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72" r:id="rId4"/>
  </p:sldMasterIdLst>
  <p:notesMasterIdLst>
    <p:notesMasterId r:id="rId14"/>
  </p:notesMasterIdLst>
  <p:handoutMasterIdLst>
    <p:handoutMasterId r:id="rId15"/>
  </p:handoutMasterIdLst>
  <p:sldIdLst>
    <p:sldId id="2134804424" r:id="rId5"/>
    <p:sldId id="2144937684" r:id="rId6"/>
    <p:sldId id="366" r:id="rId7"/>
    <p:sldId id="4084" r:id="rId8"/>
    <p:sldId id="2144937685" r:id="rId9"/>
    <p:sldId id="4110" r:id="rId10"/>
    <p:sldId id="2144937687" r:id="rId11"/>
    <p:sldId id="4092" r:id="rId12"/>
    <p:sldId id="2144937686"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s" id="{02FA2F8C-06B5-6940-A593-BD663BCF7074}">
          <p14:sldIdLst/>
        </p14:section>
        <p14:section name="Content Slides" id="{7F2A4C22-89AA-BC4F-9E27-5E753CA78E79}">
          <p14:sldIdLst/>
        </p14:section>
        <p14:section name="Divider Slides" id="{7C0EB177-D29D-3849-AFEE-9EA58B832F6C}">
          <p14:sldIdLst/>
        </p14:section>
        <p14:section name="Charts" id="{BBB7245B-E62C-4449-ABC3-C6B716342187}">
          <p14:sldIdLst/>
        </p14:section>
        <p14:section name="Cook County Health Slides" id="{71F18722-FBCA-894B-9CCB-DC20FF0CD799}">
          <p14:sldIdLst>
            <p14:sldId id="2134804424"/>
            <p14:sldId id="2144937684"/>
            <p14:sldId id="366"/>
            <p14:sldId id="4084"/>
            <p14:sldId id="2144937685"/>
            <p14:sldId id="4110"/>
            <p14:sldId id="2144937687"/>
            <p14:sldId id="4092"/>
            <p14:sldId id="21449376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12D600-12CD-C0CC-9129-05D1B76820D1}" name="Kamiah Dabney" initials="KD" userId="S::KD@respublicagroup.com::dfbbc79c-db49-486e-9afd-b5ce89d1d41e" providerId="AD"/>
  <p188:author id="{868F6AC8-B1C8-938E-D5ED-6FD6ECA10181}" name="Jeremy Berghorst" initials="" userId="S::JSB@respublicagroup.com::223c70e9-e808-4100-a97d-fa34cb7144a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ce, Latoya" initials="TL" lastIdx="1" clrIdx="0">
    <p:extLst>
      <p:ext uri="{19B8F6BF-5375-455C-9EA6-DF929625EA0E}">
        <p15:presenceInfo xmlns:p15="http://schemas.microsoft.com/office/powerpoint/2012/main" userId="S-1-5-21-2075135373-636735452-313160118-30202" providerId="AD"/>
      </p:ext>
    </p:extLst>
  </p:cmAuthor>
  <p:cmAuthor id="2" name="Stancik, Caryn" initials="SC" lastIdx="1" clrIdx="1">
    <p:extLst>
      <p:ext uri="{19B8F6BF-5375-455C-9EA6-DF929625EA0E}">
        <p15:presenceInfo xmlns:p15="http://schemas.microsoft.com/office/powerpoint/2012/main" userId="S-1-5-21-2075135373-636735452-313160118-14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FA9"/>
    <a:srgbClr val="4A66AC"/>
    <a:srgbClr val="297FD5"/>
    <a:srgbClr val="26C9D4"/>
    <a:srgbClr val="629DD1"/>
    <a:srgbClr val="0C2340"/>
    <a:srgbClr val="FFFFFF"/>
    <a:srgbClr val="F5F5F5"/>
    <a:srgbClr val="0000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DC6F8-FB67-4A1F-856F-BF5EA3EF0980}" v="119" dt="2024-10-15T15:37:10.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80" autoAdjust="0"/>
  </p:normalViewPr>
  <p:slideViewPr>
    <p:cSldViewPr snapToGrid="0">
      <p:cViewPr varScale="1">
        <p:scale>
          <a:sx n="54" d="100"/>
          <a:sy n="54" d="100"/>
        </p:scale>
        <p:origin x="1124"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0EEDC6F8-FB67-4A1F-856F-BF5EA3EF0980}"/>
    <pc:docChg chg="undo custSel addSld delSld modSld sldOrd modSection">
      <pc:chgData name="Smith, Christopher" userId="55859027-47ff-4ec1-a263-656b30aeb6f0" providerId="ADAL" clId="{0EEDC6F8-FB67-4A1F-856F-BF5EA3EF0980}" dt="2024-10-17T19:29:10.167" v="990"/>
      <pc:docMkLst>
        <pc:docMk/>
      </pc:docMkLst>
      <pc:sldChg chg="addSp delSp modSp add mod delAnim modNotesTx">
        <pc:chgData name="Smith, Christopher" userId="55859027-47ff-4ec1-a263-656b30aeb6f0" providerId="ADAL" clId="{0EEDC6F8-FB67-4A1F-856F-BF5EA3EF0980}" dt="2024-10-15T15:38:02.415" v="926" actId="20577"/>
        <pc:sldMkLst>
          <pc:docMk/>
          <pc:sldMk cId="2231427860" sldId="366"/>
        </pc:sldMkLst>
        <pc:spChg chg="del">
          <ac:chgData name="Smith, Christopher" userId="55859027-47ff-4ec1-a263-656b30aeb6f0" providerId="ADAL" clId="{0EEDC6F8-FB67-4A1F-856F-BF5EA3EF0980}" dt="2024-10-15T14:55:02.331" v="68" actId="478"/>
          <ac:spMkLst>
            <pc:docMk/>
            <pc:sldMk cId="2231427860" sldId="366"/>
            <ac:spMk id="3" creationId="{C72F3323-7C99-1C0E-864A-D14D522B8CE5}"/>
          </ac:spMkLst>
        </pc:spChg>
        <pc:spChg chg="add del mod">
          <ac:chgData name="Smith, Christopher" userId="55859027-47ff-4ec1-a263-656b30aeb6f0" providerId="ADAL" clId="{0EEDC6F8-FB67-4A1F-856F-BF5EA3EF0980}" dt="2024-10-15T14:55:14.446" v="71" actId="478"/>
          <ac:spMkLst>
            <pc:docMk/>
            <pc:sldMk cId="2231427860" sldId="366"/>
            <ac:spMk id="5" creationId="{C3D844C1-46E6-FA4E-E4A5-C864541BFC53}"/>
          </ac:spMkLst>
        </pc:spChg>
        <pc:spChg chg="add del mod">
          <ac:chgData name="Smith, Christopher" userId="55859027-47ff-4ec1-a263-656b30aeb6f0" providerId="ADAL" clId="{0EEDC6F8-FB67-4A1F-856F-BF5EA3EF0980}" dt="2024-10-15T14:55:04.730" v="70" actId="21"/>
          <ac:spMkLst>
            <pc:docMk/>
            <pc:sldMk cId="2231427860" sldId="366"/>
            <ac:spMk id="10" creationId="{81519DB0-0827-7B74-F9DF-94CA4997309C}"/>
          </ac:spMkLst>
        </pc:spChg>
        <pc:spChg chg="add mod">
          <ac:chgData name="Smith, Christopher" userId="55859027-47ff-4ec1-a263-656b30aeb6f0" providerId="ADAL" clId="{0EEDC6F8-FB67-4A1F-856F-BF5EA3EF0980}" dt="2024-10-15T15:38:02.415" v="926" actId="20577"/>
          <ac:spMkLst>
            <pc:docMk/>
            <pc:sldMk cId="2231427860" sldId="366"/>
            <ac:spMk id="12" creationId="{9F3029B3-8BD4-A4DE-E296-725380777595}"/>
          </ac:spMkLst>
        </pc:spChg>
        <pc:spChg chg="mod">
          <ac:chgData name="Smith, Christopher" userId="55859027-47ff-4ec1-a263-656b30aeb6f0" providerId="ADAL" clId="{0EEDC6F8-FB67-4A1F-856F-BF5EA3EF0980}" dt="2024-10-15T14:52:57.721" v="57" actId="207"/>
          <ac:spMkLst>
            <pc:docMk/>
            <pc:sldMk cId="2231427860" sldId="366"/>
            <ac:spMk id="28" creationId="{BF1F8944-2118-C429-66AC-32191ADE7657}"/>
          </ac:spMkLst>
        </pc:spChg>
        <pc:spChg chg="mod">
          <ac:chgData name="Smith, Christopher" userId="55859027-47ff-4ec1-a263-656b30aeb6f0" providerId="ADAL" clId="{0EEDC6F8-FB67-4A1F-856F-BF5EA3EF0980}" dt="2024-10-15T14:53:13.808" v="60" actId="207"/>
          <ac:spMkLst>
            <pc:docMk/>
            <pc:sldMk cId="2231427860" sldId="366"/>
            <ac:spMk id="29" creationId="{DAF68214-99BF-A8F7-ADFE-87DE60930F88}"/>
          </ac:spMkLst>
        </pc:spChg>
        <pc:spChg chg="mod">
          <ac:chgData name="Smith, Christopher" userId="55859027-47ff-4ec1-a263-656b30aeb6f0" providerId="ADAL" clId="{0EEDC6F8-FB67-4A1F-856F-BF5EA3EF0980}" dt="2024-10-15T14:54:07.958" v="63" actId="207"/>
          <ac:spMkLst>
            <pc:docMk/>
            <pc:sldMk cId="2231427860" sldId="366"/>
            <ac:spMk id="30" creationId="{30CD0EE6-639D-EF27-BFFE-DB1659B445A7}"/>
          </ac:spMkLst>
        </pc:spChg>
        <pc:spChg chg="mod">
          <ac:chgData name="Smith, Christopher" userId="55859027-47ff-4ec1-a263-656b30aeb6f0" providerId="ADAL" clId="{0EEDC6F8-FB67-4A1F-856F-BF5EA3EF0980}" dt="2024-10-15T14:54:22.755" v="66" actId="207"/>
          <ac:spMkLst>
            <pc:docMk/>
            <pc:sldMk cId="2231427860" sldId="366"/>
            <ac:spMk id="31" creationId="{D0AFA385-0DEE-2D8E-4A9A-656A4983942E}"/>
          </ac:spMkLst>
        </pc:spChg>
        <pc:spChg chg="mod">
          <ac:chgData name="Smith, Christopher" userId="55859027-47ff-4ec1-a263-656b30aeb6f0" providerId="ADAL" clId="{0EEDC6F8-FB67-4A1F-856F-BF5EA3EF0980}" dt="2024-10-15T14:54:29.737" v="67" actId="207"/>
          <ac:spMkLst>
            <pc:docMk/>
            <pc:sldMk cId="2231427860" sldId="366"/>
            <ac:spMk id="32" creationId="{75BF35DE-0390-8674-24D1-4C7FE4CE9636}"/>
          </ac:spMkLst>
        </pc:spChg>
        <pc:spChg chg="del topLvl">
          <ac:chgData name="Smith, Christopher" userId="55859027-47ff-4ec1-a263-656b30aeb6f0" providerId="ADAL" clId="{0EEDC6F8-FB67-4A1F-856F-BF5EA3EF0980}" dt="2024-10-15T14:51:15.033" v="5" actId="478"/>
          <ac:spMkLst>
            <pc:docMk/>
            <pc:sldMk cId="2231427860" sldId="366"/>
            <ac:spMk id="37" creationId="{C9AE21C2-B997-D5FD-6E5B-80971EA6B3FD}"/>
          </ac:spMkLst>
        </pc:spChg>
        <pc:spChg chg="del topLvl">
          <ac:chgData name="Smith, Christopher" userId="55859027-47ff-4ec1-a263-656b30aeb6f0" providerId="ADAL" clId="{0EEDC6F8-FB67-4A1F-856F-BF5EA3EF0980}" dt="2024-10-15T14:51:17.152" v="6" actId="478"/>
          <ac:spMkLst>
            <pc:docMk/>
            <pc:sldMk cId="2231427860" sldId="366"/>
            <ac:spMk id="38" creationId="{E75E7B03-6229-75B7-9D0D-C67D5A34EC3D}"/>
          </ac:spMkLst>
        </pc:spChg>
        <pc:grpChg chg="del">
          <ac:chgData name="Smith, Christopher" userId="55859027-47ff-4ec1-a263-656b30aeb6f0" providerId="ADAL" clId="{0EEDC6F8-FB67-4A1F-856F-BF5EA3EF0980}" dt="2024-10-15T14:51:15.033" v="5" actId="478"/>
          <ac:grpSpMkLst>
            <pc:docMk/>
            <pc:sldMk cId="2231427860" sldId="366"/>
            <ac:grpSpMk id="39" creationId="{E58CE782-A932-2062-CD40-517AAD709E7A}"/>
          </ac:grpSpMkLst>
        </pc:grpChg>
      </pc:sldChg>
      <pc:sldChg chg="addSp delSp modSp add mod delAnim modAnim modNotesTx">
        <pc:chgData name="Smith, Christopher" userId="55859027-47ff-4ec1-a263-656b30aeb6f0" providerId="ADAL" clId="{0EEDC6F8-FB67-4A1F-856F-BF5EA3EF0980}" dt="2024-10-15T15:38:09.918" v="927" actId="20577"/>
        <pc:sldMkLst>
          <pc:docMk/>
          <pc:sldMk cId="697551406" sldId="4084"/>
        </pc:sldMkLst>
        <pc:spChg chg="del">
          <ac:chgData name="Smith, Christopher" userId="55859027-47ff-4ec1-a263-656b30aeb6f0" providerId="ADAL" clId="{0EEDC6F8-FB67-4A1F-856F-BF5EA3EF0980}" dt="2024-10-15T15:03:08.167" v="127" actId="478"/>
          <ac:spMkLst>
            <pc:docMk/>
            <pc:sldMk cId="697551406" sldId="4084"/>
            <ac:spMk id="4" creationId="{DC135820-13E1-4625-BB68-1A2C5B8FC7BD}"/>
          </ac:spMkLst>
        </pc:spChg>
        <pc:spChg chg="del">
          <ac:chgData name="Smith, Christopher" userId="55859027-47ff-4ec1-a263-656b30aeb6f0" providerId="ADAL" clId="{0EEDC6F8-FB67-4A1F-856F-BF5EA3EF0980}" dt="2024-10-15T15:03:12.049" v="129" actId="478"/>
          <ac:spMkLst>
            <pc:docMk/>
            <pc:sldMk cId="697551406" sldId="4084"/>
            <ac:spMk id="5" creationId="{17DB3A94-2FA2-4836-9BAD-D8668B266769}"/>
          </ac:spMkLst>
        </pc:spChg>
        <pc:spChg chg="add mod">
          <ac:chgData name="Smith, Christopher" userId="55859027-47ff-4ec1-a263-656b30aeb6f0" providerId="ADAL" clId="{0EEDC6F8-FB67-4A1F-856F-BF5EA3EF0980}" dt="2024-10-15T15:38:09.918" v="927" actId="20577"/>
          <ac:spMkLst>
            <pc:docMk/>
            <pc:sldMk cId="697551406" sldId="4084"/>
            <ac:spMk id="8" creationId="{4E08AAAD-6C86-E518-31C6-4BD01B2B3D43}"/>
          </ac:spMkLst>
        </pc:spChg>
        <pc:spChg chg="mod">
          <ac:chgData name="Smith, Christopher" userId="55859027-47ff-4ec1-a263-656b30aeb6f0" providerId="ADAL" clId="{0EEDC6F8-FB67-4A1F-856F-BF5EA3EF0980}" dt="2024-10-15T15:04:37.877" v="137" actId="165"/>
          <ac:spMkLst>
            <pc:docMk/>
            <pc:sldMk cId="697551406" sldId="4084"/>
            <ac:spMk id="42" creationId="{5235B0A9-535A-2EA5-E414-1412A0528638}"/>
          </ac:spMkLst>
        </pc:spChg>
        <pc:spChg chg="mod">
          <ac:chgData name="Smith, Christopher" userId="55859027-47ff-4ec1-a263-656b30aeb6f0" providerId="ADAL" clId="{0EEDC6F8-FB67-4A1F-856F-BF5EA3EF0980}" dt="2024-10-15T15:04:32.062" v="136" actId="165"/>
          <ac:spMkLst>
            <pc:docMk/>
            <pc:sldMk cId="697551406" sldId="4084"/>
            <ac:spMk id="43" creationId="{4A736D68-2BF5-1D94-43D0-30F7BD6C6E15}"/>
          </ac:spMkLst>
        </pc:spChg>
        <pc:spChg chg="mod">
          <ac:chgData name="Smith, Christopher" userId="55859027-47ff-4ec1-a263-656b30aeb6f0" providerId="ADAL" clId="{0EEDC6F8-FB67-4A1F-856F-BF5EA3EF0980}" dt="2024-10-15T15:04:32.062" v="136" actId="165"/>
          <ac:spMkLst>
            <pc:docMk/>
            <pc:sldMk cId="697551406" sldId="4084"/>
            <ac:spMk id="44" creationId="{BA0D966F-62C0-6CEA-A1B6-5414C6499BD8}"/>
          </ac:spMkLst>
        </pc:spChg>
        <pc:spChg chg="mod">
          <ac:chgData name="Smith, Christopher" userId="55859027-47ff-4ec1-a263-656b30aeb6f0" providerId="ADAL" clId="{0EEDC6F8-FB67-4A1F-856F-BF5EA3EF0980}" dt="2024-10-15T15:04:32.062" v="136" actId="165"/>
          <ac:spMkLst>
            <pc:docMk/>
            <pc:sldMk cId="697551406" sldId="4084"/>
            <ac:spMk id="45" creationId="{31C65427-D5BA-EFF0-35DA-AAFEF67F61B1}"/>
          </ac:spMkLst>
        </pc:spChg>
        <pc:spChg chg="mod">
          <ac:chgData name="Smith, Christopher" userId="55859027-47ff-4ec1-a263-656b30aeb6f0" providerId="ADAL" clId="{0EEDC6F8-FB67-4A1F-856F-BF5EA3EF0980}" dt="2024-10-15T15:04:32.062" v="136" actId="165"/>
          <ac:spMkLst>
            <pc:docMk/>
            <pc:sldMk cId="697551406" sldId="4084"/>
            <ac:spMk id="47" creationId="{1A6FF237-859B-66C6-F0F5-DD45068016F0}"/>
          </ac:spMkLst>
        </pc:spChg>
        <pc:spChg chg="mod">
          <ac:chgData name="Smith, Christopher" userId="55859027-47ff-4ec1-a263-656b30aeb6f0" providerId="ADAL" clId="{0EEDC6F8-FB67-4A1F-856F-BF5EA3EF0980}" dt="2024-10-15T15:04:32.062" v="136" actId="165"/>
          <ac:spMkLst>
            <pc:docMk/>
            <pc:sldMk cId="697551406" sldId="4084"/>
            <ac:spMk id="48" creationId="{8144CFF2-BF01-CF3D-1E05-BC9EB8A3C9BB}"/>
          </ac:spMkLst>
        </pc:spChg>
        <pc:spChg chg="mod topLvl">
          <ac:chgData name="Smith, Christopher" userId="55859027-47ff-4ec1-a263-656b30aeb6f0" providerId="ADAL" clId="{0EEDC6F8-FB67-4A1F-856F-BF5EA3EF0980}" dt="2024-10-15T15:04:32.062" v="136" actId="165"/>
          <ac:spMkLst>
            <pc:docMk/>
            <pc:sldMk cId="697551406" sldId="4084"/>
            <ac:spMk id="49" creationId="{255E7EC2-D4B6-4E44-A4F6-CC6C2227465E}"/>
          </ac:spMkLst>
        </pc:spChg>
        <pc:spChg chg="mod topLvl">
          <ac:chgData name="Smith, Christopher" userId="55859027-47ff-4ec1-a263-656b30aeb6f0" providerId="ADAL" clId="{0EEDC6F8-FB67-4A1F-856F-BF5EA3EF0980}" dt="2024-10-15T15:05:01.963" v="140" actId="255"/>
          <ac:spMkLst>
            <pc:docMk/>
            <pc:sldMk cId="697551406" sldId="4084"/>
            <ac:spMk id="50" creationId="{82B22FEE-D437-0B66-AA8A-7D5C9E8C2583}"/>
          </ac:spMkLst>
        </pc:spChg>
        <pc:spChg chg="mod topLvl">
          <ac:chgData name="Smith, Christopher" userId="55859027-47ff-4ec1-a263-656b30aeb6f0" providerId="ADAL" clId="{0EEDC6F8-FB67-4A1F-856F-BF5EA3EF0980}" dt="2024-10-15T15:04:32.062" v="136" actId="165"/>
          <ac:spMkLst>
            <pc:docMk/>
            <pc:sldMk cId="697551406" sldId="4084"/>
            <ac:spMk id="51" creationId="{B0762FEE-9858-EDDE-7AA6-EB1803A84E68}"/>
          </ac:spMkLst>
        </pc:spChg>
        <pc:spChg chg="mod topLvl">
          <ac:chgData name="Smith, Christopher" userId="55859027-47ff-4ec1-a263-656b30aeb6f0" providerId="ADAL" clId="{0EEDC6F8-FB67-4A1F-856F-BF5EA3EF0980}" dt="2024-10-15T15:05:01.963" v="140" actId="255"/>
          <ac:spMkLst>
            <pc:docMk/>
            <pc:sldMk cId="697551406" sldId="4084"/>
            <ac:spMk id="52" creationId="{A7B50681-4EC8-45A4-8BF4-A11AA1D34580}"/>
          </ac:spMkLst>
        </pc:spChg>
        <pc:spChg chg="mod topLvl">
          <ac:chgData name="Smith, Christopher" userId="55859027-47ff-4ec1-a263-656b30aeb6f0" providerId="ADAL" clId="{0EEDC6F8-FB67-4A1F-856F-BF5EA3EF0980}" dt="2024-10-15T15:04:32.062" v="136" actId="165"/>
          <ac:spMkLst>
            <pc:docMk/>
            <pc:sldMk cId="697551406" sldId="4084"/>
            <ac:spMk id="53" creationId="{9D551CC6-A002-3EC3-49C6-86B2C98AC19B}"/>
          </ac:spMkLst>
        </pc:spChg>
        <pc:spChg chg="mod topLvl">
          <ac:chgData name="Smith, Christopher" userId="55859027-47ff-4ec1-a263-656b30aeb6f0" providerId="ADAL" clId="{0EEDC6F8-FB67-4A1F-856F-BF5EA3EF0980}" dt="2024-10-15T15:05:01.963" v="140" actId="255"/>
          <ac:spMkLst>
            <pc:docMk/>
            <pc:sldMk cId="697551406" sldId="4084"/>
            <ac:spMk id="54" creationId="{ABE99292-40CA-F3D3-20FA-08B8C689DC40}"/>
          </ac:spMkLst>
        </pc:spChg>
        <pc:spChg chg="mod topLvl">
          <ac:chgData name="Smith, Christopher" userId="55859027-47ff-4ec1-a263-656b30aeb6f0" providerId="ADAL" clId="{0EEDC6F8-FB67-4A1F-856F-BF5EA3EF0980}" dt="2024-10-15T15:04:37.877" v="137" actId="165"/>
          <ac:spMkLst>
            <pc:docMk/>
            <pc:sldMk cId="697551406" sldId="4084"/>
            <ac:spMk id="55" creationId="{94824388-1A5E-B8DD-0349-3A8D939B0871}"/>
          </ac:spMkLst>
        </pc:spChg>
        <pc:spChg chg="mod topLvl">
          <ac:chgData name="Smith, Christopher" userId="55859027-47ff-4ec1-a263-656b30aeb6f0" providerId="ADAL" clId="{0EEDC6F8-FB67-4A1F-856F-BF5EA3EF0980}" dt="2024-10-15T15:05:01.963" v="140" actId="255"/>
          <ac:spMkLst>
            <pc:docMk/>
            <pc:sldMk cId="697551406" sldId="4084"/>
            <ac:spMk id="56" creationId="{6D63248E-C74F-D553-3B6E-9DC6F798EDB3}"/>
          </ac:spMkLst>
        </pc:spChg>
        <pc:spChg chg="mod">
          <ac:chgData name="Smith, Christopher" userId="55859027-47ff-4ec1-a263-656b30aeb6f0" providerId="ADAL" clId="{0EEDC6F8-FB67-4A1F-856F-BF5EA3EF0980}" dt="2024-10-15T15:04:32.062" v="136" actId="165"/>
          <ac:spMkLst>
            <pc:docMk/>
            <pc:sldMk cId="697551406" sldId="4084"/>
            <ac:spMk id="59" creationId="{24E713B4-C36E-B290-1543-958FEBA9E331}"/>
          </ac:spMkLst>
        </pc:spChg>
        <pc:grpChg chg="mod topLvl">
          <ac:chgData name="Smith, Christopher" userId="55859027-47ff-4ec1-a263-656b30aeb6f0" providerId="ADAL" clId="{0EEDC6F8-FB67-4A1F-856F-BF5EA3EF0980}" dt="2024-10-15T15:05:22.256" v="143" actId="1035"/>
          <ac:grpSpMkLst>
            <pc:docMk/>
            <pc:sldMk cId="697551406" sldId="4084"/>
            <ac:grpSpMk id="2" creationId="{DFA28532-C09D-FD07-2BE0-D76CD33E5395}"/>
          </ac:grpSpMkLst>
        </pc:grpChg>
        <pc:grpChg chg="mod topLvl">
          <ac:chgData name="Smith, Christopher" userId="55859027-47ff-4ec1-a263-656b30aeb6f0" providerId="ADAL" clId="{0EEDC6F8-FB67-4A1F-856F-BF5EA3EF0980}" dt="2024-10-15T15:04:32.062" v="136" actId="165"/>
          <ac:grpSpMkLst>
            <pc:docMk/>
            <pc:sldMk cId="697551406" sldId="4084"/>
            <ac:grpSpMk id="3" creationId="{07DE7E77-47F2-B302-09B2-FE601E1A0343}"/>
          </ac:grpSpMkLst>
        </pc:grpChg>
        <pc:grpChg chg="mod topLvl">
          <ac:chgData name="Smith, Christopher" userId="55859027-47ff-4ec1-a263-656b30aeb6f0" providerId="ADAL" clId="{0EEDC6F8-FB67-4A1F-856F-BF5EA3EF0980}" dt="2024-10-15T15:04:37.877" v="137" actId="165"/>
          <ac:grpSpMkLst>
            <pc:docMk/>
            <pc:sldMk cId="697551406" sldId="4084"/>
            <ac:grpSpMk id="6" creationId="{4BB5F95B-E616-561A-A490-5EBA906D12E8}"/>
          </ac:grpSpMkLst>
        </pc:grpChg>
        <pc:grpChg chg="mod topLvl">
          <ac:chgData name="Smith, Christopher" userId="55859027-47ff-4ec1-a263-656b30aeb6f0" providerId="ADAL" clId="{0EEDC6F8-FB67-4A1F-856F-BF5EA3EF0980}" dt="2024-10-15T15:04:32.062" v="136" actId="165"/>
          <ac:grpSpMkLst>
            <pc:docMk/>
            <pc:sldMk cId="697551406" sldId="4084"/>
            <ac:grpSpMk id="7" creationId="{627C2C9C-7DA4-803A-9180-B3541B84FA92}"/>
          </ac:grpSpMkLst>
        </pc:grpChg>
        <pc:grpChg chg="del mod">
          <ac:chgData name="Smith, Christopher" userId="55859027-47ff-4ec1-a263-656b30aeb6f0" providerId="ADAL" clId="{0EEDC6F8-FB67-4A1F-856F-BF5EA3EF0980}" dt="2024-10-15T15:04:32.062" v="136" actId="165"/>
          <ac:grpSpMkLst>
            <pc:docMk/>
            <pc:sldMk cId="697551406" sldId="4084"/>
            <ac:grpSpMk id="9" creationId="{E96E391A-223C-AAAD-6571-F41A958F61A1}"/>
          </ac:grpSpMkLst>
        </pc:grpChg>
        <pc:grpChg chg="del mod">
          <ac:chgData name="Smith, Christopher" userId="55859027-47ff-4ec1-a263-656b30aeb6f0" providerId="ADAL" clId="{0EEDC6F8-FB67-4A1F-856F-BF5EA3EF0980}" dt="2024-10-15T15:04:37.877" v="137" actId="165"/>
          <ac:grpSpMkLst>
            <pc:docMk/>
            <pc:sldMk cId="697551406" sldId="4084"/>
            <ac:grpSpMk id="10" creationId="{CA9941E1-298A-A294-4B8F-9C10EEDA9A03}"/>
          </ac:grpSpMkLst>
        </pc:grpChg>
        <pc:picChg chg="mod">
          <ac:chgData name="Smith, Christopher" userId="55859027-47ff-4ec1-a263-656b30aeb6f0" providerId="ADAL" clId="{0EEDC6F8-FB67-4A1F-856F-BF5EA3EF0980}" dt="2024-10-15T15:04:37.877" v="137" actId="165"/>
          <ac:picMkLst>
            <pc:docMk/>
            <pc:sldMk cId="697551406" sldId="4084"/>
            <ac:picMk id="61" creationId="{6AA5818A-B4CA-C706-EA68-7EF147DB9594}"/>
          </ac:picMkLst>
        </pc:picChg>
        <pc:picChg chg="mod">
          <ac:chgData name="Smith, Christopher" userId="55859027-47ff-4ec1-a263-656b30aeb6f0" providerId="ADAL" clId="{0EEDC6F8-FB67-4A1F-856F-BF5EA3EF0980}" dt="2024-10-15T15:04:32.062" v="136" actId="165"/>
          <ac:picMkLst>
            <pc:docMk/>
            <pc:sldMk cId="697551406" sldId="4084"/>
            <ac:picMk id="63" creationId="{1CC00DFA-60CC-223C-3A8E-B5B34A5C4FF4}"/>
          </ac:picMkLst>
        </pc:picChg>
      </pc:sldChg>
      <pc:sldChg chg="modSp mod">
        <pc:chgData name="Smith, Christopher" userId="55859027-47ff-4ec1-a263-656b30aeb6f0" providerId="ADAL" clId="{0EEDC6F8-FB67-4A1F-856F-BF5EA3EF0980}" dt="2024-10-17T18:54:26.935" v="983" actId="20577"/>
        <pc:sldMkLst>
          <pc:docMk/>
          <pc:sldMk cId="791086011" sldId="4092"/>
        </pc:sldMkLst>
        <pc:spChg chg="mod">
          <ac:chgData name="Smith, Christopher" userId="55859027-47ff-4ec1-a263-656b30aeb6f0" providerId="ADAL" clId="{0EEDC6F8-FB67-4A1F-856F-BF5EA3EF0980}" dt="2024-10-17T18:54:26.935" v="983" actId="20577"/>
          <ac:spMkLst>
            <pc:docMk/>
            <pc:sldMk cId="791086011" sldId="4092"/>
            <ac:spMk id="20" creationId="{500A4C69-49AA-3197-F139-60C75231BFC3}"/>
          </ac:spMkLst>
        </pc:spChg>
        <pc:spChg chg="mod">
          <ac:chgData name="Smith, Christopher" userId="55859027-47ff-4ec1-a263-656b30aeb6f0" providerId="ADAL" clId="{0EEDC6F8-FB67-4A1F-856F-BF5EA3EF0980}" dt="2024-10-17T18:54:08.625" v="947"/>
          <ac:spMkLst>
            <pc:docMk/>
            <pc:sldMk cId="791086011" sldId="4092"/>
            <ac:spMk id="25" creationId="{367A1DCD-88DC-EFBF-EB1C-98CFD52026E8}"/>
          </ac:spMkLst>
        </pc:spChg>
      </pc:sldChg>
      <pc:sldChg chg="modSp mod">
        <pc:chgData name="Smith, Christopher" userId="55859027-47ff-4ec1-a263-656b30aeb6f0" providerId="ADAL" clId="{0EEDC6F8-FB67-4A1F-856F-BF5EA3EF0980}" dt="2024-10-15T13:57:01.345" v="3" actId="1076"/>
        <pc:sldMkLst>
          <pc:docMk/>
          <pc:sldMk cId="1931802413" sldId="2134804424"/>
        </pc:sldMkLst>
        <pc:spChg chg="mod">
          <ac:chgData name="Smith, Christopher" userId="55859027-47ff-4ec1-a263-656b30aeb6f0" providerId="ADAL" clId="{0EEDC6F8-FB67-4A1F-856F-BF5EA3EF0980}" dt="2024-10-15T13:56:57.461" v="2" actId="1076"/>
          <ac:spMkLst>
            <pc:docMk/>
            <pc:sldMk cId="1931802413" sldId="2134804424"/>
            <ac:spMk id="8" creationId="{76A10B37-153D-EE60-315E-368B2721A5EA}"/>
          </ac:spMkLst>
        </pc:spChg>
        <pc:spChg chg="mod">
          <ac:chgData name="Smith, Christopher" userId="55859027-47ff-4ec1-a263-656b30aeb6f0" providerId="ADAL" clId="{0EEDC6F8-FB67-4A1F-856F-BF5EA3EF0980}" dt="2024-10-15T13:57:01.345" v="3" actId="1076"/>
          <ac:spMkLst>
            <pc:docMk/>
            <pc:sldMk cId="1931802413" sldId="2134804424"/>
            <ac:spMk id="9" creationId="{34C99345-2539-920D-4379-531A595EB4A1}"/>
          </ac:spMkLst>
        </pc:spChg>
      </pc:sldChg>
      <pc:sldChg chg="modNotesTx">
        <pc:chgData name="Smith, Christopher" userId="55859027-47ff-4ec1-a263-656b30aeb6f0" providerId="ADAL" clId="{0EEDC6F8-FB67-4A1F-856F-BF5EA3EF0980}" dt="2024-10-15T14:59:29.766" v="125" actId="20577"/>
        <pc:sldMkLst>
          <pc:docMk/>
          <pc:sldMk cId="1157751760" sldId="2144937684"/>
        </pc:sldMkLst>
      </pc:sldChg>
      <pc:sldChg chg="addSp delSp modSp mod ord modAnim modNotesTx">
        <pc:chgData name="Smith, Christopher" userId="55859027-47ff-4ec1-a263-656b30aeb6f0" providerId="ADAL" clId="{0EEDC6F8-FB67-4A1F-856F-BF5EA3EF0980}" dt="2024-10-15T15:37:10.815" v="923" actId="114"/>
        <pc:sldMkLst>
          <pc:docMk/>
          <pc:sldMk cId="1425574149" sldId="2144937685"/>
        </pc:sldMkLst>
        <pc:spChg chg="mod">
          <ac:chgData name="Smith, Christopher" userId="55859027-47ff-4ec1-a263-656b30aeb6f0" providerId="ADAL" clId="{0EEDC6F8-FB67-4A1F-856F-BF5EA3EF0980}" dt="2024-10-15T15:11:19.852" v="239" actId="20577"/>
          <ac:spMkLst>
            <pc:docMk/>
            <pc:sldMk cId="1425574149" sldId="2144937685"/>
            <ac:spMk id="2" creationId="{2AB392E2-84CF-CE5E-3BB7-6799C3964B25}"/>
          </ac:spMkLst>
        </pc:spChg>
        <pc:spChg chg="mod">
          <ac:chgData name="Smith, Christopher" userId="55859027-47ff-4ec1-a263-656b30aeb6f0" providerId="ADAL" clId="{0EEDC6F8-FB67-4A1F-856F-BF5EA3EF0980}" dt="2024-10-15T15:29:22.018" v="790" actId="1076"/>
          <ac:spMkLst>
            <pc:docMk/>
            <pc:sldMk cId="1425574149" sldId="2144937685"/>
            <ac:spMk id="3" creationId="{320CF52A-CF93-A5FC-0DFF-BC242CD8D092}"/>
          </ac:spMkLst>
        </pc:spChg>
        <pc:spChg chg="add del mod">
          <ac:chgData name="Smith, Christopher" userId="55859027-47ff-4ec1-a263-656b30aeb6f0" providerId="ADAL" clId="{0EEDC6F8-FB67-4A1F-856F-BF5EA3EF0980}" dt="2024-10-15T15:11:46.365" v="258" actId="478"/>
          <ac:spMkLst>
            <pc:docMk/>
            <pc:sldMk cId="1425574149" sldId="2144937685"/>
            <ac:spMk id="4" creationId="{B3EA0A07-A199-BC5A-A1C9-112EB98A8F69}"/>
          </ac:spMkLst>
        </pc:spChg>
        <pc:spChg chg="mod">
          <ac:chgData name="Smith, Christopher" userId="55859027-47ff-4ec1-a263-656b30aeb6f0" providerId="ADAL" clId="{0EEDC6F8-FB67-4A1F-856F-BF5EA3EF0980}" dt="2024-10-15T15:29:29.191" v="791" actId="164"/>
          <ac:spMkLst>
            <pc:docMk/>
            <pc:sldMk cId="1425574149" sldId="2144937685"/>
            <ac:spMk id="5" creationId="{0D4CEBFA-F280-8FF4-D577-DDC4E8676C9A}"/>
          </ac:spMkLst>
        </pc:spChg>
        <pc:spChg chg="mod">
          <ac:chgData name="Smith, Christopher" userId="55859027-47ff-4ec1-a263-656b30aeb6f0" providerId="ADAL" clId="{0EEDC6F8-FB67-4A1F-856F-BF5EA3EF0980}" dt="2024-10-15T15:30:12.243" v="797" actId="20577"/>
          <ac:spMkLst>
            <pc:docMk/>
            <pc:sldMk cId="1425574149" sldId="2144937685"/>
            <ac:spMk id="6" creationId="{C14DC3C8-10AC-E2F0-57B0-BF67F1F6D687}"/>
          </ac:spMkLst>
        </pc:spChg>
        <pc:spChg chg="mod">
          <ac:chgData name="Smith, Christopher" userId="55859027-47ff-4ec1-a263-656b30aeb6f0" providerId="ADAL" clId="{0EEDC6F8-FB67-4A1F-856F-BF5EA3EF0980}" dt="2024-10-15T15:29:34.779" v="792" actId="164"/>
          <ac:spMkLst>
            <pc:docMk/>
            <pc:sldMk cId="1425574149" sldId="2144937685"/>
            <ac:spMk id="7" creationId="{10912DA5-F38B-CF31-E918-BC2C47DDBC3E}"/>
          </ac:spMkLst>
        </pc:spChg>
        <pc:spChg chg="mod">
          <ac:chgData name="Smith, Christopher" userId="55859027-47ff-4ec1-a263-656b30aeb6f0" providerId="ADAL" clId="{0EEDC6F8-FB67-4A1F-856F-BF5EA3EF0980}" dt="2024-10-15T15:29:15.783" v="788" actId="164"/>
          <ac:spMkLst>
            <pc:docMk/>
            <pc:sldMk cId="1425574149" sldId="2144937685"/>
            <ac:spMk id="8" creationId="{B0EF6CC9-609A-67A2-804E-98DFC0C0C0A2}"/>
          </ac:spMkLst>
        </pc:spChg>
        <pc:spChg chg="mod">
          <ac:chgData name="Smith, Christopher" userId="55859027-47ff-4ec1-a263-656b30aeb6f0" providerId="ADAL" clId="{0EEDC6F8-FB67-4A1F-856F-BF5EA3EF0980}" dt="2024-10-15T15:30:49.413" v="804" actId="20577"/>
          <ac:spMkLst>
            <pc:docMk/>
            <pc:sldMk cId="1425574149" sldId="2144937685"/>
            <ac:spMk id="9" creationId="{CABA5B76-3914-7361-700E-19B3E2516458}"/>
          </ac:spMkLst>
        </pc:spChg>
        <pc:spChg chg="mod">
          <ac:chgData name="Smith, Christopher" userId="55859027-47ff-4ec1-a263-656b30aeb6f0" providerId="ADAL" clId="{0EEDC6F8-FB67-4A1F-856F-BF5EA3EF0980}" dt="2024-10-15T15:34:10.231" v="831" actId="20577"/>
          <ac:spMkLst>
            <pc:docMk/>
            <pc:sldMk cId="1425574149" sldId="2144937685"/>
            <ac:spMk id="10" creationId="{79606D31-8005-1974-6784-A4FF6DC2AA6E}"/>
          </ac:spMkLst>
        </pc:spChg>
        <pc:spChg chg="mod">
          <ac:chgData name="Smith, Christopher" userId="55859027-47ff-4ec1-a263-656b30aeb6f0" providerId="ADAL" clId="{0EEDC6F8-FB67-4A1F-856F-BF5EA3EF0980}" dt="2024-10-15T15:32:00.586" v="806" actId="20577"/>
          <ac:spMkLst>
            <pc:docMk/>
            <pc:sldMk cId="1425574149" sldId="2144937685"/>
            <ac:spMk id="11" creationId="{274399D1-88D0-4922-A16B-186653BBC42A}"/>
          </ac:spMkLst>
        </pc:spChg>
        <pc:spChg chg="mod">
          <ac:chgData name="Smith, Christopher" userId="55859027-47ff-4ec1-a263-656b30aeb6f0" providerId="ADAL" clId="{0EEDC6F8-FB67-4A1F-856F-BF5EA3EF0980}" dt="2024-10-15T15:30:45.549" v="802" actId="20577"/>
          <ac:spMkLst>
            <pc:docMk/>
            <pc:sldMk cId="1425574149" sldId="2144937685"/>
            <ac:spMk id="12" creationId="{83BD2059-1651-B994-C396-35C931188C3E}"/>
          </ac:spMkLst>
        </pc:spChg>
        <pc:spChg chg="mod">
          <ac:chgData name="Smith, Christopher" userId="55859027-47ff-4ec1-a263-656b30aeb6f0" providerId="ADAL" clId="{0EEDC6F8-FB67-4A1F-856F-BF5EA3EF0980}" dt="2024-10-15T15:33:30.971" v="820" actId="20577"/>
          <ac:spMkLst>
            <pc:docMk/>
            <pc:sldMk cId="1425574149" sldId="2144937685"/>
            <ac:spMk id="13" creationId="{78CFAC9B-A29E-0389-52F2-337D47570F7C}"/>
          </ac:spMkLst>
        </pc:spChg>
        <pc:spChg chg="add mod">
          <ac:chgData name="Smith, Christopher" userId="55859027-47ff-4ec1-a263-656b30aeb6f0" providerId="ADAL" clId="{0EEDC6F8-FB67-4A1F-856F-BF5EA3EF0980}" dt="2024-10-15T15:37:10.815" v="923" actId="114"/>
          <ac:spMkLst>
            <pc:docMk/>
            <pc:sldMk cId="1425574149" sldId="2144937685"/>
            <ac:spMk id="14" creationId="{45F02E36-C1A2-3B60-1130-A6A945910F5C}"/>
          </ac:spMkLst>
        </pc:spChg>
        <pc:spChg chg="add mod">
          <ac:chgData name="Smith, Christopher" userId="55859027-47ff-4ec1-a263-656b30aeb6f0" providerId="ADAL" clId="{0EEDC6F8-FB67-4A1F-856F-BF5EA3EF0980}" dt="2024-10-15T15:29:15.783" v="788" actId="164"/>
          <ac:spMkLst>
            <pc:docMk/>
            <pc:sldMk cId="1425574149" sldId="2144937685"/>
            <ac:spMk id="15" creationId="{DB62E443-9DFF-B4C8-3985-CA4FC28745C2}"/>
          </ac:spMkLst>
        </pc:spChg>
        <pc:spChg chg="add mod">
          <ac:chgData name="Smith, Christopher" userId="55859027-47ff-4ec1-a263-656b30aeb6f0" providerId="ADAL" clId="{0EEDC6F8-FB67-4A1F-856F-BF5EA3EF0980}" dt="2024-10-15T15:29:29.191" v="791" actId="164"/>
          <ac:spMkLst>
            <pc:docMk/>
            <pc:sldMk cId="1425574149" sldId="2144937685"/>
            <ac:spMk id="16" creationId="{2DF3815A-83ED-D880-3C64-51EA5B818186}"/>
          </ac:spMkLst>
        </pc:spChg>
        <pc:spChg chg="add mod">
          <ac:chgData name="Smith, Christopher" userId="55859027-47ff-4ec1-a263-656b30aeb6f0" providerId="ADAL" clId="{0EEDC6F8-FB67-4A1F-856F-BF5EA3EF0980}" dt="2024-10-15T15:29:34.779" v="792" actId="164"/>
          <ac:spMkLst>
            <pc:docMk/>
            <pc:sldMk cId="1425574149" sldId="2144937685"/>
            <ac:spMk id="17" creationId="{7FE95655-769D-8574-4EB0-259548CB9A80}"/>
          </ac:spMkLst>
        </pc:spChg>
        <pc:grpChg chg="add del mod">
          <ac:chgData name="Smith, Christopher" userId="55859027-47ff-4ec1-a263-656b30aeb6f0" providerId="ADAL" clId="{0EEDC6F8-FB67-4A1F-856F-BF5EA3EF0980}" dt="2024-10-15T15:27:56.330" v="773" actId="165"/>
          <ac:grpSpMkLst>
            <pc:docMk/>
            <pc:sldMk cId="1425574149" sldId="2144937685"/>
            <ac:grpSpMk id="22" creationId="{893FA402-FACA-C860-B26C-7F15FD008698}"/>
          </ac:grpSpMkLst>
        </pc:grpChg>
        <pc:grpChg chg="add del mod">
          <ac:chgData name="Smith, Christopher" userId="55859027-47ff-4ec1-a263-656b30aeb6f0" providerId="ADAL" clId="{0EEDC6F8-FB67-4A1F-856F-BF5EA3EF0980}" dt="2024-10-15T15:25:32.881" v="701" actId="165"/>
          <ac:grpSpMkLst>
            <pc:docMk/>
            <pc:sldMk cId="1425574149" sldId="2144937685"/>
            <ac:grpSpMk id="23" creationId="{C91A6E59-D8C7-B887-EEAE-676064E8B572}"/>
          </ac:grpSpMkLst>
        </pc:grpChg>
        <pc:grpChg chg="add mod">
          <ac:chgData name="Smith, Christopher" userId="55859027-47ff-4ec1-a263-656b30aeb6f0" providerId="ADAL" clId="{0EEDC6F8-FB67-4A1F-856F-BF5EA3EF0980}" dt="2024-10-15T15:29:34.779" v="792" actId="164"/>
          <ac:grpSpMkLst>
            <pc:docMk/>
            <pc:sldMk cId="1425574149" sldId="2144937685"/>
            <ac:grpSpMk id="29" creationId="{68B1A717-3FE9-91D0-2F56-77CBA594144A}"/>
          </ac:grpSpMkLst>
        </pc:grpChg>
        <pc:grpChg chg="add del mod">
          <ac:chgData name="Smith, Christopher" userId="55859027-47ff-4ec1-a263-656b30aeb6f0" providerId="ADAL" clId="{0EEDC6F8-FB67-4A1F-856F-BF5EA3EF0980}" dt="2024-10-15T15:28:38.840" v="783" actId="478"/>
          <ac:grpSpMkLst>
            <pc:docMk/>
            <pc:sldMk cId="1425574149" sldId="2144937685"/>
            <ac:grpSpMk id="32" creationId="{2FDE5344-AD85-E446-79D4-18D722FDFD50}"/>
          </ac:grpSpMkLst>
        </pc:grpChg>
        <pc:grpChg chg="add mod">
          <ac:chgData name="Smith, Christopher" userId="55859027-47ff-4ec1-a263-656b30aeb6f0" providerId="ADAL" clId="{0EEDC6F8-FB67-4A1F-856F-BF5EA3EF0980}" dt="2024-10-15T15:29:29.191" v="791" actId="164"/>
          <ac:grpSpMkLst>
            <pc:docMk/>
            <pc:sldMk cId="1425574149" sldId="2144937685"/>
            <ac:grpSpMk id="33" creationId="{7BE5293C-1699-5585-7FA5-2E5CD5F3536F}"/>
          </ac:grpSpMkLst>
        </pc:grpChg>
        <pc:grpChg chg="add mod">
          <ac:chgData name="Smith, Christopher" userId="55859027-47ff-4ec1-a263-656b30aeb6f0" providerId="ADAL" clId="{0EEDC6F8-FB67-4A1F-856F-BF5EA3EF0980}" dt="2024-10-15T15:29:15.783" v="788" actId="164"/>
          <ac:grpSpMkLst>
            <pc:docMk/>
            <pc:sldMk cId="1425574149" sldId="2144937685"/>
            <ac:grpSpMk id="34" creationId="{131FE508-337A-12C5-D2A7-9721552F75F5}"/>
          </ac:grpSpMkLst>
        </pc:grpChg>
        <pc:grpChg chg="add mod">
          <ac:chgData name="Smith, Christopher" userId="55859027-47ff-4ec1-a263-656b30aeb6f0" providerId="ADAL" clId="{0EEDC6F8-FB67-4A1F-856F-BF5EA3EF0980}" dt="2024-10-15T15:29:15.783" v="788" actId="164"/>
          <ac:grpSpMkLst>
            <pc:docMk/>
            <pc:sldMk cId="1425574149" sldId="2144937685"/>
            <ac:grpSpMk id="37" creationId="{3A5E70DD-F136-8C78-E548-3F55BDE24A18}"/>
          </ac:grpSpMkLst>
        </pc:grpChg>
        <pc:grpChg chg="add mod">
          <ac:chgData name="Smith, Christopher" userId="55859027-47ff-4ec1-a263-656b30aeb6f0" providerId="ADAL" clId="{0EEDC6F8-FB67-4A1F-856F-BF5EA3EF0980}" dt="2024-10-15T15:29:29.191" v="791" actId="164"/>
          <ac:grpSpMkLst>
            <pc:docMk/>
            <pc:sldMk cId="1425574149" sldId="2144937685"/>
            <ac:grpSpMk id="38" creationId="{220F38F4-5604-3DE1-3DB8-6D66C728F736}"/>
          </ac:grpSpMkLst>
        </pc:grpChg>
        <pc:grpChg chg="add mod">
          <ac:chgData name="Smith, Christopher" userId="55859027-47ff-4ec1-a263-656b30aeb6f0" providerId="ADAL" clId="{0EEDC6F8-FB67-4A1F-856F-BF5EA3EF0980}" dt="2024-10-15T15:29:34.779" v="792" actId="164"/>
          <ac:grpSpMkLst>
            <pc:docMk/>
            <pc:sldMk cId="1425574149" sldId="2144937685"/>
            <ac:grpSpMk id="39" creationId="{A2095873-F701-4AC8-8B21-02B328D943EB}"/>
          </ac:grpSpMkLst>
        </pc:grpChg>
        <pc:cxnChg chg="add mod topLvl">
          <ac:chgData name="Smith, Christopher" userId="55859027-47ff-4ec1-a263-656b30aeb6f0" providerId="ADAL" clId="{0EEDC6F8-FB67-4A1F-856F-BF5EA3EF0980}" dt="2024-10-15T15:28:38.840" v="783" actId="478"/>
          <ac:cxnSpMkLst>
            <pc:docMk/>
            <pc:sldMk cId="1425574149" sldId="2144937685"/>
            <ac:cxnSpMk id="19" creationId="{B56A42D7-57FF-5613-3FB1-211B20E943FE}"/>
          </ac:cxnSpMkLst>
        </pc:cxnChg>
        <pc:cxnChg chg="add mod topLvl">
          <ac:chgData name="Smith, Christopher" userId="55859027-47ff-4ec1-a263-656b30aeb6f0" providerId="ADAL" clId="{0EEDC6F8-FB67-4A1F-856F-BF5EA3EF0980}" dt="2024-10-15T15:28:02.952" v="774" actId="164"/>
          <ac:cxnSpMkLst>
            <pc:docMk/>
            <pc:sldMk cId="1425574149" sldId="2144937685"/>
            <ac:cxnSpMk id="21" creationId="{4768766B-F5EE-1219-06F0-095BB00CD3C0}"/>
          </ac:cxnSpMkLst>
        </pc:cxnChg>
        <pc:cxnChg chg="mod topLvl">
          <ac:chgData name="Smith, Christopher" userId="55859027-47ff-4ec1-a263-656b30aeb6f0" providerId="ADAL" clId="{0EEDC6F8-FB67-4A1F-856F-BF5EA3EF0980}" dt="2024-10-15T15:28:48.092" v="784" actId="164"/>
          <ac:cxnSpMkLst>
            <pc:docMk/>
            <pc:sldMk cId="1425574149" sldId="2144937685"/>
            <ac:cxnSpMk id="24" creationId="{8F5C5D58-0C7B-354F-00EB-98C311C6868C}"/>
          </ac:cxnSpMkLst>
        </pc:cxnChg>
        <pc:cxnChg chg="mod topLvl">
          <ac:chgData name="Smith, Christopher" userId="55859027-47ff-4ec1-a263-656b30aeb6f0" providerId="ADAL" clId="{0EEDC6F8-FB67-4A1F-856F-BF5EA3EF0980}" dt="2024-10-15T15:28:48.092" v="784" actId="164"/>
          <ac:cxnSpMkLst>
            <pc:docMk/>
            <pc:sldMk cId="1425574149" sldId="2144937685"/>
            <ac:cxnSpMk id="25" creationId="{C1F62289-AFF5-FC2E-C1B0-A2BC1F369D92}"/>
          </ac:cxnSpMkLst>
        </pc:cxnChg>
        <pc:cxnChg chg="mod">
          <ac:chgData name="Smith, Christopher" userId="55859027-47ff-4ec1-a263-656b30aeb6f0" providerId="ADAL" clId="{0EEDC6F8-FB67-4A1F-856F-BF5EA3EF0980}" dt="2024-10-15T15:25:49.250" v="703"/>
          <ac:cxnSpMkLst>
            <pc:docMk/>
            <pc:sldMk cId="1425574149" sldId="2144937685"/>
            <ac:cxnSpMk id="30" creationId="{1A457BF6-39CC-2A4E-2B45-F99BADC64D53}"/>
          </ac:cxnSpMkLst>
        </pc:cxnChg>
        <pc:cxnChg chg="mod">
          <ac:chgData name="Smith, Christopher" userId="55859027-47ff-4ec1-a263-656b30aeb6f0" providerId="ADAL" clId="{0EEDC6F8-FB67-4A1F-856F-BF5EA3EF0980}" dt="2024-10-15T15:25:49.250" v="703"/>
          <ac:cxnSpMkLst>
            <pc:docMk/>
            <pc:sldMk cId="1425574149" sldId="2144937685"/>
            <ac:cxnSpMk id="31" creationId="{33929B50-404C-AF9A-6D60-2309CF397631}"/>
          </ac:cxnSpMkLst>
        </pc:cxnChg>
        <pc:cxnChg chg="mod">
          <ac:chgData name="Smith, Christopher" userId="55859027-47ff-4ec1-a263-656b30aeb6f0" providerId="ADAL" clId="{0EEDC6F8-FB67-4A1F-856F-BF5EA3EF0980}" dt="2024-10-15T15:28:49.487" v="785"/>
          <ac:cxnSpMkLst>
            <pc:docMk/>
            <pc:sldMk cId="1425574149" sldId="2144937685"/>
            <ac:cxnSpMk id="35" creationId="{88AA6485-62B8-BA69-7376-4D0BD5D9DB60}"/>
          </ac:cxnSpMkLst>
        </pc:cxnChg>
        <pc:cxnChg chg="mod">
          <ac:chgData name="Smith, Christopher" userId="55859027-47ff-4ec1-a263-656b30aeb6f0" providerId="ADAL" clId="{0EEDC6F8-FB67-4A1F-856F-BF5EA3EF0980}" dt="2024-10-15T15:28:49.487" v="785"/>
          <ac:cxnSpMkLst>
            <pc:docMk/>
            <pc:sldMk cId="1425574149" sldId="2144937685"/>
            <ac:cxnSpMk id="36" creationId="{9B86A9F1-E692-819D-D122-93B5EC4730D0}"/>
          </ac:cxnSpMkLst>
        </pc:cxnChg>
      </pc:sldChg>
      <pc:sldChg chg="add del">
        <pc:chgData name="Smith, Christopher" userId="55859027-47ff-4ec1-a263-656b30aeb6f0" providerId="ADAL" clId="{0EEDC6F8-FB67-4A1F-856F-BF5EA3EF0980}" dt="2024-10-15T15:10:39.811" v="218" actId="47"/>
        <pc:sldMkLst>
          <pc:docMk/>
          <pc:sldMk cId="1345779452" sldId="2144937686"/>
        </pc:sldMkLst>
      </pc:sldChg>
      <pc:sldChg chg="delSp modSp add del mod">
        <pc:chgData name="Smith, Christopher" userId="55859027-47ff-4ec1-a263-656b30aeb6f0" providerId="ADAL" clId="{0EEDC6F8-FB67-4A1F-856F-BF5EA3EF0980}" dt="2024-10-15T15:39:01.294" v="946" actId="47"/>
        <pc:sldMkLst>
          <pc:docMk/>
          <pc:sldMk cId="2101286662" sldId="2144937686"/>
        </pc:sldMkLst>
        <pc:spChg chg="mod">
          <ac:chgData name="Smith, Christopher" userId="55859027-47ff-4ec1-a263-656b30aeb6f0" providerId="ADAL" clId="{0EEDC6F8-FB67-4A1F-856F-BF5EA3EF0980}" dt="2024-10-15T15:38:30.120" v="943" actId="20577"/>
          <ac:spMkLst>
            <pc:docMk/>
            <pc:sldMk cId="2101286662" sldId="2144937686"/>
            <ac:spMk id="8" creationId="{4E08AAAD-6C86-E518-31C6-4BD01B2B3D43}"/>
          </ac:spMkLst>
        </pc:spChg>
        <pc:spChg chg="del">
          <ac:chgData name="Smith, Christopher" userId="55859027-47ff-4ec1-a263-656b30aeb6f0" providerId="ADAL" clId="{0EEDC6F8-FB67-4A1F-856F-BF5EA3EF0980}" dt="2024-10-15T15:38:35.150" v="944" actId="478"/>
          <ac:spMkLst>
            <pc:docMk/>
            <pc:sldMk cId="2101286662" sldId="2144937686"/>
            <ac:spMk id="49" creationId="{255E7EC2-D4B6-4E44-A4F6-CC6C2227465E}"/>
          </ac:spMkLst>
        </pc:spChg>
        <pc:spChg chg="del">
          <ac:chgData name="Smith, Christopher" userId="55859027-47ff-4ec1-a263-656b30aeb6f0" providerId="ADAL" clId="{0EEDC6F8-FB67-4A1F-856F-BF5EA3EF0980}" dt="2024-10-15T15:38:35.150" v="944" actId="478"/>
          <ac:spMkLst>
            <pc:docMk/>
            <pc:sldMk cId="2101286662" sldId="2144937686"/>
            <ac:spMk id="50" creationId="{82B22FEE-D437-0B66-AA8A-7D5C9E8C2583}"/>
          </ac:spMkLst>
        </pc:spChg>
        <pc:spChg chg="del">
          <ac:chgData name="Smith, Christopher" userId="55859027-47ff-4ec1-a263-656b30aeb6f0" providerId="ADAL" clId="{0EEDC6F8-FB67-4A1F-856F-BF5EA3EF0980}" dt="2024-10-15T15:38:35.150" v="944" actId="478"/>
          <ac:spMkLst>
            <pc:docMk/>
            <pc:sldMk cId="2101286662" sldId="2144937686"/>
            <ac:spMk id="51" creationId="{B0762FEE-9858-EDDE-7AA6-EB1803A84E68}"/>
          </ac:spMkLst>
        </pc:spChg>
        <pc:spChg chg="del">
          <ac:chgData name="Smith, Christopher" userId="55859027-47ff-4ec1-a263-656b30aeb6f0" providerId="ADAL" clId="{0EEDC6F8-FB67-4A1F-856F-BF5EA3EF0980}" dt="2024-10-15T15:38:35.150" v="944" actId="478"/>
          <ac:spMkLst>
            <pc:docMk/>
            <pc:sldMk cId="2101286662" sldId="2144937686"/>
            <ac:spMk id="52" creationId="{A7B50681-4EC8-45A4-8BF4-A11AA1D34580}"/>
          </ac:spMkLst>
        </pc:spChg>
        <pc:spChg chg="del">
          <ac:chgData name="Smith, Christopher" userId="55859027-47ff-4ec1-a263-656b30aeb6f0" providerId="ADAL" clId="{0EEDC6F8-FB67-4A1F-856F-BF5EA3EF0980}" dt="2024-10-15T15:38:35.150" v="944" actId="478"/>
          <ac:spMkLst>
            <pc:docMk/>
            <pc:sldMk cId="2101286662" sldId="2144937686"/>
            <ac:spMk id="53" creationId="{9D551CC6-A002-3EC3-49C6-86B2C98AC19B}"/>
          </ac:spMkLst>
        </pc:spChg>
        <pc:spChg chg="del">
          <ac:chgData name="Smith, Christopher" userId="55859027-47ff-4ec1-a263-656b30aeb6f0" providerId="ADAL" clId="{0EEDC6F8-FB67-4A1F-856F-BF5EA3EF0980}" dt="2024-10-15T15:38:35.150" v="944" actId="478"/>
          <ac:spMkLst>
            <pc:docMk/>
            <pc:sldMk cId="2101286662" sldId="2144937686"/>
            <ac:spMk id="54" creationId="{ABE99292-40CA-F3D3-20FA-08B8C689DC40}"/>
          </ac:spMkLst>
        </pc:spChg>
        <pc:spChg chg="del">
          <ac:chgData name="Smith, Christopher" userId="55859027-47ff-4ec1-a263-656b30aeb6f0" providerId="ADAL" clId="{0EEDC6F8-FB67-4A1F-856F-BF5EA3EF0980}" dt="2024-10-15T15:38:35.150" v="944" actId="478"/>
          <ac:spMkLst>
            <pc:docMk/>
            <pc:sldMk cId="2101286662" sldId="2144937686"/>
            <ac:spMk id="55" creationId="{94824388-1A5E-B8DD-0349-3A8D939B0871}"/>
          </ac:spMkLst>
        </pc:spChg>
        <pc:spChg chg="del">
          <ac:chgData name="Smith, Christopher" userId="55859027-47ff-4ec1-a263-656b30aeb6f0" providerId="ADAL" clId="{0EEDC6F8-FB67-4A1F-856F-BF5EA3EF0980}" dt="2024-10-15T15:38:35.150" v="944" actId="478"/>
          <ac:spMkLst>
            <pc:docMk/>
            <pc:sldMk cId="2101286662" sldId="2144937686"/>
            <ac:spMk id="56" creationId="{6D63248E-C74F-D553-3B6E-9DC6F798EDB3}"/>
          </ac:spMkLst>
        </pc:spChg>
        <pc:grpChg chg="del">
          <ac:chgData name="Smith, Christopher" userId="55859027-47ff-4ec1-a263-656b30aeb6f0" providerId="ADAL" clId="{0EEDC6F8-FB67-4A1F-856F-BF5EA3EF0980}" dt="2024-10-15T15:38:35.150" v="944" actId="478"/>
          <ac:grpSpMkLst>
            <pc:docMk/>
            <pc:sldMk cId="2101286662" sldId="2144937686"/>
            <ac:grpSpMk id="2" creationId="{DFA28532-C09D-FD07-2BE0-D76CD33E5395}"/>
          </ac:grpSpMkLst>
        </pc:grpChg>
        <pc:grpChg chg="del">
          <ac:chgData name="Smith, Christopher" userId="55859027-47ff-4ec1-a263-656b30aeb6f0" providerId="ADAL" clId="{0EEDC6F8-FB67-4A1F-856F-BF5EA3EF0980}" dt="2024-10-15T15:38:35.150" v="944" actId="478"/>
          <ac:grpSpMkLst>
            <pc:docMk/>
            <pc:sldMk cId="2101286662" sldId="2144937686"/>
            <ac:grpSpMk id="3" creationId="{07DE7E77-47F2-B302-09B2-FE601E1A0343}"/>
          </ac:grpSpMkLst>
        </pc:grpChg>
        <pc:grpChg chg="del">
          <ac:chgData name="Smith, Christopher" userId="55859027-47ff-4ec1-a263-656b30aeb6f0" providerId="ADAL" clId="{0EEDC6F8-FB67-4A1F-856F-BF5EA3EF0980}" dt="2024-10-15T15:38:36.885" v="945" actId="478"/>
          <ac:grpSpMkLst>
            <pc:docMk/>
            <pc:sldMk cId="2101286662" sldId="2144937686"/>
            <ac:grpSpMk id="6" creationId="{4BB5F95B-E616-561A-A490-5EBA906D12E8}"/>
          </ac:grpSpMkLst>
        </pc:grpChg>
        <pc:grpChg chg="del">
          <ac:chgData name="Smith, Christopher" userId="55859027-47ff-4ec1-a263-656b30aeb6f0" providerId="ADAL" clId="{0EEDC6F8-FB67-4A1F-856F-BF5EA3EF0980}" dt="2024-10-15T15:38:35.150" v="944" actId="478"/>
          <ac:grpSpMkLst>
            <pc:docMk/>
            <pc:sldMk cId="2101286662" sldId="2144937686"/>
            <ac:grpSpMk id="7" creationId="{627C2C9C-7DA4-803A-9180-B3541B84FA92}"/>
          </ac:grpSpMkLst>
        </pc:grpChg>
      </pc:sldChg>
      <pc:sldChg chg="addSp delSp modSp mod modNotesTx">
        <pc:chgData name="Smith, Christopher" userId="55859027-47ff-4ec1-a263-656b30aeb6f0" providerId="ADAL" clId="{0EEDC6F8-FB67-4A1F-856F-BF5EA3EF0980}" dt="2024-10-17T19:29:10.167" v="990"/>
        <pc:sldMkLst>
          <pc:docMk/>
          <pc:sldMk cId="301414453" sldId="2144937687"/>
        </pc:sldMkLst>
        <pc:spChg chg="add del mod">
          <ac:chgData name="Smith, Christopher" userId="55859027-47ff-4ec1-a263-656b30aeb6f0" providerId="ADAL" clId="{0EEDC6F8-FB67-4A1F-856F-BF5EA3EF0980}" dt="2024-10-17T19:29:10.167" v="990"/>
          <ac:spMkLst>
            <pc:docMk/>
            <pc:sldMk cId="301414453" sldId="2144937687"/>
            <ac:spMk id="4" creationId="{596DE917-1B79-FB64-C82F-4765FE302E28}"/>
          </ac:spMkLst>
        </pc:spChg>
      </pc:sldChg>
    </pc:docChg>
  </pc:docChgLst>
  <pc:docChgLst>
    <pc:chgData name="Smith, Christopher" userId="55859027-47ff-4ec1-a263-656b30aeb6f0" providerId="ADAL" clId="{0A50E258-57A8-4F8C-9B7E-5BA9A47790C6}"/>
    <pc:docChg chg="undo custSel addSld delSld modSld sldOrd modSection">
      <pc:chgData name="Smith, Christopher" userId="55859027-47ff-4ec1-a263-656b30aeb6f0" providerId="ADAL" clId="{0A50E258-57A8-4F8C-9B7E-5BA9A47790C6}" dt="2024-10-15T17:24:38.179" v="1479" actId="20577"/>
      <pc:docMkLst>
        <pc:docMk/>
      </pc:docMkLst>
      <pc:sldChg chg="modSp mod">
        <pc:chgData name="Smith, Christopher" userId="55859027-47ff-4ec1-a263-656b30aeb6f0" providerId="ADAL" clId="{0A50E258-57A8-4F8C-9B7E-5BA9A47790C6}" dt="2024-10-15T16:20:04.033" v="569" actId="20577"/>
        <pc:sldMkLst>
          <pc:docMk/>
          <pc:sldMk cId="697551406" sldId="4084"/>
        </pc:sldMkLst>
        <pc:spChg chg="mod">
          <ac:chgData name="Smith, Christopher" userId="55859027-47ff-4ec1-a263-656b30aeb6f0" providerId="ADAL" clId="{0A50E258-57A8-4F8C-9B7E-5BA9A47790C6}" dt="2024-10-15T16:20:04.033" v="569" actId="20577"/>
          <ac:spMkLst>
            <pc:docMk/>
            <pc:sldMk cId="697551406" sldId="4084"/>
            <ac:spMk id="56" creationId="{6D63248E-C74F-D553-3B6E-9DC6F798EDB3}"/>
          </ac:spMkLst>
        </pc:spChg>
      </pc:sldChg>
      <pc:sldChg chg="addSp delSp modSp add mod">
        <pc:chgData name="Smith, Christopher" userId="55859027-47ff-4ec1-a263-656b30aeb6f0" providerId="ADAL" clId="{0A50E258-57A8-4F8C-9B7E-5BA9A47790C6}" dt="2024-10-15T17:23:14.640" v="1476" actId="20577"/>
        <pc:sldMkLst>
          <pc:docMk/>
          <pc:sldMk cId="791086011" sldId="4092"/>
        </pc:sldMkLst>
        <pc:spChg chg="add mod">
          <ac:chgData name="Smith, Christopher" userId="55859027-47ff-4ec1-a263-656b30aeb6f0" providerId="ADAL" clId="{0A50E258-57A8-4F8C-9B7E-5BA9A47790C6}" dt="2024-10-15T17:22:07.656" v="1462" actId="20577"/>
          <ac:spMkLst>
            <pc:docMk/>
            <pc:sldMk cId="791086011" sldId="4092"/>
            <ac:spMk id="2" creationId="{43E8FD77-2AE2-58EC-B56E-1FF45EF92C09}"/>
          </ac:spMkLst>
        </pc:spChg>
        <pc:spChg chg="mod">
          <ac:chgData name="Smith, Christopher" userId="55859027-47ff-4ec1-a263-656b30aeb6f0" providerId="ADAL" clId="{0A50E258-57A8-4F8C-9B7E-5BA9A47790C6}" dt="2024-10-15T16:56:12.246" v="747" actId="1035"/>
          <ac:spMkLst>
            <pc:docMk/>
            <pc:sldMk cId="791086011" sldId="4092"/>
            <ac:spMk id="3" creationId="{0688F44D-1EE7-44CE-8055-F785AB058853}"/>
          </ac:spMkLst>
        </pc:spChg>
        <pc:spChg chg="add del mod">
          <ac:chgData name="Smith, Christopher" userId="55859027-47ff-4ec1-a263-656b30aeb6f0" providerId="ADAL" clId="{0A50E258-57A8-4F8C-9B7E-5BA9A47790C6}" dt="2024-10-15T16:57:39.137" v="891" actId="20577"/>
          <ac:spMkLst>
            <pc:docMk/>
            <pc:sldMk cId="791086011" sldId="4092"/>
            <ac:spMk id="4" creationId="{956F12D5-D97F-4CCD-8CEF-C42777FC62E2}"/>
          </ac:spMkLst>
        </pc:spChg>
        <pc:spChg chg="mod">
          <ac:chgData name="Smith, Christopher" userId="55859027-47ff-4ec1-a263-656b30aeb6f0" providerId="ADAL" clId="{0A50E258-57A8-4F8C-9B7E-5BA9A47790C6}" dt="2024-10-15T16:56:12.246" v="747" actId="1035"/>
          <ac:spMkLst>
            <pc:docMk/>
            <pc:sldMk cId="791086011" sldId="4092"/>
            <ac:spMk id="5" creationId="{356DE9E9-3C28-4670-B683-A650C1A209E8}"/>
          </ac:spMkLst>
        </pc:spChg>
        <pc:spChg chg="mod">
          <ac:chgData name="Smith, Christopher" userId="55859027-47ff-4ec1-a263-656b30aeb6f0" providerId="ADAL" clId="{0A50E258-57A8-4F8C-9B7E-5BA9A47790C6}" dt="2024-10-15T16:56:12.246" v="747" actId="1035"/>
          <ac:spMkLst>
            <pc:docMk/>
            <pc:sldMk cId="791086011" sldId="4092"/>
            <ac:spMk id="6" creationId="{2C2709FB-ED2D-4C2D-A0BB-F3C52AF9CF06}"/>
          </ac:spMkLst>
        </pc:spChg>
        <pc:spChg chg="mod">
          <ac:chgData name="Smith, Christopher" userId="55859027-47ff-4ec1-a263-656b30aeb6f0" providerId="ADAL" clId="{0A50E258-57A8-4F8C-9B7E-5BA9A47790C6}" dt="2024-10-15T16:56:12.246" v="747" actId="1035"/>
          <ac:spMkLst>
            <pc:docMk/>
            <pc:sldMk cId="791086011" sldId="4092"/>
            <ac:spMk id="7" creationId="{086A1E64-A152-4A0C-9145-AB4AF57EF874}"/>
          </ac:spMkLst>
        </pc:spChg>
        <pc:spChg chg="mod">
          <ac:chgData name="Smith, Christopher" userId="55859027-47ff-4ec1-a263-656b30aeb6f0" providerId="ADAL" clId="{0A50E258-57A8-4F8C-9B7E-5BA9A47790C6}" dt="2024-10-15T16:56:12.246" v="747" actId="1035"/>
          <ac:spMkLst>
            <pc:docMk/>
            <pc:sldMk cId="791086011" sldId="4092"/>
            <ac:spMk id="8" creationId="{D69D10E5-CF69-4A02-9136-78AF539C3B12}"/>
          </ac:spMkLst>
        </pc:spChg>
        <pc:spChg chg="mod">
          <ac:chgData name="Smith, Christopher" userId="55859027-47ff-4ec1-a263-656b30aeb6f0" providerId="ADAL" clId="{0A50E258-57A8-4F8C-9B7E-5BA9A47790C6}" dt="2024-10-15T16:56:12.246" v="747" actId="1035"/>
          <ac:spMkLst>
            <pc:docMk/>
            <pc:sldMk cId="791086011" sldId="4092"/>
            <ac:spMk id="9" creationId="{02060A2B-F03B-4699-AF38-88F5EBEF5DCD}"/>
          </ac:spMkLst>
        </pc:spChg>
        <pc:spChg chg="mod">
          <ac:chgData name="Smith, Christopher" userId="55859027-47ff-4ec1-a263-656b30aeb6f0" providerId="ADAL" clId="{0A50E258-57A8-4F8C-9B7E-5BA9A47790C6}" dt="2024-10-15T16:56:12.246" v="747" actId="1035"/>
          <ac:spMkLst>
            <pc:docMk/>
            <pc:sldMk cId="791086011" sldId="4092"/>
            <ac:spMk id="10" creationId="{116B3484-3D0B-4199-B280-AF766C994576}"/>
          </ac:spMkLst>
        </pc:spChg>
        <pc:spChg chg="mod">
          <ac:chgData name="Smith, Christopher" userId="55859027-47ff-4ec1-a263-656b30aeb6f0" providerId="ADAL" clId="{0A50E258-57A8-4F8C-9B7E-5BA9A47790C6}" dt="2024-10-15T16:56:12.246" v="747" actId="1035"/>
          <ac:spMkLst>
            <pc:docMk/>
            <pc:sldMk cId="791086011" sldId="4092"/>
            <ac:spMk id="11" creationId="{F9717E6C-5038-4581-BFC9-F001F8CD98E0}"/>
          </ac:spMkLst>
        </pc:spChg>
        <pc:spChg chg="mod">
          <ac:chgData name="Smith, Christopher" userId="55859027-47ff-4ec1-a263-656b30aeb6f0" providerId="ADAL" clId="{0A50E258-57A8-4F8C-9B7E-5BA9A47790C6}" dt="2024-10-15T16:56:12.246" v="747" actId="1035"/>
          <ac:spMkLst>
            <pc:docMk/>
            <pc:sldMk cId="791086011" sldId="4092"/>
            <ac:spMk id="12" creationId="{B0936BAC-CB95-45C4-B497-7C2C3AB782B2}"/>
          </ac:spMkLst>
        </pc:spChg>
        <pc:spChg chg="mod">
          <ac:chgData name="Smith, Christopher" userId="55859027-47ff-4ec1-a263-656b30aeb6f0" providerId="ADAL" clId="{0A50E258-57A8-4F8C-9B7E-5BA9A47790C6}" dt="2024-10-15T16:56:12.246" v="747" actId="1035"/>
          <ac:spMkLst>
            <pc:docMk/>
            <pc:sldMk cId="791086011" sldId="4092"/>
            <ac:spMk id="13" creationId="{767FE9D2-0A99-4066-8324-A541B36A20F5}"/>
          </ac:spMkLst>
        </pc:spChg>
        <pc:spChg chg="mod">
          <ac:chgData name="Smith, Christopher" userId="55859027-47ff-4ec1-a263-656b30aeb6f0" providerId="ADAL" clId="{0A50E258-57A8-4F8C-9B7E-5BA9A47790C6}" dt="2024-10-15T16:56:12.246" v="747" actId="1035"/>
          <ac:spMkLst>
            <pc:docMk/>
            <pc:sldMk cId="791086011" sldId="4092"/>
            <ac:spMk id="14" creationId="{B59BDE45-AC97-49B1-9B6E-BB52E6B4D6DC}"/>
          </ac:spMkLst>
        </pc:spChg>
        <pc:spChg chg="mod">
          <ac:chgData name="Smith, Christopher" userId="55859027-47ff-4ec1-a263-656b30aeb6f0" providerId="ADAL" clId="{0A50E258-57A8-4F8C-9B7E-5BA9A47790C6}" dt="2024-10-15T16:56:12.246" v="747" actId="1035"/>
          <ac:spMkLst>
            <pc:docMk/>
            <pc:sldMk cId="791086011" sldId="4092"/>
            <ac:spMk id="15" creationId="{98A2EF96-BAF3-4A17-A521-C0D07F63878A}"/>
          </ac:spMkLst>
        </pc:spChg>
        <pc:spChg chg="mod">
          <ac:chgData name="Smith, Christopher" userId="55859027-47ff-4ec1-a263-656b30aeb6f0" providerId="ADAL" clId="{0A50E258-57A8-4F8C-9B7E-5BA9A47790C6}" dt="2024-10-15T17:13:48.716" v="1192" actId="20577"/>
          <ac:spMkLst>
            <pc:docMk/>
            <pc:sldMk cId="791086011" sldId="4092"/>
            <ac:spMk id="16" creationId="{13236BD5-26B4-47BC-B6AA-97E8EFA246DE}"/>
          </ac:spMkLst>
        </pc:spChg>
        <pc:spChg chg="mod">
          <ac:chgData name="Smith, Christopher" userId="55859027-47ff-4ec1-a263-656b30aeb6f0" providerId="ADAL" clId="{0A50E258-57A8-4F8C-9B7E-5BA9A47790C6}" dt="2024-10-15T16:56:12.246" v="747" actId="1035"/>
          <ac:spMkLst>
            <pc:docMk/>
            <pc:sldMk cId="791086011" sldId="4092"/>
            <ac:spMk id="17" creationId="{2EB8374F-30DA-4416-BBD1-96FD5477BAB4}"/>
          </ac:spMkLst>
        </pc:spChg>
        <pc:spChg chg="mod">
          <ac:chgData name="Smith, Christopher" userId="55859027-47ff-4ec1-a263-656b30aeb6f0" providerId="ADAL" clId="{0A50E258-57A8-4F8C-9B7E-5BA9A47790C6}" dt="2024-10-15T16:56:12.246" v="747" actId="1035"/>
          <ac:spMkLst>
            <pc:docMk/>
            <pc:sldMk cId="791086011" sldId="4092"/>
            <ac:spMk id="18" creationId="{2C67FDD0-DCDE-48B7-BF7A-91E51F2B4F9A}"/>
          </ac:spMkLst>
        </pc:spChg>
        <pc:spChg chg="mod">
          <ac:chgData name="Smith, Christopher" userId="55859027-47ff-4ec1-a263-656b30aeb6f0" providerId="ADAL" clId="{0A50E258-57A8-4F8C-9B7E-5BA9A47790C6}" dt="2024-10-15T16:56:12.246" v="747" actId="1035"/>
          <ac:spMkLst>
            <pc:docMk/>
            <pc:sldMk cId="791086011" sldId="4092"/>
            <ac:spMk id="19" creationId="{C2102D31-6DFB-477E-BE0D-E9BC8726A146}"/>
          </ac:spMkLst>
        </pc:spChg>
        <pc:spChg chg="add mod">
          <ac:chgData name="Smith, Christopher" userId="55859027-47ff-4ec1-a263-656b30aeb6f0" providerId="ADAL" clId="{0A50E258-57A8-4F8C-9B7E-5BA9A47790C6}" dt="2024-10-15T17:23:07.103" v="1467" actId="20577"/>
          <ac:spMkLst>
            <pc:docMk/>
            <pc:sldMk cId="791086011" sldId="4092"/>
            <ac:spMk id="20" creationId="{500A4C69-49AA-3197-F139-60C75231BFC3}"/>
          </ac:spMkLst>
        </pc:spChg>
        <pc:spChg chg="add mod">
          <ac:chgData name="Smith, Christopher" userId="55859027-47ff-4ec1-a263-656b30aeb6f0" providerId="ADAL" clId="{0A50E258-57A8-4F8C-9B7E-5BA9A47790C6}" dt="2024-10-15T17:23:14.640" v="1476" actId="20577"/>
          <ac:spMkLst>
            <pc:docMk/>
            <pc:sldMk cId="791086011" sldId="4092"/>
            <ac:spMk id="25" creationId="{367A1DCD-88DC-EFBF-EB1C-98CFD52026E8}"/>
          </ac:spMkLst>
        </pc:spChg>
        <pc:spChg chg="del">
          <ac:chgData name="Smith, Christopher" userId="55859027-47ff-4ec1-a263-656b30aeb6f0" providerId="ADAL" clId="{0A50E258-57A8-4F8C-9B7E-5BA9A47790C6}" dt="2024-10-15T16:55:44.056" v="729" actId="478"/>
          <ac:spMkLst>
            <pc:docMk/>
            <pc:sldMk cId="791086011" sldId="4092"/>
            <ac:spMk id="26" creationId="{DEABCF23-4A52-459E-AE58-21AD98AED344}"/>
          </ac:spMkLst>
        </pc:spChg>
        <pc:spChg chg="del">
          <ac:chgData name="Smith, Christopher" userId="55859027-47ff-4ec1-a263-656b30aeb6f0" providerId="ADAL" clId="{0A50E258-57A8-4F8C-9B7E-5BA9A47790C6}" dt="2024-10-15T16:55:44.056" v="729" actId="478"/>
          <ac:spMkLst>
            <pc:docMk/>
            <pc:sldMk cId="791086011" sldId="4092"/>
            <ac:spMk id="27" creationId="{B8ED26F9-31EF-4E33-BF96-F2CC09CBF283}"/>
          </ac:spMkLst>
        </pc:spChg>
        <pc:spChg chg="del">
          <ac:chgData name="Smith, Christopher" userId="55859027-47ff-4ec1-a263-656b30aeb6f0" providerId="ADAL" clId="{0A50E258-57A8-4F8C-9B7E-5BA9A47790C6}" dt="2024-10-15T16:55:44.056" v="729" actId="478"/>
          <ac:spMkLst>
            <pc:docMk/>
            <pc:sldMk cId="791086011" sldId="4092"/>
            <ac:spMk id="28" creationId="{26BC8B3D-D6B9-4BAB-B535-D778D18AEE71}"/>
          </ac:spMkLst>
        </pc:spChg>
        <pc:spChg chg="del">
          <ac:chgData name="Smith, Christopher" userId="55859027-47ff-4ec1-a263-656b30aeb6f0" providerId="ADAL" clId="{0A50E258-57A8-4F8C-9B7E-5BA9A47790C6}" dt="2024-10-15T16:55:44.056" v="729" actId="478"/>
          <ac:spMkLst>
            <pc:docMk/>
            <pc:sldMk cId="791086011" sldId="4092"/>
            <ac:spMk id="29" creationId="{6EDA4756-6C73-4803-A26E-696238FF27C0}"/>
          </ac:spMkLst>
        </pc:spChg>
        <pc:spChg chg="del">
          <ac:chgData name="Smith, Christopher" userId="55859027-47ff-4ec1-a263-656b30aeb6f0" providerId="ADAL" clId="{0A50E258-57A8-4F8C-9B7E-5BA9A47790C6}" dt="2024-10-15T16:55:44.056" v="729" actId="478"/>
          <ac:spMkLst>
            <pc:docMk/>
            <pc:sldMk cId="791086011" sldId="4092"/>
            <ac:spMk id="30" creationId="{D72716F3-3979-4238-BE89-1C3C189791DE}"/>
          </ac:spMkLst>
        </pc:spChg>
        <pc:spChg chg="del">
          <ac:chgData name="Smith, Christopher" userId="55859027-47ff-4ec1-a263-656b30aeb6f0" providerId="ADAL" clId="{0A50E258-57A8-4F8C-9B7E-5BA9A47790C6}" dt="2024-10-15T16:55:44.056" v="729" actId="478"/>
          <ac:spMkLst>
            <pc:docMk/>
            <pc:sldMk cId="791086011" sldId="4092"/>
            <ac:spMk id="31" creationId="{0FA21E3F-3B47-430A-A86F-8CF693E2BF3F}"/>
          </ac:spMkLst>
        </pc:spChg>
        <pc:spChg chg="del">
          <ac:chgData name="Smith, Christopher" userId="55859027-47ff-4ec1-a263-656b30aeb6f0" providerId="ADAL" clId="{0A50E258-57A8-4F8C-9B7E-5BA9A47790C6}" dt="2024-10-15T16:55:44.056" v="729" actId="478"/>
          <ac:spMkLst>
            <pc:docMk/>
            <pc:sldMk cId="791086011" sldId="4092"/>
            <ac:spMk id="32" creationId="{719A13D6-3E0C-4B8A-B943-E0895E88BD3A}"/>
          </ac:spMkLst>
        </pc:spChg>
        <pc:spChg chg="del">
          <ac:chgData name="Smith, Christopher" userId="55859027-47ff-4ec1-a263-656b30aeb6f0" providerId="ADAL" clId="{0A50E258-57A8-4F8C-9B7E-5BA9A47790C6}" dt="2024-10-15T16:55:44.056" v="729" actId="478"/>
          <ac:spMkLst>
            <pc:docMk/>
            <pc:sldMk cId="791086011" sldId="4092"/>
            <ac:spMk id="33" creationId="{17C29561-85C8-4A07-90E9-D9BBDEEE5C98}"/>
          </ac:spMkLst>
        </pc:spChg>
        <pc:spChg chg="del mod">
          <ac:chgData name="Smith, Christopher" userId="55859027-47ff-4ec1-a263-656b30aeb6f0" providerId="ADAL" clId="{0A50E258-57A8-4F8C-9B7E-5BA9A47790C6}" dt="2024-10-15T16:55:28.458" v="720" actId="478"/>
          <ac:spMkLst>
            <pc:docMk/>
            <pc:sldMk cId="791086011" sldId="4092"/>
            <ac:spMk id="34" creationId="{D9852EB8-7841-4D7D-AE4B-17098F1936AD}"/>
          </ac:spMkLst>
        </pc:spChg>
        <pc:spChg chg="del">
          <ac:chgData name="Smith, Christopher" userId="55859027-47ff-4ec1-a263-656b30aeb6f0" providerId="ADAL" clId="{0A50E258-57A8-4F8C-9B7E-5BA9A47790C6}" dt="2024-10-15T16:55:28.458" v="720" actId="478"/>
          <ac:spMkLst>
            <pc:docMk/>
            <pc:sldMk cId="791086011" sldId="4092"/>
            <ac:spMk id="35" creationId="{52950D68-8036-4961-837E-8AC46C82ADFE}"/>
          </ac:spMkLst>
        </pc:spChg>
        <pc:spChg chg="add mod">
          <ac:chgData name="Smith, Christopher" userId="55859027-47ff-4ec1-a263-656b30aeb6f0" providerId="ADAL" clId="{0A50E258-57A8-4F8C-9B7E-5BA9A47790C6}" dt="2024-10-15T17:22:40.840" v="1463" actId="554"/>
          <ac:spMkLst>
            <pc:docMk/>
            <pc:sldMk cId="791086011" sldId="4092"/>
            <ac:spMk id="37" creationId="{8E4CE55D-1E70-4C2F-3B3D-08FE47A97269}"/>
          </ac:spMkLst>
        </pc:spChg>
        <pc:spChg chg="add mod">
          <ac:chgData name="Smith, Christopher" userId="55859027-47ff-4ec1-a263-656b30aeb6f0" providerId="ADAL" clId="{0A50E258-57A8-4F8C-9B7E-5BA9A47790C6}" dt="2024-10-15T17:22:40.840" v="1463" actId="554"/>
          <ac:spMkLst>
            <pc:docMk/>
            <pc:sldMk cId="791086011" sldId="4092"/>
            <ac:spMk id="39" creationId="{864AB0C8-C9D0-08C4-9063-7A217017A317}"/>
          </ac:spMkLst>
        </pc:spChg>
        <pc:spChg chg="del mod">
          <ac:chgData name="Smith, Christopher" userId="55859027-47ff-4ec1-a263-656b30aeb6f0" providerId="ADAL" clId="{0A50E258-57A8-4F8C-9B7E-5BA9A47790C6}" dt="2024-10-15T16:57:47.475" v="894" actId="478"/>
          <ac:spMkLst>
            <pc:docMk/>
            <pc:sldMk cId="791086011" sldId="4092"/>
            <ac:spMk id="158" creationId="{FD240D31-6A56-4F13-8D17-C01824338186}"/>
          </ac:spMkLst>
        </pc:spChg>
        <pc:spChg chg="del mod">
          <ac:chgData name="Smith, Christopher" userId="55859027-47ff-4ec1-a263-656b30aeb6f0" providerId="ADAL" clId="{0A50E258-57A8-4F8C-9B7E-5BA9A47790C6}" dt="2024-10-15T16:57:48.427" v="895" actId="478"/>
          <ac:spMkLst>
            <pc:docMk/>
            <pc:sldMk cId="791086011" sldId="4092"/>
            <ac:spMk id="159" creationId="{D60B6FF0-E0AC-4ACE-8A11-0AECFEDEEFE4}"/>
          </ac:spMkLst>
        </pc:spChg>
        <pc:spChg chg="add del mod">
          <ac:chgData name="Smith, Christopher" userId="55859027-47ff-4ec1-a263-656b30aeb6f0" providerId="ADAL" clId="{0A50E258-57A8-4F8C-9B7E-5BA9A47790C6}" dt="2024-10-15T16:59:33.666" v="903" actId="478"/>
          <ac:spMkLst>
            <pc:docMk/>
            <pc:sldMk cId="791086011" sldId="4092"/>
            <ac:spMk id="160" creationId="{319B1BF5-DB69-4A03-B87B-15FADA456F14}"/>
          </ac:spMkLst>
        </pc:spChg>
        <pc:spChg chg="del mod">
          <ac:chgData name="Smith, Christopher" userId="55859027-47ff-4ec1-a263-656b30aeb6f0" providerId="ADAL" clId="{0A50E258-57A8-4F8C-9B7E-5BA9A47790C6}" dt="2024-10-15T16:57:46.397" v="893" actId="478"/>
          <ac:spMkLst>
            <pc:docMk/>
            <pc:sldMk cId="791086011" sldId="4092"/>
            <ac:spMk id="161" creationId="{5C98889E-191A-400C-B576-D5A80E6FD223}"/>
          </ac:spMkLst>
        </pc:spChg>
        <pc:picChg chg="add del mod">
          <ac:chgData name="Smith, Christopher" userId="55859027-47ff-4ec1-a263-656b30aeb6f0" providerId="ADAL" clId="{0A50E258-57A8-4F8C-9B7E-5BA9A47790C6}" dt="2024-10-15T17:00:10.931" v="907" actId="478"/>
          <ac:picMkLst>
            <pc:docMk/>
            <pc:sldMk cId="791086011" sldId="4092"/>
            <ac:picMk id="22" creationId="{C874DD0E-CDB3-464C-76CA-CD068555C99B}"/>
          </ac:picMkLst>
        </pc:picChg>
        <pc:picChg chg="add mod">
          <ac:chgData name="Smith, Christopher" userId="55859027-47ff-4ec1-a263-656b30aeb6f0" providerId="ADAL" clId="{0A50E258-57A8-4F8C-9B7E-5BA9A47790C6}" dt="2024-10-15T17:00:23.675" v="909" actId="207"/>
          <ac:picMkLst>
            <pc:docMk/>
            <pc:sldMk cId="791086011" sldId="4092"/>
            <ac:picMk id="24" creationId="{46719B41-530A-EAE9-5775-DE46D3518824}"/>
          </ac:picMkLst>
        </pc:picChg>
        <pc:picChg chg="add del mod">
          <ac:chgData name="Smith, Christopher" userId="55859027-47ff-4ec1-a263-656b30aeb6f0" providerId="ADAL" clId="{0A50E258-57A8-4F8C-9B7E-5BA9A47790C6}" dt="2024-10-15T17:11:18.412" v="1172" actId="478"/>
          <ac:picMkLst>
            <pc:docMk/>
            <pc:sldMk cId="791086011" sldId="4092"/>
            <ac:picMk id="36" creationId="{9175F7C3-C41C-0548-E853-8CF767AF0FA7}"/>
          </ac:picMkLst>
        </pc:picChg>
        <pc:picChg chg="add del mod">
          <ac:chgData name="Smith, Christopher" userId="55859027-47ff-4ec1-a263-656b30aeb6f0" providerId="ADAL" clId="{0A50E258-57A8-4F8C-9B7E-5BA9A47790C6}" dt="2024-10-15T17:11:54.715" v="1176" actId="478"/>
          <ac:picMkLst>
            <pc:docMk/>
            <pc:sldMk cId="791086011" sldId="4092"/>
            <ac:picMk id="38" creationId="{11816F8D-077F-C93C-3F87-2C7CC528DB86}"/>
          </ac:picMkLst>
        </pc:picChg>
        <pc:picChg chg="add mod">
          <ac:chgData name="Smith, Christopher" userId="55859027-47ff-4ec1-a263-656b30aeb6f0" providerId="ADAL" clId="{0A50E258-57A8-4F8C-9B7E-5BA9A47790C6}" dt="2024-10-15T17:11:48.902" v="1175" actId="207"/>
          <ac:picMkLst>
            <pc:docMk/>
            <pc:sldMk cId="791086011" sldId="4092"/>
            <ac:picMk id="41" creationId="{C1464654-6F16-71F2-8348-4A68504FC004}"/>
          </ac:picMkLst>
        </pc:picChg>
        <pc:picChg chg="add mod">
          <ac:chgData name="Smith, Christopher" userId="55859027-47ff-4ec1-a263-656b30aeb6f0" providerId="ADAL" clId="{0A50E258-57A8-4F8C-9B7E-5BA9A47790C6}" dt="2024-10-15T17:12:57.947" v="1179" actId="207"/>
          <ac:picMkLst>
            <pc:docMk/>
            <pc:sldMk cId="791086011" sldId="4092"/>
            <ac:picMk id="43" creationId="{1B38278A-DC77-3BC3-C0D3-3950E0302344}"/>
          </ac:picMkLst>
        </pc:picChg>
      </pc:sldChg>
      <pc:sldChg chg="addSp delSp modSp add mod modAnim">
        <pc:chgData name="Smith, Christopher" userId="55859027-47ff-4ec1-a263-656b30aeb6f0" providerId="ADAL" clId="{0A50E258-57A8-4F8C-9B7E-5BA9A47790C6}" dt="2024-10-15T16:54:18.336" v="714"/>
        <pc:sldMkLst>
          <pc:docMk/>
          <pc:sldMk cId="1375168840" sldId="4110"/>
        </pc:sldMkLst>
        <pc:spChg chg="add mod">
          <ac:chgData name="Smith, Christopher" userId="55859027-47ff-4ec1-a263-656b30aeb6f0" providerId="ADAL" clId="{0A50E258-57A8-4F8C-9B7E-5BA9A47790C6}" dt="2024-10-15T16:50:13.789" v="670" actId="108"/>
          <ac:spMkLst>
            <pc:docMk/>
            <pc:sldMk cId="1375168840" sldId="4110"/>
            <ac:spMk id="2" creationId="{61A65B18-F03B-88BD-FB78-20036CC83E1F}"/>
          </ac:spMkLst>
        </pc:spChg>
        <pc:spChg chg="del">
          <ac:chgData name="Smith, Christopher" userId="55859027-47ff-4ec1-a263-656b30aeb6f0" providerId="ADAL" clId="{0A50E258-57A8-4F8C-9B7E-5BA9A47790C6}" dt="2024-10-15T16:49:56.380" v="668" actId="478"/>
          <ac:spMkLst>
            <pc:docMk/>
            <pc:sldMk cId="1375168840" sldId="4110"/>
            <ac:spMk id="36" creationId="{B24763CD-6CF6-4B8F-954D-AB7CD5D0F265}"/>
          </ac:spMkLst>
        </pc:spChg>
        <pc:spChg chg="del mod">
          <ac:chgData name="Smith, Christopher" userId="55859027-47ff-4ec1-a263-656b30aeb6f0" providerId="ADAL" clId="{0A50E258-57A8-4F8C-9B7E-5BA9A47790C6}" dt="2024-10-15T16:49:53.356" v="667" actId="478"/>
          <ac:spMkLst>
            <pc:docMk/>
            <pc:sldMk cId="1375168840" sldId="4110"/>
            <ac:spMk id="37" creationId="{4CC03D11-82BC-4945-85A4-FC53A42C16C3}"/>
          </ac:spMkLst>
        </pc:spChg>
        <pc:spChg chg="mod">
          <ac:chgData name="Smith, Christopher" userId="55859027-47ff-4ec1-a263-656b30aeb6f0" providerId="ADAL" clId="{0A50E258-57A8-4F8C-9B7E-5BA9A47790C6}" dt="2024-10-15T16:53:55.020" v="708" actId="164"/>
          <ac:spMkLst>
            <pc:docMk/>
            <pc:sldMk cId="1375168840" sldId="4110"/>
            <ac:spMk id="42" creationId="{A13EC68E-45FD-4ADE-B076-0A09BBCCDBCD}"/>
          </ac:spMkLst>
        </pc:spChg>
        <pc:spChg chg="mod">
          <ac:chgData name="Smith, Christopher" userId="55859027-47ff-4ec1-a263-656b30aeb6f0" providerId="ADAL" clId="{0A50E258-57A8-4F8C-9B7E-5BA9A47790C6}" dt="2024-10-15T16:54:01.851" v="710" actId="164"/>
          <ac:spMkLst>
            <pc:docMk/>
            <pc:sldMk cId="1375168840" sldId="4110"/>
            <ac:spMk id="43" creationId="{3131C06D-5921-4A36-9E77-6B2D441BA169}"/>
          </ac:spMkLst>
        </pc:spChg>
        <pc:spChg chg="mod">
          <ac:chgData name="Smith, Christopher" userId="55859027-47ff-4ec1-a263-656b30aeb6f0" providerId="ADAL" clId="{0A50E258-57A8-4F8C-9B7E-5BA9A47790C6}" dt="2024-10-15T16:53:58.269" v="709" actId="164"/>
          <ac:spMkLst>
            <pc:docMk/>
            <pc:sldMk cId="1375168840" sldId="4110"/>
            <ac:spMk id="44" creationId="{27E23EB0-246D-401D-84B2-1B525C6B36AA}"/>
          </ac:spMkLst>
        </pc:spChg>
        <pc:spChg chg="mod">
          <ac:chgData name="Smith, Christopher" userId="55859027-47ff-4ec1-a263-656b30aeb6f0" providerId="ADAL" clId="{0A50E258-57A8-4F8C-9B7E-5BA9A47790C6}" dt="2024-10-15T16:54:04.815" v="711" actId="164"/>
          <ac:spMkLst>
            <pc:docMk/>
            <pc:sldMk cId="1375168840" sldId="4110"/>
            <ac:spMk id="45" creationId="{5E4607B4-C137-43A4-963A-802E2A70FD9D}"/>
          </ac:spMkLst>
        </pc:spChg>
        <pc:spChg chg="mod">
          <ac:chgData name="Smith, Christopher" userId="55859027-47ff-4ec1-a263-656b30aeb6f0" providerId="ADAL" clId="{0A50E258-57A8-4F8C-9B7E-5BA9A47790C6}" dt="2024-10-15T16:53:50.517" v="707" actId="164"/>
          <ac:spMkLst>
            <pc:docMk/>
            <pc:sldMk cId="1375168840" sldId="4110"/>
            <ac:spMk id="46" creationId="{704EADE4-2F27-4213-9467-1123DE63E925}"/>
          </ac:spMkLst>
        </pc:spChg>
        <pc:spChg chg="del">
          <ac:chgData name="Smith, Christopher" userId="55859027-47ff-4ec1-a263-656b30aeb6f0" providerId="ADAL" clId="{0A50E258-57A8-4F8C-9B7E-5BA9A47790C6}" dt="2024-10-15T16:50:33.431" v="671" actId="478"/>
          <ac:spMkLst>
            <pc:docMk/>
            <pc:sldMk cId="1375168840" sldId="4110"/>
            <ac:spMk id="47" creationId="{5A04B20B-5A87-4248-839B-6C4C9759D9EC}"/>
          </ac:spMkLst>
        </pc:spChg>
        <pc:spChg chg="mod">
          <ac:chgData name="Smith, Christopher" userId="55859027-47ff-4ec1-a263-656b30aeb6f0" providerId="ADAL" clId="{0A50E258-57A8-4F8C-9B7E-5BA9A47790C6}" dt="2024-10-15T16:53:58.269" v="709" actId="164"/>
          <ac:spMkLst>
            <pc:docMk/>
            <pc:sldMk cId="1375168840" sldId="4110"/>
            <ac:spMk id="48" creationId="{9FED0D37-04B4-4660-B32E-64E0CE455EAF}"/>
          </ac:spMkLst>
        </pc:spChg>
        <pc:spChg chg="del">
          <ac:chgData name="Smith, Christopher" userId="55859027-47ff-4ec1-a263-656b30aeb6f0" providerId="ADAL" clId="{0A50E258-57A8-4F8C-9B7E-5BA9A47790C6}" dt="2024-10-15T16:50:33.431" v="671" actId="478"/>
          <ac:spMkLst>
            <pc:docMk/>
            <pc:sldMk cId="1375168840" sldId="4110"/>
            <ac:spMk id="49" creationId="{7F5DD2E2-3536-46D8-9841-03EE941718BB}"/>
          </ac:spMkLst>
        </pc:spChg>
        <pc:spChg chg="mod">
          <ac:chgData name="Smith, Christopher" userId="55859027-47ff-4ec1-a263-656b30aeb6f0" providerId="ADAL" clId="{0A50E258-57A8-4F8C-9B7E-5BA9A47790C6}" dt="2024-10-15T16:54:01.851" v="710" actId="164"/>
          <ac:spMkLst>
            <pc:docMk/>
            <pc:sldMk cId="1375168840" sldId="4110"/>
            <ac:spMk id="50" creationId="{AE3BC692-497C-4522-801D-DA0420086074}"/>
          </ac:spMkLst>
        </pc:spChg>
        <pc:spChg chg="del">
          <ac:chgData name="Smith, Christopher" userId="55859027-47ff-4ec1-a263-656b30aeb6f0" providerId="ADAL" clId="{0A50E258-57A8-4F8C-9B7E-5BA9A47790C6}" dt="2024-10-15T16:50:33.431" v="671" actId="478"/>
          <ac:spMkLst>
            <pc:docMk/>
            <pc:sldMk cId="1375168840" sldId="4110"/>
            <ac:spMk id="51" creationId="{B594555C-A76C-4AFD-848F-B4856E7DA9D9}"/>
          </ac:spMkLst>
        </pc:spChg>
        <pc:spChg chg="mod">
          <ac:chgData name="Smith, Christopher" userId="55859027-47ff-4ec1-a263-656b30aeb6f0" providerId="ADAL" clId="{0A50E258-57A8-4F8C-9B7E-5BA9A47790C6}" dt="2024-10-15T16:54:04.815" v="711" actId="164"/>
          <ac:spMkLst>
            <pc:docMk/>
            <pc:sldMk cId="1375168840" sldId="4110"/>
            <ac:spMk id="52" creationId="{22045EC7-8C72-43BC-889C-496E76C10B3F}"/>
          </ac:spMkLst>
        </pc:spChg>
        <pc:spChg chg="del">
          <ac:chgData name="Smith, Christopher" userId="55859027-47ff-4ec1-a263-656b30aeb6f0" providerId="ADAL" clId="{0A50E258-57A8-4F8C-9B7E-5BA9A47790C6}" dt="2024-10-15T16:50:33.431" v="671" actId="478"/>
          <ac:spMkLst>
            <pc:docMk/>
            <pc:sldMk cId="1375168840" sldId="4110"/>
            <ac:spMk id="53" creationId="{4E764748-D9B7-4956-9176-133401E3DD4B}"/>
          </ac:spMkLst>
        </pc:spChg>
        <pc:spChg chg="del">
          <ac:chgData name="Smith, Christopher" userId="55859027-47ff-4ec1-a263-656b30aeb6f0" providerId="ADAL" clId="{0A50E258-57A8-4F8C-9B7E-5BA9A47790C6}" dt="2024-10-15T16:51:54.231" v="687" actId="478"/>
          <ac:spMkLst>
            <pc:docMk/>
            <pc:sldMk cId="1375168840" sldId="4110"/>
            <ac:spMk id="269" creationId="{C515F7E7-4FA9-475A-969C-22B5CB79DA36}"/>
          </ac:spMkLst>
        </pc:spChg>
        <pc:spChg chg="del">
          <ac:chgData name="Smith, Christopher" userId="55859027-47ff-4ec1-a263-656b30aeb6f0" providerId="ADAL" clId="{0A50E258-57A8-4F8C-9B7E-5BA9A47790C6}" dt="2024-10-15T16:52:15.531" v="695" actId="478"/>
          <ac:spMkLst>
            <pc:docMk/>
            <pc:sldMk cId="1375168840" sldId="4110"/>
            <ac:spMk id="270" creationId="{7D2C71A7-4917-416E-8674-6B96898CD78F}"/>
          </ac:spMkLst>
        </pc:spChg>
        <pc:spChg chg="del">
          <ac:chgData name="Smith, Christopher" userId="55859027-47ff-4ec1-a263-656b30aeb6f0" providerId="ADAL" clId="{0A50E258-57A8-4F8C-9B7E-5BA9A47790C6}" dt="2024-10-15T16:51:18.313" v="677" actId="478"/>
          <ac:spMkLst>
            <pc:docMk/>
            <pc:sldMk cId="1375168840" sldId="4110"/>
            <ac:spMk id="271" creationId="{79C1D981-876F-47B4-9DAD-915F3C2766BF}"/>
          </ac:spMkLst>
        </pc:spChg>
        <pc:spChg chg="del">
          <ac:chgData name="Smith, Christopher" userId="55859027-47ff-4ec1-a263-656b30aeb6f0" providerId="ADAL" clId="{0A50E258-57A8-4F8C-9B7E-5BA9A47790C6}" dt="2024-10-15T16:51:35.792" v="683" actId="478"/>
          <ac:spMkLst>
            <pc:docMk/>
            <pc:sldMk cId="1375168840" sldId="4110"/>
            <ac:spMk id="272" creationId="{2B8AB400-9318-4B1A-A992-6E5C06F05E0D}"/>
          </ac:spMkLst>
        </pc:spChg>
        <pc:spChg chg="del">
          <ac:chgData name="Smith, Christopher" userId="55859027-47ff-4ec1-a263-656b30aeb6f0" providerId="ADAL" clId="{0A50E258-57A8-4F8C-9B7E-5BA9A47790C6}" dt="2024-10-15T16:50:33.431" v="671" actId="478"/>
          <ac:spMkLst>
            <pc:docMk/>
            <pc:sldMk cId="1375168840" sldId="4110"/>
            <ac:spMk id="273" creationId="{1045E154-0A13-4A03-A8D8-4FD1C3AF3550}"/>
          </ac:spMkLst>
        </pc:spChg>
        <pc:spChg chg="del">
          <ac:chgData name="Smith, Christopher" userId="55859027-47ff-4ec1-a263-656b30aeb6f0" providerId="ADAL" clId="{0A50E258-57A8-4F8C-9B7E-5BA9A47790C6}" dt="2024-10-15T16:50:33.431" v="671" actId="478"/>
          <ac:spMkLst>
            <pc:docMk/>
            <pc:sldMk cId="1375168840" sldId="4110"/>
            <ac:spMk id="274" creationId="{D46888EC-FEF0-4385-B588-1AE2B067F846}"/>
          </ac:spMkLst>
        </pc:spChg>
        <pc:spChg chg="del">
          <ac:chgData name="Smith, Christopher" userId="55859027-47ff-4ec1-a263-656b30aeb6f0" providerId="ADAL" clId="{0A50E258-57A8-4F8C-9B7E-5BA9A47790C6}" dt="2024-10-15T16:50:33.431" v="671" actId="478"/>
          <ac:spMkLst>
            <pc:docMk/>
            <pc:sldMk cId="1375168840" sldId="4110"/>
            <ac:spMk id="275" creationId="{6906354D-9723-4802-A8D0-DE43A3E6CB49}"/>
          </ac:spMkLst>
        </pc:spChg>
        <pc:spChg chg="del">
          <ac:chgData name="Smith, Christopher" userId="55859027-47ff-4ec1-a263-656b30aeb6f0" providerId="ADAL" clId="{0A50E258-57A8-4F8C-9B7E-5BA9A47790C6}" dt="2024-10-15T16:50:33.431" v="671" actId="478"/>
          <ac:spMkLst>
            <pc:docMk/>
            <pc:sldMk cId="1375168840" sldId="4110"/>
            <ac:spMk id="276" creationId="{7BCCEF75-0111-4C09-A62E-925A0B2308B1}"/>
          </ac:spMkLst>
        </pc:spChg>
        <pc:spChg chg="mod">
          <ac:chgData name="Smith, Christopher" userId="55859027-47ff-4ec1-a263-656b30aeb6f0" providerId="ADAL" clId="{0A50E258-57A8-4F8C-9B7E-5BA9A47790C6}" dt="2024-10-15T16:53:41.503" v="706" actId="1076"/>
          <ac:spMkLst>
            <pc:docMk/>
            <pc:sldMk cId="1375168840" sldId="4110"/>
            <ac:spMk id="277" creationId="{868848C8-4F72-418B-9B88-86654F4F1C71}"/>
          </ac:spMkLst>
        </pc:spChg>
        <pc:spChg chg="mod">
          <ac:chgData name="Smith, Christopher" userId="55859027-47ff-4ec1-a263-656b30aeb6f0" providerId="ADAL" clId="{0A50E258-57A8-4F8C-9B7E-5BA9A47790C6}" dt="2024-10-15T16:53:41.503" v="706" actId="1076"/>
          <ac:spMkLst>
            <pc:docMk/>
            <pc:sldMk cId="1375168840" sldId="4110"/>
            <ac:spMk id="278" creationId="{6EC3E672-DC31-4C5C-B716-E0E82AFCF2A8}"/>
          </ac:spMkLst>
        </pc:spChg>
        <pc:spChg chg="mod">
          <ac:chgData name="Smith, Christopher" userId="55859027-47ff-4ec1-a263-656b30aeb6f0" providerId="ADAL" clId="{0A50E258-57A8-4F8C-9B7E-5BA9A47790C6}" dt="2024-10-15T16:53:41.503" v="706" actId="1076"/>
          <ac:spMkLst>
            <pc:docMk/>
            <pc:sldMk cId="1375168840" sldId="4110"/>
            <ac:spMk id="279" creationId="{1889C9C1-96EC-4BE7-9CBA-EC8121EC4494}"/>
          </ac:spMkLst>
        </pc:spChg>
        <pc:spChg chg="mod">
          <ac:chgData name="Smith, Christopher" userId="55859027-47ff-4ec1-a263-656b30aeb6f0" providerId="ADAL" clId="{0A50E258-57A8-4F8C-9B7E-5BA9A47790C6}" dt="2024-10-15T16:53:41.503" v="706" actId="1076"/>
          <ac:spMkLst>
            <pc:docMk/>
            <pc:sldMk cId="1375168840" sldId="4110"/>
            <ac:spMk id="280" creationId="{11C15274-FFDD-427D-AAB5-1AA4954734A4}"/>
          </ac:spMkLst>
        </pc:spChg>
        <pc:spChg chg="mod">
          <ac:chgData name="Smith, Christopher" userId="55859027-47ff-4ec1-a263-656b30aeb6f0" providerId="ADAL" clId="{0A50E258-57A8-4F8C-9B7E-5BA9A47790C6}" dt="2024-10-15T16:53:41.503" v="706" actId="1076"/>
          <ac:spMkLst>
            <pc:docMk/>
            <pc:sldMk cId="1375168840" sldId="4110"/>
            <ac:spMk id="304" creationId="{BA73B1E6-F207-4F26-9864-68E63E0BA60F}"/>
          </ac:spMkLst>
        </pc:spChg>
        <pc:spChg chg="mod">
          <ac:chgData name="Smith, Christopher" userId="55859027-47ff-4ec1-a263-656b30aeb6f0" providerId="ADAL" clId="{0A50E258-57A8-4F8C-9B7E-5BA9A47790C6}" dt="2024-10-15T16:53:41.503" v="706" actId="1076"/>
          <ac:spMkLst>
            <pc:docMk/>
            <pc:sldMk cId="1375168840" sldId="4110"/>
            <ac:spMk id="307" creationId="{9C1272EB-BF5B-44B8-BD12-F8733BBB921F}"/>
          </ac:spMkLst>
        </pc:spChg>
        <pc:spChg chg="mod">
          <ac:chgData name="Smith, Christopher" userId="55859027-47ff-4ec1-a263-656b30aeb6f0" providerId="ADAL" clId="{0A50E258-57A8-4F8C-9B7E-5BA9A47790C6}" dt="2024-10-15T16:53:41.503" v="706" actId="1076"/>
          <ac:spMkLst>
            <pc:docMk/>
            <pc:sldMk cId="1375168840" sldId="4110"/>
            <ac:spMk id="310" creationId="{0678FACC-9D37-48DD-9C01-E7CEF28DE6A0}"/>
          </ac:spMkLst>
        </pc:spChg>
        <pc:spChg chg="mod">
          <ac:chgData name="Smith, Christopher" userId="55859027-47ff-4ec1-a263-656b30aeb6f0" providerId="ADAL" clId="{0A50E258-57A8-4F8C-9B7E-5BA9A47790C6}" dt="2024-10-15T16:53:41.503" v="706" actId="1076"/>
          <ac:spMkLst>
            <pc:docMk/>
            <pc:sldMk cId="1375168840" sldId="4110"/>
            <ac:spMk id="313" creationId="{0D331CA9-BD6F-400F-8080-7BCE2517105C}"/>
          </ac:spMkLst>
        </pc:spChg>
        <pc:spChg chg="mod">
          <ac:chgData name="Smith, Christopher" userId="55859027-47ff-4ec1-a263-656b30aeb6f0" providerId="ADAL" clId="{0A50E258-57A8-4F8C-9B7E-5BA9A47790C6}" dt="2024-10-15T16:53:41.503" v="706" actId="1076"/>
          <ac:spMkLst>
            <pc:docMk/>
            <pc:sldMk cId="1375168840" sldId="4110"/>
            <ac:spMk id="607" creationId="{A4BCE19F-74EA-40DE-86F0-45FDD7FA55E2}"/>
          </ac:spMkLst>
        </pc:spChg>
        <pc:spChg chg="mod">
          <ac:chgData name="Smith, Christopher" userId="55859027-47ff-4ec1-a263-656b30aeb6f0" providerId="ADAL" clId="{0A50E258-57A8-4F8C-9B7E-5BA9A47790C6}" dt="2024-10-15T16:53:41.503" v="706" actId="1076"/>
          <ac:spMkLst>
            <pc:docMk/>
            <pc:sldMk cId="1375168840" sldId="4110"/>
            <ac:spMk id="608" creationId="{92131378-870E-4823-AE04-EAB988137FC5}"/>
          </ac:spMkLst>
        </pc:spChg>
        <pc:spChg chg="mod">
          <ac:chgData name="Smith, Christopher" userId="55859027-47ff-4ec1-a263-656b30aeb6f0" providerId="ADAL" clId="{0A50E258-57A8-4F8C-9B7E-5BA9A47790C6}" dt="2024-10-15T16:53:41.503" v="706" actId="1076"/>
          <ac:spMkLst>
            <pc:docMk/>
            <pc:sldMk cId="1375168840" sldId="4110"/>
            <ac:spMk id="609" creationId="{3D1AF071-9187-4D34-ACEA-E2FF952DDD15}"/>
          </ac:spMkLst>
        </pc:spChg>
        <pc:spChg chg="mod">
          <ac:chgData name="Smith, Christopher" userId="55859027-47ff-4ec1-a263-656b30aeb6f0" providerId="ADAL" clId="{0A50E258-57A8-4F8C-9B7E-5BA9A47790C6}" dt="2024-10-15T16:53:41.503" v="706" actId="1076"/>
          <ac:spMkLst>
            <pc:docMk/>
            <pc:sldMk cId="1375168840" sldId="4110"/>
            <ac:spMk id="610" creationId="{5DDA0BEF-7D37-4DE3-BC26-AC19D6761866}"/>
          </ac:spMkLst>
        </pc:spChg>
        <pc:grpChg chg="add mod">
          <ac:chgData name="Smith, Christopher" userId="55859027-47ff-4ec1-a263-656b30aeb6f0" providerId="ADAL" clId="{0A50E258-57A8-4F8C-9B7E-5BA9A47790C6}" dt="2024-10-15T16:53:55.020" v="708" actId="164"/>
          <ac:grpSpMkLst>
            <pc:docMk/>
            <pc:sldMk cId="1375168840" sldId="4110"/>
            <ac:grpSpMk id="6" creationId="{22111C2B-FEFA-3B9E-9E57-EE3F23A3C08F}"/>
          </ac:grpSpMkLst>
        </pc:grpChg>
        <pc:grpChg chg="add mod">
          <ac:chgData name="Smith, Christopher" userId="55859027-47ff-4ec1-a263-656b30aeb6f0" providerId="ADAL" clId="{0A50E258-57A8-4F8C-9B7E-5BA9A47790C6}" dt="2024-10-15T16:53:55.020" v="708" actId="164"/>
          <ac:grpSpMkLst>
            <pc:docMk/>
            <pc:sldMk cId="1375168840" sldId="4110"/>
            <ac:grpSpMk id="7" creationId="{976B9BAF-EEA5-6BB5-FD3E-97999F7B6AA0}"/>
          </ac:grpSpMkLst>
        </pc:grpChg>
        <pc:grpChg chg="add mod">
          <ac:chgData name="Smith, Christopher" userId="55859027-47ff-4ec1-a263-656b30aeb6f0" providerId="ADAL" clId="{0A50E258-57A8-4F8C-9B7E-5BA9A47790C6}" dt="2024-10-15T16:53:58.269" v="709" actId="164"/>
          <ac:grpSpMkLst>
            <pc:docMk/>
            <pc:sldMk cId="1375168840" sldId="4110"/>
            <ac:grpSpMk id="8" creationId="{B8A6E8D2-359F-03CA-A351-66F3CA9B08C8}"/>
          </ac:grpSpMkLst>
        </pc:grpChg>
        <pc:grpChg chg="add mod">
          <ac:chgData name="Smith, Christopher" userId="55859027-47ff-4ec1-a263-656b30aeb6f0" providerId="ADAL" clId="{0A50E258-57A8-4F8C-9B7E-5BA9A47790C6}" dt="2024-10-15T16:54:01.851" v="710" actId="164"/>
          <ac:grpSpMkLst>
            <pc:docMk/>
            <pc:sldMk cId="1375168840" sldId="4110"/>
            <ac:grpSpMk id="9" creationId="{16083FDB-A6B0-5D6C-B589-27BB6B06CD4C}"/>
          </ac:grpSpMkLst>
        </pc:grpChg>
        <pc:grpChg chg="add mod">
          <ac:chgData name="Smith, Christopher" userId="55859027-47ff-4ec1-a263-656b30aeb6f0" providerId="ADAL" clId="{0A50E258-57A8-4F8C-9B7E-5BA9A47790C6}" dt="2024-10-15T16:54:04.815" v="711" actId="164"/>
          <ac:grpSpMkLst>
            <pc:docMk/>
            <pc:sldMk cId="1375168840" sldId="4110"/>
            <ac:grpSpMk id="10" creationId="{CA8E480C-34F4-45FC-B707-64F80E47F694}"/>
          </ac:grpSpMkLst>
        </pc:grpChg>
        <pc:picChg chg="add mod">
          <ac:chgData name="Smith, Christopher" userId="55859027-47ff-4ec1-a263-656b30aeb6f0" providerId="ADAL" clId="{0A50E258-57A8-4F8C-9B7E-5BA9A47790C6}" dt="2024-10-15T16:53:50.517" v="707" actId="164"/>
          <ac:picMkLst>
            <pc:docMk/>
            <pc:sldMk cId="1375168840" sldId="4110"/>
            <ac:picMk id="3" creationId="{C62667CD-C433-C733-AEE0-701464A09F17}"/>
          </ac:picMkLst>
        </pc:picChg>
        <pc:picChg chg="add mod">
          <ac:chgData name="Smith, Christopher" userId="55859027-47ff-4ec1-a263-656b30aeb6f0" providerId="ADAL" clId="{0A50E258-57A8-4F8C-9B7E-5BA9A47790C6}" dt="2024-10-15T16:53:58.269" v="709" actId="164"/>
          <ac:picMkLst>
            <pc:docMk/>
            <pc:sldMk cId="1375168840" sldId="4110"/>
            <ac:picMk id="4" creationId="{39790521-2CF6-0F61-2B9F-97A03C6ED5D6}"/>
          </ac:picMkLst>
        </pc:picChg>
        <pc:picChg chg="add mod">
          <ac:chgData name="Smith, Christopher" userId="55859027-47ff-4ec1-a263-656b30aeb6f0" providerId="ADAL" clId="{0A50E258-57A8-4F8C-9B7E-5BA9A47790C6}" dt="2024-10-15T16:54:01.851" v="710" actId="164"/>
          <ac:picMkLst>
            <pc:docMk/>
            <pc:sldMk cId="1375168840" sldId="4110"/>
            <ac:picMk id="5" creationId="{0E6A33AA-4496-D0FF-7326-83F8AFF4C4E1}"/>
          </ac:picMkLst>
        </pc:picChg>
        <pc:picChg chg="add mod">
          <ac:chgData name="Smith, Christopher" userId="55859027-47ff-4ec1-a263-656b30aeb6f0" providerId="ADAL" clId="{0A50E258-57A8-4F8C-9B7E-5BA9A47790C6}" dt="2024-10-15T16:54:04.815" v="711" actId="164"/>
          <ac:picMkLst>
            <pc:docMk/>
            <pc:sldMk cId="1375168840" sldId="4110"/>
            <ac:picMk id="66" creationId="{77CF6650-ADF2-BD33-06AF-09CEEFCE8EDE}"/>
          </ac:picMkLst>
        </pc:picChg>
      </pc:sldChg>
      <pc:sldChg chg="modSp mod">
        <pc:chgData name="Smith, Christopher" userId="55859027-47ff-4ec1-a263-656b30aeb6f0" providerId="ADAL" clId="{0A50E258-57A8-4F8C-9B7E-5BA9A47790C6}" dt="2024-10-15T17:19:37.058" v="1431" actId="20577"/>
        <pc:sldMkLst>
          <pc:docMk/>
          <pc:sldMk cId="1157751760" sldId="2144937684"/>
        </pc:sldMkLst>
        <pc:graphicFrameChg chg="mod">
          <ac:chgData name="Smith, Christopher" userId="55859027-47ff-4ec1-a263-656b30aeb6f0" providerId="ADAL" clId="{0A50E258-57A8-4F8C-9B7E-5BA9A47790C6}" dt="2024-10-15T17:19:37.058" v="1431" actId="20577"/>
          <ac:graphicFrameMkLst>
            <pc:docMk/>
            <pc:sldMk cId="1157751760" sldId="2144937684"/>
            <ac:graphicFrameMk id="5" creationId="{F7ED9684-1383-BDC1-0971-3D0171BA8D56}"/>
          </ac:graphicFrameMkLst>
        </pc:graphicFrameChg>
      </pc:sldChg>
      <pc:sldChg chg="modSp mod">
        <pc:chgData name="Smith, Christopher" userId="55859027-47ff-4ec1-a263-656b30aeb6f0" providerId="ADAL" clId="{0A50E258-57A8-4F8C-9B7E-5BA9A47790C6}" dt="2024-10-15T17:24:38.179" v="1479" actId="20577"/>
        <pc:sldMkLst>
          <pc:docMk/>
          <pc:sldMk cId="1425574149" sldId="2144937685"/>
        </pc:sldMkLst>
        <pc:spChg chg="mod">
          <ac:chgData name="Smith, Christopher" userId="55859027-47ff-4ec1-a263-656b30aeb6f0" providerId="ADAL" clId="{0A50E258-57A8-4F8C-9B7E-5BA9A47790C6}" dt="2024-10-15T16:33:06.871" v="586" actId="1076"/>
          <ac:spMkLst>
            <pc:docMk/>
            <pc:sldMk cId="1425574149" sldId="2144937685"/>
            <ac:spMk id="14" creationId="{45F02E36-C1A2-3B60-1130-A6A945910F5C}"/>
          </ac:spMkLst>
        </pc:spChg>
        <pc:spChg chg="mod">
          <ac:chgData name="Smith, Christopher" userId="55859027-47ff-4ec1-a263-656b30aeb6f0" providerId="ADAL" clId="{0A50E258-57A8-4F8C-9B7E-5BA9A47790C6}" dt="2024-10-15T17:24:30.372" v="1477" actId="20577"/>
          <ac:spMkLst>
            <pc:docMk/>
            <pc:sldMk cId="1425574149" sldId="2144937685"/>
            <ac:spMk id="15" creationId="{DB62E443-9DFF-B4C8-3985-CA4FC28745C2}"/>
          </ac:spMkLst>
        </pc:spChg>
        <pc:spChg chg="mod">
          <ac:chgData name="Smith, Christopher" userId="55859027-47ff-4ec1-a263-656b30aeb6f0" providerId="ADAL" clId="{0A50E258-57A8-4F8C-9B7E-5BA9A47790C6}" dt="2024-10-15T17:24:34.591" v="1478" actId="20577"/>
          <ac:spMkLst>
            <pc:docMk/>
            <pc:sldMk cId="1425574149" sldId="2144937685"/>
            <ac:spMk id="16" creationId="{2DF3815A-83ED-D880-3C64-51EA5B818186}"/>
          </ac:spMkLst>
        </pc:spChg>
        <pc:spChg chg="mod">
          <ac:chgData name="Smith, Christopher" userId="55859027-47ff-4ec1-a263-656b30aeb6f0" providerId="ADAL" clId="{0A50E258-57A8-4F8C-9B7E-5BA9A47790C6}" dt="2024-10-15T17:24:38.179" v="1479" actId="20577"/>
          <ac:spMkLst>
            <pc:docMk/>
            <pc:sldMk cId="1425574149" sldId="2144937685"/>
            <ac:spMk id="17" creationId="{7FE95655-769D-8574-4EB0-259548CB9A80}"/>
          </ac:spMkLst>
        </pc:spChg>
      </pc:sldChg>
      <pc:sldChg chg="addSp delSp modSp add mod">
        <pc:chgData name="Smith, Christopher" userId="55859027-47ff-4ec1-a263-656b30aeb6f0" providerId="ADAL" clId="{0A50E258-57A8-4F8C-9B7E-5BA9A47790C6}" dt="2024-10-15T17:19:05.567" v="1412" actId="1076"/>
        <pc:sldMkLst>
          <pc:docMk/>
          <pc:sldMk cId="261147814" sldId="2144937686"/>
        </pc:sldMkLst>
        <pc:spChg chg="mod">
          <ac:chgData name="Smith, Christopher" userId="55859027-47ff-4ec1-a263-656b30aeb6f0" providerId="ADAL" clId="{0A50E258-57A8-4F8C-9B7E-5BA9A47790C6}" dt="2024-10-15T17:14:19.526" v="1220" actId="20577"/>
          <ac:spMkLst>
            <pc:docMk/>
            <pc:sldMk cId="261147814" sldId="2144937686"/>
            <ac:spMk id="2" creationId="{43E8FD77-2AE2-58EC-B56E-1FF45EF92C09}"/>
          </ac:spMkLst>
        </pc:spChg>
        <pc:spChg chg="del">
          <ac:chgData name="Smith, Christopher" userId="55859027-47ff-4ec1-a263-656b30aeb6f0" providerId="ADAL" clId="{0A50E258-57A8-4F8C-9B7E-5BA9A47790C6}" dt="2024-10-15T17:14:25.154" v="1221" actId="478"/>
          <ac:spMkLst>
            <pc:docMk/>
            <pc:sldMk cId="261147814" sldId="2144937686"/>
            <ac:spMk id="3" creationId="{0688F44D-1EE7-44CE-8055-F785AB058853}"/>
          </ac:spMkLst>
        </pc:spChg>
        <pc:spChg chg="del">
          <ac:chgData name="Smith, Christopher" userId="55859027-47ff-4ec1-a263-656b30aeb6f0" providerId="ADAL" clId="{0A50E258-57A8-4F8C-9B7E-5BA9A47790C6}" dt="2024-10-15T17:14:25.154" v="1221" actId="478"/>
          <ac:spMkLst>
            <pc:docMk/>
            <pc:sldMk cId="261147814" sldId="2144937686"/>
            <ac:spMk id="4" creationId="{956F12D5-D97F-4CCD-8CEF-C42777FC62E2}"/>
          </ac:spMkLst>
        </pc:spChg>
        <pc:spChg chg="del">
          <ac:chgData name="Smith, Christopher" userId="55859027-47ff-4ec1-a263-656b30aeb6f0" providerId="ADAL" clId="{0A50E258-57A8-4F8C-9B7E-5BA9A47790C6}" dt="2024-10-15T17:14:25.154" v="1221" actId="478"/>
          <ac:spMkLst>
            <pc:docMk/>
            <pc:sldMk cId="261147814" sldId="2144937686"/>
            <ac:spMk id="5" creationId="{356DE9E9-3C28-4670-B683-A650C1A209E8}"/>
          </ac:spMkLst>
        </pc:spChg>
        <pc:spChg chg="del">
          <ac:chgData name="Smith, Christopher" userId="55859027-47ff-4ec1-a263-656b30aeb6f0" providerId="ADAL" clId="{0A50E258-57A8-4F8C-9B7E-5BA9A47790C6}" dt="2024-10-15T17:14:25.154" v="1221" actId="478"/>
          <ac:spMkLst>
            <pc:docMk/>
            <pc:sldMk cId="261147814" sldId="2144937686"/>
            <ac:spMk id="6" creationId="{2C2709FB-ED2D-4C2D-A0BB-F3C52AF9CF06}"/>
          </ac:spMkLst>
        </pc:spChg>
        <pc:spChg chg="del">
          <ac:chgData name="Smith, Christopher" userId="55859027-47ff-4ec1-a263-656b30aeb6f0" providerId="ADAL" clId="{0A50E258-57A8-4F8C-9B7E-5BA9A47790C6}" dt="2024-10-15T17:14:25.154" v="1221" actId="478"/>
          <ac:spMkLst>
            <pc:docMk/>
            <pc:sldMk cId="261147814" sldId="2144937686"/>
            <ac:spMk id="7" creationId="{086A1E64-A152-4A0C-9145-AB4AF57EF874}"/>
          </ac:spMkLst>
        </pc:spChg>
        <pc:spChg chg="del">
          <ac:chgData name="Smith, Christopher" userId="55859027-47ff-4ec1-a263-656b30aeb6f0" providerId="ADAL" clId="{0A50E258-57A8-4F8C-9B7E-5BA9A47790C6}" dt="2024-10-15T17:14:25.154" v="1221" actId="478"/>
          <ac:spMkLst>
            <pc:docMk/>
            <pc:sldMk cId="261147814" sldId="2144937686"/>
            <ac:spMk id="8" creationId="{D69D10E5-CF69-4A02-9136-78AF539C3B12}"/>
          </ac:spMkLst>
        </pc:spChg>
        <pc:spChg chg="del">
          <ac:chgData name="Smith, Christopher" userId="55859027-47ff-4ec1-a263-656b30aeb6f0" providerId="ADAL" clId="{0A50E258-57A8-4F8C-9B7E-5BA9A47790C6}" dt="2024-10-15T17:14:25.154" v="1221" actId="478"/>
          <ac:spMkLst>
            <pc:docMk/>
            <pc:sldMk cId="261147814" sldId="2144937686"/>
            <ac:spMk id="9" creationId="{02060A2B-F03B-4699-AF38-88F5EBEF5DCD}"/>
          </ac:spMkLst>
        </pc:spChg>
        <pc:spChg chg="del">
          <ac:chgData name="Smith, Christopher" userId="55859027-47ff-4ec1-a263-656b30aeb6f0" providerId="ADAL" clId="{0A50E258-57A8-4F8C-9B7E-5BA9A47790C6}" dt="2024-10-15T17:14:25.154" v="1221" actId="478"/>
          <ac:spMkLst>
            <pc:docMk/>
            <pc:sldMk cId="261147814" sldId="2144937686"/>
            <ac:spMk id="10" creationId="{116B3484-3D0B-4199-B280-AF766C994576}"/>
          </ac:spMkLst>
        </pc:spChg>
        <pc:spChg chg="del">
          <ac:chgData name="Smith, Christopher" userId="55859027-47ff-4ec1-a263-656b30aeb6f0" providerId="ADAL" clId="{0A50E258-57A8-4F8C-9B7E-5BA9A47790C6}" dt="2024-10-15T17:14:25.154" v="1221" actId="478"/>
          <ac:spMkLst>
            <pc:docMk/>
            <pc:sldMk cId="261147814" sldId="2144937686"/>
            <ac:spMk id="11" creationId="{F9717E6C-5038-4581-BFC9-F001F8CD98E0}"/>
          </ac:spMkLst>
        </pc:spChg>
        <pc:spChg chg="del">
          <ac:chgData name="Smith, Christopher" userId="55859027-47ff-4ec1-a263-656b30aeb6f0" providerId="ADAL" clId="{0A50E258-57A8-4F8C-9B7E-5BA9A47790C6}" dt="2024-10-15T17:14:25.154" v="1221" actId="478"/>
          <ac:spMkLst>
            <pc:docMk/>
            <pc:sldMk cId="261147814" sldId="2144937686"/>
            <ac:spMk id="12" creationId="{B0936BAC-CB95-45C4-B497-7C2C3AB782B2}"/>
          </ac:spMkLst>
        </pc:spChg>
        <pc:spChg chg="del">
          <ac:chgData name="Smith, Christopher" userId="55859027-47ff-4ec1-a263-656b30aeb6f0" providerId="ADAL" clId="{0A50E258-57A8-4F8C-9B7E-5BA9A47790C6}" dt="2024-10-15T17:14:25.154" v="1221" actId="478"/>
          <ac:spMkLst>
            <pc:docMk/>
            <pc:sldMk cId="261147814" sldId="2144937686"/>
            <ac:spMk id="13" creationId="{767FE9D2-0A99-4066-8324-A541B36A20F5}"/>
          </ac:spMkLst>
        </pc:spChg>
        <pc:spChg chg="del">
          <ac:chgData name="Smith, Christopher" userId="55859027-47ff-4ec1-a263-656b30aeb6f0" providerId="ADAL" clId="{0A50E258-57A8-4F8C-9B7E-5BA9A47790C6}" dt="2024-10-15T17:14:25.154" v="1221" actId="478"/>
          <ac:spMkLst>
            <pc:docMk/>
            <pc:sldMk cId="261147814" sldId="2144937686"/>
            <ac:spMk id="14" creationId="{B59BDE45-AC97-49B1-9B6E-BB52E6B4D6DC}"/>
          </ac:spMkLst>
        </pc:spChg>
        <pc:spChg chg="del">
          <ac:chgData name="Smith, Christopher" userId="55859027-47ff-4ec1-a263-656b30aeb6f0" providerId="ADAL" clId="{0A50E258-57A8-4F8C-9B7E-5BA9A47790C6}" dt="2024-10-15T17:14:25.154" v="1221" actId="478"/>
          <ac:spMkLst>
            <pc:docMk/>
            <pc:sldMk cId="261147814" sldId="2144937686"/>
            <ac:spMk id="15" creationId="{98A2EF96-BAF3-4A17-A521-C0D07F63878A}"/>
          </ac:spMkLst>
        </pc:spChg>
        <pc:spChg chg="del">
          <ac:chgData name="Smith, Christopher" userId="55859027-47ff-4ec1-a263-656b30aeb6f0" providerId="ADAL" clId="{0A50E258-57A8-4F8C-9B7E-5BA9A47790C6}" dt="2024-10-15T17:14:25.154" v="1221" actId="478"/>
          <ac:spMkLst>
            <pc:docMk/>
            <pc:sldMk cId="261147814" sldId="2144937686"/>
            <ac:spMk id="16" creationId="{13236BD5-26B4-47BC-B6AA-97E8EFA246DE}"/>
          </ac:spMkLst>
        </pc:spChg>
        <pc:spChg chg="del">
          <ac:chgData name="Smith, Christopher" userId="55859027-47ff-4ec1-a263-656b30aeb6f0" providerId="ADAL" clId="{0A50E258-57A8-4F8C-9B7E-5BA9A47790C6}" dt="2024-10-15T17:14:25.154" v="1221" actId="478"/>
          <ac:spMkLst>
            <pc:docMk/>
            <pc:sldMk cId="261147814" sldId="2144937686"/>
            <ac:spMk id="17" creationId="{2EB8374F-30DA-4416-BBD1-96FD5477BAB4}"/>
          </ac:spMkLst>
        </pc:spChg>
        <pc:spChg chg="del">
          <ac:chgData name="Smith, Christopher" userId="55859027-47ff-4ec1-a263-656b30aeb6f0" providerId="ADAL" clId="{0A50E258-57A8-4F8C-9B7E-5BA9A47790C6}" dt="2024-10-15T17:14:25.154" v="1221" actId="478"/>
          <ac:spMkLst>
            <pc:docMk/>
            <pc:sldMk cId="261147814" sldId="2144937686"/>
            <ac:spMk id="18" creationId="{2C67FDD0-DCDE-48B7-BF7A-91E51F2B4F9A}"/>
          </ac:spMkLst>
        </pc:spChg>
        <pc:spChg chg="del">
          <ac:chgData name="Smith, Christopher" userId="55859027-47ff-4ec1-a263-656b30aeb6f0" providerId="ADAL" clId="{0A50E258-57A8-4F8C-9B7E-5BA9A47790C6}" dt="2024-10-15T17:14:25.154" v="1221" actId="478"/>
          <ac:spMkLst>
            <pc:docMk/>
            <pc:sldMk cId="261147814" sldId="2144937686"/>
            <ac:spMk id="19" creationId="{C2102D31-6DFB-477E-BE0D-E9BC8726A146}"/>
          </ac:spMkLst>
        </pc:spChg>
        <pc:spChg chg="del">
          <ac:chgData name="Smith, Christopher" userId="55859027-47ff-4ec1-a263-656b30aeb6f0" providerId="ADAL" clId="{0A50E258-57A8-4F8C-9B7E-5BA9A47790C6}" dt="2024-10-15T17:14:25.154" v="1221" actId="478"/>
          <ac:spMkLst>
            <pc:docMk/>
            <pc:sldMk cId="261147814" sldId="2144937686"/>
            <ac:spMk id="20" creationId="{500A4C69-49AA-3197-F139-60C75231BFC3}"/>
          </ac:spMkLst>
        </pc:spChg>
        <pc:spChg chg="add mod">
          <ac:chgData name="Smith, Christopher" userId="55859027-47ff-4ec1-a263-656b30aeb6f0" providerId="ADAL" clId="{0A50E258-57A8-4F8C-9B7E-5BA9A47790C6}" dt="2024-10-15T17:19:05.567" v="1412" actId="1076"/>
          <ac:spMkLst>
            <pc:docMk/>
            <pc:sldMk cId="261147814" sldId="2144937686"/>
            <ac:spMk id="21" creationId="{1BB43E28-5B87-763E-63C9-A231531B39D1}"/>
          </ac:spMkLst>
        </pc:spChg>
        <pc:spChg chg="del">
          <ac:chgData name="Smith, Christopher" userId="55859027-47ff-4ec1-a263-656b30aeb6f0" providerId="ADAL" clId="{0A50E258-57A8-4F8C-9B7E-5BA9A47790C6}" dt="2024-10-15T17:14:25.154" v="1221" actId="478"/>
          <ac:spMkLst>
            <pc:docMk/>
            <pc:sldMk cId="261147814" sldId="2144937686"/>
            <ac:spMk id="25" creationId="{367A1DCD-88DC-EFBF-EB1C-98CFD52026E8}"/>
          </ac:spMkLst>
        </pc:spChg>
        <pc:spChg chg="del">
          <ac:chgData name="Smith, Christopher" userId="55859027-47ff-4ec1-a263-656b30aeb6f0" providerId="ADAL" clId="{0A50E258-57A8-4F8C-9B7E-5BA9A47790C6}" dt="2024-10-15T17:14:25.154" v="1221" actId="478"/>
          <ac:spMkLst>
            <pc:docMk/>
            <pc:sldMk cId="261147814" sldId="2144937686"/>
            <ac:spMk id="37" creationId="{8E4CE55D-1E70-4C2F-3B3D-08FE47A97269}"/>
          </ac:spMkLst>
        </pc:spChg>
        <pc:spChg chg="del">
          <ac:chgData name="Smith, Christopher" userId="55859027-47ff-4ec1-a263-656b30aeb6f0" providerId="ADAL" clId="{0A50E258-57A8-4F8C-9B7E-5BA9A47790C6}" dt="2024-10-15T17:14:25.154" v="1221" actId="478"/>
          <ac:spMkLst>
            <pc:docMk/>
            <pc:sldMk cId="261147814" sldId="2144937686"/>
            <ac:spMk id="39" creationId="{864AB0C8-C9D0-08C4-9063-7A217017A317}"/>
          </ac:spMkLst>
        </pc:spChg>
        <pc:picChg chg="del">
          <ac:chgData name="Smith, Christopher" userId="55859027-47ff-4ec1-a263-656b30aeb6f0" providerId="ADAL" clId="{0A50E258-57A8-4F8C-9B7E-5BA9A47790C6}" dt="2024-10-15T17:14:25.154" v="1221" actId="478"/>
          <ac:picMkLst>
            <pc:docMk/>
            <pc:sldMk cId="261147814" sldId="2144937686"/>
            <ac:picMk id="24" creationId="{46719B41-530A-EAE9-5775-DE46D3518824}"/>
          </ac:picMkLst>
        </pc:picChg>
        <pc:picChg chg="del">
          <ac:chgData name="Smith, Christopher" userId="55859027-47ff-4ec1-a263-656b30aeb6f0" providerId="ADAL" clId="{0A50E258-57A8-4F8C-9B7E-5BA9A47790C6}" dt="2024-10-15T17:14:25.154" v="1221" actId="478"/>
          <ac:picMkLst>
            <pc:docMk/>
            <pc:sldMk cId="261147814" sldId="2144937686"/>
            <ac:picMk id="41" creationId="{C1464654-6F16-71F2-8348-4A68504FC004}"/>
          </ac:picMkLst>
        </pc:picChg>
        <pc:picChg chg="del">
          <ac:chgData name="Smith, Christopher" userId="55859027-47ff-4ec1-a263-656b30aeb6f0" providerId="ADAL" clId="{0A50E258-57A8-4F8C-9B7E-5BA9A47790C6}" dt="2024-10-15T17:14:25.154" v="1221" actId="478"/>
          <ac:picMkLst>
            <pc:docMk/>
            <pc:sldMk cId="261147814" sldId="2144937686"/>
            <ac:picMk id="43" creationId="{1B38278A-DC77-3BC3-C0D3-3950E0302344}"/>
          </ac:picMkLst>
        </pc:picChg>
      </pc:sldChg>
      <pc:sldChg chg="addSp delSp modSp add del mod delAnim">
        <pc:chgData name="Smith, Christopher" userId="55859027-47ff-4ec1-a263-656b30aeb6f0" providerId="ADAL" clId="{0A50E258-57A8-4F8C-9B7E-5BA9A47790C6}" dt="2024-10-15T16:54:44.854" v="715" actId="47"/>
        <pc:sldMkLst>
          <pc:docMk/>
          <pc:sldMk cId="3507998902" sldId="2144937686"/>
        </pc:sldMkLst>
        <pc:spChg chg="mod">
          <ac:chgData name="Smith, Christopher" userId="55859027-47ff-4ec1-a263-656b30aeb6f0" providerId="ADAL" clId="{0A50E258-57A8-4F8C-9B7E-5BA9A47790C6}" dt="2024-10-15T16:15:40.313" v="495" actId="20577"/>
          <ac:spMkLst>
            <pc:docMk/>
            <pc:sldMk cId="3507998902" sldId="2144937686"/>
            <ac:spMk id="2" creationId="{2AB392E2-84CF-CE5E-3BB7-6799C3964B25}"/>
          </ac:spMkLst>
        </pc:spChg>
        <pc:spChg chg="del">
          <ac:chgData name="Smith, Christopher" userId="55859027-47ff-4ec1-a263-656b30aeb6f0" providerId="ADAL" clId="{0A50E258-57A8-4F8C-9B7E-5BA9A47790C6}" dt="2024-10-15T15:47:04.337" v="1" actId="478"/>
          <ac:spMkLst>
            <pc:docMk/>
            <pc:sldMk cId="3507998902" sldId="2144937686"/>
            <ac:spMk id="14" creationId="{45F02E36-C1A2-3B60-1130-A6A945910F5C}"/>
          </ac:spMkLst>
        </pc:spChg>
        <pc:spChg chg="add mod topLvl">
          <ac:chgData name="Smith, Christopher" userId="55859027-47ff-4ec1-a263-656b30aeb6f0" providerId="ADAL" clId="{0A50E258-57A8-4F8C-9B7E-5BA9A47790C6}" dt="2024-10-15T16:50:59.548" v="675" actId="165"/>
          <ac:spMkLst>
            <pc:docMk/>
            <pc:sldMk cId="3507998902" sldId="2144937686"/>
            <ac:spMk id="43" creationId="{8ACCCF27-3529-5F02-4427-B2E3ED4DA53F}"/>
          </ac:spMkLst>
        </pc:spChg>
        <pc:spChg chg="add del mod">
          <ac:chgData name="Smith, Christopher" userId="55859027-47ff-4ec1-a263-656b30aeb6f0" providerId="ADAL" clId="{0A50E258-57A8-4F8C-9B7E-5BA9A47790C6}" dt="2024-10-15T16:01:10.517" v="109" actId="478"/>
          <ac:spMkLst>
            <pc:docMk/>
            <pc:sldMk cId="3507998902" sldId="2144937686"/>
            <ac:spMk id="45" creationId="{1DB4D835-CB4F-8CC4-ADBD-8B55112190A0}"/>
          </ac:spMkLst>
        </pc:spChg>
        <pc:spChg chg="add del">
          <ac:chgData name="Smith, Christopher" userId="55859027-47ff-4ec1-a263-656b30aeb6f0" providerId="ADAL" clId="{0A50E258-57A8-4F8C-9B7E-5BA9A47790C6}" dt="2024-10-15T16:01:15.222" v="111" actId="478"/>
          <ac:spMkLst>
            <pc:docMk/>
            <pc:sldMk cId="3507998902" sldId="2144937686"/>
            <ac:spMk id="47" creationId="{56E6F285-992E-8062-8A39-61C58098EDDF}"/>
          </ac:spMkLst>
        </pc:spChg>
        <pc:spChg chg="add del mod">
          <ac:chgData name="Smith, Christopher" userId="55859027-47ff-4ec1-a263-656b30aeb6f0" providerId="ADAL" clId="{0A50E258-57A8-4F8C-9B7E-5BA9A47790C6}" dt="2024-10-15T16:01:23.581" v="114" actId="478"/>
          <ac:spMkLst>
            <pc:docMk/>
            <pc:sldMk cId="3507998902" sldId="2144937686"/>
            <ac:spMk id="49" creationId="{112CE268-35FD-F13F-75BF-DA160938346F}"/>
          </ac:spMkLst>
        </pc:spChg>
        <pc:spChg chg="add mod topLvl">
          <ac:chgData name="Smith, Christopher" userId="55859027-47ff-4ec1-a263-656b30aeb6f0" providerId="ADAL" clId="{0A50E258-57A8-4F8C-9B7E-5BA9A47790C6}" dt="2024-10-15T16:50:59.548" v="675" actId="165"/>
          <ac:spMkLst>
            <pc:docMk/>
            <pc:sldMk cId="3507998902" sldId="2144937686"/>
            <ac:spMk id="51" creationId="{4079BAD4-73F0-45D4-6D94-71B3AC129420}"/>
          </ac:spMkLst>
        </pc:spChg>
        <pc:spChg chg="add mod topLvl">
          <ac:chgData name="Smith, Christopher" userId="55859027-47ff-4ec1-a263-656b30aeb6f0" providerId="ADAL" clId="{0A50E258-57A8-4F8C-9B7E-5BA9A47790C6}" dt="2024-10-15T16:50:59.548" v="675" actId="165"/>
          <ac:spMkLst>
            <pc:docMk/>
            <pc:sldMk cId="3507998902" sldId="2144937686"/>
            <ac:spMk id="52" creationId="{6FC77391-C975-475E-3298-CEB813EC66A2}"/>
          </ac:spMkLst>
        </pc:spChg>
        <pc:spChg chg="add mod topLvl">
          <ac:chgData name="Smith, Christopher" userId="55859027-47ff-4ec1-a263-656b30aeb6f0" providerId="ADAL" clId="{0A50E258-57A8-4F8C-9B7E-5BA9A47790C6}" dt="2024-10-15T16:50:59.548" v="675" actId="165"/>
          <ac:spMkLst>
            <pc:docMk/>
            <pc:sldMk cId="3507998902" sldId="2144937686"/>
            <ac:spMk id="53" creationId="{1639CD12-A16D-A201-E688-F5BA93C5A8C4}"/>
          </ac:spMkLst>
        </pc:spChg>
        <pc:spChg chg="add del">
          <ac:chgData name="Smith, Christopher" userId="55859027-47ff-4ec1-a263-656b30aeb6f0" providerId="ADAL" clId="{0A50E258-57A8-4F8C-9B7E-5BA9A47790C6}" dt="2024-10-15T16:08:50.542" v="312" actId="22"/>
          <ac:spMkLst>
            <pc:docMk/>
            <pc:sldMk cId="3507998902" sldId="2144937686"/>
            <ac:spMk id="55" creationId="{AA303847-2363-9E7F-2225-FBA5C12F064A}"/>
          </ac:spMkLst>
        </pc:spChg>
        <pc:spChg chg="add mod topLvl">
          <ac:chgData name="Smith, Christopher" userId="55859027-47ff-4ec1-a263-656b30aeb6f0" providerId="ADAL" clId="{0A50E258-57A8-4F8C-9B7E-5BA9A47790C6}" dt="2024-10-15T16:50:59.548" v="675" actId="165"/>
          <ac:spMkLst>
            <pc:docMk/>
            <pc:sldMk cId="3507998902" sldId="2144937686"/>
            <ac:spMk id="56" creationId="{04F4EC17-C88C-240E-0F57-2F74055D89E0}"/>
          </ac:spMkLst>
        </pc:spChg>
        <pc:spChg chg="add mod topLvl">
          <ac:chgData name="Smith, Christopher" userId="55859027-47ff-4ec1-a263-656b30aeb6f0" providerId="ADAL" clId="{0A50E258-57A8-4F8C-9B7E-5BA9A47790C6}" dt="2024-10-15T16:50:59.548" v="675" actId="165"/>
          <ac:spMkLst>
            <pc:docMk/>
            <pc:sldMk cId="3507998902" sldId="2144937686"/>
            <ac:spMk id="57" creationId="{4AF55478-9418-E3FD-338F-D90D2BF3BD09}"/>
          </ac:spMkLst>
        </pc:spChg>
        <pc:spChg chg="add mod topLvl">
          <ac:chgData name="Smith, Christopher" userId="55859027-47ff-4ec1-a263-656b30aeb6f0" providerId="ADAL" clId="{0A50E258-57A8-4F8C-9B7E-5BA9A47790C6}" dt="2024-10-15T16:50:59.548" v="675" actId="165"/>
          <ac:spMkLst>
            <pc:docMk/>
            <pc:sldMk cId="3507998902" sldId="2144937686"/>
            <ac:spMk id="58" creationId="{AAF8DE3D-90FE-D4ED-E445-6A6F2076A430}"/>
          </ac:spMkLst>
        </pc:spChg>
        <pc:spChg chg="add mod topLvl">
          <ac:chgData name="Smith, Christopher" userId="55859027-47ff-4ec1-a263-656b30aeb6f0" providerId="ADAL" clId="{0A50E258-57A8-4F8C-9B7E-5BA9A47790C6}" dt="2024-10-15T16:50:59.548" v="675" actId="165"/>
          <ac:spMkLst>
            <pc:docMk/>
            <pc:sldMk cId="3507998902" sldId="2144937686"/>
            <ac:spMk id="59" creationId="{E82BE2CE-DE03-F7BE-77F5-8CF60B66F5DE}"/>
          </ac:spMkLst>
        </pc:spChg>
        <pc:spChg chg="add mod topLvl">
          <ac:chgData name="Smith, Christopher" userId="55859027-47ff-4ec1-a263-656b30aeb6f0" providerId="ADAL" clId="{0A50E258-57A8-4F8C-9B7E-5BA9A47790C6}" dt="2024-10-15T16:50:59.548" v="675" actId="165"/>
          <ac:spMkLst>
            <pc:docMk/>
            <pc:sldMk cId="3507998902" sldId="2144937686"/>
            <ac:spMk id="60" creationId="{F2158787-41DA-76AF-5501-805533223059}"/>
          </ac:spMkLst>
        </pc:spChg>
        <pc:grpChg chg="del">
          <ac:chgData name="Smith, Christopher" userId="55859027-47ff-4ec1-a263-656b30aeb6f0" providerId="ADAL" clId="{0A50E258-57A8-4F8C-9B7E-5BA9A47790C6}" dt="2024-10-15T15:47:04.337" v="1" actId="478"/>
          <ac:grpSpMkLst>
            <pc:docMk/>
            <pc:sldMk cId="3507998902" sldId="2144937686"/>
            <ac:grpSpMk id="37" creationId="{3A5E70DD-F136-8C78-E548-3F55BDE24A18}"/>
          </ac:grpSpMkLst>
        </pc:grpChg>
        <pc:grpChg chg="del">
          <ac:chgData name="Smith, Christopher" userId="55859027-47ff-4ec1-a263-656b30aeb6f0" providerId="ADAL" clId="{0A50E258-57A8-4F8C-9B7E-5BA9A47790C6}" dt="2024-10-15T15:47:04.337" v="1" actId="478"/>
          <ac:grpSpMkLst>
            <pc:docMk/>
            <pc:sldMk cId="3507998902" sldId="2144937686"/>
            <ac:grpSpMk id="38" creationId="{220F38F4-5604-3DE1-3DB8-6D66C728F736}"/>
          </ac:grpSpMkLst>
        </pc:grpChg>
        <pc:grpChg chg="del">
          <ac:chgData name="Smith, Christopher" userId="55859027-47ff-4ec1-a263-656b30aeb6f0" providerId="ADAL" clId="{0A50E258-57A8-4F8C-9B7E-5BA9A47790C6}" dt="2024-10-15T15:47:04.337" v="1" actId="478"/>
          <ac:grpSpMkLst>
            <pc:docMk/>
            <pc:sldMk cId="3507998902" sldId="2144937686"/>
            <ac:grpSpMk id="39" creationId="{A2095873-F701-4AC8-8B21-02B328D943EB}"/>
          </ac:grpSpMkLst>
        </pc:grpChg>
        <pc:grpChg chg="add del mod">
          <ac:chgData name="Smith, Christopher" userId="55859027-47ff-4ec1-a263-656b30aeb6f0" providerId="ADAL" clId="{0A50E258-57A8-4F8C-9B7E-5BA9A47790C6}" dt="2024-10-15T16:50:59.548" v="675" actId="165"/>
          <ac:grpSpMkLst>
            <pc:docMk/>
            <pc:sldMk cId="3507998902" sldId="2144937686"/>
            <ac:grpSpMk id="61" creationId="{F08F3357-7737-97E2-9A37-FC3A4FD02B65}"/>
          </ac:grpSpMkLst>
        </pc:grpChg>
        <pc:grpChg chg="add del mod">
          <ac:chgData name="Smith, Christopher" userId="55859027-47ff-4ec1-a263-656b30aeb6f0" providerId="ADAL" clId="{0A50E258-57A8-4F8C-9B7E-5BA9A47790C6}" dt="2024-10-15T16:50:59.548" v="675" actId="165"/>
          <ac:grpSpMkLst>
            <pc:docMk/>
            <pc:sldMk cId="3507998902" sldId="2144937686"/>
            <ac:grpSpMk id="62" creationId="{D542FD39-B3D1-2BBD-65E5-7AB702130006}"/>
          </ac:grpSpMkLst>
        </pc:grpChg>
        <pc:grpChg chg="add del mod">
          <ac:chgData name="Smith, Christopher" userId="55859027-47ff-4ec1-a263-656b30aeb6f0" providerId="ADAL" clId="{0A50E258-57A8-4F8C-9B7E-5BA9A47790C6}" dt="2024-10-15T16:50:59.548" v="675" actId="165"/>
          <ac:grpSpMkLst>
            <pc:docMk/>
            <pc:sldMk cId="3507998902" sldId="2144937686"/>
            <ac:grpSpMk id="63" creationId="{46C784C1-B09E-9398-E952-783738274123}"/>
          </ac:grpSpMkLst>
        </pc:grpChg>
        <pc:grpChg chg="add del mod">
          <ac:chgData name="Smith, Christopher" userId="55859027-47ff-4ec1-a263-656b30aeb6f0" providerId="ADAL" clId="{0A50E258-57A8-4F8C-9B7E-5BA9A47790C6}" dt="2024-10-15T16:50:59.548" v="675" actId="165"/>
          <ac:grpSpMkLst>
            <pc:docMk/>
            <pc:sldMk cId="3507998902" sldId="2144937686"/>
            <ac:grpSpMk id="64" creationId="{571EB936-B173-E5C2-9C51-667FC0C024FC}"/>
          </ac:grpSpMkLst>
        </pc:grpChg>
        <pc:picChg chg="add del mod">
          <ac:chgData name="Smith, Christopher" userId="55859027-47ff-4ec1-a263-656b30aeb6f0" providerId="ADAL" clId="{0A50E258-57A8-4F8C-9B7E-5BA9A47790C6}" dt="2024-10-15T15:53:45.886" v="10" actId="478"/>
          <ac:picMkLst>
            <pc:docMk/>
            <pc:sldMk cId="3507998902" sldId="2144937686"/>
            <ac:picMk id="18" creationId="{A64AE405-7579-577A-A0EC-9A363D51F70C}"/>
          </ac:picMkLst>
        </pc:picChg>
        <pc:picChg chg="add mod topLvl">
          <ac:chgData name="Smith, Christopher" userId="55859027-47ff-4ec1-a263-656b30aeb6f0" providerId="ADAL" clId="{0A50E258-57A8-4F8C-9B7E-5BA9A47790C6}" dt="2024-10-15T16:50:59.548" v="675" actId="165"/>
          <ac:picMkLst>
            <pc:docMk/>
            <pc:sldMk cId="3507998902" sldId="2144937686"/>
            <ac:picMk id="20" creationId="{E0923649-0A9E-A23E-EFB4-86B0A63F8EEF}"/>
          </ac:picMkLst>
        </pc:picChg>
        <pc:picChg chg="add del mod">
          <ac:chgData name="Smith, Christopher" userId="55859027-47ff-4ec1-a263-656b30aeb6f0" providerId="ADAL" clId="{0A50E258-57A8-4F8C-9B7E-5BA9A47790C6}" dt="2024-10-15T15:56:31.661" v="30" actId="478"/>
          <ac:picMkLst>
            <pc:docMk/>
            <pc:sldMk cId="3507998902" sldId="2144937686"/>
            <ac:picMk id="22" creationId="{10AC995F-FD6B-19BD-756E-DB7F30EBCE43}"/>
          </ac:picMkLst>
        </pc:picChg>
        <pc:picChg chg="add del mod">
          <ac:chgData name="Smith, Christopher" userId="55859027-47ff-4ec1-a263-656b30aeb6f0" providerId="ADAL" clId="{0A50E258-57A8-4F8C-9B7E-5BA9A47790C6}" dt="2024-10-15T15:55:23.798" v="22" actId="478"/>
          <ac:picMkLst>
            <pc:docMk/>
            <pc:sldMk cId="3507998902" sldId="2144937686"/>
            <ac:picMk id="26" creationId="{6238EC51-4CE8-3E17-A0F8-9AC8A85BED0B}"/>
          </ac:picMkLst>
        </pc:picChg>
        <pc:picChg chg="add mod topLvl">
          <ac:chgData name="Smith, Christopher" userId="55859027-47ff-4ec1-a263-656b30aeb6f0" providerId="ADAL" clId="{0A50E258-57A8-4F8C-9B7E-5BA9A47790C6}" dt="2024-10-15T16:50:59.548" v="675" actId="165"/>
          <ac:picMkLst>
            <pc:docMk/>
            <pc:sldMk cId="3507998902" sldId="2144937686"/>
            <ac:picMk id="28" creationId="{D8F768E5-2498-C633-38A1-6558F7DD7A3C}"/>
          </ac:picMkLst>
        </pc:picChg>
        <pc:picChg chg="add mod topLvl">
          <ac:chgData name="Smith, Christopher" userId="55859027-47ff-4ec1-a263-656b30aeb6f0" providerId="ADAL" clId="{0A50E258-57A8-4F8C-9B7E-5BA9A47790C6}" dt="2024-10-15T16:50:59.548" v="675" actId="165"/>
          <ac:picMkLst>
            <pc:docMk/>
            <pc:sldMk cId="3507998902" sldId="2144937686"/>
            <ac:picMk id="40" creationId="{D6BACC70-C964-6AAF-A52D-75A6831762AD}"/>
          </ac:picMkLst>
        </pc:picChg>
        <pc:picChg chg="add del mod">
          <ac:chgData name="Smith, Christopher" userId="55859027-47ff-4ec1-a263-656b30aeb6f0" providerId="ADAL" clId="{0A50E258-57A8-4F8C-9B7E-5BA9A47790C6}" dt="2024-10-15T15:58:20.567" v="52" actId="478"/>
          <ac:picMkLst>
            <pc:docMk/>
            <pc:sldMk cId="3507998902" sldId="2144937686"/>
            <ac:picMk id="42" creationId="{B7499B0D-CADF-DA77-912E-BC1D2CEE8732}"/>
          </ac:picMkLst>
        </pc:picChg>
        <pc:picChg chg="add del mod">
          <ac:chgData name="Smith, Christopher" userId="55859027-47ff-4ec1-a263-656b30aeb6f0" providerId="ADAL" clId="{0A50E258-57A8-4F8C-9B7E-5BA9A47790C6}" dt="2024-10-15T16:52:50.043" v="699" actId="21"/>
          <ac:picMkLst>
            <pc:docMk/>
            <pc:sldMk cId="3507998902" sldId="2144937686"/>
            <ac:picMk id="66" creationId="{77CF6650-ADF2-BD33-06AF-09CEEFCE8EDE}"/>
          </ac:picMkLst>
        </pc:picChg>
      </pc:sldChg>
      <pc:sldChg chg="addSp delSp modSp add mod ord">
        <pc:chgData name="Smith, Christopher" userId="55859027-47ff-4ec1-a263-656b30aeb6f0" providerId="ADAL" clId="{0A50E258-57A8-4F8C-9B7E-5BA9A47790C6}" dt="2024-10-15T17:21:45.796" v="1461" actId="20577"/>
        <pc:sldMkLst>
          <pc:docMk/>
          <pc:sldMk cId="301414453" sldId="2144937687"/>
        </pc:sldMkLst>
        <pc:spChg chg="mod">
          <ac:chgData name="Smith, Christopher" userId="55859027-47ff-4ec1-a263-656b30aeb6f0" providerId="ADAL" clId="{0A50E258-57A8-4F8C-9B7E-5BA9A47790C6}" dt="2024-10-15T17:21:45.796" v="1461" actId="20577"/>
          <ac:spMkLst>
            <pc:docMk/>
            <pc:sldMk cId="301414453" sldId="2144937687"/>
            <ac:spMk id="2" creationId="{43E8FD77-2AE2-58EC-B56E-1FF45EF92C09}"/>
          </ac:spMkLst>
        </pc:spChg>
        <pc:spChg chg="del">
          <ac:chgData name="Smith, Christopher" userId="55859027-47ff-4ec1-a263-656b30aeb6f0" providerId="ADAL" clId="{0A50E258-57A8-4F8C-9B7E-5BA9A47790C6}" dt="2024-10-15T17:20:50.801" v="1446" actId="478"/>
          <ac:spMkLst>
            <pc:docMk/>
            <pc:sldMk cId="301414453" sldId="2144937687"/>
            <ac:spMk id="3" creationId="{0688F44D-1EE7-44CE-8055-F785AB058853}"/>
          </ac:spMkLst>
        </pc:spChg>
        <pc:spChg chg="del">
          <ac:chgData name="Smith, Christopher" userId="55859027-47ff-4ec1-a263-656b30aeb6f0" providerId="ADAL" clId="{0A50E258-57A8-4F8C-9B7E-5BA9A47790C6}" dt="2024-10-15T17:20:50.801" v="1446" actId="478"/>
          <ac:spMkLst>
            <pc:docMk/>
            <pc:sldMk cId="301414453" sldId="2144937687"/>
            <ac:spMk id="4" creationId="{956F12D5-D97F-4CCD-8CEF-C42777FC62E2}"/>
          </ac:spMkLst>
        </pc:spChg>
        <pc:spChg chg="del">
          <ac:chgData name="Smith, Christopher" userId="55859027-47ff-4ec1-a263-656b30aeb6f0" providerId="ADAL" clId="{0A50E258-57A8-4F8C-9B7E-5BA9A47790C6}" dt="2024-10-15T17:20:50.801" v="1446" actId="478"/>
          <ac:spMkLst>
            <pc:docMk/>
            <pc:sldMk cId="301414453" sldId="2144937687"/>
            <ac:spMk id="5" creationId="{356DE9E9-3C28-4670-B683-A650C1A209E8}"/>
          </ac:spMkLst>
        </pc:spChg>
        <pc:spChg chg="del">
          <ac:chgData name="Smith, Christopher" userId="55859027-47ff-4ec1-a263-656b30aeb6f0" providerId="ADAL" clId="{0A50E258-57A8-4F8C-9B7E-5BA9A47790C6}" dt="2024-10-15T17:20:50.801" v="1446" actId="478"/>
          <ac:spMkLst>
            <pc:docMk/>
            <pc:sldMk cId="301414453" sldId="2144937687"/>
            <ac:spMk id="6" creationId="{2C2709FB-ED2D-4C2D-A0BB-F3C52AF9CF06}"/>
          </ac:spMkLst>
        </pc:spChg>
        <pc:spChg chg="del">
          <ac:chgData name="Smith, Christopher" userId="55859027-47ff-4ec1-a263-656b30aeb6f0" providerId="ADAL" clId="{0A50E258-57A8-4F8C-9B7E-5BA9A47790C6}" dt="2024-10-15T17:20:50.801" v="1446" actId="478"/>
          <ac:spMkLst>
            <pc:docMk/>
            <pc:sldMk cId="301414453" sldId="2144937687"/>
            <ac:spMk id="7" creationId="{086A1E64-A152-4A0C-9145-AB4AF57EF874}"/>
          </ac:spMkLst>
        </pc:spChg>
        <pc:spChg chg="del">
          <ac:chgData name="Smith, Christopher" userId="55859027-47ff-4ec1-a263-656b30aeb6f0" providerId="ADAL" clId="{0A50E258-57A8-4F8C-9B7E-5BA9A47790C6}" dt="2024-10-15T17:20:50.801" v="1446" actId="478"/>
          <ac:spMkLst>
            <pc:docMk/>
            <pc:sldMk cId="301414453" sldId="2144937687"/>
            <ac:spMk id="8" creationId="{D69D10E5-CF69-4A02-9136-78AF539C3B12}"/>
          </ac:spMkLst>
        </pc:spChg>
        <pc:spChg chg="del">
          <ac:chgData name="Smith, Christopher" userId="55859027-47ff-4ec1-a263-656b30aeb6f0" providerId="ADAL" clId="{0A50E258-57A8-4F8C-9B7E-5BA9A47790C6}" dt="2024-10-15T17:20:50.801" v="1446" actId="478"/>
          <ac:spMkLst>
            <pc:docMk/>
            <pc:sldMk cId="301414453" sldId="2144937687"/>
            <ac:spMk id="9" creationId="{02060A2B-F03B-4699-AF38-88F5EBEF5DCD}"/>
          </ac:spMkLst>
        </pc:spChg>
        <pc:spChg chg="del">
          <ac:chgData name="Smith, Christopher" userId="55859027-47ff-4ec1-a263-656b30aeb6f0" providerId="ADAL" clId="{0A50E258-57A8-4F8C-9B7E-5BA9A47790C6}" dt="2024-10-15T17:20:50.801" v="1446" actId="478"/>
          <ac:spMkLst>
            <pc:docMk/>
            <pc:sldMk cId="301414453" sldId="2144937687"/>
            <ac:spMk id="10" creationId="{116B3484-3D0B-4199-B280-AF766C994576}"/>
          </ac:spMkLst>
        </pc:spChg>
        <pc:spChg chg="del">
          <ac:chgData name="Smith, Christopher" userId="55859027-47ff-4ec1-a263-656b30aeb6f0" providerId="ADAL" clId="{0A50E258-57A8-4F8C-9B7E-5BA9A47790C6}" dt="2024-10-15T17:20:50.801" v="1446" actId="478"/>
          <ac:spMkLst>
            <pc:docMk/>
            <pc:sldMk cId="301414453" sldId="2144937687"/>
            <ac:spMk id="11" creationId="{F9717E6C-5038-4581-BFC9-F001F8CD98E0}"/>
          </ac:spMkLst>
        </pc:spChg>
        <pc:spChg chg="del">
          <ac:chgData name="Smith, Christopher" userId="55859027-47ff-4ec1-a263-656b30aeb6f0" providerId="ADAL" clId="{0A50E258-57A8-4F8C-9B7E-5BA9A47790C6}" dt="2024-10-15T17:20:50.801" v="1446" actId="478"/>
          <ac:spMkLst>
            <pc:docMk/>
            <pc:sldMk cId="301414453" sldId="2144937687"/>
            <ac:spMk id="12" creationId="{B0936BAC-CB95-45C4-B497-7C2C3AB782B2}"/>
          </ac:spMkLst>
        </pc:spChg>
        <pc:spChg chg="del">
          <ac:chgData name="Smith, Christopher" userId="55859027-47ff-4ec1-a263-656b30aeb6f0" providerId="ADAL" clId="{0A50E258-57A8-4F8C-9B7E-5BA9A47790C6}" dt="2024-10-15T17:20:50.801" v="1446" actId="478"/>
          <ac:spMkLst>
            <pc:docMk/>
            <pc:sldMk cId="301414453" sldId="2144937687"/>
            <ac:spMk id="13" creationId="{767FE9D2-0A99-4066-8324-A541B36A20F5}"/>
          </ac:spMkLst>
        </pc:spChg>
        <pc:spChg chg="del">
          <ac:chgData name="Smith, Christopher" userId="55859027-47ff-4ec1-a263-656b30aeb6f0" providerId="ADAL" clId="{0A50E258-57A8-4F8C-9B7E-5BA9A47790C6}" dt="2024-10-15T17:20:50.801" v="1446" actId="478"/>
          <ac:spMkLst>
            <pc:docMk/>
            <pc:sldMk cId="301414453" sldId="2144937687"/>
            <ac:spMk id="14" creationId="{B59BDE45-AC97-49B1-9B6E-BB52E6B4D6DC}"/>
          </ac:spMkLst>
        </pc:spChg>
        <pc:spChg chg="del">
          <ac:chgData name="Smith, Christopher" userId="55859027-47ff-4ec1-a263-656b30aeb6f0" providerId="ADAL" clId="{0A50E258-57A8-4F8C-9B7E-5BA9A47790C6}" dt="2024-10-15T17:20:50.801" v="1446" actId="478"/>
          <ac:spMkLst>
            <pc:docMk/>
            <pc:sldMk cId="301414453" sldId="2144937687"/>
            <ac:spMk id="15" creationId="{98A2EF96-BAF3-4A17-A521-C0D07F63878A}"/>
          </ac:spMkLst>
        </pc:spChg>
        <pc:spChg chg="del">
          <ac:chgData name="Smith, Christopher" userId="55859027-47ff-4ec1-a263-656b30aeb6f0" providerId="ADAL" clId="{0A50E258-57A8-4F8C-9B7E-5BA9A47790C6}" dt="2024-10-15T17:20:50.801" v="1446" actId="478"/>
          <ac:spMkLst>
            <pc:docMk/>
            <pc:sldMk cId="301414453" sldId="2144937687"/>
            <ac:spMk id="16" creationId="{13236BD5-26B4-47BC-B6AA-97E8EFA246DE}"/>
          </ac:spMkLst>
        </pc:spChg>
        <pc:spChg chg="del">
          <ac:chgData name="Smith, Christopher" userId="55859027-47ff-4ec1-a263-656b30aeb6f0" providerId="ADAL" clId="{0A50E258-57A8-4F8C-9B7E-5BA9A47790C6}" dt="2024-10-15T17:20:50.801" v="1446" actId="478"/>
          <ac:spMkLst>
            <pc:docMk/>
            <pc:sldMk cId="301414453" sldId="2144937687"/>
            <ac:spMk id="17" creationId="{2EB8374F-30DA-4416-BBD1-96FD5477BAB4}"/>
          </ac:spMkLst>
        </pc:spChg>
        <pc:spChg chg="del">
          <ac:chgData name="Smith, Christopher" userId="55859027-47ff-4ec1-a263-656b30aeb6f0" providerId="ADAL" clId="{0A50E258-57A8-4F8C-9B7E-5BA9A47790C6}" dt="2024-10-15T17:20:50.801" v="1446" actId="478"/>
          <ac:spMkLst>
            <pc:docMk/>
            <pc:sldMk cId="301414453" sldId="2144937687"/>
            <ac:spMk id="18" creationId="{2C67FDD0-DCDE-48B7-BF7A-91E51F2B4F9A}"/>
          </ac:spMkLst>
        </pc:spChg>
        <pc:spChg chg="del">
          <ac:chgData name="Smith, Christopher" userId="55859027-47ff-4ec1-a263-656b30aeb6f0" providerId="ADAL" clId="{0A50E258-57A8-4F8C-9B7E-5BA9A47790C6}" dt="2024-10-15T17:20:50.801" v="1446" actId="478"/>
          <ac:spMkLst>
            <pc:docMk/>
            <pc:sldMk cId="301414453" sldId="2144937687"/>
            <ac:spMk id="19" creationId="{C2102D31-6DFB-477E-BE0D-E9BC8726A146}"/>
          </ac:spMkLst>
        </pc:spChg>
        <pc:spChg chg="del">
          <ac:chgData name="Smith, Christopher" userId="55859027-47ff-4ec1-a263-656b30aeb6f0" providerId="ADAL" clId="{0A50E258-57A8-4F8C-9B7E-5BA9A47790C6}" dt="2024-10-15T17:20:50.801" v="1446" actId="478"/>
          <ac:spMkLst>
            <pc:docMk/>
            <pc:sldMk cId="301414453" sldId="2144937687"/>
            <ac:spMk id="20" creationId="{500A4C69-49AA-3197-F139-60C75231BFC3}"/>
          </ac:spMkLst>
        </pc:spChg>
        <pc:spChg chg="del">
          <ac:chgData name="Smith, Christopher" userId="55859027-47ff-4ec1-a263-656b30aeb6f0" providerId="ADAL" clId="{0A50E258-57A8-4F8C-9B7E-5BA9A47790C6}" dt="2024-10-15T17:20:50.801" v="1446" actId="478"/>
          <ac:spMkLst>
            <pc:docMk/>
            <pc:sldMk cId="301414453" sldId="2144937687"/>
            <ac:spMk id="25" creationId="{367A1DCD-88DC-EFBF-EB1C-98CFD52026E8}"/>
          </ac:spMkLst>
        </pc:spChg>
        <pc:spChg chg="del">
          <ac:chgData name="Smith, Christopher" userId="55859027-47ff-4ec1-a263-656b30aeb6f0" providerId="ADAL" clId="{0A50E258-57A8-4F8C-9B7E-5BA9A47790C6}" dt="2024-10-15T17:20:50.801" v="1446" actId="478"/>
          <ac:spMkLst>
            <pc:docMk/>
            <pc:sldMk cId="301414453" sldId="2144937687"/>
            <ac:spMk id="37" creationId="{8E4CE55D-1E70-4C2F-3B3D-08FE47A97269}"/>
          </ac:spMkLst>
        </pc:spChg>
        <pc:spChg chg="del">
          <ac:chgData name="Smith, Christopher" userId="55859027-47ff-4ec1-a263-656b30aeb6f0" providerId="ADAL" clId="{0A50E258-57A8-4F8C-9B7E-5BA9A47790C6}" dt="2024-10-15T17:20:50.801" v="1446" actId="478"/>
          <ac:spMkLst>
            <pc:docMk/>
            <pc:sldMk cId="301414453" sldId="2144937687"/>
            <ac:spMk id="39" creationId="{864AB0C8-C9D0-08C4-9063-7A217017A317}"/>
          </ac:spMkLst>
        </pc:spChg>
        <pc:picChg chg="add mod">
          <ac:chgData name="Smith, Christopher" userId="55859027-47ff-4ec1-a263-656b30aeb6f0" providerId="ADAL" clId="{0A50E258-57A8-4F8C-9B7E-5BA9A47790C6}" dt="2024-10-15T17:21:25.305" v="1452" actId="1440"/>
          <ac:picMkLst>
            <pc:docMk/>
            <pc:sldMk cId="301414453" sldId="2144937687"/>
            <ac:picMk id="22" creationId="{1B929EDD-D759-F612-A473-4756DFE570C7}"/>
          </ac:picMkLst>
        </pc:picChg>
        <pc:picChg chg="del">
          <ac:chgData name="Smith, Christopher" userId="55859027-47ff-4ec1-a263-656b30aeb6f0" providerId="ADAL" clId="{0A50E258-57A8-4F8C-9B7E-5BA9A47790C6}" dt="2024-10-15T17:20:50.801" v="1446" actId="478"/>
          <ac:picMkLst>
            <pc:docMk/>
            <pc:sldMk cId="301414453" sldId="2144937687"/>
            <ac:picMk id="24" creationId="{46719B41-530A-EAE9-5775-DE46D3518824}"/>
          </ac:picMkLst>
        </pc:picChg>
        <pc:picChg chg="del">
          <ac:chgData name="Smith, Christopher" userId="55859027-47ff-4ec1-a263-656b30aeb6f0" providerId="ADAL" clId="{0A50E258-57A8-4F8C-9B7E-5BA9A47790C6}" dt="2024-10-15T17:20:50.801" v="1446" actId="478"/>
          <ac:picMkLst>
            <pc:docMk/>
            <pc:sldMk cId="301414453" sldId="2144937687"/>
            <ac:picMk id="41" creationId="{C1464654-6F16-71F2-8348-4A68504FC004}"/>
          </ac:picMkLst>
        </pc:picChg>
        <pc:picChg chg="del">
          <ac:chgData name="Smith, Christopher" userId="55859027-47ff-4ec1-a263-656b30aeb6f0" providerId="ADAL" clId="{0A50E258-57A8-4F8C-9B7E-5BA9A47790C6}" dt="2024-10-15T17:20:50.801" v="1446" actId="478"/>
          <ac:picMkLst>
            <pc:docMk/>
            <pc:sldMk cId="301414453" sldId="2144937687"/>
            <ac:picMk id="43" creationId="{1B38278A-DC77-3BC3-C0D3-3950E0302344}"/>
          </ac:picMkLst>
        </pc:picChg>
      </pc:sldChg>
      <pc:sldChg chg="addSp delSp modSp add del mod">
        <pc:chgData name="Smith, Christopher" userId="55859027-47ff-4ec1-a263-656b30aeb6f0" providerId="ADAL" clId="{0A50E258-57A8-4F8C-9B7E-5BA9A47790C6}" dt="2024-10-15T17:18:31.676" v="1405" actId="2696"/>
        <pc:sldMkLst>
          <pc:docMk/>
          <pc:sldMk cId="1217294813" sldId="2144937687"/>
        </pc:sldMkLst>
        <pc:spChg chg="mod">
          <ac:chgData name="Smith, Christopher" userId="55859027-47ff-4ec1-a263-656b30aeb6f0" providerId="ADAL" clId="{0A50E258-57A8-4F8C-9B7E-5BA9A47790C6}" dt="2024-10-15T17:16:17.700" v="1396" actId="20577"/>
          <ac:spMkLst>
            <pc:docMk/>
            <pc:sldMk cId="1217294813" sldId="2144937687"/>
            <ac:spMk id="2" creationId="{43E8FD77-2AE2-58EC-B56E-1FF45EF92C09}"/>
          </ac:spMkLst>
        </pc:spChg>
        <pc:spChg chg="del">
          <ac:chgData name="Smith, Christopher" userId="55859027-47ff-4ec1-a263-656b30aeb6f0" providerId="ADAL" clId="{0A50E258-57A8-4F8C-9B7E-5BA9A47790C6}" dt="2024-10-15T17:16:21.568" v="1397" actId="478"/>
          <ac:spMkLst>
            <pc:docMk/>
            <pc:sldMk cId="1217294813" sldId="2144937687"/>
            <ac:spMk id="3" creationId="{0688F44D-1EE7-44CE-8055-F785AB058853}"/>
          </ac:spMkLst>
        </pc:spChg>
        <pc:spChg chg="del">
          <ac:chgData name="Smith, Christopher" userId="55859027-47ff-4ec1-a263-656b30aeb6f0" providerId="ADAL" clId="{0A50E258-57A8-4F8C-9B7E-5BA9A47790C6}" dt="2024-10-15T17:16:21.568" v="1397" actId="478"/>
          <ac:spMkLst>
            <pc:docMk/>
            <pc:sldMk cId="1217294813" sldId="2144937687"/>
            <ac:spMk id="4" creationId="{956F12D5-D97F-4CCD-8CEF-C42777FC62E2}"/>
          </ac:spMkLst>
        </pc:spChg>
        <pc:spChg chg="del">
          <ac:chgData name="Smith, Christopher" userId="55859027-47ff-4ec1-a263-656b30aeb6f0" providerId="ADAL" clId="{0A50E258-57A8-4F8C-9B7E-5BA9A47790C6}" dt="2024-10-15T17:16:21.568" v="1397" actId="478"/>
          <ac:spMkLst>
            <pc:docMk/>
            <pc:sldMk cId="1217294813" sldId="2144937687"/>
            <ac:spMk id="5" creationId="{356DE9E9-3C28-4670-B683-A650C1A209E8}"/>
          </ac:spMkLst>
        </pc:spChg>
        <pc:spChg chg="del">
          <ac:chgData name="Smith, Christopher" userId="55859027-47ff-4ec1-a263-656b30aeb6f0" providerId="ADAL" clId="{0A50E258-57A8-4F8C-9B7E-5BA9A47790C6}" dt="2024-10-15T17:16:21.568" v="1397" actId="478"/>
          <ac:spMkLst>
            <pc:docMk/>
            <pc:sldMk cId="1217294813" sldId="2144937687"/>
            <ac:spMk id="6" creationId="{2C2709FB-ED2D-4C2D-A0BB-F3C52AF9CF06}"/>
          </ac:spMkLst>
        </pc:spChg>
        <pc:spChg chg="del">
          <ac:chgData name="Smith, Christopher" userId="55859027-47ff-4ec1-a263-656b30aeb6f0" providerId="ADAL" clId="{0A50E258-57A8-4F8C-9B7E-5BA9A47790C6}" dt="2024-10-15T17:16:21.568" v="1397" actId="478"/>
          <ac:spMkLst>
            <pc:docMk/>
            <pc:sldMk cId="1217294813" sldId="2144937687"/>
            <ac:spMk id="7" creationId="{086A1E64-A152-4A0C-9145-AB4AF57EF874}"/>
          </ac:spMkLst>
        </pc:spChg>
        <pc:spChg chg="del">
          <ac:chgData name="Smith, Christopher" userId="55859027-47ff-4ec1-a263-656b30aeb6f0" providerId="ADAL" clId="{0A50E258-57A8-4F8C-9B7E-5BA9A47790C6}" dt="2024-10-15T17:16:21.568" v="1397" actId="478"/>
          <ac:spMkLst>
            <pc:docMk/>
            <pc:sldMk cId="1217294813" sldId="2144937687"/>
            <ac:spMk id="8" creationId="{D69D10E5-CF69-4A02-9136-78AF539C3B12}"/>
          </ac:spMkLst>
        </pc:spChg>
        <pc:spChg chg="del">
          <ac:chgData name="Smith, Christopher" userId="55859027-47ff-4ec1-a263-656b30aeb6f0" providerId="ADAL" clId="{0A50E258-57A8-4F8C-9B7E-5BA9A47790C6}" dt="2024-10-15T17:16:21.568" v="1397" actId="478"/>
          <ac:spMkLst>
            <pc:docMk/>
            <pc:sldMk cId="1217294813" sldId="2144937687"/>
            <ac:spMk id="9" creationId="{02060A2B-F03B-4699-AF38-88F5EBEF5DCD}"/>
          </ac:spMkLst>
        </pc:spChg>
        <pc:spChg chg="del">
          <ac:chgData name="Smith, Christopher" userId="55859027-47ff-4ec1-a263-656b30aeb6f0" providerId="ADAL" clId="{0A50E258-57A8-4F8C-9B7E-5BA9A47790C6}" dt="2024-10-15T17:16:21.568" v="1397" actId="478"/>
          <ac:spMkLst>
            <pc:docMk/>
            <pc:sldMk cId="1217294813" sldId="2144937687"/>
            <ac:spMk id="10" creationId="{116B3484-3D0B-4199-B280-AF766C994576}"/>
          </ac:spMkLst>
        </pc:spChg>
        <pc:spChg chg="del">
          <ac:chgData name="Smith, Christopher" userId="55859027-47ff-4ec1-a263-656b30aeb6f0" providerId="ADAL" clId="{0A50E258-57A8-4F8C-9B7E-5BA9A47790C6}" dt="2024-10-15T17:16:21.568" v="1397" actId="478"/>
          <ac:spMkLst>
            <pc:docMk/>
            <pc:sldMk cId="1217294813" sldId="2144937687"/>
            <ac:spMk id="11" creationId="{F9717E6C-5038-4581-BFC9-F001F8CD98E0}"/>
          </ac:spMkLst>
        </pc:spChg>
        <pc:spChg chg="del">
          <ac:chgData name="Smith, Christopher" userId="55859027-47ff-4ec1-a263-656b30aeb6f0" providerId="ADAL" clId="{0A50E258-57A8-4F8C-9B7E-5BA9A47790C6}" dt="2024-10-15T17:16:21.568" v="1397" actId="478"/>
          <ac:spMkLst>
            <pc:docMk/>
            <pc:sldMk cId="1217294813" sldId="2144937687"/>
            <ac:spMk id="12" creationId="{B0936BAC-CB95-45C4-B497-7C2C3AB782B2}"/>
          </ac:spMkLst>
        </pc:spChg>
        <pc:spChg chg="del">
          <ac:chgData name="Smith, Christopher" userId="55859027-47ff-4ec1-a263-656b30aeb6f0" providerId="ADAL" clId="{0A50E258-57A8-4F8C-9B7E-5BA9A47790C6}" dt="2024-10-15T17:16:21.568" v="1397" actId="478"/>
          <ac:spMkLst>
            <pc:docMk/>
            <pc:sldMk cId="1217294813" sldId="2144937687"/>
            <ac:spMk id="13" creationId="{767FE9D2-0A99-4066-8324-A541B36A20F5}"/>
          </ac:spMkLst>
        </pc:spChg>
        <pc:spChg chg="del">
          <ac:chgData name="Smith, Christopher" userId="55859027-47ff-4ec1-a263-656b30aeb6f0" providerId="ADAL" clId="{0A50E258-57A8-4F8C-9B7E-5BA9A47790C6}" dt="2024-10-15T17:16:21.568" v="1397" actId="478"/>
          <ac:spMkLst>
            <pc:docMk/>
            <pc:sldMk cId="1217294813" sldId="2144937687"/>
            <ac:spMk id="14" creationId="{B59BDE45-AC97-49B1-9B6E-BB52E6B4D6DC}"/>
          </ac:spMkLst>
        </pc:spChg>
        <pc:spChg chg="del">
          <ac:chgData name="Smith, Christopher" userId="55859027-47ff-4ec1-a263-656b30aeb6f0" providerId="ADAL" clId="{0A50E258-57A8-4F8C-9B7E-5BA9A47790C6}" dt="2024-10-15T17:16:21.568" v="1397" actId="478"/>
          <ac:spMkLst>
            <pc:docMk/>
            <pc:sldMk cId="1217294813" sldId="2144937687"/>
            <ac:spMk id="15" creationId="{98A2EF96-BAF3-4A17-A521-C0D07F63878A}"/>
          </ac:spMkLst>
        </pc:spChg>
        <pc:spChg chg="del">
          <ac:chgData name="Smith, Christopher" userId="55859027-47ff-4ec1-a263-656b30aeb6f0" providerId="ADAL" clId="{0A50E258-57A8-4F8C-9B7E-5BA9A47790C6}" dt="2024-10-15T17:16:21.568" v="1397" actId="478"/>
          <ac:spMkLst>
            <pc:docMk/>
            <pc:sldMk cId="1217294813" sldId="2144937687"/>
            <ac:spMk id="16" creationId="{13236BD5-26B4-47BC-B6AA-97E8EFA246DE}"/>
          </ac:spMkLst>
        </pc:spChg>
        <pc:spChg chg="del">
          <ac:chgData name="Smith, Christopher" userId="55859027-47ff-4ec1-a263-656b30aeb6f0" providerId="ADAL" clId="{0A50E258-57A8-4F8C-9B7E-5BA9A47790C6}" dt="2024-10-15T17:16:21.568" v="1397" actId="478"/>
          <ac:spMkLst>
            <pc:docMk/>
            <pc:sldMk cId="1217294813" sldId="2144937687"/>
            <ac:spMk id="17" creationId="{2EB8374F-30DA-4416-BBD1-96FD5477BAB4}"/>
          </ac:spMkLst>
        </pc:spChg>
        <pc:spChg chg="del">
          <ac:chgData name="Smith, Christopher" userId="55859027-47ff-4ec1-a263-656b30aeb6f0" providerId="ADAL" clId="{0A50E258-57A8-4F8C-9B7E-5BA9A47790C6}" dt="2024-10-15T17:16:21.568" v="1397" actId="478"/>
          <ac:spMkLst>
            <pc:docMk/>
            <pc:sldMk cId="1217294813" sldId="2144937687"/>
            <ac:spMk id="18" creationId="{2C67FDD0-DCDE-48B7-BF7A-91E51F2B4F9A}"/>
          </ac:spMkLst>
        </pc:spChg>
        <pc:spChg chg="del">
          <ac:chgData name="Smith, Christopher" userId="55859027-47ff-4ec1-a263-656b30aeb6f0" providerId="ADAL" clId="{0A50E258-57A8-4F8C-9B7E-5BA9A47790C6}" dt="2024-10-15T17:16:21.568" v="1397" actId="478"/>
          <ac:spMkLst>
            <pc:docMk/>
            <pc:sldMk cId="1217294813" sldId="2144937687"/>
            <ac:spMk id="19" creationId="{C2102D31-6DFB-477E-BE0D-E9BC8726A146}"/>
          </ac:spMkLst>
        </pc:spChg>
        <pc:spChg chg="del">
          <ac:chgData name="Smith, Christopher" userId="55859027-47ff-4ec1-a263-656b30aeb6f0" providerId="ADAL" clId="{0A50E258-57A8-4F8C-9B7E-5BA9A47790C6}" dt="2024-10-15T17:16:21.568" v="1397" actId="478"/>
          <ac:spMkLst>
            <pc:docMk/>
            <pc:sldMk cId="1217294813" sldId="2144937687"/>
            <ac:spMk id="20" creationId="{500A4C69-49AA-3197-F139-60C75231BFC3}"/>
          </ac:spMkLst>
        </pc:spChg>
        <pc:spChg chg="del">
          <ac:chgData name="Smith, Christopher" userId="55859027-47ff-4ec1-a263-656b30aeb6f0" providerId="ADAL" clId="{0A50E258-57A8-4F8C-9B7E-5BA9A47790C6}" dt="2024-10-15T17:16:21.568" v="1397" actId="478"/>
          <ac:spMkLst>
            <pc:docMk/>
            <pc:sldMk cId="1217294813" sldId="2144937687"/>
            <ac:spMk id="25" creationId="{367A1DCD-88DC-EFBF-EB1C-98CFD52026E8}"/>
          </ac:spMkLst>
        </pc:spChg>
        <pc:spChg chg="del">
          <ac:chgData name="Smith, Christopher" userId="55859027-47ff-4ec1-a263-656b30aeb6f0" providerId="ADAL" clId="{0A50E258-57A8-4F8C-9B7E-5BA9A47790C6}" dt="2024-10-15T17:16:21.568" v="1397" actId="478"/>
          <ac:spMkLst>
            <pc:docMk/>
            <pc:sldMk cId="1217294813" sldId="2144937687"/>
            <ac:spMk id="37" creationId="{8E4CE55D-1E70-4C2F-3B3D-08FE47A97269}"/>
          </ac:spMkLst>
        </pc:spChg>
        <pc:spChg chg="del">
          <ac:chgData name="Smith, Christopher" userId="55859027-47ff-4ec1-a263-656b30aeb6f0" providerId="ADAL" clId="{0A50E258-57A8-4F8C-9B7E-5BA9A47790C6}" dt="2024-10-15T17:16:21.568" v="1397" actId="478"/>
          <ac:spMkLst>
            <pc:docMk/>
            <pc:sldMk cId="1217294813" sldId="2144937687"/>
            <ac:spMk id="39" creationId="{864AB0C8-C9D0-08C4-9063-7A217017A317}"/>
          </ac:spMkLst>
        </pc:spChg>
        <pc:picChg chg="add mod">
          <ac:chgData name="Smith, Christopher" userId="55859027-47ff-4ec1-a263-656b30aeb6f0" providerId="ADAL" clId="{0A50E258-57A8-4F8C-9B7E-5BA9A47790C6}" dt="2024-10-15T17:18:12.788" v="1404" actId="1076"/>
          <ac:picMkLst>
            <pc:docMk/>
            <pc:sldMk cId="1217294813" sldId="2144937687"/>
            <ac:picMk id="22" creationId="{FC8E6A75-090C-C16E-AFB1-3F17B7AB581F}"/>
          </ac:picMkLst>
        </pc:picChg>
        <pc:picChg chg="del">
          <ac:chgData name="Smith, Christopher" userId="55859027-47ff-4ec1-a263-656b30aeb6f0" providerId="ADAL" clId="{0A50E258-57A8-4F8C-9B7E-5BA9A47790C6}" dt="2024-10-15T17:16:21.568" v="1397" actId="478"/>
          <ac:picMkLst>
            <pc:docMk/>
            <pc:sldMk cId="1217294813" sldId="2144937687"/>
            <ac:picMk id="24" creationId="{46719B41-530A-EAE9-5775-DE46D3518824}"/>
          </ac:picMkLst>
        </pc:picChg>
        <pc:picChg chg="del">
          <ac:chgData name="Smith, Christopher" userId="55859027-47ff-4ec1-a263-656b30aeb6f0" providerId="ADAL" clId="{0A50E258-57A8-4F8C-9B7E-5BA9A47790C6}" dt="2024-10-15T17:16:21.568" v="1397" actId="478"/>
          <ac:picMkLst>
            <pc:docMk/>
            <pc:sldMk cId="1217294813" sldId="2144937687"/>
            <ac:picMk id="41" creationId="{C1464654-6F16-71F2-8348-4A68504FC004}"/>
          </ac:picMkLst>
        </pc:picChg>
        <pc:picChg chg="del">
          <ac:chgData name="Smith, Christopher" userId="55859027-47ff-4ec1-a263-656b30aeb6f0" providerId="ADAL" clId="{0A50E258-57A8-4F8C-9B7E-5BA9A47790C6}" dt="2024-10-15T17:16:21.568" v="1397" actId="478"/>
          <ac:picMkLst>
            <pc:docMk/>
            <pc:sldMk cId="1217294813" sldId="2144937687"/>
            <ac:picMk id="43" creationId="{1B38278A-DC77-3BC3-C0D3-3950E0302344}"/>
          </ac:picMkLst>
        </pc:picChg>
      </pc:sldChg>
      <pc:sldChg chg="addSp delSp modSp add del mod">
        <pc:chgData name="Smith, Christopher" userId="55859027-47ff-4ec1-a263-656b30aeb6f0" providerId="ADAL" clId="{0A50E258-57A8-4F8C-9B7E-5BA9A47790C6}" dt="2024-10-15T17:06:49.985" v="1063" actId="2696"/>
        <pc:sldMkLst>
          <pc:docMk/>
          <pc:sldMk cId="1317894908" sldId="2144937687"/>
        </pc:sldMkLst>
        <pc:spChg chg="mod">
          <ac:chgData name="Smith, Christopher" userId="55859027-47ff-4ec1-a263-656b30aeb6f0" providerId="ADAL" clId="{0A50E258-57A8-4F8C-9B7E-5BA9A47790C6}" dt="2024-10-15T17:06:39.714" v="1059" actId="20577"/>
          <ac:spMkLst>
            <pc:docMk/>
            <pc:sldMk cId="1317894908" sldId="2144937687"/>
            <ac:spMk id="2" creationId="{2AB392E2-84CF-CE5E-3BB7-6799C3964B25}"/>
          </ac:spMkLst>
        </pc:spChg>
        <pc:spChg chg="add del mod">
          <ac:chgData name="Smith, Christopher" userId="55859027-47ff-4ec1-a263-656b30aeb6f0" providerId="ADAL" clId="{0A50E258-57A8-4F8C-9B7E-5BA9A47790C6}" dt="2024-10-15T17:06:46.645" v="1062" actId="478"/>
          <ac:spMkLst>
            <pc:docMk/>
            <pc:sldMk cId="1317894908" sldId="2144937687"/>
            <ac:spMk id="4" creationId="{7390DBB2-75E4-E7C3-A83A-AD92AC7529B0}"/>
          </ac:spMkLst>
        </pc:spChg>
        <pc:spChg chg="add del mod">
          <ac:chgData name="Smith, Christopher" userId="55859027-47ff-4ec1-a263-656b30aeb6f0" providerId="ADAL" clId="{0A50E258-57A8-4F8C-9B7E-5BA9A47790C6}" dt="2024-10-15T17:06:43.801" v="1060" actId="478"/>
          <ac:spMkLst>
            <pc:docMk/>
            <pc:sldMk cId="1317894908" sldId="2144937687"/>
            <ac:spMk id="5" creationId="{EB725ADA-B4A1-347A-2702-CC80FD4CD9B7}"/>
          </ac:spMkLst>
        </pc:spChg>
        <pc:spChg chg="add del mod">
          <ac:chgData name="Smith, Christopher" userId="55859027-47ff-4ec1-a263-656b30aeb6f0" providerId="ADAL" clId="{0A50E258-57A8-4F8C-9B7E-5BA9A47790C6}" dt="2024-10-15T17:06:43.801" v="1060" actId="478"/>
          <ac:spMkLst>
            <pc:docMk/>
            <pc:sldMk cId="1317894908" sldId="2144937687"/>
            <ac:spMk id="6" creationId="{C0EC4FAD-0F84-BF0B-5D2E-5283EB461E9E}"/>
          </ac:spMkLst>
        </pc:spChg>
        <pc:grpChg chg="del">
          <ac:chgData name="Smith, Christopher" userId="55859027-47ff-4ec1-a263-656b30aeb6f0" providerId="ADAL" clId="{0A50E258-57A8-4F8C-9B7E-5BA9A47790C6}" dt="2024-10-15T16:32:43.046" v="583" actId="478"/>
          <ac:grpSpMkLst>
            <pc:docMk/>
            <pc:sldMk cId="1317894908" sldId="2144937687"/>
            <ac:grpSpMk id="61" creationId="{F08F3357-7737-97E2-9A37-FC3A4FD02B65}"/>
          </ac:grpSpMkLst>
        </pc:grpChg>
        <pc:grpChg chg="del">
          <ac:chgData name="Smith, Christopher" userId="55859027-47ff-4ec1-a263-656b30aeb6f0" providerId="ADAL" clId="{0A50E258-57A8-4F8C-9B7E-5BA9A47790C6}" dt="2024-10-15T16:32:43.046" v="583" actId="478"/>
          <ac:grpSpMkLst>
            <pc:docMk/>
            <pc:sldMk cId="1317894908" sldId="2144937687"/>
            <ac:grpSpMk id="62" creationId="{D542FD39-B3D1-2BBD-65E5-7AB702130006}"/>
          </ac:grpSpMkLst>
        </pc:grpChg>
        <pc:grpChg chg="del">
          <ac:chgData name="Smith, Christopher" userId="55859027-47ff-4ec1-a263-656b30aeb6f0" providerId="ADAL" clId="{0A50E258-57A8-4F8C-9B7E-5BA9A47790C6}" dt="2024-10-15T16:32:43.046" v="583" actId="478"/>
          <ac:grpSpMkLst>
            <pc:docMk/>
            <pc:sldMk cId="1317894908" sldId="2144937687"/>
            <ac:grpSpMk id="63" creationId="{46C784C1-B09E-9398-E952-783738274123}"/>
          </ac:grpSpMkLst>
        </pc:grpChg>
        <pc:grpChg chg="del">
          <ac:chgData name="Smith, Christopher" userId="55859027-47ff-4ec1-a263-656b30aeb6f0" providerId="ADAL" clId="{0A50E258-57A8-4F8C-9B7E-5BA9A47790C6}" dt="2024-10-15T16:32:43.046" v="583" actId="478"/>
          <ac:grpSpMkLst>
            <pc:docMk/>
            <pc:sldMk cId="1317894908" sldId="2144937687"/>
            <ac:grpSpMk id="64" creationId="{571EB936-B173-E5C2-9C51-667FC0C024FC}"/>
          </ac:grpSpMkLst>
        </pc:grpChg>
      </pc:sldChg>
      <pc:sldChg chg="addSp delSp modSp add del mod">
        <pc:chgData name="Smith, Christopher" userId="55859027-47ff-4ec1-a263-656b30aeb6f0" providerId="ADAL" clId="{0A50E258-57A8-4F8C-9B7E-5BA9A47790C6}" dt="2024-10-15T16:54:50.347" v="716" actId="47"/>
        <pc:sldMkLst>
          <pc:docMk/>
          <pc:sldMk cId="152048638" sldId="2144937688"/>
        </pc:sldMkLst>
        <pc:spChg chg="add mod">
          <ac:chgData name="Smith, Christopher" userId="55859027-47ff-4ec1-a263-656b30aeb6f0" providerId="ADAL" clId="{0A50E258-57A8-4F8C-9B7E-5BA9A47790C6}" dt="2024-10-15T16:49:34.302" v="664"/>
          <ac:spMkLst>
            <pc:docMk/>
            <pc:sldMk cId="152048638" sldId="2144937688"/>
            <ac:spMk id="4" creationId="{121D4A5F-7502-0F2B-48CF-B92D19CE4B74}"/>
          </ac:spMkLst>
        </pc:spChg>
        <pc:spChg chg="add mod">
          <ac:chgData name="Smith, Christopher" userId="55859027-47ff-4ec1-a263-656b30aeb6f0" providerId="ADAL" clId="{0A50E258-57A8-4F8C-9B7E-5BA9A47790C6}" dt="2024-10-15T16:49:34.302" v="664"/>
          <ac:spMkLst>
            <pc:docMk/>
            <pc:sldMk cId="152048638" sldId="2144937688"/>
            <ac:spMk id="5" creationId="{D883A1B3-DB05-6B0D-E31B-C45FFD6095F0}"/>
          </ac:spMkLst>
        </pc:spChg>
        <pc:spChg chg="add mod">
          <ac:chgData name="Smith, Christopher" userId="55859027-47ff-4ec1-a263-656b30aeb6f0" providerId="ADAL" clId="{0A50E258-57A8-4F8C-9B7E-5BA9A47790C6}" dt="2024-10-15T16:49:34.302" v="664"/>
          <ac:spMkLst>
            <pc:docMk/>
            <pc:sldMk cId="152048638" sldId="2144937688"/>
            <ac:spMk id="6" creationId="{AD313D1D-6412-2A96-3AAD-65F8730E54B7}"/>
          </ac:spMkLst>
        </pc:spChg>
        <pc:spChg chg="add mod">
          <ac:chgData name="Smith, Christopher" userId="55859027-47ff-4ec1-a263-656b30aeb6f0" providerId="ADAL" clId="{0A50E258-57A8-4F8C-9B7E-5BA9A47790C6}" dt="2024-10-15T16:49:34.302" v="664"/>
          <ac:spMkLst>
            <pc:docMk/>
            <pc:sldMk cId="152048638" sldId="2144937688"/>
            <ac:spMk id="7" creationId="{40A531A3-298F-CAE3-A493-5829390C4B60}"/>
          </ac:spMkLst>
        </pc:spChg>
        <pc:spChg chg="add mod">
          <ac:chgData name="Smith, Christopher" userId="55859027-47ff-4ec1-a263-656b30aeb6f0" providerId="ADAL" clId="{0A50E258-57A8-4F8C-9B7E-5BA9A47790C6}" dt="2024-10-15T16:49:34.302" v="664"/>
          <ac:spMkLst>
            <pc:docMk/>
            <pc:sldMk cId="152048638" sldId="2144937688"/>
            <ac:spMk id="8" creationId="{2DB32A56-08DA-5FDC-0ED7-AFA07DE214B6}"/>
          </ac:spMkLst>
        </pc:spChg>
        <pc:spChg chg="add mod">
          <ac:chgData name="Smith, Christopher" userId="55859027-47ff-4ec1-a263-656b30aeb6f0" providerId="ADAL" clId="{0A50E258-57A8-4F8C-9B7E-5BA9A47790C6}" dt="2024-10-15T16:49:34.302" v="664"/>
          <ac:spMkLst>
            <pc:docMk/>
            <pc:sldMk cId="152048638" sldId="2144937688"/>
            <ac:spMk id="9" creationId="{4CED2C02-31D6-C6AA-F333-CCE94B2E287C}"/>
          </ac:spMkLst>
        </pc:spChg>
        <pc:spChg chg="add mod">
          <ac:chgData name="Smith, Christopher" userId="55859027-47ff-4ec1-a263-656b30aeb6f0" providerId="ADAL" clId="{0A50E258-57A8-4F8C-9B7E-5BA9A47790C6}" dt="2024-10-15T16:49:34.302" v="664"/>
          <ac:spMkLst>
            <pc:docMk/>
            <pc:sldMk cId="152048638" sldId="2144937688"/>
            <ac:spMk id="10" creationId="{DD5099F8-6FC1-A26F-680C-CB69B3703159}"/>
          </ac:spMkLst>
        </pc:spChg>
        <pc:spChg chg="add mod">
          <ac:chgData name="Smith, Christopher" userId="55859027-47ff-4ec1-a263-656b30aeb6f0" providerId="ADAL" clId="{0A50E258-57A8-4F8C-9B7E-5BA9A47790C6}" dt="2024-10-15T16:49:34.302" v="664"/>
          <ac:spMkLst>
            <pc:docMk/>
            <pc:sldMk cId="152048638" sldId="2144937688"/>
            <ac:spMk id="11" creationId="{9D4DF698-24A1-7C3F-A873-70487596A0E2}"/>
          </ac:spMkLst>
        </pc:spChg>
        <pc:spChg chg="add mod">
          <ac:chgData name="Smith, Christopher" userId="55859027-47ff-4ec1-a263-656b30aeb6f0" providerId="ADAL" clId="{0A50E258-57A8-4F8C-9B7E-5BA9A47790C6}" dt="2024-10-15T16:49:34.302" v="664"/>
          <ac:spMkLst>
            <pc:docMk/>
            <pc:sldMk cId="152048638" sldId="2144937688"/>
            <ac:spMk id="12" creationId="{9A29218A-71DB-C902-23CF-D5E63FE1819E}"/>
          </ac:spMkLst>
        </pc:spChg>
        <pc:spChg chg="add mod">
          <ac:chgData name="Smith, Christopher" userId="55859027-47ff-4ec1-a263-656b30aeb6f0" providerId="ADAL" clId="{0A50E258-57A8-4F8C-9B7E-5BA9A47790C6}" dt="2024-10-15T16:49:34.302" v="664"/>
          <ac:spMkLst>
            <pc:docMk/>
            <pc:sldMk cId="152048638" sldId="2144937688"/>
            <ac:spMk id="13" creationId="{B6C5CAF5-3C45-D488-08FE-CFBDF9C67356}"/>
          </ac:spMkLst>
        </pc:spChg>
        <pc:spChg chg="add mod">
          <ac:chgData name="Smith, Christopher" userId="55859027-47ff-4ec1-a263-656b30aeb6f0" providerId="ADAL" clId="{0A50E258-57A8-4F8C-9B7E-5BA9A47790C6}" dt="2024-10-15T16:49:34.302" v="664"/>
          <ac:spMkLst>
            <pc:docMk/>
            <pc:sldMk cId="152048638" sldId="2144937688"/>
            <ac:spMk id="14" creationId="{BAA37D27-B543-7A0B-8D13-DBB83BD38626}"/>
          </ac:spMkLst>
        </pc:spChg>
        <pc:spChg chg="add mod">
          <ac:chgData name="Smith, Christopher" userId="55859027-47ff-4ec1-a263-656b30aeb6f0" providerId="ADAL" clId="{0A50E258-57A8-4F8C-9B7E-5BA9A47790C6}" dt="2024-10-15T16:49:34.302" v="664"/>
          <ac:spMkLst>
            <pc:docMk/>
            <pc:sldMk cId="152048638" sldId="2144937688"/>
            <ac:spMk id="15" creationId="{E97D0404-C812-F9C4-26BC-9BC9D6571C10}"/>
          </ac:spMkLst>
        </pc:spChg>
        <pc:spChg chg="add mod">
          <ac:chgData name="Smith, Christopher" userId="55859027-47ff-4ec1-a263-656b30aeb6f0" providerId="ADAL" clId="{0A50E258-57A8-4F8C-9B7E-5BA9A47790C6}" dt="2024-10-15T16:49:34.302" v="664"/>
          <ac:spMkLst>
            <pc:docMk/>
            <pc:sldMk cId="152048638" sldId="2144937688"/>
            <ac:spMk id="16" creationId="{F25F126D-6C5F-14F5-23B2-BCD82EAB0038}"/>
          </ac:spMkLst>
        </pc:spChg>
        <pc:spChg chg="add mod">
          <ac:chgData name="Smith, Christopher" userId="55859027-47ff-4ec1-a263-656b30aeb6f0" providerId="ADAL" clId="{0A50E258-57A8-4F8C-9B7E-5BA9A47790C6}" dt="2024-10-15T16:49:34.302" v="664"/>
          <ac:spMkLst>
            <pc:docMk/>
            <pc:sldMk cId="152048638" sldId="2144937688"/>
            <ac:spMk id="17" creationId="{E6546779-24AB-6098-4CFA-C067BD7C0463}"/>
          </ac:spMkLst>
        </pc:spChg>
        <pc:spChg chg="add mod">
          <ac:chgData name="Smith, Christopher" userId="55859027-47ff-4ec1-a263-656b30aeb6f0" providerId="ADAL" clId="{0A50E258-57A8-4F8C-9B7E-5BA9A47790C6}" dt="2024-10-15T16:49:34.302" v="664"/>
          <ac:spMkLst>
            <pc:docMk/>
            <pc:sldMk cId="152048638" sldId="2144937688"/>
            <ac:spMk id="18" creationId="{98D533CB-7F26-7E8B-B8EB-3319417278CB}"/>
          </ac:spMkLst>
        </pc:spChg>
        <pc:spChg chg="add mod">
          <ac:chgData name="Smith, Christopher" userId="55859027-47ff-4ec1-a263-656b30aeb6f0" providerId="ADAL" clId="{0A50E258-57A8-4F8C-9B7E-5BA9A47790C6}" dt="2024-10-15T16:49:34.302" v="664"/>
          <ac:spMkLst>
            <pc:docMk/>
            <pc:sldMk cId="152048638" sldId="2144937688"/>
            <ac:spMk id="19" creationId="{F584EDE6-B01F-FAA0-FB5C-96519DB223DA}"/>
          </ac:spMkLst>
        </pc:spChg>
        <pc:spChg chg="add mod">
          <ac:chgData name="Smith, Christopher" userId="55859027-47ff-4ec1-a263-656b30aeb6f0" providerId="ADAL" clId="{0A50E258-57A8-4F8C-9B7E-5BA9A47790C6}" dt="2024-10-15T16:49:34.302" v="664"/>
          <ac:spMkLst>
            <pc:docMk/>
            <pc:sldMk cId="152048638" sldId="2144937688"/>
            <ac:spMk id="21" creationId="{9EF8C79B-098D-B37B-2E86-A16FA3DE58E1}"/>
          </ac:spMkLst>
        </pc:spChg>
        <pc:spChg chg="add mod">
          <ac:chgData name="Smith, Christopher" userId="55859027-47ff-4ec1-a263-656b30aeb6f0" providerId="ADAL" clId="{0A50E258-57A8-4F8C-9B7E-5BA9A47790C6}" dt="2024-10-15T16:49:34.302" v="664"/>
          <ac:spMkLst>
            <pc:docMk/>
            <pc:sldMk cId="152048638" sldId="2144937688"/>
            <ac:spMk id="22" creationId="{877B8737-A9C7-F369-7EC2-3818481433BA}"/>
          </ac:spMkLst>
        </pc:spChg>
        <pc:spChg chg="add mod">
          <ac:chgData name="Smith, Christopher" userId="55859027-47ff-4ec1-a263-656b30aeb6f0" providerId="ADAL" clId="{0A50E258-57A8-4F8C-9B7E-5BA9A47790C6}" dt="2024-10-15T16:49:34.302" v="664"/>
          <ac:spMkLst>
            <pc:docMk/>
            <pc:sldMk cId="152048638" sldId="2144937688"/>
            <ac:spMk id="23" creationId="{C18D5096-E98B-4E2B-6A5A-F3F9B733C63F}"/>
          </ac:spMkLst>
        </pc:spChg>
        <pc:spChg chg="add mod">
          <ac:chgData name="Smith, Christopher" userId="55859027-47ff-4ec1-a263-656b30aeb6f0" providerId="ADAL" clId="{0A50E258-57A8-4F8C-9B7E-5BA9A47790C6}" dt="2024-10-15T16:49:34.302" v="664"/>
          <ac:spMkLst>
            <pc:docMk/>
            <pc:sldMk cId="152048638" sldId="2144937688"/>
            <ac:spMk id="24" creationId="{706B3A87-5165-200D-6A1A-0E5E148A1717}"/>
          </ac:spMkLst>
        </pc:spChg>
        <pc:spChg chg="add mod">
          <ac:chgData name="Smith, Christopher" userId="55859027-47ff-4ec1-a263-656b30aeb6f0" providerId="ADAL" clId="{0A50E258-57A8-4F8C-9B7E-5BA9A47790C6}" dt="2024-10-15T16:49:34.302" v="664"/>
          <ac:spMkLst>
            <pc:docMk/>
            <pc:sldMk cId="152048638" sldId="2144937688"/>
            <ac:spMk id="25" creationId="{2F80FA6E-FE7F-7785-D490-083ECA341FA6}"/>
          </ac:spMkLst>
        </pc:spChg>
        <pc:spChg chg="add mod">
          <ac:chgData name="Smith, Christopher" userId="55859027-47ff-4ec1-a263-656b30aeb6f0" providerId="ADAL" clId="{0A50E258-57A8-4F8C-9B7E-5BA9A47790C6}" dt="2024-10-15T16:49:34.302" v="664"/>
          <ac:spMkLst>
            <pc:docMk/>
            <pc:sldMk cId="152048638" sldId="2144937688"/>
            <ac:spMk id="26" creationId="{918C8A9F-6941-2316-44F8-78803E34251D}"/>
          </ac:spMkLst>
        </pc:spChg>
        <pc:spChg chg="add mod">
          <ac:chgData name="Smith, Christopher" userId="55859027-47ff-4ec1-a263-656b30aeb6f0" providerId="ADAL" clId="{0A50E258-57A8-4F8C-9B7E-5BA9A47790C6}" dt="2024-10-15T16:49:34.302" v="664"/>
          <ac:spMkLst>
            <pc:docMk/>
            <pc:sldMk cId="152048638" sldId="2144937688"/>
            <ac:spMk id="27" creationId="{3754C54C-9003-3E0E-AF1C-542C123FE36F}"/>
          </ac:spMkLst>
        </pc:spChg>
        <pc:spChg chg="add mod">
          <ac:chgData name="Smith, Christopher" userId="55859027-47ff-4ec1-a263-656b30aeb6f0" providerId="ADAL" clId="{0A50E258-57A8-4F8C-9B7E-5BA9A47790C6}" dt="2024-10-15T16:49:34.302" v="664"/>
          <ac:spMkLst>
            <pc:docMk/>
            <pc:sldMk cId="152048638" sldId="2144937688"/>
            <ac:spMk id="29" creationId="{FE2BF809-4338-4DA7-35FC-04AC5BA0A315}"/>
          </ac:spMkLst>
        </pc:spChg>
        <pc:spChg chg="add mod">
          <ac:chgData name="Smith, Christopher" userId="55859027-47ff-4ec1-a263-656b30aeb6f0" providerId="ADAL" clId="{0A50E258-57A8-4F8C-9B7E-5BA9A47790C6}" dt="2024-10-15T16:49:34.302" v="664"/>
          <ac:spMkLst>
            <pc:docMk/>
            <pc:sldMk cId="152048638" sldId="2144937688"/>
            <ac:spMk id="30" creationId="{FD13386E-2BAB-99EE-6819-5E5BC6EC6CFB}"/>
          </ac:spMkLst>
        </pc:spChg>
        <pc:spChg chg="add mod">
          <ac:chgData name="Smith, Christopher" userId="55859027-47ff-4ec1-a263-656b30aeb6f0" providerId="ADAL" clId="{0A50E258-57A8-4F8C-9B7E-5BA9A47790C6}" dt="2024-10-15T16:49:34.302" v="664"/>
          <ac:spMkLst>
            <pc:docMk/>
            <pc:sldMk cId="152048638" sldId="2144937688"/>
            <ac:spMk id="31" creationId="{7EC6E162-EC43-55CD-4EAF-847F53FFAB03}"/>
          </ac:spMkLst>
        </pc:spChg>
        <pc:spChg chg="add mod">
          <ac:chgData name="Smith, Christopher" userId="55859027-47ff-4ec1-a263-656b30aeb6f0" providerId="ADAL" clId="{0A50E258-57A8-4F8C-9B7E-5BA9A47790C6}" dt="2024-10-15T16:49:34.302" v="664"/>
          <ac:spMkLst>
            <pc:docMk/>
            <pc:sldMk cId="152048638" sldId="2144937688"/>
            <ac:spMk id="32" creationId="{9C677C7D-BA00-2E82-C399-73E945E0E466}"/>
          </ac:spMkLst>
        </pc:spChg>
        <pc:spChg chg="add mod">
          <ac:chgData name="Smith, Christopher" userId="55859027-47ff-4ec1-a263-656b30aeb6f0" providerId="ADAL" clId="{0A50E258-57A8-4F8C-9B7E-5BA9A47790C6}" dt="2024-10-15T16:49:34.302" v="664"/>
          <ac:spMkLst>
            <pc:docMk/>
            <pc:sldMk cId="152048638" sldId="2144937688"/>
            <ac:spMk id="33" creationId="{13201212-A35D-8872-2B05-8C4E96831ABE}"/>
          </ac:spMkLst>
        </pc:spChg>
        <pc:spChg chg="add mod">
          <ac:chgData name="Smith, Christopher" userId="55859027-47ff-4ec1-a263-656b30aeb6f0" providerId="ADAL" clId="{0A50E258-57A8-4F8C-9B7E-5BA9A47790C6}" dt="2024-10-15T16:49:34.302" v="664"/>
          <ac:spMkLst>
            <pc:docMk/>
            <pc:sldMk cId="152048638" sldId="2144937688"/>
            <ac:spMk id="34" creationId="{6843B02B-8046-8AC2-F491-918C9707B047}"/>
          </ac:spMkLst>
        </pc:spChg>
        <pc:spChg chg="add mod">
          <ac:chgData name="Smith, Christopher" userId="55859027-47ff-4ec1-a263-656b30aeb6f0" providerId="ADAL" clId="{0A50E258-57A8-4F8C-9B7E-5BA9A47790C6}" dt="2024-10-15T16:49:34.302" v="664"/>
          <ac:spMkLst>
            <pc:docMk/>
            <pc:sldMk cId="152048638" sldId="2144937688"/>
            <ac:spMk id="35" creationId="{0744918F-856F-80D1-A06B-0B7F2C226E31}"/>
          </ac:spMkLst>
        </pc:spChg>
        <pc:spChg chg="add mod">
          <ac:chgData name="Smith, Christopher" userId="55859027-47ff-4ec1-a263-656b30aeb6f0" providerId="ADAL" clId="{0A50E258-57A8-4F8C-9B7E-5BA9A47790C6}" dt="2024-10-15T16:49:34.302" v="664"/>
          <ac:spMkLst>
            <pc:docMk/>
            <pc:sldMk cId="152048638" sldId="2144937688"/>
            <ac:spMk id="36" creationId="{18CA37CB-0C3A-0514-422E-76EE44C3CD13}"/>
          </ac:spMkLst>
        </pc:spChg>
        <pc:spChg chg="add mod">
          <ac:chgData name="Smith, Christopher" userId="55859027-47ff-4ec1-a263-656b30aeb6f0" providerId="ADAL" clId="{0A50E258-57A8-4F8C-9B7E-5BA9A47790C6}" dt="2024-10-15T16:49:34.302" v="664"/>
          <ac:spMkLst>
            <pc:docMk/>
            <pc:sldMk cId="152048638" sldId="2144937688"/>
            <ac:spMk id="37" creationId="{10702378-6FE5-C353-EC23-5BBBC23546BE}"/>
          </ac:spMkLst>
        </pc:spChg>
        <pc:grpChg chg="del">
          <ac:chgData name="Smith, Christopher" userId="55859027-47ff-4ec1-a263-656b30aeb6f0" providerId="ADAL" clId="{0A50E258-57A8-4F8C-9B7E-5BA9A47790C6}" dt="2024-10-15T16:49:32.494" v="663" actId="478"/>
          <ac:grpSpMkLst>
            <pc:docMk/>
            <pc:sldMk cId="152048638" sldId="2144937688"/>
            <ac:grpSpMk id="61" creationId="{F08F3357-7737-97E2-9A37-FC3A4FD02B65}"/>
          </ac:grpSpMkLst>
        </pc:grpChg>
        <pc:grpChg chg="del">
          <ac:chgData name="Smith, Christopher" userId="55859027-47ff-4ec1-a263-656b30aeb6f0" providerId="ADAL" clId="{0A50E258-57A8-4F8C-9B7E-5BA9A47790C6}" dt="2024-10-15T16:49:32.494" v="663" actId="478"/>
          <ac:grpSpMkLst>
            <pc:docMk/>
            <pc:sldMk cId="152048638" sldId="2144937688"/>
            <ac:grpSpMk id="62" creationId="{D542FD39-B3D1-2BBD-65E5-7AB702130006}"/>
          </ac:grpSpMkLst>
        </pc:grpChg>
        <pc:grpChg chg="del">
          <ac:chgData name="Smith, Christopher" userId="55859027-47ff-4ec1-a263-656b30aeb6f0" providerId="ADAL" clId="{0A50E258-57A8-4F8C-9B7E-5BA9A47790C6}" dt="2024-10-15T16:49:32.494" v="663" actId="478"/>
          <ac:grpSpMkLst>
            <pc:docMk/>
            <pc:sldMk cId="152048638" sldId="2144937688"/>
            <ac:grpSpMk id="63" creationId="{46C784C1-B09E-9398-E952-783738274123}"/>
          </ac:grpSpMkLst>
        </pc:grpChg>
        <pc:grpChg chg="del">
          <ac:chgData name="Smith, Christopher" userId="55859027-47ff-4ec1-a263-656b30aeb6f0" providerId="ADAL" clId="{0A50E258-57A8-4F8C-9B7E-5BA9A47790C6}" dt="2024-10-15T16:49:32.494" v="663" actId="478"/>
          <ac:grpSpMkLst>
            <pc:docMk/>
            <pc:sldMk cId="152048638" sldId="2144937688"/>
            <ac:grpSpMk id="64" creationId="{571EB936-B173-E5C2-9C51-667FC0C024FC}"/>
          </ac:grpSpMkLst>
        </pc:grpChg>
      </pc:sldChg>
    </pc:docChg>
  </pc:docChgLst>
  <pc:docChgLst>
    <pc:chgData name="Smith, Christopher" userId="55859027-47ff-4ec1-a263-656b30aeb6f0" providerId="ADAL" clId="{51BF4104-8476-4E4B-9DDB-3BEF1DA2CBBF}"/>
    <pc:docChg chg="undo custSel addSld delSld modSld modSection">
      <pc:chgData name="Smith, Christopher" userId="55859027-47ff-4ec1-a263-656b30aeb6f0" providerId="ADAL" clId="{51BF4104-8476-4E4B-9DDB-3BEF1DA2CBBF}" dt="2024-09-30T14:22:52.059" v="570" actId="2696"/>
      <pc:docMkLst>
        <pc:docMk/>
      </pc:docMkLst>
      <pc:sldChg chg="modSp mod modNotesTx">
        <pc:chgData name="Smith, Christopher" userId="55859027-47ff-4ec1-a263-656b30aeb6f0" providerId="ADAL" clId="{51BF4104-8476-4E4B-9DDB-3BEF1DA2CBBF}" dt="2024-09-24T19:18:41.809" v="44" actId="20577"/>
        <pc:sldMkLst>
          <pc:docMk/>
          <pc:sldMk cId="1931802413" sldId="2134804424"/>
        </pc:sldMkLst>
        <pc:spChg chg="mod">
          <ac:chgData name="Smith, Christopher" userId="55859027-47ff-4ec1-a263-656b30aeb6f0" providerId="ADAL" clId="{51BF4104-8476-4E4B-9DDB-3BEF1DA2CBBF}" dt="2024-09-24T19:18:03.168" v="10" actId="114"/>
          <ac:spMkLst>
            <pc:docMk/>
            <pc:sldMk cId="1931802413" sldId="2134804424"/>
            <ac:spMk id="8" creationId="{76A10B37-153D-EE60-315E-368B2721A5EA}"/>
          </ac:spMkLst>
        </pc:spChg>
        <pc:spChg chg="mod">
          <ac:chgData name="Smith, Christopher" userId="55859027-47ff-4ec1-a263-656b30aeb6f0" providerId="ADAL" clId="{51BF4104-8476-4E4B-9DDB-3BEF1DA2CBBF}" dt="2024-09-24T19:18:14.533" v="36" actId="20577"/>
          <ac:spMkLst>
            <pc:docMk/>
            <pc:sldMk cId="1931802413" sldId="2134804424"/>
            <ac:spMk id="9" creationId="{34C99345-2539-920D-4379-531A595EB4A1}"/>
          </ac:spMkLst>
        </pc:spChg>
      </pc:sldChg>
      <pc:sldChg chg="del">
        <pc:chgData name="Smith, Christopher" userId="55859027-47ff-4ec1-a263-656b30aeb6f0" providerId="ADAL" clId="{51BF4104-8476-4E4B-9DDB-3BEF1DA2CBBF}" dt="2024-09-24T19:22:38.573" v="226" actId="47"/>
        <pc:sldMkLst>
          <pc:docMk/>
          <pc:sldMk cId="3752535084" sldId="2134804425"/>
        </pc:sldMkLst>
      </pc:sldChg>
      <pc:sldChg chg="del">
        <pc:chgData name="Smith, Christopher" userId="55859027-47ff-4ec1-a263-656b30aeb6f0" providerId="ADAL" clId="{51BF4104-8476-4E4B-9DDB-3BEF1DA2CBBF}" dt="2024-09-24T19:22:38.573" v="226" actId="47"/>
        <pc:sldMkLst>
          <pc:docMk/>
          <pc:sldMk cId="2095601396" sldId="2134804426"/>
        </pc:sldMkLst>
      </pc:sldChg>
      <pc:sldChg chg="del">
        <pc:chgData name="Smith, Christopher" userId="55859027-47ff-4ec1-a263-656b30aeb6f0" providerId="ADAL" clId="{51BF4104-8476-4E4B-9DDB-3BEF1DA2CBBF}" dt="2024-09-24T19:22:41.707" v="227" actId="47"/>
        <pc:sldMkLst>
          <pc:docMk/>
          <pc:sldMk cId="2219263813" sldId="2144937671"/>
        </pc:sldMkLst>
      </pc:sldChg>
      <pc:sldChg chg="del">
        <pc:chgData name="Smith, Christopher" userId="55859027-47ff-4ec1-a263-656b30aeb6f0" providerId="ADAL" clId="{51BF4104-8476-4E4B-9DDB-3BEF1DA2CBBF}" dt="2024-09-24T19:22:38.573" v="226" actId="47"/>
        <pc:sldMkLst>
          <pc:docMk/>
          <pc:sldMk cId="3130977444" sldId="2144937673"/>
        </pc:sldMkLst>
      </pc:sldChg>
      <pc:sldChg chg="del">
        <pc:chgData name="Smith, Christopher" userId="55859027-47ff-4ec1-a263-656b30aeb6f0" providerId="ADAL" clId="{51BF4104-8476-4E4B-9DDB-3BEF1DA2CBBF}" dt="2024-09-24T19:22:38.573" v="226" actId="47"/>
        <pc:sldMkLst>
          <pc:docMk/>
          <pc:sldMk cId="3930487788" sldId="2144937674"/>
        </pc:sldMkLst>
      </pc:sldChg>
      <pc:sldChg chg="del">
        <pc:chgData name="Smith, Christopher" userId="55859027-47ff-4ec1-a263-656b30aeb6f0" providerId="ADAL" clId="{51BF4104-8476-4E4B-9DDB-3BEF1DA2CBBF}" dt="2024-09-24T19:22:38.573" v="226" actId="47"/>
        <pc:sldMkLst>
          <pc:docMk/>
          <pc:sldMk cId="316101300" sldId="2144937675"/>
        </pc:sldMkLst>
      </pc:sldChg>
      <pc:sldChg chg="del">
        <pc:chgData name="Smith, Christopher" userId="55859027-47ff-4ec1-a263-656b30aeb6f0" providerId="ADAL" clId="{51BF4104-8476-4E4B-9DDB-3BEF1DA2CBBF}" dt="2024-09-24T19:22:38.573" v="226" actId="47"/>
        <pc:sldMkLst>
          <pc:docMk/>
          <pc:sldMk cId="1909594321" sldId="2144937676"/>
        </pc:sldMkLst>
      </pc:sldChg>
      <pc:sldChg chg="del">
        <pc:chgData name="Smith, Christopher" userId="55859027-47ff-4ec1-a263-656b30aeb6f0" providerId="ADAL" clId="{51BF4104-8476-4E4B-9DDB-3BEF1DA2CBBF}" dt="2024-09-24T19:22:38.573" v="226" actId="47"/>
        <pc:sldMkLst>
          <pc:docMk/>
          <pc:sldMk cId="3190992741" sldId="2144937677"/>
        </pc:sldMkLst>
      </pc:sldChg>
      <pc:sldChg chg="del">
        <pc:chgData name="Smith, Christopher" userId="55859027-47ff-4ec1-a263-656b30aeb6f0" providerId="ADAL" clId="{51BF4104-8476-4E4B-9DDB-3BEF1DA2CBBF}" dt="2024-09-24T19:22:38.573" v="226" actId="47"/>
        <pc:sldMkLst>
          <pc:docMk/>
          <pc:sldMk cId="3244425776" sldId="2144937678"/>
        </pc:sldMkLst>
      </pc:sldChg>
      <pc:sldChg chg="del">
        <pc:chgData name="Smith, Christopher" userId="55859027-47ff-4ec1-a263-656b30aeb6f0" providerId="ADAL" clId="{51BF4104-8476-4E4B-9DDB-3BEF1DA2CBBF}" dt="2024-09-24T19:22:38.573" v="226" actId="47"/>
        <pc:sldMkLst>
          <pc:docMk/>
          <pc:sldMk cId="2456464092" sldId="2144937679"/>
        </pc:sldMkLst>
      </pc:sldChg>
      <pc:sldChg chg="del">
        <pc:chgData name="Smith, Christopher" userId="55859027-47ff-4ec1-a263-656b30aeb6f0" providerId="ADAL" clId="{51BF4104-8476-4E4B-9DDB-3BEF1DA2CBBF}" dt="2024-09-24T19:22:38.573" v="226" actId="47"/>
        <pc:sldMkLst>
          <pc:docMk/>
          <pc:sldMk cId="608309503" sldId="2144937680"/>
        </pc:sldMkLst>
      </pc:sldChg>
      <pc:sldChg chg="del">
        <pc:chgData name="Smith, Christopher" userId="55859027-47ff-4ec1-a263-656b30aeb6f0" providerId="ADAL" clId="{51BF4104-8476-4E4B-9DDB-3BEF1DA2CBBF}" dt="2024-09-24T19:22:38.573" v="226" actId="47"/>
        <pc:sldMkLst>
          <pc:docMk/>
          <pc:sldMk cId="1695708222" sldId="2144937681"/>
        </pc:sldMkLst>
      </pc:sldChg>
      <pc:sldChg chg="del">
        <pc:chgData name="Smith, Christopher" userId="55859027-47ff-4ec1-a263-656b30aeb6f0" providerId="ADAL" clId="{51BF4104-8476-4E4B-9DDB-3BEF1DA2CBBF}" dt="2024-09-24T19:22:38.573" v="226" actId="47"/>
        <pc:sldMkLst>
          <pc:docMk/>
          <pc:sldMk cId="853387792" sldId="2144937682"/>
        </pc:sldMkLst>
      </pc:sldChg>
      <pc:sldChg chg="del">
        <pc:chgData name="Smith, Christopher" userId="55859027-47ff-4ec1-a263-656b30aeb6f0" providerId="ADAL" clId="{51BF4104-8476-4E4B-9DDB-3BEF1DA2CBBF}" dt="2024-09-24T19:22:38.573" v="226" actId="47"/>
        <pc:sldMkLst>
          <pc:docMk/>
          <pc:sldMk cId="272929451" sldId="2144937683"/>
        </pc:sldMkLst>
      </pc:sldChg>
      <pc:sldChg chg="modSp mod modNotesTx">
        <pc:chgData name="Smith, Christopher" userId="55859027-47ff-4ec1-a263-656b30aeb6f0" providerId="ADAL" clId="{51BF4104-8476-4E4B-9DDB-3BEF1DA2CBBF}" dt="2024-09-24T19:25:20.899" v="270" actId="20577"/>
        <pc:sldMkLst>
          <pc:docMk/>
          <pc:sldMk cId="1157751760" sldId="2144937684"/>
        </pc:sldMkLst>
        <pc:spChg chg="mod">
          <ac:chgData name="Smith, Christopher" userId="55859027-47ff-4ec1-a263-656b30aeb6f0" providerId="ADAL" clId="{51BF4104-8476-4E4B-9DDB-3BEF1DA2CBBF}" dt="2024-09-24T19:18:23.599" v="43" actId="20577"/>
          <ac:spMkLst>
            <pc:docMk/>
            <pc:sldMk cId="1157751760" sldId="2144937684"/>
            <ac:spMk id="2" creationId="{076F3A11-1DF1-47A7-5A15-6CBA247EFF73}"/>
          </ac:spMkLst>
        </pc:spChg>
        <pc:graphicFrameChg chg="mod">
          <ac:chgData name="Smith, Christopher" userId="55859027-47ff-4ec1-a263-656b30aeb6f0" providerId="ADAL" clId="{51BF4104-8476-4E4B-9DDB-3BEF1DA2CBBF}" dt="2024-09-24T19:25:20.899" v="270" actId="20577"/>
          <ac:graphicFrameMkLst>
            <pc:docMk/>
            <pc:sldMk cId="1157751760" sldId="2144937684"/>
            <ac:graphicFrameMk id="5" creationId="{F7ED9684-1383-BDC1-0971-3D0171BA8D56}"/>
          </ac:graphicFrameMkLst>
        </pc:graphicFrameChg>
      </pc:sldChg>
      <pc:sldChg chg="addSp delSp modSp new mod modNotesTx">
        <pc:chgData name="Smith, Christopher" userId="55859027-47ff-4ec1-a263-656b30aeb6f0" providerId="ADAL" clId="{51BF4104-8476-4E4B-9DDB-3BEF1DA2CBBF}" dt="2024-09-26T15:03:38.928" v="565" actId="207"/>
        <pc:sldMkLst>
          <pc:docMk/>
          <pc:sldMk cId="1425574149" sldId="2144937685"/>
        </pc:sldMkLst>
        <pc:spChg chg="mod">
          <ac:chgData name="Smith, Christopher" userId="55859027-47ff-4ec1-a263-656b30aeb6f0" providerId="ADAL" clId="{51BF4104-8476-4E4B-9DDB-3BEF1DA2CBBF}" dt="2024-09-24T19:25:31.019" v="290" actId="20577"/>
          <ac:spMkLst>
            <pc:docMk/>
            <pc:sldMk cId="1425574149" sldId="2144937685"/>
            <ac:spMk id="2" creationId="{2AB392E2-84CF-CE5E-3BB7-6799C3964B25}"/>
          </ac:spMkLst>
        </pc:spChg>
        <pc:spChg chg="add del mod">
          <ac:chgData name="Smith, Christopher" userId="55859027-47ff-4ec1-a263-656b30aeb6f0" providerId="ADAL" clId="{51BF4104-8476-4E4B-9DDB-3BEF1DA2CBBF}" dt="2024-09-24T20:00:11.721" v="564" actId="1076"/>
          <ac:spMkLst>
            <pc:docMk/>
            <pc:sldMk cId="1425574149" sldId="2144937685"/>
            <ac:spMk id="5" creationId="{0D4CEBFA-F280-8FF4-D577-DDC4E8676C9A}"/>
          </ac:spMkLst>
        </pc:spChg>
        <pc:spChg chg="add del mod">
          <ac:chgData name="Smith, Christopher" userId="55859027-47ff-4ec1-a263-656b30aeb6f0" providerId="ADAL" clId="{51BF4104-8476-4E4B-9DDB-3BEF1DA2CBBF}" dt="2024-09-26T15:03:38.928" v="565" actId="207"/>
          <ac:spMkLst>
            <pc:docMk/>
            <pc:sldMk cId="1425574149" sldId="2144937685"/>
            <ac:spMk id="6" creationId="{C14DC3C8-10AC-E2F0-57B0-BF67F1F6D687}"/>
          </ac:spMkLst>
        </pc:spChg>
        <pc:spChg chg="add del mod">
          <ac:chgData name="Smith, Christopher" userId="55859027-47ff-4ec1-a263-656b30aeb6f0" providerId="ADAL" clId="{51BF4104-8476-4E4B-9DDB-3BEF1DA2CBBF}" dt="2024-09-24T20:00:11.721" v="564" actId="1076"/>
          <ac:spMkLst>
            <pc:docMk/>
            <pc:sldMk cId="1425574149" sldId="2144937685"/>
            <ac:spMk id="7" creationId="{10912DA5-F38B-CF31-E918-BC2C47DDBC3E}"/>
          </ac:spMkLst>
        </pc:spChg>
        <pc:spChg chg="add del mod">
          <ac:chgData name="Smith, Christopher" userId="55859027-47ff-4ec1-a263-656b30aeb6f0" providerId="ADAL" clId="{51BF4104-8476-4E4B-9DDB-3BEF1DA2CBBF}" dt="2024-09-26T15:03:38.928" v="565" actId="207"/>
          <ac:spMkLst>
            <pc:docMk/>
            <pc:sldMk cId="1425574149" sldId="2144937685"/>
            <ac:spMk id="8" creationId="{B0EF6CC9-609A-67A2-804E-98DFC0C0C0A2}"/>
          </ac:spMkLst>
        </pc:spChg>
        <pc:spChg chg="add del mod">
          <ac:chgData name="Smith, Christopher" userId="55859027-47ff-4ec1-a263-656b30aeb6f0" providerId="ADAL" clId="{51BF4104-8476-4E4B-9DDB-3BEF1DA2CBBF}" dt="2024-09-24T20:00:11.721" v="564" actId="1076"/>
          <ac:spMkLst>
            <pc:docMk/>
            <pc:sldMk cId="1425574149" sldId="2144937685"/>
            <ac:spMk id="9" creationId="{CABA5B76-3914-7361-700E-19B3E2516458}"/>
          </ac:spMkLst>
        </pc:spChg>
        <pc:spChg chg="add del mod">
          <ac:chgData name="Smith, Christopher" userId="55859027-47ff-4ec1-a263-656b30aeb6f0" providerId="ADAL" clId="{51BF4104-8476-4E4B-9DDB-3BEF1DA2CBBF}" dt="2024-09-24T20:00:11.721" v="564" actId="1076"/>
          <ac:spMkLst>
            <pc:docMk/>
            <pc:sldMk cId="1425574149" sldId="2144937685"/>
            <ac:spMk id="10" creationId="{79606D31-8005-1974-6784-A4FF6DC2AA6E}"/>
          </ac:spMkLst>
        </pc:spChg>
        <pc:spChg chg="add del mod">
          <ac:chgData name="Smith, Christopher" userId="55859027-47ff-4ec1-a263-656b30aeb6f0" providerId="ADAL" clId="{51BF4104-8476-4E4B-9DDB-3BEF1DA2CBBF}" dt="2024-09-24T20:00:11.721" v="564" actId="1076"/>
          <ac:spMkLst>
            <pc:docMk/>
            <pc:sldMk cId="1425574149" sldId="2144937685"/>
            <ac:spMk id="11" creationId="{274399D1-88D0-4922-A16B-186653BBC42A}"/>
          </ac:spMkLst>
        </pc:spChg>
        <pc:spChg chg="add del mod">
          <ac:chgData name="Smith, Christopher" userId="55859027-47ff-4ec1-a263-656b30aeb6f0" providerId="ADAL" clId="{51BF4104-8476-4E4B-9DDB-3BEF1DA2CBBF}" dt="2024-09-24T20:00:11.721" v="564" actId="1076"/>
          <ac:spMkLst>
            <pc:docMk/>
            <pc:sldMk cId="1425574149" sldId="2144937685"/>
            <ac:spMk id="12" creationId="{83BD2059-1651-B994-C396-35C931188C3E}"/>
          </ac:spMkLst>
        </pc:spChg>
        <pc:spChg chg="add del mod">
          <ac:chgData name="Smith, Christopher" userId="55859027-47ff-4ec1-a263-656b30aeb6f0" providerId="ADAL" clId="{51BF4104-8476-4E4B-9DDB-3BEF1DA2CBBF}" dt="2024-09-26T15:03:38.928" v="565" actId="207"/>
          <ac:spMkLst>
            <pc:docMk/>
            <pc:sldMk cId="1425574149" sldId="2144937685"/>
            <ac:spMk id="13" creationId="{78CFAC9B-A29E-0389-52F2-337D47570F7C}"/>
          </ac:spMkLst>
        </pc:spChg>
        <pc:graphicFrameChg chg="add del mod">
          <ac:chgData name="Smith, Christopher" userId="55859027-47ff-4ec1-a263-656b30aeb6f0" providerId="ADAL" clId="{51BF4104-8476-4E4B-9DDB-3BEF1DA2CBBF}" dt="2024-09-24T19:34:29.842" v="300" actId="478"/>
          <ac:graphicFrameMkLst>
            <pc:docMk/>
            <pc:sldMk cId="1425574149" sldId="2144937685"/>
            <ac:graphicFrameMk id="4" creationId="{92399B61-4BE9-0B29-2914-F22240C88D85}"/>
          </ac:graphicFrameMkLst>
        </pc:graphicFrameChg>
      </pc:sldChg>
      <pc:sldChg chg="del">
        <pc:chgData name="Smith, Christopher" userId="55859027-47ff-4ec1-a263-656b30aeb6f0" providerId="ADAL" clId="{51BF4104-8476-4E4B-9DDB-3BEF1DA2CBBF}" dt="2024-09-24T19:22:38.573" v="226" actId="47"/>
        <pc:sldMkLst>
          <pc:docMk/>
          <pc:sldMk cId="2036791264" sldId="2144937685"/>
        </pc:sldMkLst>
      </pc:sldChg>
      <pc:sldChg chg="del">
        <pc:chgData name="Smith, Christopher" userId="55859027-47ff-4ec1-a263-656b30aeb6f0" providerId="ADAL" clId="{51BF4104-8476-4E4B-9DDB-3BEF1DA2CBBF}" dt="2024-09-24T19:22:38.573" v="226" actId="47"/>
        <pc:sldMkLst>
          <pc:docMk/>
          <pc:sldMk cId="1631058374" sldId="2144937686"/>
        </pc:sldMkLst>
      </pc:sldChg>
      <pc:sldChg chg="addSp delSp modSp new del">
        <pc:chgData name="Smith, Christopher" userId="55859027-47ff-4ec1-a263-656b30aeb6f0" providerId="ADAL" clId="{51BF4104-8476-4E4B-9DDB-3BEF1DA2CBBF}" dt="2024-09-30T14:22:52.059" v="570" actId="2696"/>
        <pc:sldMkLst>
          <pc:docMk/>
          <pc:sldMk cId="3376615329" sldId="2144937686"/>
        </pc:sldMkLst>
        <pc:picChg chg="add del mod">
          <ac:chgData name="Smith, Christopher" userId="55859027-47ff-4ec1-a263-656b30aeb6f0" providerId="ADAL" clId="{51BF4104-8476-4E4B-9DDB-3BEF1DA2CBBF}" dt="2024-09-30T14:22:47.581" v="569" actId="478"/>
          <ac:picMkLst>
            <pc:docMk/>
            <pc:sldMk cId="3376615329" sldId="2144937686"/>
            <ac:picMk id="1026" creationId="{E457F423-4B57-E3F1-5BBD-A35634FE29D8}"/>
          </ac:picMkLst>
        </pc:picChg>
      </pc:sldChg>
      <pc:sldChg chg="del">
        <pc:chgData name="Smith, Christopher" userId="55859027-47ff-4ec1-a263-656b30aeb6f0" providerId="ADAL" clId="{51BF4104-8476-4E4B-9DDB-3BEF1DA2CBBF}" dt="2024-09-24T19:22:38.573" v="226" actId="47"/>
        <pc:sldMkLst>
          <pc:docMk/>
          <pc:sldMk cId="3797594847" sldId="2144937687"/>
        </pc:sldMkLst>
      </pc:sldChg>
      <pc:sldChg chg="del">
        <pc:chgData name="Smith, Christopher" userId="55859027-47ff-4ec1-a263-656b30aeb6f0" providerId="ADAL" clId="{51BF4104-8476-4E4B-9DDB-3BEF1DA2CBBF}" dt="2024-09-24T19:22:38.573" v="226" actId="47"/>
        <pc:sldMkLst>
          <pc:docMk/>
          <pc:sldMk cId="731281484" sldId="214493768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r>
              <a:rPr lang="en-US"/>
              <a:t>Payor Mix</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endParaRPr lang="en-US"/>
        </a:p>
      </c:txPr>
    </c:title>
    <c:autoTitleDeleted val="0"/>
    <c:plotArea>
      <c:layout/>
      <c:pieChart>
        <c:varyColors val="1"/>
        <c:ser>
          <c:idx val="0"/>
          <c:order val="0"/>
          <c:tx>
            <c:strRef>
              <c:f>Sheet1!$B$1</c:f>
              <c:strCache>
                <c:ptCount val="1"/>
                <c:pt idx="0">
                  <c:v>Payor Mix</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E7-5341-BD3E-ACE7A91E171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E7-5341-BD3E-ACE7A91E171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7E7-5341-BD3E-ACE7A91E171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7E7-5341-BD3E-ACE7A91E171F}"/>
              </c:ext>
            </c:extLst>
          </c:dPt>
          <c:cat>
            <c:strRef>
              <c:f>Sheet1!$A$2:$A$5</c:f>
              <c:strCache>
                <c:ptCount val="4"/>
                <c:pt idx="0">
                  <c:v>Medicaid </c:v>
                </c:pt>
                <c:pt idx="1">
                  <c:v>Medicare</c:v>
                </c:pt>
                <c:pt idx="2">
                  <c:v>Commercial </c:v>
                </c:pt>
                <c:pt idx="3">
                  <c:v>Uncompensated</c:v>
                </c:pt>
              </c:strCache>
            </c:strRef>
          </c:cat>
          <c:val>
            <c:numRef>
              <c:f>Sheet1!$B$2:$B$5</c:f>
              <c:numCache>
                <c:formatCode>General</c:formatCode>
                <c:ptCount val="4"/>
                <c:pt idx="0">
                  <c:v>42</c:v>
                </c:pt>
                <c:pt idx="1">
                  <c:v>9</c:v>
                </c:pt>
                <c:pt idx="2">
                  <c:v>9</c:v>
                </c:pt>
                <c:pt idx="3">
                  <c:v>40</c:v>
                </c:pt>
              </c:numCache>
            </c:numRef>
          </c:val>
          <c:extLst>
            <c:ext xmlns:c16="http://schemas.microsoft.com/office/drawing/2014/chart" uri="{C3380CC4-5D6E-409C-BE32-E72D297353CC}">
              <c16:uniqueId val="{00000008-87E7-5341-BD3E-ACE7A91E171F}"/>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78160832517433698"/>
          <c:y val="0.26777569360384479"/>
          <c:w val="0.21493642948189334"/>
          <c:h val="0.4236708771086860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kinson Hyperlegible"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latin typeface="Atkinson Hyperlegible"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r>
              <a:rPr lang="en-US"/>
              <a:t>Race</a:t>
            </a:r>
          </a:p>
        </c:rich>
      </c:tx>
      <c:layout>
        <c:manualLayout>
          <c:xMode val="edge"/>
          <c:yMode val="edge"/>
          <c:x val="0.18190166937133215"/>
          <c:y val="4.529651383287369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endParaRPr lang="en-US"/>
        </a:p>
      </c:txPr>
    </c:title>
    <c:autoTitleDeleted val="0"/>
    <c:plotArea>
      <c:layout>
        <c:manualLayout>
          <c:layoutTarget val="inner"/>
          <c:xMode val="edge"/>
          <c:yMode val="edge"/>
          <c:x val="7.0393847962795464E-2"/>
          <c:y val="0.19668752895430044"/>
          <c:w val="0.35847527134164553"/>
          <c:h val="0.72781828132424342"/>
        </c:manualLayout>
      </c:layout>
      <c:doughnutChart>
        <c:varyColors val="1"/>
        <c:ser>
          <c:idx val="0"/>
          <c:order val="0"/>
          <c:tx>
            <c:strRef>
              <c:f>Sheet1!$B$1</c:f>
              <c:strCache>
                <c:ptCount val="1"/>
                <c:pt idx="0">
                  <c:v>Race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BA-7244-BE01-0E2F9986B9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BA-7244-BE01-0E2F9986B9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3BA-7244-BE01-0E2F9986B9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3BA-7244-BE01-0E2F9986B9A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3BA-7244-BE01-0E2F9986B9A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3BA-7244-BE01-0E2F9986B9AF}"/>
              </c:ext>
            </c:extLst>
          </c:dPt>
          <c:cat>
            <c:strRef>
              <c:f>Sheet1!$A$2:$A$7</c:f>
              <c:strCache>
                <c:ptCount val="6"/>
                <c:pt idx="0">
                  <c:v>African American/Black</c:v>
                </c:pt>
                <c:pt idx="1">
                  <c:v>White</c:v>
                </c:pt>
                <c:pt idx="2">
                  <c:v>Other</c:v>
                </c:pt>
                <c:pt idx="3">
                  <c:v>Asian</c:v>
                </c:pt>
                <c:pt idx="4">
                  <c:v>American Indian/Alaska Native</c:v>
                </c:pt>
                <c:pt idx="5">
                  <c:v>Multiple</c:v>
                </c:pt>
              </c:strCache>
            </c:strRef>
          </c:cat>
          <c:val>
            <c:numRef>
              <c:f>Sheet1!$B$2:$B$7</c:f>
              <c:numCache>
                <c:formatCode>0.0%</c:formatCode>
                <c:ptCount val="6"/>
                <c:pt idx="0">
                  <c:v>0.40984954915834376</c:v>
                </c:pt>
                <c:pt idx="1">
                  <c:v>0.33094587345781501</c:v>
                </c:pt>
                <c:pt idx="2">
                  <c:v>0.18226774630258755</c:v>
                </c:pt>
                <c:pt idx="3">
                  <c:v>2.9201256737081408E-2</c:v>
                </c:pt>
                <c:pt idx="4">
                  <c:v>2.8695496692124959E-2</c:v>
                </c:pt>
                <c:pt idx="5">
                  <c:v>1.8605839229609952E-2</c:v>
                </c:pt>
              </c:numCache>
            </c:numRef>
          </c:val>
          <c:extLst>
            <c:ext xmlns:c16="http://schemas.microsoft.com/office/drawing/2014/chart" uri="{C3380CC4-5D6E-409C-BE32-E72D297353CC}">
              <c16:uniqueId val="{0000000C-E3BA-7244-BE01-0E2F9986B9A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6521677858139165"/>
          <c:y val="8.2230608882436079E-3"/>
          <c:w val="0.53478322141860846"/>
          <c:h val="0.9917769203449500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kinson Hyperlegible"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latin typeface="Atkinson Hyperlegible"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r>
              <a:rPr lang="en-US"/>
              <a:t>Ethnicity</a:t>
            </a:r>
          </a:p>
        </c:rich>
      </c:tx>
      <c:layout>
        <c:manualLayout>
          <c:xMode val="edge"/>
          <c:yMode val="edge"/>
          <c:x val="0.12719852308289706"/>
          <c:y val="3.019766392140047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Atkinson Hyperlegible" pitchFamily="2" charset="77"/>
              <a:ea typeface="+mn-ea"/>
              <a:cs typeface="+mn-cs"/>
            </a:defRPr>
          </a:pPr>
          <a:endParaRPr lang="en-US"/>
        </a:p>
      </c:txPr>
    </c:title>
    <c:autoTitleDeleted val="0"/>
    <c:plotArea>
      <c:layout>
        <c:manualLayout>
          <c:layoutTarget val="inner"/>
          <c:xMode val="edge"/>
          <c:yMode val="edge"/>
          <c:x val="5.014220599428499E-2"/>
          <c:y val="0.21681922695565539"/>
          <c:w val="0.38424239583939196"/>
          <c:h val="0.72781838918844377"/>
        </c:manualLayout>
      </c:layout>
      <c:doughnutChart>
        <c:varyColors val="1"/>
        <c:ser>
          <c:idx val="0"/>
          <c:order val="0"/>
          <c:tx>
            <c:strRef>
              <c:f>Sheet1!$B$1</c:f>
              <c:strCache>
                <c:ptCount val="1"/>
                <c:pt idx="0">
                  <c:v>Race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A64-1948-8B26-3F50242CAB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A64-1948-8B26-3F50242CAB77}"/>
              </c:ext>
            </c:extLst>
          </c:dPt>
          <c:cat>
            <c:strRef>
              <c:f>Sheet1!$A$2:$A$3</c:f>
              <c:strCache>
                <c:ptCount val="2"/>
                <c:pt idx="0">
                  <c:v>Non-Hispanic/Latino</c:v>
                </c:pt>
                <c:pt idx="1">
                  <c:v>Hispanic/Latino</c:v>
                </c:pt>
              </c:strCache>
            </c:strRef>
          </c:cat>
          <c:val>
            <c:numRef>
              <c:f>Sheet1!$B$2:$B$3</c:f>
              <c:numCache>
                <c:formatCode>0.0%</c:formatCode>
                <c:ptCount val="2"/>
                <c:pt idx="0">
                  <c:v>0.56499999999999995</c:v>
                </c:pt>
                <c:pt idx="1">
                  <c:v>0.435</c:v>
                </c:pt>
              </c:numCache>
            </c:numRef>
          </c:val>
          <c:extLst>
            <c:ext xmlns:c16="http://schemas.microsoft.com/office/drawing/2014/chart" uri="{C3380CC4-5D6E-409C-BE32-E72D297353CC}">
              <c16:uniqueId val="{00000004-2A64-1948-8B26-3F50242CAB7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48017986955628467"/>
          <c:y val="0.291271670141797"/>
          <c:w val="0.49240619572080674"/>
          <c:h val="0.46390352711653371"/>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tkinson Hyperlegible" pitchFamily="2"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latin typeface="Atkinson Hyperlegible"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53ACC-49F8-47C4-B9FA-D91922C0624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9B402142-8434-48B5-A618-D80D9B76886F}">
      <dgm:prSet/>
      <dgm:spPr/>
      <dgm:t>
        <a:bodyPr/>
        <a:lstStyle/>
        <a:p>
          <a:pPr>
            <a:defRPr cap="all"/>
          </a:pPr>
          <a:r>
            <a:rPr lang="en-US" dirty="0"/>
            <a:t>REPRODUCIBLE workflows</a:t>
          </a:r>
        </a:p>
      </dgm:t>
    </dgm:pt>
    <dgm:pt modelId="{101FD0AC-55C7-43CA-A0B4-F8D752A21F18}" type="parTrans" cxnId="{D82E2328-3A75-4D70-A7BF-A6B35501DA1E}">
      <dgm:prSet/>
      <dgm:spPr/>
      <dgm:t>
        <a:bodyPr/>
        <a:lstStyle/>
        <a:p>
          <a:endParaRPr lang="en-US"/>
        </a:p>
      </dgm:t>
    </dgm:pt>
    <dgm:pt modelId="{EF80402A-80A8-465B-ACBC-BFA77C5EC6A8}" type="sibTrans" cxnId="{D82E2328-3A75-4D70-A7BF-A6B35501DA1E}">
      <dgm:prSet/>
      <dgm:spPr/>
      <dgm:t>
        <a:bodyPr/>
        <a:lstStyle/>
        <a:p>
          <a:endParaRPr lang="en-US"/>
        </a:p>
      </dgm:t>
    </dgm:pt>
    <dgm:pt modelId="{4A9D8281-5858-413F-9EF9-1F3585BD90C1}">
      <dgm:prSet/>
      <dgm:spPr/>
      <dgm:t>
        <a:bodyPr/>
        <a:lstStyle/>
        <a:p>
          <a:pPr>
            <a:defRPr cap="all"/>
          </a:pPr>
          <a:r>
            <a:rPr lang="en-US" b="0" i="0" dirty="0" err="1"/>
            <a:t>Ccdph</a:t>
          </a:r>
          <a:r>
            <a:rPr lang="en-US" b="0" i="0" dirty="0"/>
            <a:t> workflow infrastructure</a:t>
          </a:r>
          <a:endParaRPr lang="en-US" dirty="0"/>
        </a:p>
      </dgm:t>
    </dgm:pt>
    <dgm:pt modelId="{BC1F0A04-4AE2-4472-A905-98570505D438}" type="parTrans" cxnId="{14A8F17D-D779-4F0C-B645-44D7399A44EE}">
      <dgm:prSet/>
      <dgm:spPr/>
      <dgm:t>
        <a:bodyPr/>
        <a:lstStyle/>
        <a:p>
          <a:endParaRPr lang="en-US"/>
        </a:p>
      </dgm:t>
    </dgm:pt>
    <dgm:pt modelId="{6250A665-6604-4F11-96C9-651158B763E0}" type="sibTrans" cxnId="{14A8F17D-D779-4F0C-B645-44D7399A44EE}">
      <dgm:prSet/>
      <dgm:spPr/>
      <dgm:t>
        <a:bodyPr/>
        <a:lstStyle/>
        <a:p>
          <a:endParaRPr lang="en-US"/>
        </a:p>
      </dgm:t>
    </dgm:pt>
    <dgm:pt modelId="{06FBE642-B48B-4627-BBAF-A074F92EB8E8}">
      <dgm:prSet/>
      <dgm:spPr/>
      <dgm:t>
        <a:bodyPr/>
        <a:lstStyle/>
        <a:p>
          <a:pPr>
            <a:defRPr cap="all"/>
          </a:pPr>
          <a:r>
            <a:rPr lang="en-US" b="0" i="0" dirty="0"/>
            <a:t>EPI HANDBOOK Examples</a:t>
          </a:r>
          <a:endParaRPr lang="en-US" dirty="0"/>
        </a:p>
      </dgm:t>
    </dgm:pt>
    <dgm:pt modelId="{E98E743D-A561-4487-A077-4C5DBB5DDBB3}" type="parTrans" cxnId="{025AD85C-403C-4690-A6A6-E225C7E41CD5}">
      <dgm:prSet/>
      <dgm:spPr/>
      <dgm:t>
        <a:bodyPr/>
        <a:lstStyle/>
        <a:p>
          <a:endParaRPr lang="en-US"/>
        </a:p>
      </dgm:t>
    </dgm:pt>
    <dgm:pt modelId="{C20A8632-9C9B-4850-B577-1F9EBA834AE5}" type="sibTrans" cxnId="{025AD85C-403C-4690-A6A6-E225C7E41CD5}">
      <dgm:prSet/>
      <dgm:spPr/>
      <dgm:t>
        <a:bodyPr/>
        <a:lstStyle/>
        <a:p>
          <a:endParaRPr lang="en-US"/>
        </a:p>
      </dgm:t>
    </dgm:pt>
    <dgm:pt modelId="{30E76A90-209E-463E-8CC6-CC888724CD4F}">
      <dgm:prSet/>
      <dgm:spPr/>
      <dgm:t>
        <a:bodyPr/>
        <a:lstStyle/>
        <a:p>
          <a:pPr>
            <a:defRPr cap="all"/>
          </a:pPr>
          <a:r>
            <a:rPr lang="en-US" b="0" i="0" dirty="0"/>
            <a:t>Q &amp; a discussion</a:t>
          </a:r>
          <a:endParaRPr lang="en-US" dirty="0"/>
        </a:p>
      </dgm:t>
    </dgm:pt>
    <dgm:pt modelId="{56643F39-F1EB-4C2C-85B2-DB606DC91391}" type="parTrans" cxnId="{1C90AA42-EB85-4DFA-87E5-07DCF0F81890}">
      <dgm:prSet/>
      <dgm:spPr/>
      <dgm:t>
        <a:bodyPr/>
        <a:lstStyle/>
        <a:p>
          <a:endParaRPr lang="en-US"/>
        </a:p>
      </dgm:t>
    </dgm:pt>
    <dgm:pt modelId="{255CDCCA-9EA0-45E4-9A88-C8FB4A6BC3A5}" type="sibTrans" cxnId="{1C90AA42-EB85-4DFA-87E5-07DCF0F81890}">
      <dgm:prSet/>
      <dgm:spPr/>
      <dgm:t>
        <a:bodyPr/>
        <a:lstStyle/>
        <a:p>
          <a:endParaRPr lang="en-US"/>
        </a:p>
      </dgm:t>
    </dgm:pt>
    <dgm:pt modelId="{D050C872-B0D8-4E82-A44D-5C6B0F14F5E9}" type="pres">
      <dgm:prSet presAssocID="{CC653ACC-49F8-47C4-B9FA-D91922C06240}" presName="root" presStyleCnt="0">
        <dgm:presLayoutVars>
          <dgm:dir/>
          <dgm:resizeHandles val="exact"/>
        </dgm:presLayoutVars>
      </dgm:prSet>
      <dgm:spPr/>
    </dgm:pt>
    <dgm:pt modelId="{99B03BE6-98FE-46A9-91DA-991A17CCC256}" type="pres">
      <dgm:prSet presAssocID="{9B402142-8434-48B5-A618-D80D9B76886F}" presName="compNode" presStyleCnt="0"/>
      <dgm:spPr/>
    </dgm:pt>
    <dgm:pt modelId="{C7B00ACF-5441-4D1F-95BB-DD900DFD32F3}" type="pres">
      <dgm:prSet presAssocID="{9B402142-8434-48B5-A618-D80D9B76886F}" presName="iconBgRect" presStyleLbl="bgShp" presStyleIdx="0" presStyleCnt="4"/>
      <dgm:spPr>
        <a:solidFill>
          <a:srgbClr val="7F8FA9"/>
        </a:solidFill>
      </dgm:spPr>
    </dgm:pt>
    <dgm:pt modelId="{B8C1B5A8-FE75-4122-AEF6-E97D16424895}" type="pres">
      <dgm:prSet presAssocID="{9B402142-8434-48B5-A618-D80D9B7688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DF9CFFAB-E763-4D93-B15A-F6621A516CF1}" type="pres">
      <dgm:prSet presAssocID="{9B402142-8434-48B5-A618-D80D9B76886F}" presName="spaceRect" presStyleCnt="0"/>
      <dgm:spPr/>
    </dgm:pt>
    <dgm:pt modelId="{2BA16308-30F3-47E3-833B-911265654A73}" type="pres">
      <dgm:prSet presAssocID="{9B402142-8434-48B5-A618-D80D9B76886F}" presName="textRect" presStyleLbl="revTx" presStyleIdx="0" presStyleCnt="4">
        <dgm:presLayoutVars>
          <dgm:chMax val="1"/>
          <dgm:chPref val="1"/>
        </dgm:presLayoutVars>
      </dgm:prSet>
      <dgm:spPr/>
    </dgm:pt>
    <dgm:pt modelId="{36E90188-77D7-4706-8227-E1FA1827BAFC}" type="pres">
      <dgm:prSet presAssocID="{EF80402A-80A8-465B-ACBC-BFA77C5EC6A8}" presName="sibTrans" presStyleCnt="0"/>
      <dgm:spPr/>
    </dgm:pt>
    <dgm:pt modelId="{6BB826CD-7523-4B45-AA7C-A036C1041584}" type="pres">
      <dgm:prSet presAssocID="{4A9D8281-5858-413F-9EF9-1F3585BD90C1}" presName="compNode" presStyleCnt="0"/>
      <dgm:spPr/>
    </dgm:pt>
    <dgm:pt modelId="{2809F8DF-A5D2-4898-943B-F4189763861A}" type="pres">
      <dgm:prSet presAssocID="{4A9D8281-5858-413F-9EF9-1F3585BD90C1}" presName="iconBgRect" presStyleLbl="bgShp" presStyleIdx="1" presStyleCnt="4"/>
      <dgm:spPr>
        <a:solidFill>
          <a:srgbClr val="7F8FA9"/>
        </a:solidFill>
      </dgm:spPr>
    </dgm:pt>
    <dgm:pt modelId="{038FB549-CBAB-4525-941C-CD3290B0DB50}" type="pres">
      <dgm:prSet presAssocID="{4A9D8281-5858-413F-9EF9-1F3585BD90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A230D4FF-5F74-4FDC-B9BC-FB263E11D22D}" type="pres">
      <dgm:prSet presAssocID="{4A9D8281-5858-413F-9EF9-1F3585BD90C1}" presName="spaceRect" presStyleCnt="0"/>
      <dgm:spPr/>
    </dgm:pt>
    <dgm:pt modelId="{4D5933AD-0ED9-415B-AA68-B5F47B5BAE55}" type="pres">
      <dgm:prSet presAssocID="{4A9D8281-5858-413F-9EF9-1F3585BD90C1}" presName="textRect" presStyleLbl="revTx" presStyleIdx="1" presStyleCnt="4">
        <dgm:presLayoutVars>
          <dgm:chMax val="1"/>
          <dgm:chPref val="1"/>
        </dgm:presLayoutVars>
      </dgm:prSet>
      <dgm:spPr/>
    </dgm:pt>
    <dgm:pt modelId="{40A9B93B-E700-409B-90A2-B05A7D98E3C6}" type="pres">
      <dgm:prSet presAssocID="{6250A665-6604-4F11-96C9-651158B763E0}" presName="sibTrans" presStyleCnt="0"/>
      <dgm:spPr/>
    </dgm:pt>
    <dgm:pt modelId="{AC797B6B-15F1-4A1C-9F34-0B44E82FFD51}" type="pres">
      <dgm:prSet presAssocID="{06FBE642-B48B-4627-BBAF-A074F92EB8E8}" presName="compNode" presStyleCnt="0"/>
      <dgm:spPr/>
    </dgm:pt>
    <dgm:pt modelId="{83B81A10-0916-4D9B-A917-ADA030A61804}" type="pres">
      <dgm:prSet presAssocID="{06FBE642-B48B-4627-BBAF-A074F92EB8E8}" presName="iconBgRect" presStyleLbl="bgShp" presStyleIdx="2" presStyleCnt="4"/>
      <dgm:spPr>
        <a:solidFill>
          <a:srgbClr val="7F8FA9"/>
        </a:solidFill>
      </dgm:spPr>
    </dgm:pt>
    <dgm:pt modelId="{2013F570-FE3A-4086-B52F-EEE09F7107B5}" type="pres">
      <dgm:prSet presAssocID="{06FBE642-B48B-4627-BBAF-A074F92EB8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9AD006E-87BE-41A2-942F-98D2ED69DCFE}" type="pres">
      <dgm:prSet presAssocID="{06FBE642-B48B-4627-BBAF-A074F92EB8E8}" presName="spaceRect" presStyleCnt="0"/>
      <dgm:spPr/>
    </dgm:pt>
    <dgm:pt modelId="{A8229D4B-352B-4287-9F5F-E61B1D8BFD8A}" type="pres">
      <dgm:prSet presAssocID="{06FBE642-B48B-4627-BBAF-A074F92EB8E8}" presName="textRect" presStyleLbl="revTx" presStyleIdx="2" presStyleCnt="4">
        <dgm:presLayoutVars>
          <dgm:chMax val="1"/>
          <dgm:chPref val="1"/>
        </dgm:presLayoutVars>
      </dgm:prSet>
      <dgm:spPr/>
    </dgm:pt>
    <dgm:pt modelId="{BC0B95C7-F8BC-4229-B6FC-1C5A76D17734}" type="pres">
      <dgm:prSet presAssocID="{C20A8632-9C9B-4850-B577-1F9EBA834AE5}" presName="sibTrans" presStyleCnt="0"/>
      <dgm:spPr/>
    </dgm:pt>
    <dgm:pt modelId="{B97E87B4-5AC4-48A5-BB67-C276FD5D2E45}" type="pres">
      <dgm:prSet presAssocID="{30E76A90-209E-463E-8CC6-CC888724CD4F}" presName="compNode" presStyleCnt="0"/>
      <dgm:spPr/>
    </dgm:pt>
    <dgm:pt modelId="{B79D3FF9-F24B-4BFD-9B58-DFEF6A231CC2}" type="pres">
      <dgm:prSet presAssocID="{30E76A90-209E-463E-8CC6-CC888724CD4F}" presName="iconBgRect" presStyleLbl="bgShp" presStyleIdx="3" presStyleCnt="4"/>
      <dgm:spPr>
        <a:solidFill>
          <a:srgbClr val="7F8FA9"/>
        </a:solidFill>
      </dgm:spPr>
    </dgm:pt>
    <dgm:pt modelId="{28DCFC13-9631-4403-BF54-9B7541E9450B}" type="pres">
      <dgm:prSet presAssocID="{30E76A90-209E-463E-8CC6-CC888724CD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1966718A-7F28-4250-AEF8-6986C552D279}" type="pres">
      <dgm:prSet presAssocID="{30E76A90-209E-463E-8CC6-CC888724CD4F}" presName="spaceRect" presStyleCnt="0"/>
      <dgm:spPr/>
    </dgm:pt>
    <dgm:pt modelId="{DCF236F7-D435-4468-B204-D8269E57BB38}" type="pres">
      <dgm:prSet presAssocID="{30E76A90-209E-463E-8CC6-CC888724CD4F}" presName="textRect" presStyleLbl="revTx" presStyleIdx="3" presStyleCnt="4">
        <dgm:presLayoutVars>
          <dgm:chMax val="1"/>
          <dgm:chPref val="1"/>
        </dgm:presLayoutVars>
      </dgm:prSet>
      <dgm:spPr/>
    </dgm:pt>
  </dgm:ptLst>
  <dgm:cxnLst>
    <dgm:cxn modelId="{D82E2328-3A75-4D70-A7BF-A6B35501DA1E}" srcId="{CC653ACC-49F8-47C4-B9FA-D91922C06240}" destId="{9B402142-8434-48B5-A618-D80D9B76886F}" srcOrd="0" destOrd="0" parTransId="{101FD0AC-55C7-43CA-A0B4-F8D752A21F18}" sibTransId="{EF80402A-80A8-465B-ACBC-BFA77C5EC6A8}"/>
    <dgm:cxn modelId="{025AD85C-403C-4690-A6A6-E225C7E41CD5}" srcId="{CC653ACC-49F8-47C4-B9FA-D91922C06240}" destId="{06FBE642-B48B-4627-BBAF-A074F92EB8E8}" srcOrd="2" destOrd="0" parTransId="{E98E743D-A561-4487-A077-4C5DBB5DDBB3}" sibTransId="{C20A8632-9C9B-4850-B577-1F9EBA834AE5}"/>
    <dgm:cxn modelId="{1C90AA42-EB85-4DFA-87E5-07DCF0F81890}" srcId="{CC653ACC-49F8-47C4-B9FA-D91922C06240}" destId="{30E76A90-209E-463E-8CC6-CC888724CD4F}" srcOrd="3" destOrd="0" parTransId="{56643F39-F1EB-4C2C-85B2-DB606DC91391}" sibTransId="{255CDCCA-9EA0-45E4-9A88-C8FB4A6BC3A5}"/>
    <dgm:cxn modelId="{4E6F5B77-1D4E-44B8-AD4D-CE50BC8D893A}" type="presOf" srcId="{30E76A90-209E-463E-8CC6-CC888724CD4F}" destId="{DCF236F7-D435-4468-B204-D8269E57BB38}" srcOrd="0" destOrd="0" presId="urn:microsoft.com/office/officeart/2018/5/layout/IconCircleLabelList"/>
    <dgm:cxn modelId="{14A8F17D-D779-4F0C-B645-44D7399A44EE}" srcId="{CC653ACC-49F8-47C4-B9FA-D91922C06240}" destId="{4A9D8281-5858-413F-9EF9-1F3585BD90C1}" srcOrd="1" destOrd="0" parTransId="{BC1F0A04-4AE2-4472-A905-98570505D438}" sibTransId="{6250A665-6604-4F11-96C9-651158B763E0}"/>
    <dgm:cxn modelId="{D5719281-7EDF-4654-A11C-8C5E2386DE11}" type="presOf" srcId="{9B402142-8434-48B5-A618-D80D9B76886F}" destId="{2BA16308-30F3-47E3-833B-911265654A73}" srcOrd="0" destOrd="0" presId="urn:microsoft.com/office/officeart/2018/5/layout/IconCircleLabelList"/>
    <dgm:cxn modelId="{BBB5A8B4-E540-4422-81FA-C536A3BE28B5}" type="presOf" srcId="{06FBE642-B48B-4627-BBAF-A074F92EB8E8}" destId="{A8229D4B-352B-4287-9F5F-E61B1D8BFD8A}" srcOrd="0" destOrd="0" presId="urn:microsoft.com/office/officeart/2018/5/layout/IconCircleLabelList"/>
    <dgm:cxn modelId="{3E8DC7E4-5C4C-4CEC-8049-56F24A51378E}" type="presOf" srcId="{CC653ACC-49F8-47C4-B9FA-D91922C06240}" destId="{D050C872-B0D8-4E82-A44D-5C6B0F14F5E9}" srcOrd="0" destOrd="0" presId="urn:microsoft.com/office/officeart/2018/5/layout/IconCircleLabelList"/>
    <dgm:cxn modelId="{51140EE6-AED7-4B1B-94F6-B9681753E01D}" type="presOf" srcId="{4A9D8281-5858-413F-9EF9-1F3585BD90C1}" destId="{4D5933AD-0ED9-415B-AA68-B5F47B5BAE55}" srcOrd="0" destOrd="0" presId="urn:microsoft.com/office/officeart/2018/5/layout/IconCircleLabelList"/>
    <dgm:cxn modelId="{3E3A32DE-7B41-49A4-A0F1-9F4B14A4A512}" type="presParOf" srcId="{D050C872-B0D8-4E82-A44D-5C6B0F14F5E9}" destId="{99B03BE6-98FE-46A9-91DA-991A17CCC256}" srcOrd="0" destOrd="0" presId="urn:microsoft.com/office/officeart/2018/5/layout/IconCircleLabelList"/>
    <dgm:cxn modelId="{6CA18C0E-DA6C-457A-94BD-71A881CE519B}" type="presParOf" srcId="{99B03BE6-98FE-46A9-91DA-991A17CCC256}" destId="{C7B00ACF-5441-4D1F-95BB-DD900DFD32F3}" srcOrd="0" destOrd="0" presId="urn:microsoft.com/office/officeart/2018/5/layout/IconCircleLabelList"/>
    <dgm:cxn modelId="{0C9A16C4-6162-44CC-8BB5-8EA7665D03D8}" type="presParOf" srcId="{99B03BE6-98FE-46A9-91DA-991A17CCC256}" destId="{B8C1B5A8-FE75-4122-AEF6-E97D16424895}" srcOrd="1" destOrd="0" presId="urn:microsoft.com/office/officeart/2018/5/layout/IconCircleLabelList"/>
    <dgm:cxn modelId="{A412BC23-DE6F-4B6D-89F9-7C4BC03FED4B}" type="presParOf" srcId="{99B03BE6-98FE-46A9-91DA-991A17CCC256}" destId="{DF9CFFAB-E763-4D93-B15A-F6621A516CF1}" srcOrd="2" destOrd="0" presId="urn:microsoft.com/office/officeart/2018/5/layout/IconCircleLabelList"/>
    <dgm:cxn modelId="{B680D842-B4A1-4549-A071-4150423B17A5}" type="presParOf" srcId="{99B03BE6-98FE-46A9-91DA-991A17CCC256}" destId="{2BA16308-30F3-47E3-833B-911265654A73}" srcOrd="3" destOrd="0" presId="urn:microsoft.com/office/officeart/2018/5/layout/IconCircleLabelList"/>
    <dgm:cxn modelId="{0EE15C70-66C9-45F6-874B-1BA63C83A191}" type="presParOf" srcId="{D050C872-B0D8-4E82-A44D-5C6B0F14F5E9}" destId="{36E90188-77D7-4706-8227-E1FA1827BAFC}" srcOrd="1" destOrd="0" presId="urn:microsoft.com/office/officeart/2018/5/layout/IconCircleLabelList"/>
    <dgm:cxn modelId="{38DD8547-D3F0-48AA-B338-510321F0B6B3}" type="presParOf" srcId="{D050C872-B0D8-4E82-A44D-5C6B0F14F5E9}" destId="{6BB826CD-7523-4B45-AA7C-A036C1041584}" srcOrd="2" destOrd="0" presId="urn:microsoft.com/office/officeart/2018/5/layout/IconCircleLabelList"/>
    <dgm:cxn modelId="{C8EED6F6-EF5B-4184-824C-30AB61740748}" type="presParOf" srcId="{6BB826CD-7523-4B45-AA7C-A036C1041584}" destId="{2809F8DF-A5D2-4898-943B-F4189763861A}" srcOrd="0" destOrd="0" presId="urn:microsoft.com/office/officeart/2018/5/layout/IconCircleLabelList"/>
    <dgm:cxn modelId="{FE0270C1-95E1-4DFB-9214-FD074CA5A59C}" type="presParOf" srcId="{6BB826CD-7523-4B45-AA7C-A036C1041584}" destId="{038FB549-CBAB-4525-941C-CD3290B0DB50}" srcOrd="1" destOrd="0" presId="urn:microsoft.com/office/officeart/2018/5/layout/IconCircleLabelList"/>
    <dgm:cxn modelId="{992B70D3-96D6-4364-A476-189083FC31E8}" type="presParOf" srcId="{6BB826CD-7523-4B45-AA7C-A036C1041584}" destId="{A230D4FF-5F74-4FDC-B9BC-FB263E11D22D}" srcOrd="2" destOrd="0" presId="urn:microsoft.com/office/officeart/2018/5/layout/IconCircleLabelList"/>
    <dgm:cxn modelId="{693E2A4D-9E7F-4A62-8792-447A178AA72C}" type="presParOf" srcId="{6BB826CD-7523-4B45-AA7C-A036C1041584}" destId="{4D5933AD-0ED9-415B-AA68-B5F47B5BAE55}" srcOrd="3" destOrd="0" presId="urn:microsoft.com/office/officeart/2018/5/layout/IconCircleLabelList"/>
    <dgm:cxn modelId="{D16216D6-01F9-46B2-B8C8-4F68AA05B44A}" type="presParOf" srcId="{D050C872-B0D8-4E82-A44D-5C6B0F14F5E9}" destId="{40A9B93B-E700-409B-90A2-B05A7D98E3C6}" srcOrd="3" destOrd="0" presId="urn:microsoft.com/office/officeart/2018/5/layout/IconCircleLabelList"/>
    <dgm:cxn modelId="{92BAA950-1684-4AB2-9653-980CCC33D758}" type="presParOf" srcId="{D050C872-B0D8-4E82-A44D-5C6B0F14F5E9}" destId="{AC797B6B-15F1-4A1C-9F34-0B44E82FFD51}" srcOrd="4" destOrd="0" presId="urn:microsoft.com/office/officeart/2018/5/layout/IconCircleLabelList"/>
    <dgm:cxn modelId="{9C8E15B2-5570-4912-8BB6-8FD13F9DF294}" type="presParOf" srcId="{AC797B6B-15F1-4A1C-9F34-0B44E82FFD51}" destId="{83B81A10-0916-4D9B-A917-ADA030A61804}" srcOrd="0" destOrd="0" presId="urn:microsoft.com/office/officeart/2018/5/layout/IconCircleLabelList"/>
    <dgm:cxn modelId="{309F9C95-3C28-4315-BF9A-B6E4F9927956}" type="presParOf" srcId="{AC797B6B-15F1-4A1C-9F34-0B44E82FFD51}" destId="{2013F570-FE3A-4086-B52F-EEE09F7107B5}" srcOrd="1" destOrd="0" presId="urn:microsoft.com/office/officeart/2018/5/layout/IconCircleLabelList"/>
    <dgm:cxn modelId="{CED932BC-C549-468B-8870-FB26383DBDDA}" type="presParOf" srcId="{AC797B6B-15F1-4A1C-9F34-0B44E82FFD51}" destId="{59AD006E-87BE-41A2-942F-98D2ED69DCFE}" srcOrd="2" destOrd="0" presId="urn:microsoft.com/office/officeart/2018/5/layout/IconCircleLabelList"/>
    <dgm:cxn modelId="{8300A305-FF9B-4CDA-938E-BED403302FEE}" type="presParOf" srcId="{AC797B6B-15F1-4A1C-9F34-0B44E82FFD51}" destId="{A8229D4B-352B-4287-9F5F-E61B1D8BFD8A}" srcOrd="3" destOrd="0" presId="urn:microsoft.com/office/officeart/2018/5/layout/IconCircleLabelList"/>
    <dgm:cxn modelId="{8FA97846-F15A-4BF3-A225-0D45B03C6455}" type="presParOf" srcId="{D050C872-B0D8-4E82-A44D-5C6B0F14F5E9}" destId="{BC0B95C7-F8BC-4229-B6FC-1C5A76D17734}" srcOrd="5" destOrd="0" presId="urn:microsoft.com/office/officeart/2018/5/layout/IconCircleLabelList"/>
    <dgm:cxn modelId="{1E751A8B-0294-4028-815D-8F052134E41D}" type="presParOf" srcId="{D050C872-B0D8-4E82-A44D-5C6B0F14F5E9}" destId="{B97E87B4-5AC4-48A5-BB67-C276FD5D2E45}" srcOrd="6" destOrd="0" presId="urn:microsoft.com/office/officeart/2018/5/layout/IconCircleLabelList"/>
    <dgm:cxn modelId="{ABD2021B-7270-42A7-B236-CA1C79D10D66}" type="presParOf" srcId="{B97E87B4-5AC4-48A5-BB67-C276FD5D2E45}" destId="{B79D3FF9-F24B-4BFD-9B58-DFEF6A231CC2}" srcOrd="0" destOrd="0" presId="urn:microsoft.com/office/officeart/2018/5/layout/IconCircleLabelList"/>
    <dgm:cxn modelId="{B9D4BB18-2EA8-412F-9A3F-9F2815D1DCDD}" type="presParOf" srcId="{B97E87B4-5AC4-48A5-BB67-C276FD5D2E45}" destId="{28DCFC13-9631-4403-BF54-9B7541E9450B}" srcOrd="1" destOrd="0" presId="urn:microsoft.com/office/officeart/2018/5/layout/IconCircleLabelList"/>
    <dgm:cxn modelId="{DA45F86F-BD0D-4AE7-9CB6-4E7C98710430}" type="presParOf" srcId="{B97E87B4-5AC4-48A5-BB67-C276FD5D2E45}" destId="{1966718A-7F28-4250-AEF8-6986C552D279}" srcOrd="2" destOrd="0" presId="urn:microsoft.com/office/officeart/2018/5/layout/IconCircleLabelList"/>
    <dgm:cxn modelId="{D353EF78-FCAC-4601-A7F5-56E4233A2AC4}" type="presParOf" srcId="{B97E87B4-5AC4-48A5-BB67-C276FD5D2E45}" destId="{DCF236F7-D435-4468-B204-D8269E57BB3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00ACF-5441-4D1F-95BB-DD900DFD32F3}">
      <dsp:nvSpPr>
        <dsp:cNvPr id="0" name=""/>
        <dsp:cNvSpPr/>
      </dsp:nvSpPr>
      <dsp:spPr>
        <a:xfrm>
          <a:off x="973190" y="393625"/>
          <a:ext cx="1264141" cy="1264141"/>
        </a:xfrm>
        <a:prstGeom prst="ellipse">
          <a:avLst/>
        </a:prstGeom>
        <a:solidFill>
          <a:srgbClr val="7F8FA9"/>
        </a:solidFill>
        <a:ln>
          <a:noFill/>
        </a:ln>
        <a:effectLst/>
      </dsp:spPr>
      <dsp:style>
        <a:lnRef idx="0">
          <a:scrgbClr r="0" g="0" b="0"/>
        </a:lnRef>
        <a:fillRef idx="1">
          <a:scrgbClr r="0" g="0" b="0"/>
        </a:fillRef>
        <a:effectRef idx="0">
          <a:scrgbClr r="0" g="0" b="0"/>
        </a:effectRef>
        <a:fontRef idx="minor"/>
      </dsp:style>
    </dsp:sp>
    <dsp:sp modelId="{B8C1B5A8-FE75-4122-AEF6-E97D16424895}">
      <dsp:nvSpPr>
        <dsp:cNvPr id="0" name=""/>
        <dsp:cNvSpPr/>
      </dsp:nvSpPr>
      <dsp:spPr>
        <a:xfrm>
          <a:off x="1242597" y="663033"/>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16308-30F3-47E3-833B-911265654A73}">
      <dsp:nvSpPr>
        <dsp:cNvPr id="0" name=""/>
        <dsp:cNvSpPr/>
      </dsp:nvSpPr>
      <dsp:spPr>
        <a:xfrm>
          <a:off x="569079" y="205151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REPRODUCIBLE workflows</a:t>
          </a:r>
        </a:p>
      </dsp:txBody>
      <dsp:txXfrm>
        <a:off x="569079" y="2051516"/>
        <a:ext cx="2072362" cy="720000"/>
      </dsp:txXfrm>
    </dsp:sp>
    <dsp:sp modelId="{2809F8DF-A5D2-4898-943B-F4189763861A}">
      <dsp:nvSpPr>
        <dsp:cNvPr id="0" name=""/>
        <dsp:cNvSpPr/>
      </dsp:nvSpPr>
      <dsp:spPr>
        <a:xfrm>
          <a:off x="3408216" y="393625"/>
          <a:ext cx="1264141" cy="1264141"/>
        </a:xfrm>
        <a:prstGeom prst="ellipse">
          <a:avLst/>
        </a:prstGeom>
        <a:solidFill>
          <a:srgbClr val="7F8FA9"/>
        </a:solidFill>
        <a:ln>
          <a:noFill/>
        </a:ln>
        <a:effectLst/>
      </dsp:spPr>
      <dsp:style>
        <a:lnRef idx="0">
          <a:scrgbClr r="0" g="0" b="0"/>
        </a:lnRef>
        <a:fillRef idx="1">
          <a:scrgbClr r="0" g="0" b="0"/>
        </a:fillRef>
        <a:effectRef idx="0">
          <a:scrgbClr r="0" g="0" b="0"/>
        </a:effectRef>
        <a:fontRef idx="minor"/>
      </dsp:style>
    </dsp:sp>
    <dsp:sp modelId="{038FB549-CBAB-4525-941C-CD3290B0DB50}">
      <dsp:nvSpPr>
        <dsp:cNvPr id="0" name=""/>
        <dsp:cNvSpPr/>
      </dsp:nvSpPr>
      <dsp:spPr>
        <a:xfrm>
          <a:off x="3677623" y="663033"/>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5933AD-0ED9-415B-AA68-B5F47B5BAE55}">
      <dsp:nvSpPr>
        <dsp:cNvPr id="0" name=""/>
        <dsp:cNvSpPr/>
      </dsp:nvSpPr>
      <dsp:spPr>
        <a:xfrm>
          <a:off x="3004105" y="205151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i="0" kern="1200" dirty="0" err="1"/>
            <a:t>Ccdph</a:t>
          </a:r>
          <a:r>
            <a:rPr lang="en-US" sz="2000" b="0" i="0" kern="1200" dirty="0"/>
            <a:t> workflow infrastructure</a:t>
          </a:r>
          <a:endParaRPr lang="en-US" sz="2000" kern="1200" dirty="0"/>
        </a:p>
      </dsp:txBody>
      <dsp:txXfrm>
        <a:off x="3004105" y="2051516"/>
        <a:ext cx="2072362" cy="720000"/>
      </dsp:txXfrm>
    </dsp:sp>
    <dsp:sp modelId="{83B81A10-0916-4D9B-A917-ADA030A61804}">
      <dsp:nvSpPr>
        <dsp:cNvPr id="0" name=""/>
        <dsp:cNvSpPr/>
      </dsp:nvSpPr>
      <dsp:spPr>
        <a:xfrm>
          <a:off x="5843242" y="393625"/>
          <a:ext cx="1264141" cy="1264141"/>
        </a:xfrm>
        <a:prstGeom prst="ellipse">
          <a:avLst/>
        </a:prstGeom>
        <a:solidFill>
          <a:srgbClr val="7F8FA9"/>
        </a:solidFill>
        <a:ln>
          <a:noFill/>
        </a:ln>
        <a:effectLst/>
      </dsp:spPr>
      <dsp:style>
        <a:lnRef idx="0">
          <a:scrgbClr r="0" g="0" b="0"/>
        </a:lnRef>
        <a:fillRef idx="1">
          <a:scrgbClr r="0" g="0" b="0"/>
        </a:fillRef>
        <a:effectRef idx="0">
          <a:scrgbClr r="0" g="0" b="0"/>
        </a:effectRef>
        <a:fontRef idx="minor"/>
      </dsp:style>
    </dsp:sp>
    <dsp:sp modelId="{2013F570-FE3A-4086-B52F-EEE09F7107B5}">
      <dsp:nvSpPr>
        <dsp:cNvPr id="0" name=""/>
        <dsp:cNvSpPr/>
      </dsp:nvSpPr>
      <dsp:spPr>
        <a:xfrm>
          <a:off x="6112649" y="663033"/>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29D4B-352B-4287-9F5F-E61B1D8BFD8A}">
      <dsp:nvSpPr>
        <dsp:cNvPr id="0" name=""/>
        <dsp:cNvSpPr/>
      </dsp:nvSpPr>
      <dsp:spPr>
        <a:xfrm>
          <a:off x="5439131" y="205151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i="0" kern="1200" dirty="0"/>
            <a:t>EPI HANDBOOK Examples</a:t>
          </a:r>
          <a:endParaRPr lang="en-US" sz="2000" kern="1200" dirty="0"/>
        </a:p>
      </dsp:txBody>
      <dsp:txXfrm>
        <a:off x="5439131" y="2051516"/>
        <a:ext cx="2072362" cy="720000"/>
      </dsp:txXfrm>
    </dsp:sp>
    <dsp:sp modelId="{B79D3FF9-F24B-4BFD-9B58-DFEF6A231CC2}">
      <dsp:nvSpPr>
        <dsp:cNvPr id="0" name=""/>
        <dsp:cNvSpPr/>
      </dsp:nvSpPr>
      <dsp:spPr>
        <a:xfrm>
          <a:off x="8278268" y="393625"/>
          <a:ext cx="1264141" cy="1264141"/>
        </a:xfrm>
        <a:prstGeom prst="ellipse">
          <a:avLst/>
        </a:prstGeom>
        <a:solidFill>
          <a:srgbClr val="7F8FA9"/>
        </a:solidFill>
        <a:ln>
          <a:noFill/>
        </a:ln>
        <a:effectLst/>
      </dsp:spPr>
      <dsp:style>
        <a:lnRef idx="0">
          <a:scrgbClr r="0" g="0" b="0"/>
        </a:lnRef>
        <a:fillRef idx="1">
          <a:scrgbClr r="0" g="0" b="0"/>
        </a:fillRef>
        <a:effectRef idx="0">
          <a:scrgbClr r="0" g="0" b="0"/>
        </a:effectRef>
        <a:fontRef idx="minor"/>
      </dsp:style>
    </dsp:sp>
    <dsp:sp modelId="{28DCFC13-9631-4403-BF54-9B7541E9450B}">
      <dsp:nvSpPr>
        <dsp:cNvPr id="0" name=""/>
        <dsp:cNvSpPr/>
      </dsp:nvSpPr>
      <dsp:spPr>
        <a:xfrm>
          <a:off x="8547675" y="663033"/>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236F7-D435-4468-B204-D8269E57BB38}">
      <dsp:nvSpPr>
        <dsp:cNvPr id="0" name=""/>
        <dsp:cNvSpPr/>
      </dsp:nvSpPr>
      <dsp:spPr>
        <a:xfrm>
          <a:off x="7874157" y="2051516"/>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0" i="0" kern="1200" dirty="0"/>
            <a:t>Q &amp; a discussion</a:t>
          </a:r>
          <a:endParaRPr lang="en-US" sz="2000" kern="1200" dirty="0"/>
        </a:p>
      </dsp:txBody>
      <dsp:txXfrm>
        <a:off x="7874157" y="2051516"/>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B8D995-C156-487A-AB08-D9B63DFA984E}"/>
              </a:ext>
            </a:extLst>
          </p:cNvPr>
          <p:cNvSpPr>
            <a:spLocks noGrp="1"/>
          </p:cNvSpPr>
          <p:nvPr>
            <p:ph type="hdr" sz="quarter"/>
          </p:nvPr>
        </p:nvSpPr>
        <p:spPr>
          <a:xfrm>
            <a:off x="0" y="2"/>
            <a:ext cx="3037840" cy="466435"/>
          </a:xfrm>
          <a:prstGeom prst="rect">
            <a:avLst/>
          </a:prstGeom>
        </p:spPr>
        <p:txBody>
          <a:bodyPr vert="horz" lIns="93166" tIns="46582" rIns="93166" bIns="46582" rtlCol="0"/>
          <a:lstStyle>
            <a:lvl1pPr algn="l">
              <a:defRPr sz="1200"/>
            </a:lvl1pPr>
          </a:lstStyle>
          <a:p>
            <a:endParaRPr lang="en-US">
              <a:latin typeface="Atkinson Hyperlegible" pitchFamily="2" charset="77"/>
            </a:endParaRPr>
          </a:p>
        </p:txBody>
      </p:sp>
      <p:sp>
        <p:nvSpPr>
          <p:cNvPr id="3" name="Date Placeholder 2">
            <a:extLst>
              <a:ext uri="{FF2B5EF4-FFF2-40B4-BE49-F238E27FC236}">
                <a16:creationId xmlns:a16="http://schemas.microsoft.com/office/drawing/2014/main" id="{25E876F7-1650-4C96-81B3-DE2DAE24E20C}"/>
              </a:ext>
            </a:extLst>
          </p:cNvPr>
          <p:cNvSpPr>
            <a:spLocks noGrp="1"/>
          </p:cNvSpPr>
          <p:nvPr>
            <p:ph type="dt" sz="quarter" idx="1"/>
          </p:nvPr>
        </p:nvSpPr>
        <p:spPr>
          <a:xfrm>
            <a:off x="3970937" y="2"/>
            <a:ext cx="3037840" cy="466435"/>
          </a:xfrm>
          <a:prstGeom prst="rect">
            <a:avLst/>
          </a:prstGeom>
        </p:spPr>
        <p:txBody>
          <a:bodyPr vert="horz" lIns="93166" tIns="46582" rIns="93166" bIns="46582" rtlCol="0"/>
          <a:lstStyle>
            <a:lvl1pPr algn="r">
              <a:defRPr sz="1200"/>
            </a:lvl1pPr>
          </a:lstStyle>
          <a:p>
            <a:fld id="{D73D8B48-657D-44D2-8875-F472F49A5E78}" type="datetimeFigureOut">
              <a:rPr lang="en-US" smtClean="0">
                <a:latin typeface="Atkinson Hyperlegible" pitchFamily="2" charset="77"/>
              </a:rPr>
              <a:t>10/17/2024</a:t>
            </a:fld>
            <a:endParaRPr lang="en-US">
              <a:latin typeface="Atkinson Hyperlegible" pitchFamily="2" charset="77"/>
            </a:endParaRPr>
          </a:p>
        </p:txBody>
      </p:sp>
      <p:sp>
        <p:nvSpPr>
          <p:cNvPr id="4" name="Footer Placeholder 3">
            <a:extLst>
              <a:ext uri="{FF2B5EF4-FFF2-40B4-BE49-F238E27FC236}">
                <a16:creationId xmlns:a16="http://schemas.microsoft.com/office/drawing/2014/main" id="{60E42CB9-1248-4455-9096-A592CAE6E421}"/>
              </a:ext>
            </a:extLst>
          </p:cNvPr>
          <p:cNvSpPr>
            <a:spLocks noGrp="1"/>
          </p:cNvSpPr>
          <p:nvPr>
            <p:ph type="ftr" sz="quarter" idx="2"/>
          </p:nvPr>
        </p:nvSpPr>
        <p:spPr>
          <a:xfrm>
            <a:off x="0" y="8829967"/>
            <a:ext cx="3037840" cy="466434"/>
          </a:xfrm>
          <a:prstGeom prst="rect">
            <a:avLst/>
          </a:prstGeom>
        </p:spPr>
        <p:txBody>
          <a:bodyPr vert="horz" lIns="93166" tIns="46582" rIns="93166" bIns="46582" rtlCol="0" anchor="b"/>
          <a:lstStyle>
            <a:lvl1pPr algn="l">
              <a:defRPr sz="1200"/>
            </a:lvl1pPr>
          </a:lstStyle>
          <a:p>
            <a:endParaRPr lang="en-US">
              <a:latin typeface="Atkinson Hyperlegible" pitchFamily="2" charset="77"/>
            </a:endParaRPr>
          </a:p>
        </p:txBody>
      </p:sp>
      <p:sp>
        <p:nvSpPr>
          <p:cNvPr id="5" name="Slide Number Placeholder 4">
            <a:extLst>
              <a:ext uri="{FF2B5EF4-FFF2-40B4-BE49-F238E27FC236}">
                <a16:creationId xmlns:a16="http://schemas.microsoft.com/office/drawing/2014/main" id="{842466A0-D473-46DB-ABBA-626EA60A6EC2}"/>
              </a:ext>
            </a:extLst>
          </p:cNvPr>
          <p:cNvSpPr>
            <a:spLocks noGrp="1"/>
          </p:cNvSpPr>
          <p:nvPr>
            <p:ph type="sldNum" sz="quarter" idx="3"/>
          </p:nvPr>
        </p:nvSpPr>
        <p:spPr>
          <a:xfrm>
            <a:off x="3970937" y="8829967"/>
            <a:ext cx="3037840" cy="466434"/>
          </a:xfrm>
          <a:prstGeom prst="rect">
            <a:avLst/>
          </a:prstGeom>
        </p:spPr>
        <p:txBody>
          <a:bodyPr vert="horz" lIns="93166" tIns="46582" rIns="93166" bIns="46582" rtlCol="0" anchor="b"/>
          <a:lstStyle>
            <a:lvl1pPr algn="r">
              <a:defRPr sz="1200"/>
            </a:lvl1pPr>
          </a:lstStyle>
          <a:p>
            <a:fld id="{1919D442-ED73-444D-9CBD-699E80601FAF}" type="slidenum">
              <a:rPr lang="en-US" smtClean="0">
                <a:latin typeface="Atkinson Hyperlegible" pitchFamily="2" charset="77"/>
              </a:rPr>
              <a:t>‹#›</a:t>
            </a:fld>
            <a:endParaRPr lang="en-US">
              <a:latin typeface="Atkinson Hyperlegible" pitchFamily="2" charset="77"/>
            </a:endParaRPr>
          </a:p>
        </p:txBody>
      </p:sp>
    </p:spTree>
    <p:extLst>
      <p:ext uri="{BB962C8B-B14F-4D97-AF65-F5344CB8AC3E}">
        <p14:creationId xmlns:p14="http://schemas.microsoft.com/office/powerpoint/2010/main" val="117554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5"/>
          </a:xfrm>
          <a:prstGeom prst="rect">
            <a:avLst/>
          </a:prstGeom>
        </p:spPr>
        <p:txBody>
          <a:bodyPr vert="horz" lIns="93166" tIns="46582" rIns="93166" bIns="46582" rtlCol="0"/>
          <a:lstStyle>
            <a:lvl1pPr algn="l">
              <a:defRPr sz="1200" b="0" i="0">
                <a:latin typeface="Atkinson Hyperlegible" pitchFamily="2" charset="77"/>
              </a:defRPr>
            </a:lvl1pPr>
          </a:lstStyle>
          <a:p>
            <a:endParaRPr lang="en-US"/>
          </a:p>
        </p:txBody>
      </p:sp>
      <p:sp>
        <p:nvSpPr>
          <p:cNvPr id="3" name="Date Placeholder 2"/>
          <p:cNvSpPr>
            <a:spLocks noGrp="1"/>
          </p:cNvSpPr>
          <p:nvPr>
            <p:ph type="dt" idx="1"/>
          </p:nvPr>
        </p:nvSpPr>
        <p:spPr>
          <a:xfrm>
            <a:off x="3970937" y="2"/>
            <a:ext cx="3037840" cy="466435"/>
          </a:xfrm>
          <a:prstGeom prst="rect">
            <a:avLst/>
          </a:prstGeom>
        </p:spPr>
        <p:txBody>
          <a:bodyPr vert="horz" lIns="93166" tIns="46582" rIns="93166" bIns="46582" rtlCol="0"/>
          <a:lstStyle>
            <a:lvl1pPr algn="r">
              <a:defRPr sz="1200" b="0" i="0">
                <a:latin typeface="Atkinson Hyperlegible" pitchFamily="2" charset="77"/>
              </a:defRPr>
            </a:lvl1pPr>
          </a:lstStyle>
          <a:p>
            <a:fld id="{DD14BD18-FE0B-E14C-82DD-406AB6ACAEDB}" type="datetimeFigureOut">
              <a:rPr lang="en-US" smtClean="0"/>
              <a:pPr/>
              <a:t>10/17/2024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6" tIns="46582" rIns="93166" bIns="46582" rtlCol="0" anchor="ctr"/>
          <a:lstStyle/>
          <a:p>
            <a:endParaRPr lang="en-US"/>
          </a:p>
        </p:txBody>
      </p:sp>
      <p:sp>
        <p:nvSpPr>
          <p:cNvPr id="5" name="Notes Placeholder 4"/>
          <p:cNvSpPr>
            <a:spLocks noGrp="1"/>
          </p:cNvSpPr>
          <p:nvPr>
            <p:ph type="body" sz="quarter" idx="3"/>
          </p:nvPr>
        </p:nvSpPr>
        <p:spPr>
          <a:xfrm>
            <a:off x="701040" y="4473894"/>
            <a:ext cx="5608320" cy="3660458"/>
          </a:xfrm>
          <a:prstGeom prst="rect">
            <a:avLst/>
          </a:prstGeom>
        </p:spPr>
        <p:txBody>
          <a:bodyPr vert="horz" lIns="93166" tIns="46582" rIns="93166"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66" tIns="46582" rIns="93166" bIns="46582" rtlCol="0" anchor="b"/>
          <a:lstStyle>
            <a:lvl1pPr algn="l">
              <a:defRPr sz="1200" b="0" i="0">
                <a:latin typeface="Atkinson Hyperlegible" pitchFamily="2" charset="77"/>
              </a:defRPr>
            </a:lvl1pPr>
          </a:lstStyle>
          <a:p>
            <a:endParaRPr lang="en-US"/>
          </a:p>
        </p:txBody>
      </p:sp>
      <p:sp>
        <p:nvSpPr>
          <p:cNvPr id="7" name="Slide Number Placeholder 6"/>
          <p:cNvSpPr>
            <a:spLocks noGrp="1"/>
          </p:cNvSpPr>
          <p:nvPr>
            <p:ph type="sldNum" sz="quarter" idx="5"/>
          </p:nvPr>
        </p:nvSpPr>
        <p:spPr>
          <a:xfrm>
            <a:off x="3970937" y="8829967"/>
            <a:ext cx="3037840" cy="466434"/>
          </a:xfrm>
          <a:prstGeom prst="rect">
            <a:avLst/>
          </a:prstGeom>
        </p:spPr>
        <p:txBody>
          <a:bodyPr vert="horz" lIns="93166" tIns="46582" rIns="93166" bIns="46582" rtlCol="0" anchor="b"/>
          <a:lstStyle>
            <a:lvl1pPr algn="r">
              <a:defRPr sz="1200" b="0" i="0">
                <a:latin typeface="Atkinson Hyperlegible" pitchFamily="2" charset="77"/>
              </a:defRPr>
            </a:lvl1pPr>
          </a:lstStyle>
          <a:p>
            <a:fld id="{55D387F3-4B50-6449-9F75-FA0BCFBAAE64}" type="slidenum">
              <a:rPr lang="en-US" smtClean="0"/>
              <a:pPr/>
              <a:t>‹#›</a:t>
            </a:fld>
            <a:endParaRPr lang="en-US"/>
          </a:p>
        </p:txBody>
      </p:sp>
    </p:spTree>
    <p:extLst>
      <p:ext uri="{BB962C8B-B14F-4D97-AF65-F5344CB8AC3E}">
        <p14:creationId xmlns:p14="http://schemas.microsoft.com/office/powerpoint/2010/main" val="5957382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tkinson Hyperlegible" pitchFamily="2" charset="77"/>
        <a:ea typeface="+mn-ea"/>
        <a:cs typeface="+mn-cs"/>
      </a:defRPr>
    </a:lvl1pPr>
    <a:lvl2pPr marL="457200" algn="l" defTabSz="914400" rtl="0" eaLnBrk="1" latinLnBrk="0" hangingPunct="1">
      <a:defRPr sz="1200" b="0" i="0" kern="1200">
        <a:solidFill>
          <a:schemeClr val="tx1"/>
        </a:solidFill>
        <a:latin typeface="Atkinson Hyperlegible" pitchFamily="2" charset="77"/>
        <a:ea typeface="+mn-ea"/>
        <a:cs typeface="+mn-cs"/>
      </a:defRPr>
    </a:lvl2pPr>
    <a:lvl3pPr marL="914400" algn="l" defTabSz="914400" rtl="0" eaLnBrk="1" latinLnBrk="0" hangingPunct="1">
      <a:defRPr sz="1200" b="0" i="0" kern="1200">
        <a:solidFill>
          <a:schemeClr val="tx1"/>
        </a:solidFill>
        <a:latin typeface="Atkinson Hyperlegible" pitchFamily="2" charset="77"/>
        <a:ea typeface="+mn-ea"/>
        <a:cs typeface="+mn-cs"/>
      </a:defRPr>
    </a:lvl3pPr>
    <a:lvl4pPr marL="1371600" algn="l" defTabSz="914400" rtl="0" eaLnBrk="1" latinLnBrk="0" hangingPunct="1">
      <a:defRPr sz="1200" b="0" i="0" kern="1200">
        <a:solidFill>
          <a:schemeClr val="tx1"/>
        </a:solidFill>
        <a:latin typeface="Atkinson Hyperlegible" pitchFamily="2" charset="77"/>
        <a:ea typeface="+mn-ea"/>
        <a:cs typeface="+mn-cs"/>
      </a:defRPr>
    </a:lvl4pPr>
    <a:lvl5pPr marL="1828800" algn="l" defTabSz="914400" rtl="0" eaLnBrk="1" latinLnBrk="0" hangingPunct="1">
      <a:defRPr sz="1200" b="0" i="0" kern="1200">
        <a:solidFill>
          <a:schemeClr val="tx1"/>
        </a:solidFill>
        <a:latin typeface="Atkinson Hyperlegible"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topic: Best Practices for Managing Reproducible Workflows (CCDPH’s Epi Handbook case study)  </a:t>
            </a:r>
          </a:p>
        </p:txBody>
      </p:sp>
      <p:sp>
        <p:nvSpPr>
          <p:cNvPr id="4" name="Slide Number Placeholder 3"/>
          <p:cNvSpPr>
            <a:spLocks noGrp="1"/>
          </p:cNvSpPr>
          <p:nvPr>
            <p:ph type="sldNum" sz="quarter" idx="5"/>
          </p:nvPr>
        </p:nvSpPr>
        <p:spPr/>
        <p:txBody>
          <a:bodyPr/>
          <a:lstStyle/>
          <a:p>
            <a:fld id="{55D387F3-4B50-6449-9F75-FA0BCFBAAE64}" type="slidenum">
              <a:rPr lang="en-US" smtClean="0"/>
              <a:pPr/>
              <a:t>1</a:t>
            </a:fld>
            <a:endParaRPr lang="en-US"/>
          </a:p>
        </p:txBody>
      </p:sp>
    </p:spTree>
    <p:extLst>
      <p:ext uri="{BB962C8B-B14F-4D97-AF65-F5344CB8AC3E}">
        <p14:creationId xmlns:p14="http://schemas.microsoft.com/office/powerpoint/2010/main" val="352535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 of documenting standard epidemiological practices</a:t>
            </a:r>
          </a:p>
          <a:p>
            <a:r>
              <a:rPr lang="en-US" dirty="0"/>
              <a:t>Data and document management using GitHub, Quarto, and SQL Server</a:t>
            </a:r>
            <a:br>
              <a:rPr lang="en-US" dirty="0"/>
            </a:br>
            <a:endParaRPr lang="en-US" dirty="0"/>
          </a:p>
          <a:p>
            <a:r>
              <a:rPr lang="en-US" dirty="0"/>
              <a:t>Example 1: Geographies and populations</a:t>
            </a:r>
            <a:br>
              <a:rPr lang="en-US" dirty="0"/>
            </a:br>
            <a:r>
              <a:rPr lang="en-US" dirty="0"/>
              <a:t>Example 2: Mortality indicators</a:t>
            </a:r>
          </a:p>
          <a:p>
            <a:r>
              <a:rPr lang="en-US" dirty="0"/>
              <a:t>Example 3: Data briefs and reports</a:t>
            </a:r>
            <a:br>
              <a:rPr lang="en-US" dirty="0"/>
            </a:br>
            <a:endParaRPr lang="en-US" dirty="0"/>
          </a:p>
          <a:p>
            <a:r>
              <a:rPr lang="en-US" dirty="0"/>
              <a:t>Resources and discussion</a:t>
            </a:r>
          </a:p>
        </p:txBody>
      </p:sp>
      <p:sp>
        <p:nvSpPr>
          <p:cNvPr id="4" name="Slide Number Placeholder 3"/>
          <p:cNvSpPr>
            <a:spLocks noGrp="1"/>
          </p:cNvSpPr>
          <p:nvPr>
            <p:ph type="sldNum" sz="quarter" idx="5"/>
          </p:nvPr>
        </p:nvSpPr>
        <p:spPr/>
        <p:txBody>
          <a:bodyPr/>
          <a:lstStyle/>
          <a:p>
            <a:fld id="{55D387F3-4B50-6449-9F75-FA0BCFBAAE64}" type="slidenum">
              <a:rPr lang="en-US" smtClean="0"/>
              <a:pPr/>
              <a:t>2</a:t>
            </a:fld>
            <a:endParaRPr lang="en-US"/>
          </a:p>
        </p:txBody>
      </p:sp>
    </p:spTree>
    <p:extLst>
      <p:ext uri="{BB962C8B-B14F-4D97-AF65-F5344CB8AC3E}">
        <p14:creationId xmlns:p14="http://schemas.microsoft.com/office/powerpoint/2010/main" val="127095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u="none" strike="noStrike" baseline="0" dirty="0">
              <a:solidFill>
                <a:srgbClr val="FFFFFF"/>
              </a:solidFill>
              <a:latin typeface="Georgia" panose="02040502050405020303" pitchFamily="18" charset="0"/>
            </a:endParaRPr>
          </a:p>
        </p:txBody>
      </p:sp>
    </p:spTree>
    <p:extLst>
      <p:ext uri="{BB962C8B-B14F-4D97-AF65-F5344CB8AC3E}">
        <p14:creationId xmlns:p14="http://schemas.microsoft.com/office/powerpoint/2010/main" val="225883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D387F3-4B50-6449-9F75-FA0BCFBAAE64}" type="slidenum">
              <a:rPr lang="en-US" smtClean="0"/>
              <a:t>4</a:t>
            </a:fld>
            <a:endParaRPr lang="en-US"/>
          </a:p>
        </p:txBody>
      </p:sp>
    </p:spTree>
    <p:extLst>
      <p:ext uri="{BB962C8B-B14F-4D97-AF65-F5344CB8AC3E}">
        <p14:creationId xmlns:p14="http://schemas.microsoft.com/office/powerpoint/2010/main" val="190908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D387F3-4B50-6449-9F75-FA0BCFBAAE64}" type="slidenum">
              <a:rPr lang="en-US" smtClean="0"/>
              <a:pPr/>
              <a:t>5</a:t>
            </a:fld>
            <a:endParaRPr lang="en-US"/>
          </a:p>
        </p:txBody>
      </p:sp>
    </p:spTree>
    <p:extLst>
      <p:ext uri="{BB962C8B-B14F-4D97-AF65-F5344CB8AC3E}">
        <p14:creationId xmlns:p14="http://schemas.microsoft.com/office/powerpoint/2010/main" val="376007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https://justenvirons.org/epihandbook/</a:t>
            </a:r>
          </a:p>
        </p:txBody>
      </p:sp>
      <p:sp>
        <p:nvSpPr>
          <p:cNvPr id="4" name="Slide Number Placeholder 3"/>
          <p:cNvSpPr>
            <a:spLocks noGrp="1"/>
          </p:cNvSpPr>
          <p:nvPr>
            <p:ph type="sldNum" sz="quarter" idx="5"/>
          </p:nvPr>
        </p:nvSpPr>
        <p:spPr/>
        <p:txBody>
          <a:bodyPr/>
          <a:lstStyle/>
          <a:p>
            <a:fld id="{55D387F3-4B50-6449-9F75-FA0BCFBAAE64}" type="slidenum">
              <a:rPr lang="en-US" smtClean="0"/>
              <a:pPr/>
              <a:t>7</a:t>
            </a:fld>
            <a:endParaRPr lang="en-US"/>
          </a:p>
        </p:txBody>
      </p:sp>
    </p:spTree>
    <p:extLst>
      <p:ext uri="{BB962C8B-B14F-4D97-AF65-F5344CB8AC3E}">
        <p14:creationId xmlns:p14="http://schemas.microsoft.com/office/powerpoint/2010/main" val="3277546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D387F3-4B50-6449-9F75-FA0BCFBAAE64}" type="slidenum">
              <a:rPr lang="en-US" smtClean="0"/>
              <a:pPr/>
              <a:t>8</a:t>
            </a:fld>
            <a:endParaRPr lang="en-US"/>
          </a:p>
        </p:txBody>
      </p:sp>
    </p:spTree>
    <p:extLst>
      <p:ext uri="{BB962C8B-B14F-4D97-AF65-F5344CB8AC3E}">
        <p14:creationId xmlns:p14="http://schemas.microsoft.com/office/powerpoint/2010/main" val="1781423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emf"/><Relationship Id="rId7" Type="http://schemas.openxmlformats.org/officeDocument/2006/relationships/image" Target="../media/image12.png"/><Relationship Id="rId2" Type="http://schemas.openxmlformats.org/officeDocument/2006/relationships/image" Target="../media/image8.emf"/><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chart" Target="../charts/chart3.xml"/><Relationship Id="rId4" Type="http://schemas.openxmlformats.org/officeDocument/2006/relationships/chart" Target="../charts/chart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emf"/><Relationship Id="rId7" Type="http://schemas.openxmlformats.org/officeDocument/2006/relationships/image" Target="../media/image30.png"/><Relationship Id="rId2" Type="http://schemas.openxmlformats.org/officeDocument/2006/relationships/image" Target="../media/image7.emf"/><Relationship Id="rId1" Type="http://schemas.openxmlformats.org/officeDocument/2006/relationships/slideMaster" Target="../slideMasters/slideMaster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4.png"/><Relationship Id="rId1" Type="http://schemas.openxmlformats.org/officeDocument/2006/relationships/slideMaster" Target="../slideMasters/slideMaster1.xml"/><Relationship Id="rId4" Type="http://schemas.openxmlformats.org/officeDocument/2006/relationships/image" Target="../media/image3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Text Placeholder 5">
            <a:extLst>
              <a:ext uri="{FF2B5EF4-FFF2-40B4-BE49-F238E27FC236}">
                <a16:creationId xmlns:a16="http://schemas.microsoft.com/office/drawing/2014/main" id="{DDDA8003-A0A0-9249-B0FB-A7772CAB5198}"/>
              </a:ext>
            </a:extLst>
          </p:cNvPr>
          <p:cNvSpPr>
            <a:spLocks noGrp="1"/>
          </p:cNvSpPr>
          <p:nvPr>
            <p:ph type="body" sz="quarter" idx="10" hasCustomPrompt="1"/>
          </p:nvPr>
        </p:nvSpPr>
        <p:spPr>
          <a:xfrm>
            <a:off x="698500" y="4353090"/>
            <a:ext cx="1580882" cy="539891"/>
          </a:xfrm>
          <a:prstGeom prst="rect">
            <a:avLst/>
          </a:prstGeom>
        </p:spPr>
        <p:txBody>
          <a:bodyPr wrap="none">
            <a:spAutoFit/>
          </a:bodyPr>
          <a:lstStyle>
            <a:lvl1pPr marL="0" indent="0" algn="l">
              <a:buNone/>
              <a:defRPr sz="3200" b="0" i="0">
                <a:solidFill>
                  <a:schemeClr val="bg1"/>
                </a:solidFill>
                <a:latin typeface="Atkinson Hyperlegible" pitchFamily="2" charset="77"/>
              </a:defRPr>
            </a:lvl1pPr>
            <a:lvl2pPr marL="457200" indent="0">
              <a:buNone/>
              <a:defRPr sz="4000">
                <a:latin typeface="Brandon Grotesque Bold" panose="020B0803020203060202" pitchFamily="34" charset="0"/>
              </a:defRPr>
            </a:lvl2pPr>
            <a:lvl3pPr marL="914400" indent="0">
              <a:buNone/>
              <a:defRPr sz="4000">
                <a:latin typeface="Brandon Grotesque Bold" panose="020B0803020203060202" pitchFamily="34" charset="0"/>
              </a:defRPr>
            </a:lvl3pPr>
            <a:lvl4pPr marL="1371600" indent="0">
              <a:buNone/>
              <a:defRPr sz="4000">
                <a:latin typeface="Brandon Grotesque Bold" panose="020B0803020203060202" pitchFamily="34" charset="0"/>
              </a:defRPr>
            </a:lvl4pPr>
            <a:lvl5pPr marL="1828800" indent="0">
              <a:buNone/>
              <a:defRPr sz="4000">
                <a:latin typeface="Brandon Grotesque Bold" panose="020B0803020203060202" pitchFamily="34" charset="0"/>
              </a:defRPr>
            </a:lvl5pPr>
          </a:lstStyle>
          <a:p>
            <a:pPr lvl="0"/>
            <a:r>
              <a:rPr lang="en-US"/>
              <a:t>Subtitle</a:t>
            </a:r>
          </a:p>
        </p:txBody>
      </p:sp>
      <p:sp>
        <p:nvSpPr>
          <p:cNvPr id="3" name="Title 2">
            <a:extLst>
              <a:ext uri="{FF2B5EF4-FFF2-40B4-BE49-F238E27FC236}">
                <a16:creationId xmlns:a16="http://schemas.microsoft.com/office/drawing/2014/main" id="{501D687B-DAEA-75FE-68B9-DDEDAA66FA26}"/>
              </a:ext>
            </a:extLst>
          </p:cNvPr>
          <p:cNvSpPr>
            <a:spLocks noGrp="1"/>
          </p:cNvSpPr>
          <p:nvPr>
            <p:ph type="title"/>
          </p:nvPr>
        </p:nvSpPr>
        <p:spPr>
          <a:xfrm>
            <a:off x="698500" y="3603104"/>
            <a:ext cx="7513595" cy="651781"/>
          </a:xfrm>
        </p:spPr>
        <p:txBody>
          <a:bodyPr wrap="square" anchor="t" anchorCtr="0"/>
          <a:lstStyle>
            <a:lvl1pPr>
              <a:defRPr sz="4000" b="1" i="0">
                <a:solidFill>
                  <a:schemeClr val="bg1"/>
                </a:solidFill>
                <a:latin typeface="Atkinson Hyperlegible" pitchFamily="2" charset="77"/>
              </a:defRPr>
            </a:lvl1pPr>
          </a:lstStyle>
          <a:p>
            <a:r>
              <a:rPr lang="en-US"/>
              <a:t>Click to edit Master title style</a:t>
            </a:r>
          </a:p>
        </p:txBody>
      </p:sp>
      <p:pic>
        <p:nvPicPr>
          <p:cNvPr id="4" name="Picture 3">
            <a:extLst>
              <a:ext uri="{FF2B5EF4-FFF2-40B4-BE49-F238E27FC236}">
                <a16:creationId xmlns:a16="http://schemas.microsoft.com/office/drawing/2014/main" id="{61C72060-714D-8D00-B24C-D8F7E5755378}"/>
              </a:ext>
            </a:extLst>
          </p:cNvPr>
          <p:cNvPicPr>
            <a:picLocks noChangeAspect="1"/>
          </p:cNvPicPr>
          <p:nvPr userDrawn="1"/>
        </p:nvPicPr>
        <p:blipFill>
          <a:blip r:embed="rId3"/>
          <a:stretch>
            <a:fillRect/>
          </a:stretch>
        </p:blipFill>
        <p:spPr>
          <a:xfrm>
            <a:off x="8226836" y="6248083"/>
            <a:ext cx="1701056" cy="369795"/>
          </a:xfrm>
          <a:prstGeom prst="rect">
            <a:avLst/>
          </a:prstGeom>
        </p:spPr>
      </p:pic>
      <p:pic>
        <p:nvPicPr>
          <p:cNvPr id="5" name="Picture 4" descr="A black background with a black square">
            <a:extLst>
              <a:ext uri="{FF2B5EF4-FFF2-40B4-BE49-F238E27FC236}">
                <a16:creationId xmlns:a16="http://schemas.microsoft.com/office/drawing/2014/main" id="{B1E6A81A-0C34-FAFD-FFAC-AEE593CACEA2}"/>
              </a:ext>
            </a:extLst>
          </p:cNvPr>
          <p:cNvPicPr>
            <a:picLocks noChangeAspect="1"/>
          </p:cNvPicPr>
          <p:nvPr userDrawn="1"/>
        </p:nvPicPr>
        <p:blipFill rotWithShape="1">
          <a:blip r:embed="rId4"/>
          <a:srcRect l="15873"/>
          <a:stretch/>
        </p:blipFill>
        <p:spPr>
          <a:xfrm>
            <a:off x="10074646" y="6225807"/>
            <a:ext cx="2025586" cy="400539"/>
          </a:xfrm>
          <a:prstGeom prst="rect">
            <a:avLst/>
          </a:prstGeom>
        </p:spPr>
      </p:pic>
    </p:spTree>
    <p:extLst>
      <p:ext uri="{BB962C8B-B14F-4D97-AF65-F5344CB8AC3E}">
        <p14:creationId xmlns:p14="http://schemas.microsoft.com/office/powerpoint/2010/main" val="12267032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5BE5-4E93-2AF7-8374-97E3DD72382E}"/>
              </a:ext>
            </a:extLst>
          </p:cNvPr>
          <p:cNvSpPr>
            <a:spLocks noGrp="1"/>
          </p:cNvSpPr>
          <p:nvPr>
            <p:ph type="title"/>
          </p:nvPr>
        </p:nvSpPr>
        <p:spPr>
          <a:xfrm>
            <a:off x="838200" y="3340280"/>
            <a:ext cx="8258992" cy="707758"/>
          </a:xfrm>
        </p:spPr>
        <p:txBody>
          <a:bodyPr/>
          <a:lstStyle>
            <a:lvl1pPr>
              <a:defRPr sz="4400" b="1" i="0">
                <a:solidFill>
                  <a:schemeClr val="tx1"/>
                </a:solidFill>
                <a:latin typeface="Atkinson Hyperlegible" pitchFamily="2" charset="77"/>
              </a:defRPr>
            </a:lvl1pPr>
          </a:lstStyle>
          <a:p>
            <a:r>
              <a:rPr lang="en-US"/>
              <a:t>Click to edit Master title style</a:t>
            </a:r>
          </a:p>
        </p:txBody>
      </p:sp>
      <p:pic>
        <p:nvPicPr>
          <p:cNvPr id="3" name="Picture 2">
            <a:extLst>
              <a:ext uri="{FF2B5EF4-FFF2-40B4-BE49-F238E27FC236}">
                <a16:creationId xmlns:a16="http://schemas.microsoft.com/office/drawing/2014/main" id="{4E0659AB-829F-296B-BDF9-00A4172B00E4}"/>
              </a:ext>
            </a:extLst>
          </p:cNvPr>
          <p:cNvPicPr>
            <a:picLocks noChangeAspect="1"/>
          </p:cNvPicPr>
          <p:nvPr userDrawn="1"/>
        </p:nvPicPr>
        <p:blipFill>
          <a:blip r:embed="rId3"/>
          <a:stretch>
            <a:fillRect/>
          </a:stretch>
        </p:blipFill>
        <p:spPr>
          <a:xfrm>
            <a:off x="325165" y="6242480"/>
            <a:ext cx="1752600" cy="381000"/>
          </a:xfrm>
          <a:prstGeom prst="rect">
            <a:avLst/>
          </a:prstGeom>
        </p:spPr>
      </p:pic>
      <p:pic>
        <p:nvPicPr>
          <p:cNvPr id="4" name="Picture 3" descr="A black background with a black square">
            <a:extLst>
              <a:ext uri="{FF2B5EF4-FFF2-40B4-BE49-F238E27FC236}">
                <a16:creationId xmlns:a16="http://schemas.microsoft.com/office/drawing/2014/main" id="{10C628A1-14EB-47D4-02A2-144BBF995606}"/>
              </a:ext>
            </a:extLst>
          </p:cNvPr>
          <p:cNvPicPr>
            <a:picLocks noChangeAspect="1"/>
          </p:cNvPicPr>
          <p:nvPr userDrawn="1"/>
        </p:nvPicPr>
        <p:blipFill rotWithShape="1">
          <a:blip r:embed="rId4"/>
          <a:srcRect l="15873"/>
          <a:stretch/>
        </p:blipFill>
        <p:spPr>
          <a:xfrm>
            <a:off x="2366464" y="6219739"/>
            <a:ext cx="2086963" cy="412675"/>
          </a:xfrm>
          <a:prstGeom prst="rect">
            <a:avLst/>
          </a:prstGeom>
        </p:spPr>
      </p:pic>
    </p:spTree>
    <p:extLst>
      <p:ext uri="{BB962C8B-B14F-4D97-AF65-F5344CB8AC3E}">
        <p14:creationId xmlns:p14="http://schemas.microsoft.com/office/powerpoint/2010/main" val="31582567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5BE5-4E93-2AF7-8374-97E3DD72382E}"/>
              </a:ext>
            </a:extLst>
          </p:cNvPr>
          <p:cNvSpPr>
            <a:spLocks noGrp="1"/>
          </p:cNvSpPr>
          <p:nvPr>
            <p:ph type="title"/>
          </p:nvPr>
        </p:nvSpPr>
        <p:spPr>
          <a:xfrm>
            <a:off x="838200" y="3340280"/>
            <a:ext cx="8258992" cy="707758"/>
          </a:xfrm>
        </p:spPr>
        <p:txBody>
          <a:bodyPr/>
          <a:lstStyle>
            <a:lvl1pPr>
              <a:defRPr sz="4400" b="1" i="0">
                <a:solidFill>
                  <a:schemeClr val="bg1"/>
                </a:solidFill>
                <a:latin typeface="Atkinson Hyperlegible" pitchFamily="2" charset="77"/>
              </a:defRPr>
            </a:lvl1pPr>
          </a:lstStyle>
          <a:p>
            <a:r>
              <a:rPr lang="en-US"/>
              <a:t>Click to edit Master title style</a:t>
            </a:r>
          </a:p>
        </p:txBody>
      </p:sp>
      <p:pic>
        <p:nvPicPr>
          <p:cNvPr id="3" name="Picture 2">
            <a:extLst>
              <a:ext uri="{FF2B5EF4-FFF2-40B4-BE49-F238E27FC236}">
                <a16:creationId xmlns:a16="http://schemas.microsoft.com/office/drawing/2014/main" id="{B796F96A-6DB5-4A2E-1588-03C810146AD7}"/>
              </a:ext>
            </a:extLst>
          </p:cNvPr>
          <p:cNvPicPr>
            <a:picLocks noChangeAspect="1"/>
          </p:cNvPicPr>
          <p:nvPr userDrawn="1"/>
        </p:nvPicPr>
        <p:blipFill>
          <a:blip r:embed="rId3"/>
          <a:stretch>
            <a:fillRect/>
          </a:stretch>
        </p:blipFill>
        <p:spPr>
          <a:xfrm>
            <a:off x="316539" y="221243"/>
            <a:ext cx="1752600" cy="381000"/>
          </a:xfrm>
          <a:prstGeom prst="rect">
            <a:avLst/>
          </a:prstGeom>
        </p:spPr>
      </p:pic>
      <p:pic>
        <p:nvPicPr>
          <p:cNvPr id="5" name="Picture 4" descr="A black background with a black square">
            <a:extLst>
              <a:ext uri="{FF2B5EF4-FFF2-40B4-BE49-F238E27FC236}">
                <a16:creationId xmlns:a16="http://schemas.microsoft.com/office/drawing/2014/main" id="{84ABD810-2D77-6F99-3B65-8E97FE75B31C}"/>
              </a:ext>
            </a:extLst>
          </p:cNvPr>
          <p:cNvPicPr>
            <a:picLocks noChangeAspect="1"/>
          </p:cNvPicPr>
          <p:nvPr userDrawn="1"/>
        </p:nvPicPr>
        <p:blipFill rotWithShape="1">
          <a:blip r:embed="rId4"/>
          <a:srcRect l="15873"/>
          <a:stretch/>
        </p:blipFill>
        <p:spPr>
          <a:xfrm>
            <a:off x="2357838" y="198502"/>
            <a:ext cx="2086963" cy="412675"/>
          </a:xfrm>
          <a:prstGeom prst="rect">
            <a:avLst/>
          </a:prstGeom>
        </p:spPr>
      </p:pic>
    </p:spTree>
    <p:extLst>
      <p:ext uri="{BB962C8B-B14F-4D97-AF65-F5344CB8AC3E}">
        <p14:creationId xmlns:p14="http://schemas.microsoft.com/office/powerpoint/2010/main" val="301361383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CCH">
    <p:bg>
      <p:bgPr>
        <a:solidFill>
          <a:schemeClr val="tx2"/>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b="0" i="0">
                <a:solidFill>
                  <a:schemeClr val="bg1"/>
                </a:solidFill>
                <a:latin typeface="Atkinson Hyperlegible" pitchFamily="2" charset="77"/>
              </a:defRPr>
            </a:lvl1pPr>
          </a:lstStyle>
          <a:p>
            <a:fld id="{EAC521D8-0276-7043-A50F-48E286C59F7E}" type="slidenum">
              <a:rPr lang="en-US" smtClean="0"/>
              <a:pPr/>
              <a:t>‹#›</a:t>
            </a:fld>
            <a:endParaRPr lang="en-US"/>
          </a:p>
        </p:txBody>
      </p:sp>
      <p:pic>
        <p:nvPicPr>
          <p:cNvPr id="3" name="Picture 2">
            <a:extLst>
              <a:ext uri="{FF2B5EF4-FFF2-40B4-BE49-F238E27FC236}">
                <a16:creationId xmlns:a16="http://schemas.microsoft.com/office/drawing/2014/main" id="{8754AE9D-F329-6C50-04E2-3E09887CE33B}"/>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7" name="Picture 6">
            <a:extLst>
              <a:ext uri="{FF2B5EF4-FFF2-40B4-BE49-F238E27FC236}">
                <a16:creationId xmlns:a16="http://schemas.microsoft.com/office/drawing/2014/main" id="{A7FB6E67-E47B-ED4C-70A7-3CD6227FEC77}"/>
              </a:ext>
            </a:extLst>
          </p:cNvPr>
          <p:cNvPicPr>
            <a:picLocks noChangeAspect="1"/>
          </p:cNvPicPr>
          <p:nvPr userDrawn="1"/>
        </p:nvPicPr>
        <p:blipFill>
          <a:blip r:embed="rId3"/>
          <a:stretch>
            <a:fillRect/>
          </a:stretch>
        </p:blipFill>
        <p:spPr>
          <a:xfrm>
            <a:off x="7461671" y="1414669"/>
            <a:ext cx="4028661" cy="4028661"/>
          </a:xfrm>
          <a:prstGeom prst="rect">
            <a:avLst/>
          </a:prstGeom>
        </p:spPr>
      </p:pic>
      <p:sp>
        <p:nvSpPr>
          <p:cNvPr id="8" name="TextBox 7">
            <a:extLst>
              <a:ext uri="{FF2B5EF4-FFF2-40B4-BE49-F238E27FC236}">
                <a16:creationId xmlns:a16="http://schemas.microsoft.com/office/drawing/2014/main" id="{76E250C3-9462-EA23-3522-01C9076C887D}"/>
              </a:ext>
            </a:extLst>
          </p:cNvPr>
          <p:cNvSpPr txBox="1"/>
          <p:nvPr userDrawn="1"/>
        </p:nvSpPr>
        <p:spPr>
          <a:xfrm>
            <a:off x="838200" y="548084"/>
            <a:ext cx="7423827" cy="769441"/>
          </a:xfrm>
          <a:prstGeom prst="rect">
            <a:avLst/>
          </a:prstGeom>
          <a:noFill/>
        </p:spPr>
        <p:txBody>
          <a:bodyPr wrap="square" rtlCol="0">
            <a:spAutoFit/>
          </a:bodyPr>
          <a:lstStyle/>
          <a:p>
            <a:r>
              <a:rPr lang="en-US" sz="4400" b="1" i="0">
                <a:solidFill>
                  <a:schemeClr val="bg1"/>
                </a:solidFill>
                <a:latin typeface="Atkinson Hyperlegible" pitchFamily="2" charset="77"/>
              </a:rPr>
              <a:t>About Cook County Health</a:t>
            </a:r>
          </a:p>
        </p:txBody>
      </p:sp>
      <p:sp>
        <p:nvSpPr>
          <p:cNvPr id="10" name="TextBox 9">
            <a:extLst>
              <a:ext uri="{FF2B5EF4-FFF2-40B4-BE49-F238E27FC236}">
                <a16:creationId xmlns:a16="http://schemas.microsoft.com/office/drawing/2014/main" id="{16CAB2AB-3364-AEFB-1B3E-2D46F9AC68B7}"/>
              </a:ext>
            </a:extLst>
          </p:cNvPr>
          <p:cNvSpPr txBox="1"/>
          <p:nvPr userDrawn="1"/>
        </p:nvSpPr>
        <p:spPr>
          <a:xfrm>
            <a:off x="838200" y="1728980"/>
            <a:ext cx="5892800" cy="3714350"/>
          </a:xfrm>
          <a:prstGeom prst="rect">
            <a:avLst/>
          </a:prstGeom>
          <a:noFill/>
        </p:spPr>
        <p:txBody>
          <a:bodyPr wrap="square" rtlCol="0">
            <a:spAutoFit/>
          </a:bodyPr>
          <a:lstStyle/>
          <a:p>
            <a:pPr marL="0" indent="0">
              <a:lnSpc>
                <a:spcPct val="107000"/>
              </a:lnSpc>
              <a:spcBef>
                <a:spcPts val="0"/>
              </a:spcBef>
              <a:spcAft>
                <a:spcPts val="800"/>
              </a:spcAft>
              <a:buNone/>
            </a:pPr>
            <a:r>
              <a:rPr lang="en-US" sz="1600" kern="100">
                <a:solidFill>
                  <a:schemeClr val="bg1"/>
                </a:solidFill>
                <a:effectLst/>
                <a:latin typeface="Atkinson Hyperlegible"/>
                <a:ea typeface="Aptos" panose="020B0004020202020204" pitchFamily="34" charset="0"/>
                <a:cs typeface="Times New Roman"/>
              </a:rPr>
              <a:t>Cook County Health has served the people of Cook County for </a:t>
            </a:r>
            <a:r>
              <a:rPr lang="en-US" sz="1600" kern="100">
                <a:solidFill>
                  <a:schemeClr val="bg1"/>
                </a:solidFill>
                <a:latin typeface="Atkinson Hyperlegible"/>
                <a:ea typeface="Aptos" panose="020B0004020202020204" pitchFamily="34" charset="0"/>
                <a:cs typeface="Times New Roman"/>
              </a:rPr>
              <a:t>more than</a:t>
            </a:r>
            <a:r>
              <a:rPr lang="en-US" sz="1600" kern="100">
                <a:solidFill>
                  <a:schemeClr val="bg1"/>
                </a:solidFill>
                <a:effectLst/>
                <a:latin typeface="Atkinson Hyperlegible"/>
                <a:ea typeface="Aptos" panose="020B0004020202020204" pitchFamily="34" charset="0"/>
                <a:cs typeface="Times New Roman"/>
              </a:rPr>
              <a:t> 180 years. Today, we are home to top doctors and </a:t>
            </a:r>
            <a:r>
              <a:rPr lang="en-US" sz="1600" kern="100">
                <a:solidFill>
                  <a:schemeClr val="bg1"/>
                </a:solidFill>
                <a:latin typeface="Atkinson Hyperlegible"/>
                <a:ea typeface="Aptos" panose="020B0004020202020204" pitchFamily="34" charset="0"/>
                <a:cs typeface="Times New Roman"/>
              </a:rPr>
              <a:t>expert</a:t>
            </a:r>
            <a:r>
              <a:rPr lang="en-US" sz="1600" kern="100">
                <a:solidFill>
                  <a:schemeClr val="bg1"/>
                </a:solidFill>
                <a:effectLst/>
                <a:latin typeface="Atkinson Hyperlegible"/>
                <a:ea typeface="Aptos" panose="020B0004020202020204" pitchFamily="34" charset="0"/>
                <a:cs typeface="Times New Roman"/>
              </a:rPr>
              <a:t> staff who fulfill our mission and change lives.</a:t>
            </a:r>
          </a:p>
          <a:p>
            <a:pPr marL="0" marR="0" indent="0">
              <a:lnSpc>
                <a:spcPct val="107000"/>
              </a:lnSpc>
              <a:spcBef>
                <a:spcPts val="0"/>
              </a:spcBef>
              <a:spcAft>
                <a:spcPts val="800"/>
              </a:spcAft>
              <a:buNone/>
            </a:pPr>
            <a:r>
              <a:rPr lang="en-US" sz="1600" kern="100">
                <a:solidFill>
                  <a:schemeClr val="bg1"/>
                </a:solidFill>
                <a:effectLst/>
                <a:latin typeface="Atkinson Hyperlegible"/>
                <a:ea typeface="Aptos" panose="020B0004020202020204" pitchFamily="34" charset="0"/>
                <a:cs typeface="Times New Roman"/>
              </a:rPr>
              <a:t>Cook County Health is investing in our network and modernizing services for patients. We’re leading the field in cutting-edge technology, increased capacity and innovative research.</a:t>
            </a:r>
          </a:p>
          <a:p>
            <a:pPr marL="0" marR="0" indent="0">
              <a:lnSpc>
                <a:spcPct val="107000"/>
              </a:lnSpc>
              <a:spcBef>
                <a:spcPts val="0"/>
              </a:spcBef>
              <a:spcAft>
                <a:spcPts val="800"/>
              </a:spcAft>
              <a:buNone/>
            </a:pPr>
            <a:r>
              <a:rPr lang="en-US" sz="1600" kern="100">
                <a:solidFill>
                  <a:schemeClr val="bg1"/>
                </a:solidFill>
                <a:effectLst/>
                <a:latin typeface="Atkinson Hyperlegible"/>
                <a:ea typeface="Aptos" panose="020B0004020202020204" pitchFamily="34" charset="0"/>
                <a:cs typeface="Times New Roman"/>
              </a:rPr>
              <a:t>As we have evolved over the past 180 years, so has our mission. Our priority has always been the health and well-being of those we serve. We aim to elevate the health of Cook County, secure the future of the health system and build a place where everyone will want to receive care regardless of a patient’s ability to pay.</a:t>
            </a:r>
          </a:p>
        </p:txBody>
      </p:sp>
    </p:spTree>
    <p:extLst>
      <p:ext uri="{BB962C8B-B14F-4D97-AF65-F5344CB8AC3E}">
        <p14:creationId xmlns:p14="http://schemas.microsoft.com/office/powerpoint/2010/main" val="27172477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ok County Overview">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58D650-8563-AFD3-29B6-6D6236350608}"/>
              </a:ext>
            </a:extLst>
          </p:cNvPr>
          <p:cNvSpPr/>
          <p:nvPr userDrawn="1"/>
        </p:nvSpPr>
        <p:spPr>
          <a:xfrm>
            <a:off x="10803710" y="5722549"/>
            <a:ext cx="1388290" cy="11354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28" name="Picture 27">
            <a:extLst>
              <a:ext uri="{FF2B5EF4-FFF2-40B4-BE49-F238E27FC236}">
                <a16:creationId xmlns:a16="http://schemas.microsoft.com/office/drawing/2014/main" id="{4F7C86D2-FA53-5FC8-CAC7-15D9751BFAA2}"/>
              </a:ext>
            </a:extLst>
          </p:cNvPr>
          <p:cNvPicPr>
            <a:picLocks noChangeAspect="1"/>
          </p:cNvPicPr>
          <p:nvPr userDrawn="1"/>
        </p:nvPicPr>
        <p:blipFill>
          <a:blip r:embed="rId2">
            <a:alphaModFix amt="14000"/>
          </a:blip>
          <a:stretch>
            <a:fillRect/>
          </a:stretch>
        </p:blipFill>
        <p:spPr>
          <a:xfrm>
            <a:off x="493295" y="-270259"/>
            <a:ext cx="2473899" cy="2473899"/>
          </a:xfrm>
          <a:prstGeom prst="rect">
            <a:avLst/>
          </a:prstGeom>
        </p:spPr>
      </p:pic>
      <p:pic>
        <p:nvPicPr>
          <p:cNvPr id="20" name="Picture 19">
            <a:extLst>
              <a:ext uri="{FF2B5EF4-FFF2-40B4-BE49-F238E27FC236}">
                <a16:creationId xmlns:a16="http://schemas.microsoft.com/office/drawing/2014/main" id="{CBA83C8A-8EC2-733D-9C31-B5F5B94A41A0}"/>
              </a:ext>
            </a:extLst>
          </p:cNvPr>
          <p:cNvPicPr>
            <a:picLocks noChangeAspect="1"/>
          </p:cNvPicPr>
          <p:nvPr userDrawn="1"/>
        </p:nvPicPr>
        <p:blipFill>
          <a:blip r:embed="rId3"/>
          <a:stretch>
            <a:fillRect/>
          </a:stretch>
        </p:blipFill>
        <p:spPr>
          <a:xfrm>
            <a:off x="325165" y="6242480"/>
            <a:ext cx="1752600" cy="381000"/>
          </a:xfrm>
          <a:prstGeom prst="rect">
            <a:avLst/>
          </a:prstGeom>
        </p:spPr>
      </p:pic>
      <p:sp>
        <p:nvSpPr>
          <p:cNvPr id="25" name="Rectangle 24">
            <a:extLst>
              <a:ext uri="{FF2B5EF4-FFF2-40B4-BE49-F238E27FC236}">
                <a16:creationId xmlns:a16="http://schemas.microsoft.com/office/drawing/2014/main" id="{CA851F50-3F28-BA16-47C2-75059667702B}"/>
              </a:ext>
            </a:extLst>
          </p:cNvPr>
          <p:cNvSpPr/>
          <p:nvPr userDrawn="1"/>
        </p:nvSpPr>
        <p:spPr>
          <a:xfrm>
            <a:off x="4454806" y="1623862"/>
            <a:ext cx="3384504" cy="40780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365760" tIns="365760" rIns="365760" rtlCol="0" anchor="t" anchorCtr="0"/>
          <a:lstStyle/>
          <a:p>
            <a:pPr marL="0" marR="0">
              <a:spcBef>
                <a:spcPts val="0"/>
              </a:spcBef>
            </a:pPr>
            <a:r>
              <a:rPr lang="en-US" sz="2400" b="1" kern="100">
                <a:solidFill>
                  <a:srgbClr val="26C9D4"/>
                </a:solidFill>
                <a:effectLst/>
                <a:latin typeface="Atkinson Hyperlegible" pitchFamily="2" charset="77"/>
                <a:ea typeface="Aptos" panose="020B0004020202020204" pitchFamily="34" charset="0"/>
                <a:cs typeface="Times New Roman" panose="02020603050405020304" pitchFamily="18" charset="0"/>
              </a:rPr>
              <a:t>Vision</a:t>
            </a:r>
          </a:p>
          <a:p>
            <a:pPr marL="0" marR="0">
              <a:spcBef>
                <a:spcPts val="0"/>
              </a:spcBef>
            </a:pPr>
            <a:endParaRPr lang="en-US" sz="1400" kern="100">
              <a:effectLst/>
              <a:latin typeface="Atkinson Hyperlegible" pitchFamily="2" charset="77"/>
              <a:ea typeface="Aptos" panose="020B0004020202020204" pitchFamily="34" charset="0"/>
              <a:cs typeface="Times New Roman" panose="02020603050405020304" pitchFamily="18" charset="0"/>
            </a:endParaRPr>
          </a:p>
          <a:p>
            <a:pPr marL="0" marR="0">
              <a:spcBef>
                <a:spcPts val="0"/>
              </a:spcBef>
            </a:pPr>
            <a:r>
              <a:rPr lang="en-US" sz="1400" kern="100">
                <a:effectLst/>
                <a:latin typeface="Atkinson Hyperlegible" pitchFamily="2" charset="77"/>
                <a:ea typeface="Aptos" panose="020B0004020202020204" pitchFamily="34" charset="0"/>
                <a:cs typeface="Times New Roman" panose="02020603050405020304" pitchFamily="18" charset="0"/>
              </a:rPr>
              <a:t>To ensure health as a human right.</a:t>
            </a:r>
          </a:p>
        </p:txBody>
      </p:sp>
      <p:sp>
        <p:nvSpPr>
          <p:cNvPr id="29" name="Rectangle 28">
            <a:extLst>
              <a:ext uri="{FF2B5EF4-FFF2-40B4-BE49-F238E27FC236}">
                <a16:creationId xmlns:a16="http://schemas.microsoft.com/office/drawing/2014/main" id="{1195DDEC-AD20-9256-1A63-AF1D9F099F6F}"/>
              </a:ext>
            </a:extLst>
          </p:cNvPr>
          <p:cNvSpPr/>
          <p:nvPr userDrawn="1"/>
        </p:nvSpPr>
        <p:spPr>
          <a:xfrm>
            <a:off x="7941424" y="1623862"/>
            <a:ext cx="3384504" cy="407809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365760" tIns="365760" rIns="365760" rtlCol="0" anchor="t" anchorCtr="0"/>
          <a:lstStyle/>
          <a:p>
            <a:r>
              <a:rPr lang="en-US" sz="2400" b="1">
                <a:solidFill>
                  <a:srgbClr val="0B4D79"/>
                </a:solidFill>
                <a:effectLst/>
                <a:latin typeface="Atkinson Hyperlegible" pitchFamily="2" charset="77"/>
                <a:ea typeface="Aptos" panose="020B0004020202020204" pitchFamily="34" charset="0"/>
                <a:cs typeface="Times New Roman" panose="02020603050405020304" pitchFamily="18" charset="0"/>
              </a:rPr>
              <a:t>Values</a:t>
            </a:r>
          </a:p>
          <a:p>
            <a:endParaRPr lang="en-US" sz="1400">
              <a:latin typeface="Atkinson Hyperlegible" pitchFamily="2" charset="77"/>
              <a:ea typeface="Aptos" panose="020B0004020202020204" pitchFamily="34" charset="0"/>
              <a:cs typeface="Times New Roman" panose="02020603050405020304" pitchFamily="18" charset="0"/>
            </a:endParaRPr>
          </a:p>
          <a:p>
            <a:r>
              <a:rPr lang="en-US" sz="1400" b="1">
                <a:effectLst/>
                <a:latin typeface="Atkinson Hyperlegible" pitchFamily="2" charset="77"/>
                <a:ea typeface="Aptos" panose="020B0004020202020204" pitchFamily="34" charset="0"/>
                <a:cs typeface="Times New Roman" panose="02020603050405020304" pitchFamily="18" charset="0"/>
              </a:rPr>
              <a:t>ICARE</a:t>
            </a:r>
          </a:p>
          <a:p>
            <a:r>
              <a:rPr lang="en-US" sz="1400" b="1">
                <a:effectLst/>
                <a:latin typeface="Atkinson Hyperlegible" pitchFamily="2" charset="77"/>
                <a:ea typeface="Aptos" panose="020B0004020202020204" pitchFamily="34" charset="0"/>
                <a:cs typeface="Times New Roman" panose="02020603050405020304" pitchFamily="18" charset="0"/>
              </a:rPr>
              <a:t>I</a:t>
            </a:r>
            <a:r>
              <a:rPr lang="en-US" sz="1400">
                <a:effectLst/>
                <a:latin typeface="Atkinson Hyperlegible" pitchFamily="2" charset="77"/>
                <a:ea typeface="Aptos" panose="020B0004020202020204" pitchFamily="34" charset="0"/>
                <a:cs typeface="Times New Roman" panose="02020603050405020304" pitchFamily="18" charset="0"/>
              </a:rPr>
              <a:t>nnovation</a:t>
            </a:r>
            <a:br>
              <a:rPr lang="en-US" sz="1400">
                <a:effectLst/>
                <a:latin typeface="Atkinson Hyperlegible" pitchFamily="2" charset="77"/>
                <a:ea typeface="Aptos" panose="020B0004020202020204" pitchFamily="34" charset="0"/>
                <a:cs typeface="Times New Roman" panose="02020603050405020304" pitchFamily="18" charset="0"/>
              </a:rPr>
            </a:br>
            <a:r>
              <a:rPr lang="en-US" sz="1400" b="1">
                <a:effectLst/>
                <a:latin typeface="Atkinson Hyperlegible" pitchFamily="2" charset="77"/>
                <a:ea typeface="Aptos" panose="020B0004020202020204" pitchFamily="34" charset="0"/>
                <a:cs typeface="Times New Roman" panose="02020603050405020304" pitchFamily="18" charset="0"/>
              </a:rPr>
              <a:t>C</a:t>
            </a:r>
            <a:r>
              <a:rPr lang="en-US" sz="1400">
                <a:effectLst/>
                <a:latin typeface="Atkinson Hyperlegible" pitchFamily="2" charset="77"/>
                <a:ea typeface="Aptos" panose="020B0004020202020204" pitchFamily="34" charset="0"/>
                <a:cs typeface="Times New Roman" panose="02020603050405020304" pitchFamily="18" charset="0"/>
              </a:rPr>
              <a:t>ompassion</a:t>
            </a:r>
            <a:br>
              <a:rPr lang="en-US" sz="1400">
                <a:effectLst/>
                <a:latin typeface="Atkinson Hyperlegible" pitchFamily="2" charset="77"/>
                <a:ea typeface="Aptos" panose="020B0004020202020204" pitchFamily="34" charset="0"/>
                <a:cs typeface="Times New Roman" panose="02020603050405020304" pitchFamily="18" charset="0"/>
              </a:rPr>
            </a:br>
            <a:r>
              <a:rPr lang="en-US" sz="1400" b="1">
                <a:effectLst/>
                <a:latin typeface="Atkinson Hyperlegible" pitchFamily="2" charset="77"/>
                <a:ea typeface="Aptos" panose="020B0004020202020204" pitchFamily="34" charset="0"/>
                <a:cs typeface="Times New Roman" panose="02020603050405020304" pitchFamily="18" charset="0"/>
              </a:rPr>
              <a:t>A</a:t>
            </a:r>
            <a:r>
              <a:rPr lang="en-US" sz="1400">
                <a:effectLst/>
                <a:latin typeface="Atkinson Hyperlegible" pitchFamily="2" charset="77"/>
                <a:ea typeface="Aptos" panose="020B0004020202020204" pitchFamily="34" charset="0"/>
                <a:cs typeface="Times New Roman" panose="02020603050405020304" pitchFamily="18" charset="0"/>
              </a:rPr>
              <a:t>ccountability</a:t>
            </a:r>
          </a:p>
          <a:p>
            <a:r>
              <a:rPr lang="en-US" sz="1400" b="1">
                <a:effectLst/>
                <a:latin typeface="Atkinson Hyperlegible" pitchFamily="2" charset="77"/>
                <a:ea typeface="Aptos" panose="020B0004020202020204" pitchFamily="34" charset="0"/>
                <a:cs typeface="Times New Roman" panose="02020603050405020304" pitchFamily="18" charset="0"/>
              </a:rPr>
              <a:t>R</a:t>
            </a:r>
            <a:r>
              <a:rPr lang="en-US" sz="1400">
                <a:effectLst/>
                <a:latin typeface="Atkinson Hyperlegible" pitchFamily="2" charset="77"/>
                <a:ea typeface="Aptos" panose="020B0004020202020204" pitchFamily="34" charset="0"/>
                <a:cs typeface="Times New Roman" panose="02020603050405020304" pitchFamily="18" charset="0"/>
              </a:rPr>
              <a:t>espect</a:t>
            </a:r>
            <a:br>
              <a:rPr lang="en-US" sz="1400">
                <a:effectLst/>
                <a:latin typeface="Atkinson Hyperlegible" pitchFamily="2" charset="77"/>
                <a:ea typeface="Aptos" panose="020B0004020202020204" pitchFamily="34" charset="0"/>
                <a:cs typeface="Times New Roman" panose="02020603050405020304" pitchFamily="18" charset="0"/>
              </a:rPr>
            </a:br>
            <a:r>
              <a:rPr lang="en-US" sz="1400" b="1">
                <a:effectLst/>
                <a:latin typeface="Atkinson Hyperlegible" pitchFamily="2" charset="77"/>
                <a:ea typeface="Aptos" panose="020B0004020202020204" pitchFamily="34" charset="0"/>
                <a:cs typeface="Times New Roman" panose="02020603050405020304" pitchFamily="18" charset="0"/>
              </a:rPr>
              <a:t>E</a:t>
            </a:r>
            <a:r>
              <a:rPr lang="en-US" sz="1400">
                <a:effectLst/>
                <a:latin typeface="Atkinson Hyperlegible" pitchFamily="2" charset="77"/>
                <a:ea typeface="Aptos" panose="020B0004020202020204" pitchFamily="34" charset="0"/>
                <a:cs typeface="Times New Roman" panose="02020603050405020304" pitchFamily="18" charset="0"/>
              </a:rPr>
              <a:t>xcellence &amp; Education  </a:t>
            </a:r>
            <a:r>
              <a:rPr lang="en-US" sz="1400">
                <a:effectLst/>
                <a:latin typeface="Atkinson Hyperlegible" pitchFamily="2" charset="77"/>
              </a:rPr>
              <a:t> </a:t>
            </a:r>
            <a:endParaRPr lang="en-US" sz="1400">
              <a:latin typeface="Atkinson Hyperlegible" pitchFamily="2" charset="77"/>
            </a:endParaRPr>
          </a:p>
        </p:txBody>
      </p:sp>
      <p:sp>
        <p:nvSpPr>
          <p:cNvPr id="30" name="Rectangle 29">
            <a:extLst>
              <a:ext uri="{FF2B5EF4-FFF2-40B4-BE49-F238E27FC236}">
                <a16:creationId xmlns:a16="http://schemas.microsoft.com/office/drawing/2014/main" id="{668CF623-9BD9-1FAF-2EF7-516D6E1CB5BF}"/>
              </a:ext>
            </a:extLst>
          </p:cNvPr>
          <p:cNvSpPr/>
          <p:nvPr userDrawn="1"/>
        </p:nvSpPr>
        <p:spPr>
          <a:xfrm>
            <a:off x="838200" y="1623862"/>
            <a:ext cx="3384504" cy="407809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lIns="365760" tIns="365760" rIns="365760" rtlCol="0" anchor="t" anchorCtr="0"/>
          <a:lstStyle/>
          <a:p>
            <a:pPr marL="0" marR="0">
              <a:spcBef>
                <a:spcPts val="0"/>
              </a:spcBef>
            </a:pPr>
            <a:r>
              <a:rPr lang="en-US" sz="2400" b="1" kern="100">
                <a:solidFill>
                  <a:srgbClr val="26C9D4"/>
                </a:solidFill>
                <a:effectLst/>
                <a:latin typeface="Atkinson Hyperlegible" pitchFamily="2" charset="77"/>
                <a:ea typeface="Aptos" panose="020B0004020202020204" pitchFamily="34" charset="0"/>
                <a:cs typeface="Times New Roman" panose="02020603050405020304" pitchFamily="18" charset="0"/>
              </a:rPr>
              <a:t>Mission</a:t>
            </a:r>
          </a:p>
          <a:p>
            <a:pPr marL="0" marR="0">
              <a:spcBef>
                <a:spcPts val="0"/>
              </a:spcBef>
            </a:pPr>
            <a:endParaRPr lang="en-US" sz="1400" kern="100">
              <a:effectLst/>
              <a:latin typeface="Atkinson Hyperlegible" pitchFamily="2" charset="77"/>
              <a:ea typeface="Aptos" panose="020B0004020202020204" pitchFamily="34" charset="0"/>
              <a:cs typeface="Times New Roman" panose="02020603050405020304" pitchFamily="18" charset="0"/>
            </a:endParaRPr>
          </a:p>
          <a:p>
            <a:pPr marL="0" marR="0">
              <a:spcBef>
                <a:spcPts val="0"/>
              </a:spcBef>
            </a:pPr>
            <a:r>
              <a:rPr lang="en-US" sz="1400" kern="100">
                <a:effectLst/>
                <a:latin typeface="Atkinson Hyperlegible" pitchFamily="2" charset="77"/>
                <a:ea typeface="Aptos" panose="020B0004020202020204" pitchFamily="34" charset="0"/>
                <a:cs typeface="Times New Roman" panose="02020603050405020304" pitchFamily="18" charset="0"/>
              </a:rPr>
              <a:t>Establish universal access to the world’s best care and health services for all Cook County residents, regardless of the ability to pay, so all may live their healthiest life. We seek to create partnerships with other health providers and communities to enhance the health of the public. We also advocate for policies that promote the physical, mental and social well-being of the people of Cook County.</a:t>
            </a:r>
          </a:p>
        </p:txBody>
      </p:sp>
      <p:sp>
        <p:nvSpPr>
          <p:cNvPr id="31" name="TextBox 30">
            <a:extLst>
              <a:ext uri="{FF2B5EF4-FFF2-40B4-BE49-F238E27FC236}">
                <a16:creationId xmlns:a16="http://schemas.microsoft.com/office/drawing/2014/main" id="{2A2ED419-4EAA-8B71-2AA2-3F65C006AF5F}"/>
              </a:ext>
            </a:extLst>
          </p:cNvPr>
          <p:cNvSpPr txBox="1"/>
          <p:nvPr userDrawn="1"/>
        </p:nvSpPr>
        <p:spPr>
          <a:xfrm>
            <a:off x="838200" y="548084"/>
            <a:ext cx="8026400" cy="769441"/>
          </a:xfrm>
          <a:prstGeom prst="rect">
            <a:avLst/>
          </a:prstGeom>
          <a:noFill/>
        </p:spPr>
        <p:txBody>
          <a:bodyPr wrap="square" rtlCol="0">
            <a:spAutoFit/>
          </a:bodyPr>
          <a:lstStyle/>
          <a:p>
            <a:r>
              <a:rPr lang="en-US" sz="4400" b="1" i="0">
                <a:latin typeface="Atkinson Hyperlegible" pitchFamily="2" charset="77"/>
              </a:rPr>
              <a:t>Mission, Vision, and Values</a:t>
            </a:r>
          </a:p>
        </p:txBody>
      </p:sp>
    </p:spTree>
    <p:extLst>
      <p:ext uri="{BB962C8B-B14F-4D97-AF65-F5344CB8AC3E}">
        <p14:creationId xmlns:p14="http://schemas.microsoft.com/office/powerpoint/2010/main" val="29281309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ok County Overview">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58D650-8563-AFD3-29B6-6D6236350608}"/>
              </a:ext>
            </a:extLst>
          </p:cNvPr>
          <p:cNvSpPr/>
          <p:nvPr userDrawn="1"/>
        </p:nvSpPr>
        <p:spPr>
          <a:xfrm>
            <a:off x="10803710" y="5722549"/>
            <a:ext cx="1388290" cy="11354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sp>
        <p:nvSpPr>
          <p:cNvPr id="21" name="Rectangle 20">
            <a:extLst>
              <a:ext uri="{FF2B5EF4-FFF2-40B4-BE49-F238E27FC236}">
                <a16:creationId xmlns:a16="http://schemas.microsoft.com/office/drawing/2014/main" id="{4EEAEB69-EF27-2857-C9A7-5968D0F11433}"/>
              </a:ext>
            </a:extLst>
          </p:cNvPr>
          <p:cNvSpPr/>
          <p:nvPr userDrawn="1"/>
        </p:nvSpPr>
        <p:spPr>
          <a:xfrm>
            <a:off x="0" y="0"/>
            <a:ext cx="12192000" cy="17889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357DE28-AA70-5E48-A313-952C021CEB0D}"/>
              </a:ext>
            </a:extLst>
          </p:cNvPr>
          <p:cNvSpPr txBox="1"/>
          <p:nvPr userDrawn="1"/>
        </p:nvSpPr>
        <p:spPr>
          <a:xfrm>
            <a:off x="472173" y="468179"/>
            <a:ext cx="3945948" cy="954107"/>
          </a:xfrm>
          <a:prstGeom prst="rect">
            <a:avLst/>
          </a:prstGeom>
          <a:noFill/>
        </p:spPr>
        <p:txBody>
          <a:bodyPr wrap="square" rtlCol="0">
            <a:spAutoFit/>
          </a:bodyPr>
          <a:lstStyle/>
          <a:p>
            <a:r>
              <a:rPr lang="en-US" sz="2800" b="1">
                <a:solidFill>
                  <a:schemeClr val="bg1"/>
                </a:solidFill>
                <a:latin typeface="Atkinson Hyperlegible"/>
                <a:ea typeface="Cook County Health Brandon" pitchFamily="2" charset="-128"/>
                <a:cs typeface="Cook County Health Brandon" pitchFamily="2" charset="-128"/>
              </a:rPr>
              <a:t>About</a:t>
            </a:r>
            <a:br>
              <a:rPr lang="en-US" sz="2800" b="1">
                <a:solidFill>
                  <a:schemeClr val="bg1"/>
                </a:solidFill>
                <a:latin typeface="Atkinson Hyperlegible"/>
                <a:ea typeface="Cook County Health Brandon" pitchFamily="2" charset="-128"/>
                <a:cs typeface="Cook County Health Brandon" pitchFamily="2" charset="-128"/>
              </a:rPr>
            </a:br>
            <a:r>
              <a:rPr lang="en-US" sz="2800" b="1">
                <a:solidFill>
                  <a:schemeClr val="bg1"/>
                </a:solidFill>
                <a:latin typeface="Atkinson Hyperlegible"/>
                <a:ea typeface="Cook County Health Brandon" pitchFamily="2" charset="-128"/>
                <a:cs typeface="Cook County Health Brandon" pitchFamily="2" charset="-128"/>
              </a:rPr>
              <a:t>Cook County</a:t>
            </a:r>
          </a:p>
        </p:txBody>
      </p:sp>
      <p:sp>
        <p:nvSpPr>
          <p:cNvPr id="24" name="TextBox 23">
            <a:extLst>
              <a:ext uri="{FF2B5EF4-FFF2-40B4-BE49-F238E27FC236}">
                <a16:creationId xmlns:a16="http://schemas.microsoft.com/office/drawing/2014/main" id="{F31135E2-327F-349B-E7EE-10298E1C3B1F}"/>
              </a:ext>
            </a:extLst>
          </p:cNvPr>
          <p:cNvSpPr txBox="1"/>
          <p:nvPr userDrawn="1"/>
        </p:nvSpPr>
        <p:spPr>
          <a:xfrm>
            <a:off x="3261019" y="308693"/>
            <a:ext cx="3600798" cy="130805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b="1">
                <a:solidFill>
                  <a:schemeClr val="bg1"/>
                </a:solidFill>
                <a:latin typeface="Atkinson Hyperlegible"/>
                <a:ea typeface="Cook County Health Brandon" pitchFamily="2" charset="-128"/>
                <a:cs typeface="Cook County Health Brandon" pitchFamily="2" charset="-128"/>
              </a:rPr>
              <a:t>Includes Chicago and suburbs</a:t>
            </a:r>
          </a:p>
          <a:p>
            <a:pPr marL="285750" indent="-285750">
              <a:spcBef>
                <a:spcPts val="600"/>
              </a:spcBef>
              <a:buFont typeface="Arial" panose="020B0604020202020204" pitchFamily="34" charset="0"/>
              <a:buChar char="•"/>
            </a:pPr>
            <a:r>
              <a:rPr lang="en-US" sz="1600" b="1">
                <a:solidFill>
                  <a:schemeClr val="bg1"/>
                </a:solidFill>
                <a:latin typeface="Atkinson Hyperlegible"/>
                <a:ea typeface="Cook County Health Brandon" pitchFamily="2" charset="-128"/>
                <a:cs typeface="Cook County Health Brandon" pitchFamily="2" charset="-128"/>
              </a:rPr>
              <a:t>2</a:t>
            </a:r>
            <a:r>
              <a:rPr lang="en-US" sz="1600" b="1" baseline="30000">
                <a:solidFill>
                  <a:schemeClr val="bg1"/>
                </a:solidFill>
                <a:latin typeface="Atkinson Hyperlegible"/>
                <a:ea typeface="Cook County Health Brandon" pitchFamily="2" charset="-128"/>
                <a:cs typeface="Cook County Health Brandon" pitchFamily="2" charset="-128"/>
              </a:rPr>
              <a:t>nd</a:t>
            </a:r>
            <a:r>
              <a:rPr lang="en-US" sz="1600" b="1">
                <a:solidFill>
                  <a:schemeClr val="bg1"/>
                </a:solidFill>
                <a:latin typeface="Atkinson Hyperlegible"/>
                <a:ea typeface="Cook County Health Brandon" pitchFamily="2" charset="-128"/>
                <a:cs typeface="Cook County Health Brandon" pitchFamily="2" charset="-128"/>
              </a:rPr>
              <a:t> most populous county in US</a:t>
            </a:r>
          </a:p>
          <a:p>
            <a:pPr marL="285750" indent="-285750">
              <a:spcBef>
                <a:spcPts val="600"/>
              </a:spcBef>
              <a:buFont typeface="Arial" panose="020B0604020202020204" pitchFamily="34" charset="0"/>
              <a:buChar char="•"/>
            </a:pPr>
            <a:r>
              <a:rPr lang="en-US" sz="1600" b="1">
                <a:solidFill>
                  <a:schemeClr val="bg1"/>
                </a:solidFill>
                <a:latin typeface="Atkinson Hyperlegible"/>
                <a:ea typeface="Cook County Health Brandon" pitchFamily="2" charset="-128"/>
                <a:cs typeface="Cook County Health Brandon" pitchFamily="2" charset="-128"/>
              </a:rPr>
              <a:t>5.1M residents </a:t>
            </a:r>
          </a:p>
          <a:p>
            <a:pPr marL="285750" indent="-285750">
              <a:spcBef>
                <a:spcPts val="600"/>
              </a:spcBef>
              <a:buFont typeface="Arial" panose="020B0604020202020204" pitchFamily="34" charset="0"/>
              <a:buChar char="•"/>
            </a:pPr>
            <a:r>
              <a:rPr lang="en-US" sz="1600" b="1">
                <a:solidFill>
                  <a:schemeClr val="bg1"/>
                </a:solidFill>
                <a:latin typeface="Atkinson Hyperlegible"/>
                <a:ea typeface="Cook County Health Brandon" pitchFamily="2" charset="-128"/>
                <a:cs typeface="Cook County Health Brandon" pitchFamily="2" charset="-128"/>
              </a:rPr>
              <a:t>945 sq miles</a:t>
            </a:r>
          </a:p>
        </p:txBody>
      </p:sp>
      <p:pic>
        <p:nvPicPr>
          <p:cNvPr id="26" name="Picture 25">
            <a:extLst>
              <a:ext uri="{FF2B5EF4-FFF2-40B4-BE49-F238E27FC236}">
                <a16:creationId xmlns:a16="http://schemas.microsoft.com/office/drawing/2014/main" id="{B3192D93-333D-61FA-1B56-54E2A9CD1729}"/>
              </a:ext>
            </a:extLst>
          </p:cNvPr>
          <p:cNvPicPr>
            <a:picLocks noChangeAspect="1"/>
          </p:cNvPicPr>
          <p:nvPr userDrawn="1"/>
        </p:nvPicPr>
        <p:blipFill>
          <a:blip r:embed="rId2"/>
          <a:stretch>
            <a:fillRect/>
          </a:stretch>
        </p:blipFill>
        <p:spPr>
          <a:xfrm>
            <a:off x="10196749" y="203874"/>
            <a:ext cx="1213922" cy="1465455"/>
          </a:xfrm>
          <a:prstGeom prst="rect">
            <a:avLst/>
          </a:prstGeom>
        </p:spPr>
      </p:pic>
      <p:pic>
        <p:nvPicPr>
          <p:cNvPr id="27" name="Picture 26">
            <a:extLst>
              <a:ext uri="{FF2B5EF4-FFF2-40B4-BE49-F238E27FC236}">
                <a16:creationId xmlns:a16="http://schemas.microsoft.com/office/drawing/2014/main" id="{8B4D6313-58D2-25AF-143C-6F0984DEEA43}"/>
              </a:ext>
            </a:extLst>
          </p:cNvPr>
          <p:cNvPicPr>
            <a:picLocks noChangeAspect="1"/>
          </p:cNvPicPr>
          <p:nvPr userDrawn="1"/>
        </p:nvPicPr>
        <p:blipFill>
          <a:blip r:embed="rId3"/>
          <a:stretch>
            <a:fillRect/>
          </a:stretch>
        </p:blipFill>
        <p:spPr>
          <a:xfrm>
            <a:off x="9125830" y="231034"/>
            <a:ext cx="678461" cy="1235064"/>
          </a:xfrm>
          <a:prstGeom prst="rect">
            <a:avLst/>
          </a:prstGeom>
        </p:spPr>
      </p:pic>
      <p:pic>
        <p:nvPicPr>
          <p:cNvPr id="28" name="Picture 27">
            <a:extLst>
              <a:ext uri="{FF2B5EF4-FFF2-40B4-BE49-F238E27FC236}">
                <a16:creationId xmlns:a16="http://schemas.microsoft.com/office/drawing/2014/main" id="{4F7C86D2-FA53-5FC8-CAC7-15D9751BFAA2}"/>
              </a:ext>
            </a:extLst>
          </p:cNvPr>
          <p:cNvPicPr>
            <a:picLocks noChangeAspect="1"/>
          </p:cNvPicPr>
          <p:nvPr userDrawn="1"/>
        </p:nvPicPr>
        <p:blipFill>
          <a:blip r:embed="rId4">
            <a:alphaModFix amt="14000"/>
          </a:blip>
          <a:stretch>
            <a:fillRect/>
          </a:stretch>
        </p:blipFill>
        <p:spPr>
          <a:xfrm>
            <a:off x="493295" y="-270259"/>
            <a:ext cx="2473899" cy="2473899"/>
          </a:xfrm>
          <a:prstGeom prst="rect">
            <a:avLst/>
          </a:prstGeom>
        </p:spPr>
      </p:pic>
      <p:pic>
        <p:nvPicPr>
          <p:cNvPr id="2" name="Picture 1" descr="A logo with blue squares&#10;&#10;Description automatically generated">
            <a:extLst>
              <a:ext uri="{FF2B5EF4-FFF2-40B4-BE49-F238E27FC236}">
                <a16:creationId xmlns:a16="http://schemas.microsoft.com/office/drawing/2014/main" id="{11F1992A-3365-2817-80F0-73A012BDC290}"/>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035930" y="4642260"/>
            <a:ext cx="1535560" cy="1535560"/>
          </a:xfrm>
          <a:prstGeom prst="rect">
            <a:avLst/>
          </a:prstGeom>
        </p:spPr>
      </p:pic>
      <p:cxnSp>
        <p:nvCxnSpPr>
          <p:cNvPr id="3" name="Straight Connector 2">
            <a:extLst>
              <a:ext uri="{FF2B5EF4-FFF2-40B4-BE49-F238E27FC236}">
                <a16:creationId xmlns:a16="http://schemas.microsoft.com/office/drawing/2014/main" id="{D8446A0B-3AE3-C8FA-4417-5B584210953F}"/>
              </a:ext>
            </a:extLst>
          </p:cNvPr>
          <p:cNvCxnSpPr/>
          <p:nvPr userDrawn="1"/>
        </p:nvCxnSpPr>
        <p:spPr>
          <a:xfrm>
            <a:off x="6250916" y="2788285"/>
            <a:ext cx="0" cy="1782943"/>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11FC5E1-58E3-C6E4-1DA0-C029E14A7592}"/>
              </a:ext>
            </a:extLst>
          </p:cNvPr>
          <p:cNvCxnSpPr>
            <a:cxnSpLocks/>
          </p:cNvCxnSpPr>
          <p:nvPr userDrawn="1"/>
        </p:nvCxnSpPr>
        <p:spPr>
          <a:xfrm>
            <a:off x="1866900" y="4361678"/>
            <a:ext cx="895985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B721DB0-A9F7-A83E-C2BF-D95484A3564B}"/>
              </a:ext>
            </a:extLst>
          </p:cNvPr>
          <p:cNvCxnSpPr/>
          <p:nvPr userDrawn="1"/>
        </p:nvCxnSpPr>
        <p:spPr>
          <a:xfrm>
            <a:off x="1869897" y="4354087"/>
            <a:ext cx="0" cy="25949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88EC3A-F60E-7879-838A-E77A7377A678}"/>
              </a:ext>
            </a:extLst>
          </p:cNvPr>
          <p:cNvCxnSpPr/>
          <p:nvPr userDrawn="1"/>
        </p:nvCxnSpPr>
        <p:spPr>
          <a:xfrm>
            <a:off x="6249966" y="4361678"/>
            <a:ext cx="0" cy="25949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C0A2FA-8424-F276-3B86-A5A355571718}"/>
              </a:ext>
            </a:extLst>
          </p:cNvPr>
          <p:cNvCxnSpPr>
            <a:cxnSpLocks/>
          </p:cNvCxnSpPr>
          <p:nvPr userDrawn="1"/>
        </p:nvCxnSpPr>
        <p:spPr>
          <a:xfrm>
            <a:off x="10826750" y="4361678"/>
            <a:ext cx="0" cy="25949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CA735D08-7EA4-A16B-4416-DBBA9062392C}"/>
              </a:ext>
            </a:extLst>
          </p:cNvPr>
          <p:cNvGrpSpPr/>
          <p:nvPr userDrawn="1"/>
        </p:nvGrpSpPr>
        <p:grpSpPr>
          <a:xfrm>
            <a:off x="3104339" y="3090545"/>
            <a:ext cx="6293156" cy="854117"/>
            <a:chOff x="3037837" y="2076406"/>
            <a:chExt cx="6293156" cy="854117"/>
          </a:xfrm>
        </p:grpSpPr>
        <p:sp>
          <p:nvSpPr>
            <p:cNvPr id="10" name="Rectangle 9">
              <a:extLst>
                <a:ext uri="{FF2B5EF4-FFF2-40B4-BE49-F238E27FC236}">
                  <a16:creationId xmlns:a16="http://schemas.microsoft.com/office/drawing/2014/main" id="{CD653FDE-F78B-5E4F-1C9F-C9E970FD06BC}"/>
                </a:ext>
              </a:extLst>
            </p:cNvPr>
            <p:cNvSpPr/>
            <p:nvPr userDrawn="1"/>
          </p:nvSpPr>
          <p:spPr>
            <a:xfrm>
              <a:off x="3037837" y="2076406"/>
              <a:ext cx="6293156" cy="85411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Atkinson Hyperlegible"/>
                  <a:ea typeface="Cook County Health Brandon" pitchFamily="2" charset="-128"/>
                  <a:cs typeface="Cook County Health Brandon" pitchFamily="2" charset="-128"/>
                </a:rPr>
                <a:t>                         Board of Directors</a:t>
              </a:r>
            </a:p>
          </p:txBody>
        </p:sp>
        <p:pic>
          <p:nvPicPr>
            <p:cNvPr id="11" name="Picture 10" descr="A black background with white text&#10;&#10;Description automatically generated">
              <a:extLst>
                <a:ext uri="{FF2B5EF4-FFF2-40B4-BE49-F238E27FC236}">
                  <a16:creationId xmlns:a16="http://schemas.microsoft.com/office/drawing/2014/main" id="{439FBFD7-3B02-BAC5-4970-D355CFD8337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990148" y="2118782"/>
              <a:ext cx="2105852" cy="776648"/>
            </a:xfrm>
            <a:prstGeom prst="rect">
              <a:avLst/>
            </a:prstGeom>
          </p:spPr>
        </p:pic>
      </p:grpSp>
      <p:sp>
        <p:nvSpPr>
          <p:cNvPr id="12" name="Rectangle 11">
            <a:extLst>
              <a:ext uri="{FF2B5EF4-FFF2-40B4-BE49-F238E27FC236}">
                <a16:creationId xmlns:a16="http://schemas.microsoft.com/office/drawing/2014/main" id="{1C427190-3C12-F89E-3EA2-B2494A0F53BF}"/>
              </a:ext>
            </a:extLst>
          </p:cNvPr>
          <p:cNvSpPr/>
          <p:nvPr userDrawn="1"/>
        </p:nvSpPr>
        <p:spPr>
          <a:xfrm>
            <a:off x="4709161" y="4900379"/>
            <a:ext cx="3108246" cy="1334591"/>
          </a:xfrm>
          <a:prstGeom prst="rect">
            <a:avLst/>
          </a:prstGeom>
          <a:noFill/>
          <a:ln w="12700">
            <a:solidFill>
              <a:srgbClr val="012B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Blue text on a black background&#10;&#10;Description automatically generated">
            <a:extLst>
              <a:ext uri="{FF2B5EF4-FFF2-40B4-BE49-F238E27FC236}">
                <a16:creationId xmlns:a16="http://schemas.microsoft.com/office/drawing/2014/main" id="{9A002EA0-5024-4BEF-A6C8-D2220F8C9720}"/>
              </a:ext>
            </a:extLst>
          </p:cNvPr>
          <p:cNvPicPr>
            <a:picLocks noChangeAspect="1"/>
          </p:cNvPicPr>
          <p:nvPr userDrawn="1"/>
        </p:nvPicPr>
        <p:blipFill rotWithShape="1">
          <a:blip r:embed="rId7" cstate="print">
            <a:extLst>
              <a:ext uri="{28A0092B-C50C-407E-A947-70E740481C1C}">
                <a14:useLocalDpi xmlns:a14="http://schemas.microsoft.com/office/drawing/2010/main"/>
              </a:ext>
            </a:extLst>
          </a:blip>
          <a:srcRect l="5297" t="12130" r="4938" b="20788"/>
          <a:stretch/>
        </p:blipFill>
        <p:spPr>
          <a:xfrm>
            <a:off x="5198750" y="4613551"/>
            <a:ext cx="2080255" cy="573356"/>
          </a:xfrm>
          <a:prstGeom prst="rect">
            <a:avLst/>
          </a:prstGeom>
          <a:solidFill>
            <a:schemeClr val="bg1"/>
          </a:solidFill>
        </p:spPr>
      </p:pic>
      <p:grpSp>
        <p:nvGrpSpPr>
          <p:cNvPr id="14" name="Group 13">
            <a:extLst>
              <a:ext uri="{FF2B5EF4-FFF2-40B4-BE49-F238E27FC236}">
                <a16:creationId xmlns:a16="http://schemas.microsoft.com/office/drawing/2014/main" id="{A7890C02-7A19-7934-DB96-7E2CD053682A}"/>
              </a:ext>
            </a:extLst>
          </p:cNvPr>
          <p:cNvGrpSpPr/>
          <p:nvPr userDrawn="1"/>
        </p:nvGrpSpPr>
        <p:grpSpPr>
          <a:xfrm>
            <a:off x="3104339" y="2125517"/>
            <a:ext cx="6293156" cy="854117"/>
            <a:chOff x="3037837" y="3153194"/>
            <a:chExt cx="6293156" cy="854117"/>
          </a:xfrm>
        </p:grpSpPr>
        <p:sp>
          <p:nvSpPr>
            <p:cNvPr id="15" name="Rectangle 14">
              <a:extLst>
                <a:ext uri="{FF2B5EF4-FFF2-40B4-BE49-F238E27FC236}">
                  <a16:creationId xmlns:a16="http://schemas.microsoft.com/office/drawing/2014/main" id="{60600C72-1CBB-E958-7659-05F9716A8C45}"/>
                </a:ext>
              </a:extLst>
            </p:cNvPr>
            <p:cNvSpPr/>
            <p:nvPr userDrawn="1"/>
          </p:nvSpPr>
          <p:spPr>
            <a:xfrm>
              <a:off x="3037837" y="3153194"/>
              <a:ext cx="6293156" cy="85411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Atkinson Hyperlegible"/>
                <a:ea typeface="Cook County Health Brandon" pitchFamily="2" charset="-128"/>
                <a:cs typeface="Cook County Health Brandon" pitchFamily="2" charset="-128"/>
              </a:endParaRPr>
            </a:p>
          </p:txBody>
        </p:sp>
        <p:pic>
          <p:nvPicPr>
            <p:cNvPr id="16" name="Picture 15">
              <a:extLst>
                <a:ext uri="{FF2B5EF4-FFF2-40B4-BE49-F238E27FC236}">
                  <a16:creationId xmlns:a16="http://schemas.microsoft.com/office/drawing/2014/main" id="{18EFA571-0F8B-125F-B01F-AD1CA12FB0FD}"/>
                </a:ext>
              </a:extLst>
            </p:cNvPr>
            <p:cNvPicPr>
              <a:picLocks noChangeAspect="1"/>
            </p:cNvPicPr>
            <p:nvPr userDrawn="1"/>
          </p:nvPicPr>
          <p:blipFill>
            <a:blip r:embed="rId4">
              <a:alphaModFix/>
            </a:blip>
            <a:stretch>
              <a:fillRect/>
            </a:stretch>
          </p:blipFill>
          <p:spPr>
            <a:xfrm>
              <a:off x="4212047" y="3256183"/>
              <a:ext cx="651850" cy="651850"/>
            </a:xfrm>
            <a:prstGeom prst="rect">
              <a:avLst/>
            </a:prstGeom>
          </p:spPr>
        </p:pic>
        <p:sp>
          <p:nvSpPr>
            <p:cNvPr id="17" name="Rectangle 16">
              <a:extLst>
                <a:ext uri="{FF2B5EF4-FFF2-40B4-BE49-F238E27FC236}">
                  <a16:creationId xmlns:a16="http://schemas.microsoft.com/office/drawing/2014/main" id="{A0515CB3-A629-652D-3C43-AB93FB445490}"/>
                </a:ext>
              </a:extLst>
            </p:cNvPr>
            <p:cNvSpPr/>
            <p:nvPr userDrawn="1"/>
          </p:nvSpPr>
          <p:spPr>
            <a:xfrm>
              <a:off x="4971889" y="3153194"/>
              <a:ext cx="3672490" cy="85411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Atkinson Hyperlegible"/>
                  <a:ea typeface="Cook County Health Brandon" pitchFamily="2" charset="-128"/>
                  <a:cs typeface="Cook County Health Brandon" pitchFamily="2" charset="-128"/>
                </a:rPr>
                <a:t>Cook County Board President </a:t>
              </a:r>
              <a:br>
                <a:rPr lang="en-US" b="1">
                  <a:solidFill>
                    <a:schemeClr val="bg1"/>
                  </a:solidFill>
                  <a:latin typeface="Atkinson Hyperlegible"/>
                  <a:ea typeface="Cook County Health Brandon" pitchFamily="2" charset="-128"/>
                  <a:cs typeface="Cook County Health Brandon" pitchFamily="2" charset="-128"/>
                </a:rPr>
              </a:br>
              <a:r>
                <a:rPr lang="en-US" b="1">
                  <a:solidFill>
                    <a:schemeClr val="bg1"/>
                  </a:solidFill>
                  <a:latin typeface="Atkinson Hyperlegible"/>
                  <a:ea typeface="Cook County Health Brandon" pitchFamily="2" charset="-128"/>
                  <a:cs typeface="Cook County Health Brandon" pitchFamily="2" charset="-128"/>
                </a:rPr>
                <a:t>&amp; Board of Commissioners </a:t>
              </a:r>
            </a:p>
          </p:txBody>
        </p:sp>
      </p:grpSp>
      <p:pic>
        <p:nvPicPr>
          <p:cNvPr id="18" name="Picture 17" descr="A black background with a black square&#10;&#10;Description automatically generated with medium confidence">
            <a:extLst>
              <a:ext uri="{FF2B5EF4-FFF2-40B4-BE49-F238E27FC236}">
                <a16:creationId xmlns:a16="http://schemas.microsoft.com/office/drawing/2014/main" id="{7EFA38E3-173D-E831-2280-DA40374D289F}"/>
              </a:ext>
            </a:extLst>
          </p:cNvPr>
          <p:cNvPicPr>
            <a:picLocks noChangeAspect="1"/>
          </p:cNvPicPr>
          <p:nvPr userDrawn="1"/>
        </p:nvPicPr>
        <p:blipFill>
          <a:blip r:embed="rId8"/>
          <a:stretch>
            <a:fillRect/>
          </a:stretch>
        </p:blipFill>
        <p:spPr>
          <a:xfrm>
            <a:off x="605551" y="4724590"/>
            <a:ext cx="2824977" cy="469937"/>
          </a:xfrm>
          <a:prstGeom prst="rect">
            <a:avLst/>
          </a:prstGeom>
        </p:spPr>
      </p:pic>
      <p:sp>
        <p:nvSpPr>
          <p:cNvPr id="19" name="TextBox 18">
            <a:extLst>
              <a:ext uri="{FF2B5EF4-FFF2-40B4-BE49-F238E27FC236}">
                <a16:creationId xmlns:a16="http://schemas.microsoft.com/office/drawing/2014/main" id="{FC85A981-D149-B186-87FB-84B15A2F0CA9}"/>
              </a:ext>
            </a:extLst>
          </p:cNvPr>
          <p:cNvSpPr txBox="1"/>
          <p:nvPr userDrawn="1"/>
        </p:nvSpPr>
        <p:spPr>
          <a:xfrm>
            <a:off x="4792703" y="5200593"/>
            <a:ext cx="2941163" cy="938719"/>
          </a:xfrm>
          <a:prstGeom prst="rect">
            <a:avLst/>
          </a:prstGeom>
          <a:noFill/>
          <a:ln>
            <a:noFill/>
          </a:ln>
        </p:spPr>
        <p:txBody>
          <a:bodyPr wrap="square" rtlCol="0">
            <a:spAutoFit/>
          </a:bodyPr>
          <a:lstStyle/>
          <a:p>
            <a:pPr algn="ctr"/>
            <a:r>
              <a:rPr lang="en-US" sz="1100" b="1">
                <a:solidFill>
                  <a:srgbClr val="4AB5CB"/>
                </a:solidFill>
                <a:latin typeface="Atkinson Hyperlegible" pitchFamily="2" charset="0"/>
              </a:rPr>
              <a:t>Stroger Hospital</a:t>
            </a:r>
          </a:p>
          <a:p>
            <a:pPr algn="ctr"/>
            <a:r>
              <a:rPr lang="en-US" sz="1100" b="1">
                <a:solidFill>
                  <a:srgbClr val="4AB5CB"/>
                </a:solidFill>
                <a:latin typeface="Atkinson Hyperlegible" pitchFamily="2" charset="0"/>
              </a:rPr>
              <a:t>Provident Hospital</a:t>
            </a:r>
          </a:p>
          <a:p>
            <a:pPr algn="ctr"/>
            <a:r>
              <a:rPr lang="en-US" sz="1100" b="1">
                <a:solidFill>
                  <a:srgbClr val="4AB5CB"/>
                </a:solidFill>
                <a:latin typeface="Atkinson Hyperlegible" pitchFamily="2" charset="0"/>
              </a:rPr>
              <a:t>Ruth M. Rothstein CORE Center</a:t>
            </a:r>
          </a:p>
          <a:p>
            <a:pPr algn="ctr"/>
            <a:r>
              <a:rPr lang="en-US" sz="1100" b="1">
                <a:solidFill>
                  <a:srgbClr val="4AB5CB"/>
                </a:solidFill>
                <a:latin typeface="Atkinson Hyperlegible" pitchFamily="2" charset="0"/>
              </a:rPr>
              <a:t>Cermak Health Services of Cook County</a:t>
            </a:r>
          </a:p>
          <a:p>
            <a:pPr algn="ctr"/>
            <a:r>
              <a:rPr lang="en-US" sz="1100" b="1">
                <a:solidFill>
                  <a:srgbClr val="4AB5CB"/>
                </a:solidFill>
                <a:latin typeface="Atkinson Hyperlegible" pitchFamily="2" charset="0"/>
              </a:rPr>
              <a:t>14 Community Health Centers</a:t>
            </a:r>
          </a:p>
        </p:txBody>
      </p:sp>
    </p:spTree>
    <p:extLst>
      <p:ext uri="{BB962C8B-B14F-4D97-AF65-F5344CB8AC3E}">
        <p14:creationId xmlns:p14="http://schemas.microsoft.com/office/powerpoint/2010/main" val="323701750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y the Numbers">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8F6840D3-826A-B88F-02BC-81F4BC5426E1}"/>
              </a:ext>
            </a:extLst>
          </p:cNvPr>
          <p:cNvSpPr txBox="1"/>
          <p:nvPr userDrawn="1"/>
        </p:nvSpPr>
        <p:spPr>
          <a:xfrm>
            <a:off x="435262" y="399096"/>
            <a:ext cx="8448984" cy="892552"/>
          </a:xfrm>
          <a:prstGeom prst="rect">
            <a:avLst/>
          </a:prstGeom>
          <a:noFill/>
        </p:spPr>
        <p:txBody>
          <a:bodyPr wrap="square">
            <a:spAutoFit/>
          </a:bodyPr>
          <a:lstStyle/>
          <a:p>
            <a:pPr>
              <a:defRPr/>
            </a:pPr>
            <a:r>
              <a:rPr lang="en-US" sz="3200" b="1">
                <a:latin typeface="Atkinson Hyperlegible"/>
                <a:ea typeface="ＭＳ Ｐゴシック" charset="-128"/>
                <a:cs typeface="Arial" panose="020B0604020202020204" pitchFamily="34" charset="0"/>
              </a:rPr>
              <a:t>Cook County Health by the Numbers: 2023 </a:t>
            </a:r>
          </a:p>
          <a:p>
            <a:pPr>
              <a:defRPr/>
            </a:pPr>
            <a:r>
              <a:rPr lang="en-US" sz="2000">
                <a:solidFill>
                  <a:schemeClr val="accent1"/>
                </a:solidFill>
                <a:latin typeface="Atkinson Hyperlegible"/>
                <a:ea typeface="ＭＳ Ｐゴシック" charset="-128"/>
                <a:cs typeface="Arial" panose="020B0604020202020204" pitchFamily="34" charset="0"/>
              </a:rPr>
              <a:t>Doing the work of health equity for nearly 200 years</a:t>
            </a:r>
          </a:p>
        </p:txBody>
      </p:sp>
      <p:sp>
        <p:nvSpPr>
          <p:cNvPr id="44" name="Rectangle 43">
            <a:extLst>
              <a:ext uri="{FF2B5EF4-FFF2-40B4-BE49-F238E27FC236}">
                <a16:creationId xmlns:a16="http://schemas.microsoft.com/office/drawing/2014/main" id="{F652AB69-C07C-BEDC-2BDA-B7856AEF30D7}"/>
              </a:ext>
            </a:extLst>
          </p:cNvPr>
          <p:cNvSpPr/>
          <p:nvPr userDrawn="1"/>
        </p:nvSpPr>
        <p:spPr>
          <a:xfrm>
            <a:off x="8979267" y="1325338"/>
            <a:ext cx="2770100" cy="167604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866A6CF-CF39-250E-5C06-B469B6F4DFFB}"/>
              </a:ext>
            </a:extLst>
          </p:cNvPr>
          <p:cNvSpPr txBox="1"/>
          <p:nvPr userDrawn="1"/>
        </p:nvSpPr>
        <p:spPr>
          <a:xfrm>
            <a:off x="9233571" y="2043600"/>
            <a:ext cx="2261492" cy="646331"/>
          </a:xfrm>
          <a:prstGeom prst="rect">
            <a:avLst/>
          </a:prstGeom>
          <a:noFill/>
        </p:spPr>
        <p:txBody>
          <a:bodyPr wrap="square" rtlCol="0">
            <a:spAutoFit/>
          </a:bodyPr>
          <a:lstStyle/>
          <a:p>
            <a:pPr algn="ctr"/>
            <a:r>
              <a:rPr lang="en-US" sz="2400" b="1">
                <a:solidFill>
                  <a:schemeClr val="tx2"/>
                </a:solidFill>
                <a:latin typeface="Atkinson Hyperlegible" pitchFamily="2" charset="77"/>
              </a:rPr>
              <a:t>8.9M</a:t>
            </a:r>
            <a:endParaRPr lang="en-US" b="1">
              <a:solidFill>
                <a:schemeClr val="tx2"/>
              </a:solidFill>
              <a:latin typeface="Atkinson Hyperlegible" pitchFamily="2" charset="77"/>
            </a:endParaRPr>
          </a:p>
          <a:p>
            <a:pPr algn="ctr"/>
            <a:r>
              <a:rPr lang="en-US" sz="1200">
                <a:solidFill>
                  <a:schemeClr val="bg1"/>
                </a:solidFill>
                <a:latin typeface="Atkinson Hyperlegible" pitchFamily="2" charset="77"/>
              </a:rPr>
              <a:t>prescriptions filled</a:t>
            </a:r>
          </a:p>
        </p:txBody>
      </p:sp>
      <p:grpSp>
        <p:nvGrpSpPr>
          <p:cNvPr id="23" name="Group 22">
            <a:extLst>
              <a:ext uri="{FF2B5EF4-FFF2-40B4-BE49-F238E27FC236}">
                <a16:creationId xmlns:a16="http://schemas.microsoft.com/office/drawing/2014/main" id="{4BE429C7-C4A6-D821-D1FA-763E98A87374}"/>
              </a:ext>
            </a:extLst>
          </p:cNvPr>
          <p:cNvGrpSpPr/>
          <p:nvPr userDrawn="1"/>
        </p:nvGrpSpPr>
        <p:grpSpPr>
          <a:xfrm>
            <a:off x="1507445" y="1430389"/>
            <a:ext cx="555135" cy="555135"/>
            <a:chOff x="9014095" y="277253"/>
            <a:chExt cx="555135" cy="555135"/>
          </a:xfrm>
        </p:grpSpPr>
        <p:sp>
          <p:nvSpPr>
            <p:cNvPr id="4" name="Oval 3">
              <a:extLst>
                <a:ext uri="{FF2B5EF4-FFF2-40B4-BE49-F238E27FC236}">
                  <a16:creationId xmlns:a16="http://schemas.microsoft.com/office/drawing/2014/main" id="{F929A240-E626-7A48-0050-646192AECE6D}"/>
                </a:ext>
              </a:extLst>
            </p:cNvPr>
            <p:cNvSpPr/>
            <p:nvPr userDrawn="1"/>
          </p:nvSpPr>
          <p:spPr>
            <a:xfrm>
              <a:off x="9014095" y="277253"/>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in line&#10;&#10;Description automatically generated">
              <a:extLst>
                <a:ext uri="{FF2B5EF4-FFF2-40B4-BE49-F238E27FC236}">
                  <a16:creationId xmlns:a16="http://schemas.microsoft.com/office/drawing/2014/main" id="{3798A0B7-7E2C-C481-F543-98B5DA420FE5}"/>
                </a:ext>
              </a:extLst>
            </p:cNvPr>
            <p:cNvPicPr>
              <a:picLocks noChangeAspect="1"/>
            </p:cNvPicPr>
            <p:nvPr userDrawn="1"/>
          </p:nvPicPr>
          <p:blipFill>
            <a:blip r:embed="rId2"/>
            <a:stretch>
              <a:fillRect/>
            </a:stretch>
          </p:blipFill>
          <p:spPr>
            <a:xfrm>
              <a:off x="9019286" y="282444"/>
              <a:ext cx="544753" cy="544753"/>
            </a:xfrm>
            <a:prstGeom prst="rect">
              <a:avLst/>
            </a:prstGeom>
          </p:spPr>
        </p:pic>
      </p:grpSp>
      <p:sp>
        <p:nvSpPr>
          <p:cNvPr id="52" name="Rectangle 51">
            <a:extLst>
              <a:ext uri="{FF2B5EF4-FFF2-40B4-BE49-F238E27FC236}">
                <a16:creationId xmlns:a16="http://schemas.microsoft.com/office/drawing/2014/main" id="{BCC8F063-6265-6215-3507-B4A76B74296F}"/>
              </a:ext>
            </a:extLst>
          </p:cNvPr>
          <p:cNvSpPr/>
          <p:nvPr userDrawn="1"/>
        </p:nvSpPr>
        <p:spPr>
          <a:xfrm>
            <a:off x="3272637" y="1326487"/>
            <a:ext cx="2770100" cy="167604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74D6122-C332-B9D8-66C4-E55FB35DF0DF}"/>
              </a:ext>
            </a:extLst>
          </p:cNvPr>
          <p:cNvSpPr txBox="1"/>
          <p:nvPr userDrawn="1"/>
        </p:nvSpPr>
        <p:spPr>
          <a:xfrm>
            <a:off x="3480344" y="2043600"/>
            <a:ext cx="2354686" cy="646331"/>
          </a:xfrm>
          <a:prstGeom prst="rect">
            <a:avLst/>
          </a:prstGeom>
          <a:noFill/>
        </p:spPr>
        <p:txBody>
          <a:bodyPr wrap="square" rtlCol="0">
            <a:spAutoFit/>
          </a:bodyPr>
          <a:lstStyle/>
          <a:p>
            <a:pPr algn="ctr"/>
            <a:r>
              <a:rPr lang="en-US" sz="2400" b="1">
                <a:solidFill>
                  <a:schemeClr val="tx2"/>
                </a:solidFill>
                <a:latin typeface="Atkinson Hyperlegible" pitchFamily="2" charset="77"/>
              </a:rPr>
              <a:t>918K</a:t>
            </a:r>
          </a:p>
          <a:p>
            <a:pPr algn="ctr"/>
            <a:r>
              <a:rPr lang="en-US" sz="1200">
                <a:solidFill>
                  <a:schemeClr val="bg1"/>
                </a:solidFill>
                <a:latin typeface="Atkinson Hyperlegible" pitchFamily="2" charset="77"/>
              </a:rPr>
              <a:t>outpatient registrations</a:t>
            </a:r>
          </a:p>
        </p:txBody>
      </p:sp>
      <p:sp>
        <p:nvSpPr>
          <p:cNvPr id="55" name="Rectangle 54">
            <a:extLst>
              <a:ext uri="{FF2B5EF4-FFF2-40B4-BE49-F238E27FC236}">
                <a16:creationId xmlns:a16="http://schemas.microsoft.com/office/drawing/2014/main" id="{901D3E37-01C2-5BB4-A6CA-F71EED096462}"/>
              </a:ext>
            </a:extLst>
          </p:cNvPr>
          <p:cNvSpPr/>
          <p:nvPr userDrawn="1"/>
        </p:nvSpPr>
        <p:spPr>
          <a:xfrm>
            <a:off x="424147" y="1336700"/>
            <a:ext cx="2770100" cy="167604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6" name="TextBox 55">
            <a:extLst>
              <a:ext uri="{FF2B5EF4-FFF2-40B4-BE49-F238E27FC236}">
                <a16:creationId xmlns:a16="http://schemas.microsoft.com/office/drawing/2014/main" id="{3361037D-D026-9679-BEE8-AC3EB1EF3C4D}"/>
              </a:ext>
            </a:extLst>
          </p:cNvPr>
          <p:cNvSpPr txBox="1"/>
          <p:nvPr userDrawn="1"/>
        </p:nvSpPr>
        <p:spPr>
          <a:xfrm>
            <a:off x="424148" y="2043600"/>
            <a:ext cx="2770099" cy="978729"/>
          </a:xfrm>
          <a:prstGeom prst="rect">
            <a:avLst/>
          </a:prstGeom>
          <a:noFill/>
        </p:spPr>
        <p:txBody>
          <a:bodyPr wrap="square" rtlCol="0">
            <a:spAutoFit/>
          </a:bodyPr>
          <a:lstStyle/>
          <a:p>
            <a:pPr algn="ctr">
              <a:lnSpc>
                <a:spcPct val="80000"/>
              </a:lnSpc>
            </a:pPr>
            <a:r>
              <a:rPr lang="en-US" sz="2400" b="1">
                <a:solidFill>
                  <a:schemeClr val="tx2"/>
                </a:solidFill>
                <a:latin typeface="Atkinson Hyperlegible" pitchFamily="2" charset="77"/>
              </a:rPr>
              <a:t>200K</a:t>
            </a:r>
          </a:p>
          <a:p>
            <a:pPr algn="ctr">
              <a:lnSpc>
                <a:spcPct val="80000"/>
              </a:lnSpc>
            </a:pPr>
            <a:r>
              <a:rPr lang="en-US" b="1">
                <a:solidFill>
                  <a:schemeClr val="tx2"/>
                </a:solidFill>
                <a:latin typeface="Atkinson Hyperlegible" pitchFamily="2" charset="77"/>
              </a:rPr>
              <a:t>UNIQUE PATIENTS</a:t>
            </a:r>
          </a:p>
          <a:p>
            <a:pPr algn="ctr"/>
            <a:r>
              <a:rPr lang="en-US" sz="1200">
                <a:solidFill>
                  <a:schemeClr val="bg1"/>
                </a:solidFill>
                <a:latin typeface="Atkinson Hyperlegible" pitchFamily="2" charset="77"/>
              </a:rPr>
              <a:t>served at CCH hospitals and </a:t>
            </a:r>
            <a:br>
              <a:rPr lang="en-US" sz="1200">
                <a:solidFill>
                  <a:schemeClr val="bg1"/>
                </a:solidFill>
                <a:latin typeface="Atkinson Hyperlegible" pitchFamily="2" charset="77"/>
              </a:rPr>
            </a:br>
            <a:r>
              <a:rPr lang="en-US" sz="1200">
                <a:solidFill>
                  <a:schemeClr val="bg1"/>
                </a:solidFill>
                <a:latin typeface="Atkinson Hyperlegible" pitchFamily="2" charset="77"/>
              </a:rPr>
              <a:t>health centers</a:t>
            </a:r>
          </a:p>
        </p:txBody>
      </p:sp>
      <p:sp>
        <p:nvSpPr>
          <p:cNvPr id="60" name="Rectangle 59">
            <a:extLst>
              <a:ext uri="{FF2B5EF4-FFF2-40B4-BE49-F238E27FC236}">
                <a16:creationId xmlns:a16="http://schemas.microsoft.com/office/drawing/2014/main" id="{E1C424FE-2CF8-F42F-C933-726C8821DE84}"/>
              </a:ext>
            </a:extLst>
          </p:cNvPr>
          <p:cNvSpPr/>
          <p:nvPr userDrawn="1"/>
        </p:nvSpPr>
        <p:spPr>
          <a:xfrm>
            <a:off x="6125952" y="1326486"/>
            <a:ext cx="2770100" cy="167604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1944451-403D-C34F-4D47-3E7D1596D364}"/>
              </a:ext>
            </a:extLst>
          </p:cNvPr>
          <p:cNvSpPr txBox="1"/>
          <p:nvPr userDrawn="1"/>
        </p:nvSpPr>
        <p:spPr>
          <a:xfrm>
            <a:off x="6188471" y="2043600"/>
            <a:ext cx="2645062" cy="646331"/>
          </a:xfrm>
          <a:prstGeom prst="rect">
            <a:avLst/>
          </a:prstGeom>
          <a:noFill/>
        </p:spPr>
        <p:txBody>
          <a:bodyPr wrap="square" rtlCol="0">
            <a:spAutoFit/>
          </a:bodyPr>
          <a:lstStyle/>
          <a:p>
            <a:pPr algn="ctr"/>
            <a:r>
              <a:rPr lang="en-US" sz="2400" b="1">
                <a:solidFill>
                  <a:schemeClr val="tx2"/>
                </a:solidFill>
                <a:latin typeface="Atkinson Hyperlegible" pitchFamily="2" charset="77"/>
              </a:rPr>
              <a:t>112K</a:t>
            </a:r>
          </a:p>
          <a:p>
            <a:pPr algn="ctr"/>
            <a:r>
              <a:rPr lang="en-US" sz="1200">
                <a:latin typeface="Atkinson Hyperlegible" pitchFamily="2" charset="77"/>
              </a:rPr>
              <a:t>emergency/trauma visits</a:t>
            </a:r>
          </a:p>
        </p:txBody>
      </p:sp>
      <p:grpSp>
        <p:nvGrpSpPr>
          <p:cNvPr id="24" name="Group 23">
            <a:extLst>
              <a:ext uri="{FF2B5EF4-FFF2-40B4-BE49-F238E27FC236}">
                <a16:creationId xmlns:a16="http://schemas.microsoft.com/office/drawing/2014/main" id="{0B8D4EFF-FC73-8ED4-CDB8-F81C780320CA}"/>
              </a:ext>
            </a:extLst>
          </p:cNvPr>
          <p:cNvGrpSpPr/>
          <p:nvPr userDrawn="1"/>
        </p:nvGrpSpPr>
        <p:grpSpPr>
          <a:xfrm>
            <a:off x="10076164" y="1525424"/>
            <a:ext cx="555135" cy="555135"/>
            <a:chOff x="10328783" y="86601"/>
            <a:chExt cx="555135" cy="555135"/>
          </a:xfrm>
        </p:grpSpPr>
        <p:sp>
          <p:nvSpPr>
            <p:cNvPr id="10" name="Oval 9">
              <a:extLst>
                <a:ext uri="{FF2B5EF4-FFF2-40B4-BE49-F238E27FC236}">
                  <a16:creationId xmlns:a16="http://schemas.microsoft.com/office/drawing/2014/main" id="{DEFEBEE4-6E01-3ECA-D8AD-7B4FF152091E}"/>
                </a:ext>
              </a:extLst>
            </p:cNvPr>
            <p:cNvSpPr/>
            <p:nvPr userDrawn="1"/>
          </p:nvSpPr>
          <p:spPr>
            <a:xfrm>
              <a:off x="10328783" y="86601"/>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EEA0B3-9E65-B04D-5651-41A3B393D82D}"/>
                </a:ext>
              </a:extLst>
            </p:cNvPr>
            <p:cNvPicPr>
              <a:picLocks noChangeAspect="1"/>
            </p:cNvPicPr>
            <p:nvPr userDrawn="1"/>
          </p:nvPicPr>
          <p:blipFill>
            <a:blip r:embed="rId3"/>
            <a:srcRect/>
            <a:stretch/>
          </p:blipFill>
          <p:spPr>
            <a:xfrm>
              <a:off x="10361087" y="125173"/>
              <a:ext cx="490525" cy="490525"/>
            </a:xfrm>
            <a:prstGeom prst="rect">
              <a:avLst/>
            </a:prstGeom>
          </p:spPr>
        </p:pic>
      </p:grpSp>
      <p:grpSp>
        <p:nvGrpSpPr>
          <p:cNvPr id="30" name="Group 29">
            <a:extLst>
              <a:ext uri="{FF2B5EF4-FFF2-40B4-BE49-F238E27FC236}">
                <a16:creationId xmlns:a16="http://schemas.microsoft.com/office/drawing/2014/main" id="{0A6D67AA-9637-738F-DF1B-86C39E6F9E20}"/>
              </a:ext>
            </a:extLst>
          </p:cNvPr>
          <p:cNvGrpSpPr/>
          <p:nvPr userDrawn="1"/>
        </p:nvGrpSpPr>
        <p:grpSpPr>
          <a:xfrm>
            <a:off x="4380120" y="1499544"/>
            <a:ext cx="555135" cy="555135"/>
            <a:chOff x="9685883" y="93229"/>
            <a:chExt cx="555135" cy="555135"/>
          </a:xfrm>
        </p:grpSpPr>
        <p:sp>
          <p:nvSpPr>
            <p:cNvPr id="8" name="Oval 7">
              <a:extLst>
                <a:ext uri="{FF2B5EF4-FFF2-40B4-BE49-F238E27FC236}">
                  <a16:creationId xmlns:a16="http://schemas.microsoft.com/office/drawing/2014/main" id="{0EAA5507-EE11-849F-82C9-24C08844A220}"/>
                </a:ext>
              </a:extLst>
            </p:cNvPr>
            <p:cNvSpPr/>
            <p:nvPr userDrawn="1"/>
          </p:nvSpPr>
          <p:spPr>
            <a:xfrm>
              <a:off x="9685883" y="93229"/>
              <a:ext cx="555135" cy="555135"/>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white line with blue cross on a clipboard&#10;&#10;Description automatically generated">
              <a:extLst>
                <a:ext uri="{FF2B5EF4-FFF2-40B4-BE49-F238E27FC236}">
                  <a16:creationId xmlns:a16="http://schemas.microsoft.com/office/drawing/2014/main" id="{401A0DCC-587F-CA8D-4914-C929ACB01759}"/>
                </a:ext>
              </a:extLst>
            </p:cNvPr>
            <p:cNvPicPr>
              <a:picLocks noChangeAspect="1"/>
            </p:cNvPicPr>
            <p:nvPr userDrawn="1"/>
          </p:nvPicPr>
          <p:blipFill>
            <a:blip r:embed="rId4"/>
            <a:stretch>
              <a:fillRect/>
            </a:stretch>
          </p:blipFill>
          <p:spPr>
            <a:xfrm>
              <a:off x="9733569" y="140915"/>
              <a:ext cx="459763" cy="459763"/>
            </a:xfrm>
            <a:prstGeom prst="rect">
              <a:avLst/>
            </a:prstGeom>
          </p:spPr>
        </p:pic>
      </p:grpSp>
      <p:grpSp>
        <p:nvGrpSpPr>
          <p:cNvPr id="78" name="Group 77">
            <a:extLst>
              <a:ext uri="{FF2B5EF4-FFF2-40B4-BE49-F238E27FC236}">
                <a16:creationId xmlns:a16="http://schemas.microsoft.com/office/drawing/2014/main" id="{0B7230D3-194E-4F67-45B8-F4336CBEF3C2}"/>
              </a:ext>
            </a:extLst>
          </p:cNvPr>
          <p:cNvGrpSpPr/>
          <p:nvPr userDrawn="1"/>
        </p:nvGrpSpPr>
        <p:grpSpPr>
          <a:xfrm>
            <a:off x="1502254" y="1465040"/>
            <a:ext cx="555135" cy="555135"/>
            <a:chOff x="10193629" y="716346"/>
            <a:chExt cx="555135" cy="555135"/>
          </a:xfrm>
        </p:grpSpPr>
        <p:sp>
          <p:nvSpPr>
            <p:cNvPr id="35" name="Oval 34">
              <a:extLst>
                <a:ext uri="{FF2B5EF4-FFF2-40B4-BE49-F238E27FC236}">
                  <a16:creationId xmlns:a16="http://schemas.microsoft.com/office/drawing/2014/main" id="{213DD723-0D98-7E38-0DE6-E8C3DD4DA072}"/>
                </a:ext>
              </a:extLst>
            </p:cNvPr>
            <p:cNvSpPr/>
            <p:nvPr userDrawn="1"/>
          </p:nvSpPr>
          <p:spPr>
            <a:xfrm>
              <a:off x="10193629" y="716346"/>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A group of people in line&#10;&#10;Description automatically generated">
              <a:extLst>
                <a:ext uri="{FF2B5EF4-FFF2-40B4-BE49-F238E27FC236}">
                  <a16:creationId xmlns:a16="http://schemas.microsoft.com/office/drawing/2014/main" id="{AB81ECF3-84F8-03BB-5476-52B74C41FA3B}"/>
                </a:ext>
              </a:extLst>
            </p:cNvPr>
            <p:cNvPicPr>
              <a:picLocks noChangeAspect="1"/>
            </p:cNvPicPr>
            <p:nvPr userDrawn="1"/>
          </p:nvPicPr>
          <p:blipFill>
            <a:blip r:embed="rId5"/>
            <a:stretch>
              <a:fillRect/>
            </a:stretch>
          </p:blipFill>
          <p:spPr>
            <a:xfrm>
              <a:off x="10247102" y="769819"/>
              <a:ext cx="448188" cy="448188"/>
            </a:xfrm>
            <a:prstGeom prst="rect">
              <a:avLst/>
            </a:prstGeom>
          </p:spPr>
        </p:pic>
      </p:grpSp>
      <p:grpSp>
        <p:nvGrpSpPr>
          <p:cNvPr id="82" name="Group 81">
            <a:extLst>
              <a:ext uri="{FF2B5EF4-FFF2-40B4-BE49-F238E27FC236}">
                <a16:creationId xmlns:a16="http://schemas.microsoft.com/office/drawing/2014/main" id="{C237620C-89A8-5448-7C7D-B1D3626089DC}"/>
              </a:ext>
            </a:extLst>
          </p:cNvPr>
          <p:cNvGrpSpPr/>
          <p:nvPr userDrawn="1"/>
        </p:nvGrpSpPr>
        <p:grpSpPr>
          <a:xfrm>
            <a:off x="7198928" y="1516797"/>
            <a:ext cx="555135" cy="555135"/>
            <a:chOff x="9502663" y="673545"/>
            <a:chExt cx="555135" cy="555135"/>
          </a:xfrm>
        </p:grpSpPr>
        <p:sp>
          <p:nvSpPr>
            <p:cNvPr id="81" name="Oval 80">
              <a:extLst>
                <a:ext uri="{FF2B5EF4-FFF2-40B4-BE49-F238E27FC236}">
                  <a16:creationId xmlns:a16="http://schemas.microsoft.com/office/drawing/2014/main" id="{B0C37760-FE00-B3CC-1696-7490098ECAC8}"/>
                </a:ext>
              </a:extLst>
            </p:cNvPr>
            <p:cNvSpPr/>
            <p:nvPr userDrawn="1"/>
          </p:nvSpPr>
          <p:spPr>
            <a:xfrm>
              <a:off x="9502663" y="673545"/>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descr="A white and blue light with a keyhole&#10;&#10;Description automatically generated">
              <a:extLst>
                <a:ext uri="{FF2B5EF4-FFF2-40B4-BE49-F238E27FC236}">
                  <a16:creationId xmlns:a16="http://schemas.microsoft.com/office/drawing/2014/main" id="{A30855C9-C948-0BC8-7DC6-E355BA906626}"/>
                </a:ext>
              </a:extLst>
            </p:cNvPr>
            <p:cNvPicPr>
              <a:picLocks noChangeAspect="1"/>
            </p:cNvPicPr>
            <p:nvPr userDrawn="1"/>
          </p:nvPicPr>
          <p:blipFill>
            <a:blip r:embed="rId6"/>
            <a:stretch>
              <a:fillRect/>
            </a:stretch>
          </p:blipFill>
          <p:spPr>
            <a:xfrm>
              <a:off x="9525902" y="673545"/>
              <a:ext cx="515006" cy="515006"/>
            </a:xfrm>
            <a:prstGeom prst="rect">
              <a:avLst/>
            </a:prstGeom>
          </p:spPr>
        </p:pic>
      </p:grpSp>
      <p:sp>
        <p:nvSpPr>
          <p:cNvPr id="41" name="Rectangle 40">
            <a:extLst>
              <a:ext uri="{FF2B5EF4-FFF2-40B4-BE49-F238E27FC236}">
                <a16:creationId xmlns:a16="http://schemas.microsoft.com/office/drawing/2014/main" id="{7AF48BED-FBC5-D7B9-B9DC-B56F32D2E119}"/>
              </a:ext>
            </a:extLst>
          </p:cNvPr>
          <p:cNvSpPr/>
          <p:nvPr userDrawn="1"/>
        </p:nvSpPr>
        <p:spPr>
          <a:xfrm>
            <a:off x="11255662" y="5720080"/>
            <a:ext cx="936338" cy="1137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3">
            <a:extLst>
              <a:ext uri="{FF2B5EF4-FFF2-40B4-BE49-F238E27FC236}">
                <a16:creationId xmlns:a16="http://schemas.microsoft.com/office/drawing/2014/main" id="{D9CF8933-D473-3DD7-BB6A-C28B2593D5F9}"/>
              </a:ext>
            </a:extLst>
          </p:cNvPr>
          <p:cNvSpPr txBox="1">
            <a:spLocks/>
          </p:cNvSpPr>
          <p:nvPr userDrawn="1"/>
        </p:nvSpPr>
        <p:spPr>
          <a:xfrm>
            <a:off x="8825997" y="628904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AC521D8-0276-7043-A50F-48E286C59F7E}" type="slidenum">
              <a:rPr lang="en-US" sz="1200" smtClean="0">
                <a:solidFill>
                  <a:schemeClr val="bg1">
                    <a:lumMod val="50000"/>
                  </a:schemeClr>
                </a:solidFill>
                <a:latin typeface="Atkinson Hyperlegible" pitchFamily="2" charset="77"/>
                <a:cs typeface="Brandon Grotesque Bold" panose="020B0803020203060202" charset="0"/>
              </a:rPr>
              <a:pPr algn="r"/>
              <a:t>‹#›</a:t>
            </a:fld>
            <a:endParaRPr lang="en-US" sz="1200">
              <a:solidFill>
                <a:schemeClr val="bg1">
                  <a:lumMod val="50000"/>
                </a:schemeClr>
              </a:solidFill>
              <a:latin typeface="Atkinson Hyperlegible" pitchFamily="2" charset="77"/>
              <a:cs typeface="Brandon Grotesque Bold" panose="020B0803020203060202" charset="0"/>
            </a:endParaRPr>
          </a:p>
        </p:txBody>
      </p:sp>
      <p:sp>
        <p:nvSpPr>
          <p:cNvPr id="47" name="Rectangle 46">
            <a:extLst>
              <a:ext uri="{FF2B5EF4-FFF2-40B4-BE49-F238E27FC236}">
                <a16:creationId xmlns:a16="http://schemas.microsoft.com/office/drawing/2014/main" id="{81B3773D-909C-52B8-9DEF-8A70F1D2F201}"/>
              </a:ext>
            </a:extLst>
          </p:cNvPr>
          <p:cNvSpPr/>
          <p:nvPr userDrawn="1"/>
        </p:nvSpPr>
        <p:spPr>
          <a:xfrm>
            <a:off x="8978735" y="3094450"/>
            <a:ext cx="2770632" cy="167335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8F1DA60-A906-7811-28B7-61AF3C91AD2C}"/>
              </a:ext>
            </a:extLst>
          </p:cNvPr>
          <p:cNvSpPr/>
          <p:nvPr userDrawn="1"/>
        </p:nvSpPr>
        <p:spPr>
          <a:xfrm>
            <a:off x="4521625" y="4843198"/>
            <a:ext cx="3276931" cy="189905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901E004-E990-EF9B-4D50-839CB48DE244}"/>
              </a:ext>
            </a:extLst>
          </p:cNvPr>
          <p:cNvSpPr txBox="1"/>
          <p:nvPr userDrawn="1"/>
        </p:nvSpPr>
        <p:spPr>
          <a:xfrm>
            <a:off x="4596866" y="5627368"/>
            <a:ext cx="3126449" cy="978729"/>
          </a:xfrm>
          <a:prstGeom prst="rect">
            <a:avLst/>
          </a:prstGeom>
          <a:noFill/>
        </p:spPr>
        <p:txBody>
          <a:bodyPr wrap="square" rtlCol="0">
            <a:spAutoFit/>
          </a:bodyPr>
          <a:lstStyle/>
          <a:p>
            <a:pPr algn="ctr">
              <a:lnSpc>
                <a:spcPct val="80000"/>
              </a:lnSpc>
            </a:pPr>
            <a:r>
              <a:rPr lang="en-US" sz="2400" b="1">
                <a:solidFill>
                  <a:schemeClr val="tx2"/>
                </a:solidFill>
                <a:latin typeface="Atkinson Hyperlegible" pitchFamily="2" charset="77"/>
              </a:rPr>
              <a:t>430K</a:t>
            </a:r>
          </a:p>
          <a:p>
            <a:pPr algn="ctr">
              <a:lnSpc>
                <a:spcPct val="80000"/>
              </a:lnSpc>
            </a:pPr>
            <a:r>
              <a:rPr lang="en-US" b="1">
                <a:solidFill>
                  <a:schemeClr val="tx2"/>
                </a:solidFill>
                <a:latin typeface="Atkinson Hyperlegible" pitchFamily="2" charset="77"/>
              </a:rPr>
              <a:t>MEMBERS</a:t>
            </a:r>
          </a:p>
          <a:p>
            <a:pPr algn="ctr"/>
            <a:r>
              <a:rPr lang="en-US" sz="1200">
                <a:solidFill>
                  <a:schemeClr val="bg1"/>
                </a:solidFill>
                <a:latin typeface="Atkinson Hyperlegible" pitchFamily="2" charset="77"/>
              </a:rPr>
              <a:t>in CountyCare, the largest Medicaid managed care plan serving Cook County</a:t>
            </a:r>
          </a:p>
        </p:txBody>
      </p:sp>
      <p:sp>
        <p:nvSpPr>
          <p:cNvPr id="50" name="Rectangle 49">
            <a:extLst>
              <a:ext uri="{FF2B5EF4-FFF2-40B4-BE49-F238E27FC236}">
                <a16:creationId xmlns:a16="http://schemas.microsoft.com/office/drawing/2014/main" id="{6305C692-C21E-4A76-18F5-C6488B03E3BD}"/>
              </a:ext>
            </a:extLst>
          </p:cNvPr>
          <p:cNvSpPr/>
          <p:nvPr userDrawn="1"/>
        </p:nvSpPr>
        <p:spPr>
          <a:xfrm>
            <a:off x="7890403" y="4835611"/>
            <a:ext cx="3276931" cy="189905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E353EE5-2411-2C39-1545-655BF543D4D4}"/>
              </a:ext>
            </a:extLst>
          </p:cNvPr>
          <p:cNvSpPr txBox="1"/>
          <p:nvPr userDrawn="1"/>
        </p:nvSpPr>
        <p:spPr>
          <a:xfrm>
            <a:off x="8143553" y="5541844"/>
            <a:ext cx="2770631" cy="1015663"/>
          </a:xfrm>
          <a:prstGeom prst="rect">
            <a:avLst/>
          </a:prstGeom>
          <a:noFill/>
        </p:spPr>
        <p:txBody>
          <a:bodyPr wrap="square" rtlCol="0">
            <a:spAutoFit/>
          </a:bodyPr>
          <a:lstStyle/>
          <a:p>
            <a:pPr algn="ctr"/>
            <a:r>
              <a:rPr lang="en-US" sz="2400" b="1">
                <a:solidFill>
                  <a:schemeClr val="tx2"/>
                </a:solidFill>
                <a:latin typeface="Atkinson Hyperlegible" pitchFamily="2" charset="77"/>
              </a:rPr>
              <a:t>2.3M</a:t>
            </a:r>
            <a:endParaRPr lang="en-US" b="1">
              <a:solidFill>
                <a:schemeClr val="tx2"/>
              </a:solidFill>
              <a:latin typeface="Atkinson Hyperlegible" pitchFamily="2" charset="77"/>
            </a:endParaRPr>
          </a:p>
          <a:p>
            <a:pPr algn="ctr"/>
            <a:r>
              <a:rPr lang="en-US" sz="1200">
                <a:solidFill>
                  <a:schemeClr val="bg1"/>
                </a:solidFill>
                <a:latin typeface="Atkinson Hyperlegible" pitchFamily="2" charset="77"/>
              </a:rPr>
              <a:t>Suburban residents in </a:t>
            </a:r>
            <a:r>
              <a:rPr lang="en-US" sz="1200" b="1">
                <a:solidFill>
                  <a:schemeClr val="bg1"/>
                </a:solidFill>
                <a:latin typeface="Atkinson Hyperlegible" pitchFamily="2" charset="77"/>
              </a:rPr>
              <a:t>127 municipalities</a:t>
            </a:r>
            <a:r>
              <a:rPr lang="en-US" sz="1200">
                <a:solidFill>
                  <a:schemeClr val="bg1"/>
                </a:solidFill>
                <a:latin typeface="Atkinson Hyperlegible" pitchFamily="2" charset="77"/>
              </a:rPr>
              <a:t> served by the Cook County Department of Public Health</a:t>
            </a:r>
          </a:p>
        </p:txBody>
      </p:sp>
      <p:sp>
        <p:nvSpPr>
          <p:cNvPr id="57" name="Rectangle 56">
            <a:extLst>
              <a:ext uri="{FF2B5EF4-FFF2-40B4-BE49-F238E27FC236}">
                <a16:creationId xmlns:a16="http://schemas.microsoft.com/office/drawing/2014/main" id="{4A743597-10DD-7464-0912-3E0FD06DE97F}"/>
              </a:ext>
            </a:extLst>
          </p:cNvPr>
          <p:cNvSpPr/>
          <p:nvPr userDrawn="1"/>
        </p:nvSpPr>
        <p:spPr>
          <a:xfrm>
            <a:off x="423881" y="3094450"/>
            <a:ext cx="2770632" cy="167335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AB0A662-A156-7281-FCC7-AB376F886575}"/>
              </a:ext>
            </a:extLst>
          </p:cNvPr>
          <p:cNvSpPr txBox="1"/>
          <p:nvPr userDrawn="1"/>
        </p:nvSpPr>
        <p:spPr>
          <a:xfrm>
            <a:off x="630383" y="3744868"/>
            <a:ext cx="2357629" cy="646331"/>
          </a:xfrm>
          <a:prstGeom prst="rect">
            <a:avLst/>
          </a:prstGeom>
          <a:noFill/>
        </p:spPr>
        <p:txBody>
          <a:bodyPr wrap="square" rtlCol="0">
            <a:spAutoFit/>
          </a:bodyPr>
          <a:lstStyle/>
          <a:p>
            <a:pPr algn="ctr"/>
            <a:r>
              <a:rPr lang="en-US" sz="2400" b="1">
                <a:solidFill>
                  <a:schemeClr val="tx2"/>
                </a:solidFill>
                <a:latin typeface="Atkinson Hyperlegible" pitchFamily="2" charset="77"/>
              </a:rPr>
              <a:t>280K</a:t>
            </a:r>
            <a:endParaRPr lang="en-US" b="1">
              <a:solidFill>
                <a:schemeClr val="tx2"/>
              </a:solidFill>
              <a:latin typeface="Atkinson Hyperlegible" pitchFamily="2" charset="77"/>
            </a:endParaRPr>
          </a:p>
          <a:p>
            <a:pPr algn="ctr"/>
            <a:r>
              <a:rPr lang="en-US" sz="1200">
                <a:solidFill>
                  <a:schemeClr val="bg1"/>
                </a:solidFill>
                <a:latin typeface="Atkinson Hyperlegible" pitchFamily="2" charset="77"/>
              </a:rPr>
              <a:t>radiology scans</a:t>
            </a:r>
          </a:p>
        </p:txBody>
      </p:sp>
      <p:sp>
        <p:nvSpPr>
          <p:cNvPr id="63" name="Rectangle 62">
            <a:extLst>
              <a:ext uri="{FF2B5EF4-FFF2-40B4-BE49-F238E27FC236}">
                <a16:creationId xmlns:a16="http://schemas.microsoft.com/office/drawing/2014/main" id="{1507B6C8-92CD-7C9A-59C9-E68AD6B6FA3D}"/>
              </a:ext>
            </a:extLst>
          </p:cNvPr>
          <p:cNvSpPr/>
          <p:nvPr userDrawn="1"/>
        </p:nvSpPr>
        <p:spPr>
          <a:xfrm>
            <a:off x="6125686" y="3094450"/>
            <a:ext cx="2770632" cy="167335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E224253-7F50-2782-29D5-7C0B641D2850}"/>
              </a:ext>
            </a:extLst>
          </p:cNvPr>
          <p:cNvSpPr txBox="1"/>
          <p:nvPr userDrawn="1"/>
        </p:nvSpPr>
        <p:spPr>
          <a:xfrm>
            <a:off x="6351062" y="3744868"/>
            <a:ext cx="2319880" cy="1015663"/>
          </a:xfrm>
          <a:prstGeom prst="rect">
            <a:avLst/>
          </a:prstGeom>
          <a:noFill/>
        </p:spPr>
        <p:txBody>
          <a:bodyPr wrap="square" rtlCol="0">
            <a:spAutoFit/>
          </a:bodyPr>
          <a:lstStyle/>
          <a:p>
            <a:pPr algn="ctr"/>
            <a:r>
              <a:rPr lang="en-US" sz="2400" b="1">
                <a:solidFill>
                  <a:schemeClr val="tx2"/>
                </a:solidFill>
                <a:latin typeface="Atkinson Hyperlegible" pitchFamily="2" charset="77"/>
              </a:rPr>
              <a:t>30K</a:t>
            </a:r>
            <a:endParaRPr lang="en-US" b="1">
              <a:solidFill>
                <a:schemeClr val="tx2"/>
              </a:solidFill>
              <a:latin typeface="Atkinson Hyperlegible" pitchFamily="2" charset="77"/>
            </a:endParaRPr>
          </a:p>
          <a:p>
            <a:pPr algn="ctr"/>
            <a:r>
              <a:rPr lang="en-US" sz="1200">
                <a:solidFill>
                  <a:schemeClr val="bg1"/>
                </a:solidFill>
                <a:latin typeface="Atkinson Hyperlegible" pitchFamily="2" charset="77"/>
              </a:rPr>
              <a:t>intake screenings at Cook County Jail and Juvenile Temporary Detention Center</a:t>
            </a:r>
          </a:p>
        </p:txBody>
      </p:sp>
      <p:sp>
        <p:nvSpPr>
          <p:cNvPr id="65" name="Rectangle 64">
            <a:extLst>
              <a:ext uri="{FF2B5EF4-FFF2-40B4-BE49-F238E27FC236}">
                <a16:creationId xmlns:a16="http://schemas.microsoft.com/office/drawing/2014/main" id="{A7B2B922-ED35-4195-3570-CE2477A0B398}"/>
              </a:ext>
            </a:extLst>
          </p:cNvPr>
          <p:cNvSpPr/>
          <p:nvPr userDrawn="1"/>
        </p:nvSpPr>
        <p:spPr>
          <a:xfrm>
            <a:off x="3272371" y="3094450"/>
            <a:ext cx="2770632" cy="167335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90FE193B-A2F1-12B2-800F-1F482EB797A9}"/>
              </a:ext>
            </a:extLst>
          </p:cNvPr>
          <p:cNvSpPr txBox="1"/>
          <p:nvPr userDrawn="1"/>
        </p:nvSpPr>
        <p:spPr>
          <a:xfrm>
            <a:off x="3494762" y="3744868"/>
            <a:ext cx="2325850" cy="646331"/>
          </a:xfrm>
          <a:prstGeom prst="rect">
            <a:avLst/>
          </a:prstGeom>
          <a:noFill/>
        </p:spPr>
        <p:txBody>
          <a:bodyPr wrap="square" rtlCol="0">
            <a:spAutoFit/>
          </a:bodyPr>
          <a:lstStyle/>
          <a:p>
            <a:pPr algn="ctr"/>
            <a:r>
              <a:rPr lang="en-US" sz="2400" b="1">
                <a:solidFill>
                  <a:schemeClr val="tx2"/>
                </a:solidFill>
                <a:latin typeface="Atkinson Hyperlegible" pitchFamily="2" charset="77"/>
              </a:rPr>
              <a:t>45K</a:t>
            </a:r>
            <a:endParaRPr lang="en-US" b="1">
              <a:solidFill>
                <a:schemeClr val="tx2"/>
              </a:solidFill>
              <a:latin typeface="Atkinson Hyperlegible" pitchFamily="2" charset="77"/>
            </a:endParaRPr>
          </a:p>
          <a:p>
            <a:pPr algn="ctr"/>
            <a:r>
              <a:rPr lang="en-US" sz="1200">
                <a:latin typeface="Atkinson Hyperlegible" pitchFamily="2" charset="77"/>
              </a:rPr>
              <a:t>behavioral health visits</a:t>
            </a:r>
          </a:p>
        </p:txBody>
      </p:sp>
      <p:sp>
        <p:nvSpPr>
          <p:cNvPr id="70" name="Rectangle 69">
            <a:extLst>
              <a:ext uri="{FF2B5EF4-FFF2-40B4-BE49-F238E27FC236}">
                <a16:creationId xmlns:a16="http://schemas.microsoft.com/office/drawing/2014/main" id="{FF0042D0-B828-8864-63A9-DE56A1B00912}"/>
              </a:ext>
            </a:extLst>
          </p:cNvPr>
          <p:cNvSpPr/>
          <p:nvPr userDrawn="1"/>
        </p:nvSpPr>
        <p:spPr>
          <a:xfrm>
            <a:off x="1159887" y="4843198"/>
            <a:ext cx="3276931" cy="1899057"/>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768122D1-34B4-BB56-573E-A13BC21BDD4F}"/>
              </a:ext>
            </a:extLst>
          </p:cNvPr>
          <p:cNvSpPr txBox="1"/>
          <p:nvPr userDrawn="1"/>
        </p:nvSpPr>
        <p:spPr>
          <a:xfrm>
            <a:off x="1577889" y="5645834"/>
            <a:ext cx="2440927" cy="941796"/>
          </a:xfrm>
          <a:prstGeom prst="rect">
            <a:avLst/>
          </a:prstGeom>
          <a:noFill/>
        </p:spPr>
        <p:txBody>
          <a:bodyPr wrap="square" rtlCol="0">
            <a:spAutoFit/>
          </a:bodyPr>
          <a:lstStyle/>
          <a:p>
            <a:pPr algn="ctr">
              <a:lnSpc>
                <a:spcPct val="80000"/>
              </a:lnSpc>
            </a:pPr>
            <a:r>
              <a:rPr lang="en-US" sz="2400" b="1">
                <a:solidFill>
                  <a:schemeClr val="tx2"/>
                </a:solidFill>
                <a:latin typeface="Atkinson Hyperlegible" pitchFamily="2" charset="77"/>
              </a:rPr>
              <a:t>99.8%</a:t>
            </a:r>
            <a:endParaRPr lang="en-US" b="1">
              <a:solidFill>
                <a:schemeClr val="tx2"/>
              </a:solidFill>
              <a:latin typeface="Atkinson Hyperlegible" pitchFamily="2" charset="77"/>
            </a:endParaRPr>
          </a:p>
          <a:p>
            <a:pPr algn="ctr"/>
            <a:r>
              <a:rPr lang="en-US" sz="1200">
                <a:latin typeface="Atkinson Hyperlegible" pitchFamily="2" charset="77"/>
              </a:rPr>
              <a:t>of patients enrolled in our financial aid program, </a:t>
            </a:r>
            <a:r>
              <a:rPr lang="en-US" sz="1200" err="1">
                <a:latin typeface="Atkinson Hyperlegible" pitchFamily="2" charset="77"/>
              </a:rPr>
              <a:t>CareLink</a:t>
            </a:r>
            <a:r>
              <a:rPr lang="en-US" sz="1200">
                <a:latin typeface="Atkinson Hyperlegible" pitchFamily="2" charset="77"/>
              </a:rPr>
              <a:t>, receive a 100% discount on care</a:t>
            </a:r>
          </a:p>
        </p:txBody>
      </p:sp>
      <p:sp>
        <p:nvSpPr>
          <p:cNvPr id="72" name="TextBox 71">
            <a:extLst>
              <a:ext uri="{FF2B5EF4-FFF2-40B4-BE49-F238E27FC236}">
                <a16:creationId xmlns:a16="http://schemas.microsoft.com/office/drawing/2014/main" id="{2EBC24BE-4603-BF28-FC43-AABBFC1DC9AB}"/>
              </a:ext>
            </a:extLst>
          </p:cNvPr>
          <p:cNvSpPr txBox="1"/>
          <p:nvPr userDrawn="1"/>
        </p:nvSpPr>
        <p:spPr>
          <a:xfrm>
            <a:off x="9047932" y="3744868"/>
            <a:ext cx="2632239" cy="1015663"/>
          </a:xfrm>
          <a:prstGeom prst="rect">
            <a:avLst/>
          </a:prstGeom>
          <a:noFill/>
        </p:spPr>
        <p:txBody>
          <a:bodyPr wrap="square" rtlCol="0">
            <a:spAutoFit/>
          </a:bodyPr>
          <a:lstStyle/>
          <a:p>
            <a:pPr algn="ctr"/>
            <a:r>
              <a:rPr lang="en-US" sz="2400" b="1">
                <a:solidFill>
                  <a:schemeClr val="tx2"/>
                </a:solidFill>
                <a:latin typeface="Atkinson Hyperlegible" pitchFamily="2" charset="77"/>
              </a:rPr>
              <a:t>37K</a:t>
            </a:r>
            <a:endParaRPr lang="en-US" b="1">
              <a:solidFill>
                <a:schemeClr val="tx2"/>
              </a:solidFill>
              <a:latin typeface="Atkinson Hyperlegible" pitchFamily="2" charset="77"/>
            </a:endParaRPr>
          </a:p>
          <a:p>
            <a:pPr algn="ctr"/>
            <a:r>
              <a:rPr lang="en-US" sz="1200">
                <a:solidFill>
                  <a:schemeClr val="bg1"/>
                </a:solidFill>
                <a:latin typeface="Atkinson Hyperlegible" pitchFamily="2" charset="77"/>
              </a:rPr>
              <a:t>visits to the CORE Center, one of the busiest HIV and infectious disease treatment centers in the US</a:t>
            </a:r>
          </a:p>
        </p:txBody>
      </p:sp>
      <p:grpSp>
        <p:nvGrpSpPr>
          <p:cNvPr id="26" name="Group 25">
            <a:extLst>
              <a:ext uri="{FF2B5EF4-FFF2-40B4-BE49-F238E27FC236}">
                <a16:creationId xmlns:a16="http://schemas.microsoft.com/office/drawing/2014/main" id="{BE8697AE-A692-FCA8-22FF-DCA706CCA77D}"/>
              </a:ext>
            </a:extLst>
          </p:cNvPr>
          <p:cNvGrpSpPr/>
          <p:nvPr userDrawn="1"/>
        </p:nvGrpSpPr>
        <p:grpSpPr>
          <a:xfrm>
            <a:off x="7243421" y="3250619"/>
            <a:ext cx="555135" cy="555135"/>
            <a:chOff x="10945119" y="106746"/>
            <a:chExt cx="555135" cy="555135"/>
          </a:xfrm>
        </p:grpSpPr>
        <p:sp>
          <p:nvSpPr>
            <p:cNvPr id="12" name="Oval 11">
              <a:extLst>
                <a:ext uri="{FF2B5EF4-FFF2-40B4-BE49-F238E27FC236}">
                  <a16:creationId xmlns:a16="http://schemas.microsoft.com/office/drawing/2014/main" id="{6F9AF8FD-DD11-CF44-8698-6CEE61FC8753}"/>
                </a:ext>
              </a:extLst>
            </p:cNvPr>
            <p:cNvSpPr/>
            <p:nvPr userDrawn="1"/>
          </p:nvSpPr>
          <p:spPr>
            <a:xfrm>
              <a:off x="10945119" y="106746"/>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4130B58-FC64-16C8-AC69-A28F7376E2EE}"/>
                </a:ext>
              </a:extLst>
            </p:cNvPr>
            <p:cNvPicPr>
              <a:picLocks noChangeAspect="1"/>
            </p:cNvPicPr>
            <p:nvPr userDrawn="1"/>
          </p:nvPicPr>
          <p:blipFill>
            <a:blip r:embed="rId7"/>
            <a:srcRect/>
            <a:stretch/>
          </p:blipFill>
          <p:spPr>
            <a:xfrm>
              <a:off x="10961473" y="132916"/>
              <a:ext cx="502707" cy="502707"/>
            </a:xfrm>
            <a:prstGeom prst="rect">
              <a:avLst/>
            </a:prstGeom>
          </p:spPr>
        </p:pic>
      </p:grpSp>
      <p:grpSp>
        <p:nvGrpSpPr>
          <p:cNvPr id="25" name="Group 24">
            <a:extLst>
              <a:ext uri="{FF2B5EF4-FFF2-40B4-BE49-F238E27FC236}">
                <a16:creationId xmlns:a16="http://schemas.microsoft.com/office/drawing/2014/main" id="{D43B41A8-D52C-64EC-6E6A-D1D70C83B4FC}"/>
              </a:ext>
            </a:extLst>
          </p:cNvPr>
          <p:cNvGrpSpPr/>
          <p:nvPr userDrawn="1"/>
        </p:nvGrpSpPr>
        <p:grpSpPr>
          <a:xfrm>
            <a:off x="10078362" y="3250619"/>
            <a:ext cx="555135" cy="555135"/>
            <a:chOff x="9012602" y="696201"/>
            <a:chExt cx="555135" cy="555135"/>
          </a:xfrm>
        </p:grpSpPr>
        <p:sp>
          <p:nvSpPr>
            <p:cNvPr id="14" name="Oval 13">
              <a:extLst>
                <a:ext uri="{FF2B5EF4-FFF2-40B4-BE49-F238E27FC236}">
                  <a16:creationId xmlns:a16="http://schemas.microsoft.com/office/drawing/2014/main" id="{4CB31EF3-A417-227A-6E7E-01DF930E5123}"/>
                </a:ext>
              </a:extLst>
            </p:cNvPr>
            <p:cNvSpPr/>
            <p:nvPr userDrawn="1"/>
          </p:nvSpPr>
          <p:spPr>
            <a:xfrm>
              <a:off x="9012602" y="696201"/>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7F97156-8FE0-8744-115A-A593E2399690}"/>
                </a:ext>
              </a:extLst>
            </p:cNvPr>
            <p:cNvPicPr>
              <a:picLocks noChangeAspect="1"/>
            </p:cNvPicPr>
            <p:nvPr userDrawn="1"/>
          </p:nvPicPr>
          <p:blipFill>
            <a:blip r:embed="rId8"/>
            <a:srcRect/>
            <a:stretch/>
          </p:blipFill>
          <p:spPr>
            <a:xfrm>
              <a:off x="9068594" y="742516"/>
              <a:ext cx="446786" cy="446786"/>
            </a:xfrm>
            <a:prstGeom prst="rect">
              <a:avLst/>
            </a:prstGeom>
          </p:spPr>
        </p:pic>
      </p:grpSp>
      <p:grpSp>
        <p:nvGrpSpPr>
          <p:cNvPr id="27" name="Group 26">
            <a:extLst>
              <a:ext uri="{FF2B5EF4-FFF2-40B4-BE49-F238E27FC236}">
                <a16:creationId xmlns:a16="http://schemas.microsoft.com/office/drawing/2014/main" id="{C7258A5C-1ED2-8485-F16D-3CF347D04EA2}"/>
              </a:ext>
            </a:extLst>
          </p:cNvPr>
          <p:cNvGrpSpPr/>
          <p:nvPr userDrawn="1"/>
        </p:nvGrpSpPr>
        <p:grpSpPr>
          <a:xfrm>
            <a:off x="5910903" y="5029842"/>
            <a:ext cx="555135" cy="555135"/>
            <a:chOff x="10328783" y="696201"/>
            <a:chExt cx="555135" cy="555135"/>
          </a:xfrm>
        </p:grpSpPr>
        <p:sp>
          <p:nvSpPr>
            <p:cNvPr id="18" name="Oval 17">
              <a:extLst>
                <a:ext uri="{FF2B5EF4-FFF2-40B4-BE49-F238E27FC236}">
                  <a16:creationId xmlns:a16="http://schemas.microsoft.com/office/drawing/2014/main" id="{3E315DD1-F77F-B877-14C1-AA34DDEB457B}"/>
                </a:ext>
              </a:extLst>
            </p:cNvPr>
            <p:cNvSpPr/>
            <p:nvPr userDrawn="1"/>
          </p:nvSpPr>
          <p:spPr>
            <a:xfrm>
              <a:off x="10328783" y="696201"/>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B227736-1B8B-6F96-C6B0-7F50076B9563}"/>
                </a:ext>
              </a:extLst>
            </p:cNvPr>
            <p:cNvPicPr>
              <a:picLocks noChangeAspect="1"/>
            </p:cNvPicPr>
            <p:nvPr userDrawn="1"/>
          </p:nvPicPr>
          <p:blipFill>
            <a:blip r:embed="rId9"/>
            <a:srcRect/>
            <a:stretch/>
          </p:blipFill>
          <p:spPr>
            <a:xfrm>
              <a:off x="10361087" y="728504"/>
              <a:ext cx="490525" cy="490525"/>
            </a:xfrm>
            <a:prstGeom prst="rect">
              <a:avLst/>
            </a:prstGeom>
          </p:spPr>
        </p:pic>
      </p:grpSp>
      <p:grpSp>
        <p:nvGrpSpPr>
          <p:cNvPr id="34" name="Group 33">
            <a:extLst>
              <a:ext uri="{FF2B5EF4-FFF2-40B4-BE49-F238E27FC236}">
                <a16:creationId xmlns:a16="http://schemas.microsoft.com/office/drawing/2014/main" id="{B79ACA13-C3AF-2FF7-32F0-E15433DD3F12}"/>
              </a:ext>
            </a:extLst>
          </p:cNvPr>
          <p:cNvGrpSpPr/>
          <p:nvPr userDrawn="1"/>
        </p:nvGrpSpPr>
        <p:grpSpPr>
          <a:xfrm>
            <a:off x="4380119" y="3250619"/>
            <a:ext cx="555135" cy="555135"/>
            <a:chOff x="9278452" y="668722"/>
            <a:chExt cx="555135" cy="555135"/>
          </a:xfrm>
        </p:grpSpPr>
        <p:sp>
          <p:nvSpPr>
            <p:cNvPr id="16" name="Oval 15">
              <a:extLst>
                <a:ext uri="{FF2B5EF4-FFF2-40B4-BE49-F238E27FC236}">
                  <a16:creationId xmlns:a16="http://schemas.microsoft.com/office/drawing/2014/main" id="{36579FB5-6C4A-F02B-B55B-8318BF184DCD}"/>
                </a:ext>
              </a:extLst>
            </p:cNvPr>
            <p:cNvSpPr/>
            <p:nvPr userDrawn="1"/>
          </p:nvSpPr>
          <p:spPr>
            <a:xfrm>
              <a:off x="9278452" y="668722"/>
              <a:ext cx="555135" cy="555135"/>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white and blue outline of a person's head&#10;&#10;Description automatically generated">
              <a:extLst>
                <a:ext uri="{FF2B5EF4-FFF2-40B4-BE49-F238E27FC236}">
                  <a16:creationId xmlns:a16="http://schemas.microsoft.com/office/drawing/2014/main" id="{9EF70DE6-78B2-B9D2-A972-C5722EBE4CD8}"/>
                </a:ext>
              </a:extLst>
            </p:cNvPr>
            <p:cNvPicPr>
              <a:picLocks noChangeAspect="1"/>
            </p:cNvPicPr>
            <p:nvPr userDrawn="1"/>
          </p:nvPicPr>
          <p:blipFill>
            <a:blip r:embed="rId10"/>
            <a:stretch>
              <a:fillRect/>
            </a:stretch>
          </p:blipFill>
          <p:spPr>
            <a:xfrm>
              <a:off x="9309006" y="699276"/>
              <a:ext cx="494027" cy="494027"/>
            </a:xfrm>
            <a:prstGeom prst="rect">
              <a:avLst/>
            </a:prstGeom>
          </p:spPr>
        </p:pic>
      </p:grpSp>
      <p:grpSp>
        <p:nvGrpSpPr>
          <p:cNvPr id="39" name="Group 38">
            <a:extLst>
              <a:ext uri="{FF2B5EF4-FFF2-40B4-BE49-F238E27FC236}">
                <a16:creationId xmlns:a16="http://schemas.microsoft.com/office/drawing/2014/main" id="{DD53DB43-65C1-6C3A-2906-41E923AFD08C}"/>
              </a:ext>
            </a:extLst>
          </p:cNvPr>
          <p:cNvGrpSpPr/>
          <p:nvPr userDrawn="1"/>
        </p:nvGrpSpPr>
        <p:grpSpPr>
          <a:xfrm>
            <a:off x="2471469" y="5029842"/>
            <a:ext cx="557687" cy="557687"/>
            <a:chOff x="9410463" y="613153"/>
            <a:chExt cx="557687" cy="557687"/>
          </a:xfrm>
        </p:grpSpPr>
        <p:sp>
          <p:nvSpPr>
            <p:cNvPr id="36" name="Oval 35">
              <a:extLst>
                <a:ext uri="{FF2B5EF4-FFF2-40B4-BE49-F238E27FC236}">
                  <a16:creationId xmlns:a16="http://schemas.microsoft.com/office/drawing/2014/main" id="{7444182C-949E-42EA-1713-F1A9547332C6}"/>
                </a:ext>
              </a:extLst>
            </p:cNvPr>
            <p:cNvSpPr/>
            <p:nvPr userDrawn="1"/>
          </p:nvSpPr>
          <p:spPr>
            <a:xfrm>
              <a:off x="9411739" y="614429"/>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hand holding a dollar sign&#10;&#10;Description automatically generated">
              <a:extLst>
                <a:ext uri="{FF2B5EF4-FFF2-40B4-BE49-F238E27FC236}">
                  <a16:creationId xmlns:a16="http://schemas.microsoft.com/office/drawing/2014/main" id="{2FD492EB-D11B-9B98-7538-637E3E765AAE}"/>
                </a:ext>
              </a:extLst>
            </p:cNvPr>
            <p:cNvPicPr>
              <a:picLocks noChangeAspect="1"/>
            </p:cNvPicPr>
            <p:nvPr userDrawn="1"/>
          </p:nvPicPr>
          <p:blipFill>
            <a:blip r:embed="rId11"/>
            <a:stretch>
              <a:fillRect/>
            </a:stretch>
          </p:blipFill>
          <p:spPr>
            <a:xfrm>
              <a:off x="9410463" y="613153"/>
              <a:ext cx="557687" cy="557687"/>
            </a:xfrm>
            <a:prstGeom prst="rect">
              <a:avLst/>
            </a:prstGeom>
          </p:spPr>
        </p:pic>
      </p:grpSp>
      <p:grpSp>
        <p:nvGrpSpPr>
          <p:cNvPr id="86" name="Group 85">
            <a:extLst>
              <a:ext uri="{FF2B5EF4-FFF2-40B4-BE49-F238E27FC236}">
                <a16:creationId xmlns:a16="http://schemas.microsoft.com/office/drawing/2014/main" id="{6F692016-10E8-CBB6-EB3E-3DC6D8DDA1D5}"/>
              </a:ext>
            </a:extLst>
          </p:cNvPr>
          <p:cNvGrpSpPr/>
          <p:nvPr userDrawn="1"/>
        </p:nvGrpSpPr>
        <p:grpSpPr>
          <a:xfrm>
            <a:off x="9249541" y="5029842"/>
            <a:ext cx="555135" cy="555135"/>
            <a:chOff x="9767903" y="648407"/>
            <a:chExt cx="555135" cy="555135"/>
          </a:xfrm>
        </p:grpSpPr>
        <p:sp>
          <p:nvSpPr>
            <p:cNvPr id="83" name="Oval 82">
              <a:extLst>
                <a:ext uri="{FF2B5EF4-FFF2-40B4-BE49-F238E27FC236}">
                  <a16:creationId xmlns:a16="http://schemas.microsoft.com/office/drawing/2014/main" id="{048CE954-3F11-D105-ED61-201C9FE784F6}"/>
                </a:ext>
              </a:extLst>
            </p:cNvPr>
            <p:cNvSpPr/>
            <p:nvPr userDrawn="1"/>
          </p:nvSpPr>
          <p:spPr>
            <a:xfrm>
              <a:off x="9767903" y="648407"/>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A white and blue house with a pin on it&#10;&#10;Description automatically generated">
              <a:extLst>
                <a:ext uri="{FF2B5EF4-FFF2-40B4-BE49-F238E27FC236}">
                  <a16:creationId xmlns:a16="http://schemas.microsoft.com/office/drawing/2014/main" id="{C37459D4-1D7B-97F5-F6B3-3C40C352E929}"/>
                </a:ext>
              </a:extLst>
            </p:cNvPr>
            <p:cNvPicPr>
              <a:picLocks noChangeAspect="1"/>
            </p:cNvPicPr>
            <p:nvPr userDrawn="1"/>
          </p:nvPicPr>
          <p:blipFill>
            <a:blip r:embed="rId12"/>
            <a:stretch>
              <a:fillRect/>
            </a:stretch>
          </p:blipFill>
          <p:spPr>
            <a:xfrm>
              <a:off x="9767903" y="648407"/>
              <a:ext cx="555135" cy="555135"/>
            </a:xfrm>
            <a:prstGeom prst="rect">
              <a:avLst/>
            </a:prstGeom>
          </p:spPr>
        </p:pic>
      </p:grpSp>
      <p:grpSp>
        <p:nvGrpSpPr>
          <p:cNvPr id="89" name="Group 88">
            <a:extLst>
              <a:ext uri="{FF2B5EF4-FFF2-40B4-BE49-F238E27FC236}">
                <a16:creationId xmlns:a16="http://schemas.microsoft.com/office/drawing/2014/main" id="{4435CBE3-4FD8-2D21-38F3-8C5621CAC9D0}"/>
              </a:ext>
            </a:extLst>
          </p:cNvPr>
          <p:cNvGrpSpPr/>
          <p:nvPr userDrawn="1"/>
        </p:nvGrpSpPr>
        <p:grpSpPr>
          <a:xfrm>
            <a:off x="1577889" y="3250619"/>
            <a:ext cx="555135" cy="555135"/>
            <a:chOff x="10820228" y="673545"/>
            <a:chExt cx="555135" cy="555135"/>
          </a:xfrm>
        </p:grpSpPr>
        <p:sp>
          <p:nvSpPr>
            <p:cNvPr id="20" name="Oval 19">
              <a:extLst>
                <a:ext uri="{FF2B5EF4-FFF2-40B4-BE49-F238E27FC236}">
                  <a16:creationId xmlns:a16="http://schemas.microsoft.com/office/drawing/2014/main" id="{CF8E80C1-C8FE-AFAB-245C-8F19A0D0A76F}"/>
                </a:ext>
              </a:extLst>
            </p:cNvPr>
            <p:cNvSpPr/>
            <p:nvPr userDrawn="1"/>
          </p:nvSpPr>
          <p:spPr>
            <a:xfrm>
              <a:off x="10820228" y="673545"/>
              <a:ext cx="555135" cy="55513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descr="A blue and white logo&#10;&#10;Description automatically generated">
              <a:extLst>
                <a:ext uri="{FF2B5EF4-FFF2-40B4-BE49-F238E27FC236}">
                  <a16:creationId xmlns:a16="http://schemas.microsoft.com/office/drawing/2014/main" id="{FBAF4204-EC24-8762-2615-C59E04BA6B78}"/>
                </a:ext>
              </a:extLst>
            </p:cNvPr>
            <p:cNvPicPr>
              <a:picLocks noChangeAspect="1"/>
            </p:cNvPicPr>
            <p:nvPr userDrawn="1"/>
          </p:nvPicPr>
          <p:blipFill>
            <a:blip r:embed="rId13"/>
            <a:stretch>
              <a:fillRect/>
            </a:stretch>
          </p:blipFill>
          <p:spPr>
            <a:xfrm>
              <a:off x="10855956" y="709273"/>
              <a:ext cx="483679" cy="483679"/>
            </a:xfrm>
            <a:prstGeom prst="rect">
              <a:avLst/>
            </a:prstGeom>
          </p:spPr>
        </p:pic>
      </p:grpSp>
    </p:spTree>
    <p:extLst>
      <p:ext uri="{BB962C8B-B14F-4D97-AF65-F5344CB8AC3E}">
        <p14:creationId xmlns:p14="http://schemas.microsoft.com/office/powerpoint/2010/main" val="12010657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yor Mix &amp; Patient Demographic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3" name="Picture 2">
            <a:extLst>
              <a:ext uri="{FF2B5EF4-FFF2-40B4-BE49-F238E27FC236}">
                <a16:creationId xmlns:a16="http://schemas.microsoft.com/office/drawing/2014/main" id="{8754AE9D-F329-6C50-04E2-3E09887CE33B}"/>
              </a:ext>
            </a:extLst>
          </p:cNvPr>
          <p:cNvPicPr>
            <a:picLocks noChangeAspect="1"/>
          </p:cNvPicPr>
          <p:nvPr userDrawn="1"/>
        </p:nvPicPr>
        <p:blipFill>
          <a:blip r:embed="rId2"/>
          <a:stretch>
            <a:fillRect/>
          </a:stretch>
        </p:blipFill>
        <p:spPr>
          <a:xfrm>
            <a:off x="325165" y="6242480"/>
            <a:ext cx="1752600" cy="381000"/>
          </a:xfrm>
          <a:prstGeom prst="rect">
            <a:avLst/>
          </a:prstGeom>
        </p:spPr>
      </p:pic>
      <p:graphicFrame>
        <p:nvGraphicFramePr>
          <p:cNvPr id="18" name="Content Placeholder 9">
            <a:extLst>
              <a:ext uri="{FF2B5EF4-FFF2-40B4-BE49-F238E27FC236}">
                <a16:creationId xmlns:a16="http://schemas.microsoft.com/office/drawing/2014/main" id="{77C92886-249E-0C53-FADC-CFE577CD1094}"/>
              </a:ext>
            </a:extLst>
          </p:cNvPr>
          <p:cNvGraphicFramePr>
            <a:graphicFrameLocks/>
          </p:cNvGraphicFramePr>
          <p:nvPr userDrawn="1">
            <p:extLst>
              <p:ext uri="{D42A27DB-BD31-4B8C-83A1-F6EECF244321}">
                <p14:modId xmlns:p14="http://schemas.microsoft.com/office/powerpoint/2010/main" val="3423739574"/>
              </p:ext>
            </p:extLst>
          </p:nvPr>
        </p:nvGraphicFramePr>
        <p:xfrm>
          <a:off x="-375920" y="1527256"/>
          <a:ext cx="6604162" cy="45760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ontent Placeholder 21">
            <a:extLst>
              <a:ext uri="{FF2B5EF4-FFF2-40B4-BE49-F238E27FC236}">
                <a16:creationId xmlns:a16="http://schemas.microsoft.com/office/drawing/2014/main" id="{C804912E-870F-B1E7-EEBF-60F08F614AC0}"/>
              </a:ext>
            </a:extLst>
          </p:cNvPr>
          <p:cNvGraphicFramePr>
            <a:graphicFrameLocks/>
          </p:cNvGraphicFramePr>
          <p:nvPr userDrawn="1">
            <p:extLst>
              <p:ext uri="{D42A27DB-BD31-4B8C-83A1-F6EECF244321}">
                <p14:modId xmlns:p14="http://schemas.microsoft.com/office/powerpoint/2010/main" val="2750359007"/>
              </p:ext>
            </p:extLst>
          </p:nvPr>
        </p:nvGraphicFramePr>
        <p:xfrm>
          <a:off x="6693988" y="1275883"/>
          <a:ext cx="5123246" cy="25233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ontent Placeholder 21">
            <a:extLst>
              <a:ext uri="{FF2B5EF4-FFF2-40B4-BE49-F238E27FC236}">
                <a16:creationId xmlns:a16="http://schemas.microsoft.com/office/drawing/2014/main" id="{A175E946-B13D-D00C-DDE2-7773F6287CBB}"/>
              </a:ext>
            </a:extLst>
          </p:cNvPr>
          <p:cNvGraphicFramePr>
            <a:graphicFrameLocks/>
          </p:cNvGraphicFramePr>
          <p:nvPr userDrawn="1">
            <p:extLst>
              <p:ext uri="{D42A27DB-BD31-4B8C-83A1-F6EECF244321}">
                <p14:modId xmlns:p14="http://schemas.microsoft.com/office/powerpoint/2010/main" val="2541963750"/>
              </p:ext>
            </p:extLst>
          </p:nvPr>
        </p:nvGraphicFramePr>
        <p:xfrm>
          <a:off x="6865768" y="4056647"/>
          <a:ext cx="4779686" cy="2523374"/>
        </p:xfrm>
        <a:graphic>
          <a:graphicData uri="http://schemas.openxmlformats.org/drawingml/2006/chart">
            <c:chart xmlns:c="http://schemas.openxmlformats.org/drawingml/2006/chart" xmlns:r="http://schemas.openxmlformats.org/officeDocument/2006/relationships" r:id="rId5"/>
          </a:graphicData>
        </a:graphic>
      </p:graphicFrame>
      <p:cxnSp>
        <p:nvCxnSpPr>
          <p:cNvPr id="21" name="Straight Connector 20">
            <a:extLst>
              <a:ext uri="{FF2B5EF4-FFF2-40B4-BE49-F238E27FC236}">
                <a16:creationId xmlns:a16="http://schemas.microsoft.com/office/drawing/2014/main" id="{756DD235-FBB3-D0CD-1945-BFD63DEA1847}"/>
              </a:ext>
            </a:extLst>
          </p:cNvPr>
          <p:cNvCxnSpPr>
            <a:cxnSpLocks/>
          </p:cNvCxnSpPr>
          <p:nvPr userDrawn="1"/>
        </p:nvCxnSpPr>
        <p:spPr>
          <a:xfrm>
            <a:off x="6604000" y="1304926"/>
            <a:ext cx="0" cy="5258435"/>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54ABBD-F89F-1509-7D79-AD8F001853C2}"/>
              </a:ext>
            </a:extLst>
          </p:cNvPr>
          <p:cNvCxnSpPr>
            <a:cxnSpLocks/>
          </p:cNvCxnSpPr>
          <p:nvPr userDrawn="1"/>
        </p:nvCxnSpPr>
        <p:spPr>
          <a:xfrm>
            <a:off x="6604000" y="3921760"/>
            <a:ext cx="5213234" cy="12383"/>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2F8A71-5B8C-8F6F-F533-19C94B1AF547}"/>
              </a:ext>
            </a:extLst>
          </p:cNvPr>
          <p:cNvSpPr txBox="1"/>
          <p:nvPr userDrawn="1"/>
        </p:nvSpPr>
        <p:spPr>
          <a:xfrm>
            <a:off x="635000" y="423333"/>
            <a:ext cx="10303932" cy="769441"/>
          </a:xfrm>
          <a:prstGeom prst="rect">
            <a:avLst/>
          </a:prstGeom>
          <a:noFill/>
        </p:spPr>
        <p:txBody>
          <a:bodyPr wrap="square" rtlCol="0">
            <a:spAutoFit/>
          </a:bodyPr>
          <a:lstStyle/>
          <a:p>
            <a:r>
              <a:rPr lang="en-US" sz="4400" b="1" i="0">
                <a:latin typeface="Atkinson Hyperlegible" pitchFamily="2" charset="77"/>
              </a:rPr>
              <a:t>Payor Mix &amp; Patient Demographics</a:t>
            </a:r>
          </a:p>
        </p:txBody>
      </p:sp>
    </p:spTree>
    <p:extLst>
      <p:ext uri="{BB962C8B-B14F-4D97-AF65-F5344CB8AC3E}">
        <p14:creationId xmlns:p14="http://schemas.microsoft.com/office/powerpoint/2010/main" val="288078833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 and Location Map">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3" name="Picture 2">
            <a:extLst>
              <a:ext uri="{FF2B5EF4-FFF2-40B4-BE49-F238E27FC236}">
                <a16:creationId xmlns:a16="http://schemas.microsoft.com/office/drawing/2014/main" id="{8754AE9D-F329-6C50-04E2-3E09887CE33B}"/>
              </a:ext>
            </a:extLst>
          </p:cNvPr>
          <p:cNvPicPr>
            <a:picLocks noChangeAspect="1"/>
          </p:cNvPicPr>
          <p:nvPr userDrawn="1"/>
        </p:nvPicPr>
        <p:blipFill>
          <a:blip r:embed="rId2"/>
          <a:stretch>
            <a:fillRect/>
          </a:stretch>
        </p:blipFill>
        <p:spPr>
          <a:xfrm>
            <a:off x="325165" y="6242480"/>
            <a:ext cx="1752600" cy="381000"/>
          </a:xfrm>
          <a:prstGeom prst="rect">
            <a:avLst/>
          </a:prstGeom>
        </p:spPr>
      </p:pic>
      <p:sp>
        <p:nvSpPr>
          <p:cNvPr id="4" name="Slide Number Placeholder 3">
            <a:extLst>
              <a:ext uri="{FF2B5EF4-FFF2-40B4-BE49-F238E27FC236}">
                <a16:creationId xmlns:a16="http://schemas.microsoft.com/office/drawing/2014/main" id="{DDDAE141-4CAA-B28B-5613-9A420891EA2B}"/>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b="0" i="0" kern="1200">
                <a:solidFill>
                  <a:schemeClr val="tx1">
                    <a:tint val="75000"/>
                  </a:schemeClr>
                </a:solidFill>
                <a:latin typeface="Atkinson Hyperlegible" pitchFamily="2" charset="77"/>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AC521D8-0276-7043-A50F-48E286C59F7E}" type="slidenum">
              <a:rPr lang="en-US" smtClean="0"/>
              <a:pPr/>
              <a:t>‹#›</a:t>
            </a:fld>
            <a:endParaRPr lang="en-US"/>
          </a:p>
        </p:txBody>
      </p:sp>
      <p:pic>
        <p:nvPicPr>
          <p:cNvPr id="6" name="Picture 5">
            <a:extLst>
              <a:ext uri="{FF2B5EF4-FFF2-40B4-BE49-F238E27FC236}">
                <a16:creationId xmlns:a16="http://schemas.microsoft.com/office/drawing/2014/main" id="{6307A113-2093-5051-1892-86AAD35BCB25}"/>
              </a:ext>
            </a:extLst>
          </p:cNvPr>
          <p:cNvPicPr>
            <a:picLocks noChangeAspect="1"/>
          </p:cNvPicPr>
          <p:nvPr userDrawn="1"/>
        </p:nvPicPr>
        <p:blipFill>
          <a:blip r:embed="rId3"/>
          <a:stretch>
            <a:fillRect/>
          </a:stretch>
        </p:blipFill>
        <p:spPr>
          <a:xfrm>
            <a:off x="7051964" y="417806"/>
            <a:ext cx="4975618" cy="6225836"/>
          </a:xfrm>
          <a:prstGeom prst="rect">
            <a:avLst/>
          </a:prstGeom>
        </p:spPr>
      </p:pic>
      <p:sp>
        <p:nvSpPr>
          <p:cNvPr id="7" name="TextBox 6">
            <a:extLst>
              <a:ext uri="{FF2B5EF4-FFF2-40B4-BE49-F238E27FC236}">
                <a16:creationId xmlns:a16="http://schemas.microsoft.com/office/drawing/2014/main" id="{B7EFBD11-EE19-D9AC-7720-DF93A3316E84}"/>
              </a:ext>
            </a:extLst>
          </p:cNvPr>
          <p:cNvSpPr txBox="1"/>
          <p:nvPr userDrawn="1"/>
        </p:nvSpPr>
        <p:spPr>
          <a:xfrm>
            <a:off x="512380" y="510099"/>
            <a:ext cx="3804247" cy="1985159"/>
          </a:xfrm>
          <a:prstGeom prst="rect">
            <a:avLst/>
          </a:prstGeom>
          <a:noFill/>
        </p:spPr>
        <p:txBody>
          <a:bodyPr wrap="none" rtlCol="0">
            <a:spAutoFit/>
          </a:bodyPr>
          <a:lstStyle/>
          <a:p>
            <a:r>
              <a:rPr lang="en-US" sz="1200" b="1">
                <a:latin typeface="Atkinson Hyperlegible" pitchFamily="2" charset="77"/>
              </a:rPr>
              <a:t>Primary Care Medical Homes</a:t>
            </a:r>
            <a:r>
              <a:rPr lang="en-US" sz="1200">
                <a:latin typeface="Atkinson Hyperlegible" pitchFamily="2" charset="77"/>
              </a:rPr>
              <a:t> (Family Health Care)</a:t>
            </a:r>
            <a:br>
              <a:rPr lang="en-US" sz="1200">
                <a:latin typeface="Atkinson Hyperlegible" pitchFamily="2" charset="77"/>
              </a:rPr>
            </a:br>
            <a:r>
              <a:rPr lang="en-US" sz="1100">
                <a:solidFill>
                  <a:srgbClr val="7789AC"/>
                </a:solidFill>
                <a:latin typeface="Atkinson Hyperlegible" pitchFamily="2" charset="77"/>
              </a:rPr>
              <a:t>1.   Arlington Heights Health Center • Arlington Heights, IL</a:t>
            </a:r>
          </a:p>
          <a:p>
            <a:r>
              <a:rPr lang="en-US" sz="1100">
                <a:solidFill>
                  <a:srgbClr val="7789AC"/>
                </a:solidFill>
                <a:latin typeface="Atkinson Hyperlegible" pitchFamily="2" charset="77"/>
              </a:rPr>
              <a:t>2.   Belmont-</a:t>
            </a:r>
            <a:r>
              <a:rPr lang="en-US" sz="1100" err="1">
                <a:solidFill>
                  <a:srgbClr val="7789AC"/>
                </a:solidFill>
                <a:latin typeface="Atkinson Hyperlegible" pitchFamily="2" charset="77"/>
              </a:rPr>
              <a:t>Cragin</a:t>
            </a:r>
            <a:r>
              <a:rPr lang="en-US" sz="1100">
                <a:solidFill>
                  <a:srgbClr val="7789AC"/>
                </a:solidFill>
                <a:latin typeface="Atkinson Hyperlegible" pitchFamily="2" charset="77"/>
              </a:rPr>
              <a:t> Health Center • Chicago, IL</a:t>
            </a:r>
          </a:p>
          <a:p>
            <a:r>
              <a:rPr lang="en-US" sz="1100">
                <a:solidFill>
                  <a:srgbClr val="7789AC"/>
                </a:solidFill>
                <a:latin typeface="Atkinson Hyperlegible" pitchFamily="2" charset="77"/>
              </a:rPr>
              <a:t>3.   Austin Health Center • Chicago, IL</a:t>
            </a:r>
          </a:p>
          <a:p>
            <a:r>
              <a:rPr lang="en-US" sz="1100">
                <a:solidFill>
                  <a:srgbClr val="7789AC"/>
                </a:solidFill>
                <a:latin typeface="Atkinson Hyperlegible" pitchFamily="2" charset="77"/>
              </a:rPr>
              <a:t>4.   North Riverside Health Center • North Riverside, IL</a:t>
            </a:r>
          </a:p>
          <a:p>
            <a:r>
              <a:rPr lang="en-US" sz="1100">
                <a:solidFill>
                  <a:srgbClr val="7789AC"/>
                </a:solidFill>
                <a:latin typeface="Atkinson Hyperlegible" pitchFamily="2" charset="77"/>
              </a:rPr>
              <a:t>5.   Dr. Jorge Prieto Health Center • Chicago, IL</a:t>
            </a:r>
          </a:p>
          <a:p>
            <a:r>
              <a:rPr lang="en-US" sz="1100">
                <a:solidFill>
                  <a:srgbClr val="7789AC"/>
                </a:solidFill>
                <a:latin typeface="Atkinson Hyperlegible" pitchFamily="2" charset="77"/>
              </a:rPr>
              <a:t>6.   Bronzeville Health Center • Chicago, IL </a:t>
            </a:r>
            <a:r>
              <a:rPr lang="en-US" sz="900" b="1">
                <a:solidFill>
                  <a:srgbClr val="7789AC"/>
                </a:solidFill>
                <a:latin typeface="Atkinson Hyperlegible" pitchFamily="2" charset="77"/>
              </a:rPr>
              <a:t>(COMING SOON)</a:t>
            </a:r>
          </a:p>
          <a:p>
            <a:pPr marL="228600" indent="-228600">
              <a:buAutoNum type="arabicPeriod" startAt="7"/>
            </a:pPr>
            <a:r>
              <a:rPr lang="en-US" sz="1100">
                <a:solidFill>
                  <a:srgbClr val="7789AC"/>
                </a:solidFill>
                <a:latin typeface="Atkinson Hyperlegible" pitchFamily="2" charset="77"/>
              </a:rPr>
              <a:t>Englewood Health Center • Chicago, IL</a:t>
            </a:r>
          </a:p>
          <a:p>
            <a:pPr marL="228600" indent="-228600">
              <a:buAutoNum type="arabicPeriod" startAt="7"/>
            </a:pPr>
            <a:r>
              <a:rPr lang="en-US" sz="1100">
                <a:solidFill>
                  <a:srgbClr val="7789AC"/>
                </a:solidFill>
                <a:latin typeface="Atkinson Hyperlegible" pitchFamily="2" charset="77"/>
              </a:rPr>
              <a:t>Robbins Health Center • Robins, IL</a:t>
            </a:r>
          </a:p>
          <a:p>
            <a:pPr marL="228600" indent="-228600">
              <a:buAutoNum type="arabicPeriod" startAt="7"/>
            </a:pPr>
            <a:r>
              <a:rPr lang="en-US" sz="1100">
                <a:solidFill>
                  <a:srgbClr val="7789AC"/>
                </a:solidFill>
                <a:latin typeface="Atkinson Hyperlegible" pitchFamily="2" charset="77"/>
              </a:rPr>
              <a:t>Cottage Grove Health Center • Ford Heights, IL</a:t>
            </a:r>
          </a:p>
          <a:p>
            <a:endParaRPr lang="en-US" sz="1200">
              <a:latin typeface="Atkinson Hyperlegible" pitchFamily="2" charset="77"/>
            </a:endParaRPr>
          </a:p>
        </p:txBody>
      </p:sp>
      <p:sp>
        <p:nvSpPr>
          <p:cNvPr id="8" name="TextBox 7">
            <a:extLst>
              <a:ext uri="{FF2B5EF4-FFF2-40B4-BE49-F238E27FC236}">
                <a16:creationId xmlns:a16="http://schemas.microsoft.com/office/drawing/2014/main" id="{85DBD543-BABF-1121-EA23-D1AA2D491243}"/>
              </a:ext>
            </a:extLst>
          </p:cNvPr>
          <p:cNvSpPr txBox="1"/>
          <p:nvPr userDrawn="1"/>
        </p:nvSpPr>
        <p:spPr>
          <a:xfrm>
            <a:off x="512380" y="2380957"/>
            <a:ext cx="4600940" cy="969496"/>
          </a:xfrm>
          <a:prstGeom prst="rect">
            <a:avLst/>
          </a:prstGeom>
          <a:noFill/>
        </p:spPr>
        <p:txBody>
          <a:bodyPr wrap="none" rtlCol="0">
            <a:spAutoFit/>
          </a:bodyPr>
          <a:lstStyle/>
          <a:p>
            <a:r>
              <a:rPr lang="en-US" sz="1200" b="1">
                <a:solidFill>
                  <a:schemeClr val="accent1"/>
                </a:solidFill>
                <a:latin typeface="Atkinson Hyperlegible" pitchFamily="2" charset="77"/>
              </a:rPr>
              <a:t>Regional Outpatient Centers </a:t>
            </a:r>
            <a:r>
              <a:rPr lang="en-US" sz="1200">
                <a:solidFill>
                  <a:schemeClr val="accent1"/>
                </a:solidFill>
                <a:latin typeface="Atkinson Hyperlegible" pitchFamily="2" charset="77"/>
              </a:rPr>
              <a:t>(Includes Primary Care Medical</a:t>
            </a:r>
          </a:p>
          <a:p>
            <a:r>
              <a:rPr lang="en-US" sz="1200">
                <a:solidFill>
                  <a:schemeClr val="accent1"/>
                </a:solidFill>
                <a:latin typeface="Atkinson Hyperlegible" pitchFamily="2" charset="77"/>
              </a:rPr>
              <a:t>Homes, specialty, diagnostic and procedural services)</a:t>
            </a:r>
            <a:br>
              <a:rPr lang="en-US" sz="1200">
                <a:latin typeface="Atkinson Hyperlegible" pitchFamily="2" charset="77"/>
              </a:rPr>
            </a:br>
            <a:r>
              <a:rPr lang="en-US" sz="1100">
                <a:solidFill>
                  <a:srgbClr val="7789AC"/>
                </a:solidFill>
                <a:latin typeface="Atkinson Hyperlegible" pitchFamily="2" charset="77"/>
              </a:rPr>
              <a:t>10.  John Sengstacke Health Center at Provident Hospital • Chicago, IL</a:t>
            </a:r>
          </a:p>
          <a:p>
            <a:pPr marL="228600" indent="-228600">
              <a:buAutoNum type="arabicPeriod" startAt="11"/>
            </a:pPr>
            <a:r>
              <a:rPr lang="en-US" sz="1100">
                <a:solidFill>
                  <a:srgbClr val="7789AC"/>
                </a:solidFill>
                <a:latin typeface="Atkinson Hyperlegible" pitchFamily="2" charset="77"/>
              </a:rPr>
              <a:t>Blue Island Health Center • Blue Island, IL</a:t>
            </a:r>
          </a:p>
          <a:p>
            <a:pPr marL="228600" indent="-228600">
              <a:buAutoNum type="arabicPeriod" startAt="11"/>
            </a:pPr>
            <a:r>
              <a:rPr lang="en-US" sz="1100">
                <a:solidFill>
                  <a:srgbClr val="7789AC"/>
                </a:solidFill>
                <a:latin typeface="Atkinson Hyperlegible" pitchFamily="2" charset="77"/>
              </a:rPr>
              <a:t>Central Campus • Chicago, IL</a:t>
            </a:r>
          </a:p>
        </p:txBody>
      </p:sp>
      <p:sp>
        <p:nvSpPr>
          <p:cNvPr id="9" name="TextBox 8">
            <a:extLst>
              <a:ext uri="{FF2B5EF4-FFF2-40B4-BE49-F238E27FC236}">
                <a16:creationId xmlns:a16="http://schemas.microsoft.com/office/drawing/2014/main" id="{7B1E696B-A41C-E551-E7C7-BE8EDED8E75E}"/>
              </a:ext>
            </a:extLst>
          </p:cNvPr>
          <p:cNvSpPr txBox="1"/>
          <p:nvPr userDrawn="1"/>
        </p:nvSpPr>
        <p:spPr>
          <a:xfrm>
            <a:off x="738682" y="3307631"/>
            <a:ext cx="2202847" cy="769441"/>
          </a:xfrm>
          <a:prstGeom prst="rect">
            <a:avLst/>
          </a:prstGeom>
          <a:noFill/>
        </p:spPr>
        <p:txBody>
          <a:bodyPr wrap="none" rtlCol="0">
            <a:spAutoFit/>
          </a:bodyPr>
          <a:lstStyle/>
          <a:p>
            <a:r>
              <a:rPr lang="en-US" sz="1100">
                <a:solidFill>
                  <a:srgbClr val="7789AC"/>
                </a:solidFill>
                <a:latin typeface="Atkinson Hyperlegible" pitchFamily="2" charset="77"/>
              </a:rPr>
              <a:t>• Professional Building</a:t>
            </a:r>
          </a:p>
          <a:p>
            <a:r>
              <a:rPr lang="en-US" sz="1100">
                <a:solidFill>
                  <a:srgbClr val="7789AC"/>
                </a:solidFill>
                <a:latin typeface="Atkinson Hyperlegible" pitchFamily="2" charset="77"/>
              </a:rPr>
              <a:t>• Harrison Square</a:t>
            </a:r>
          </a:p>
          <a:p>
            <a:r>
              <a:rPr lang="en-US" sz="1100">
                <a:solidFill>
                  <a:srgbClr val="7789AC"/>
                </a:solidFill>
                <a:latin typeface="Atkinson Hyperlegible" pitchFamily="2" charset="77"/>
              </a:rPr>
              <a:t>• General Medicine Clinic (GMC)</a:t>
            </a:r>
          </a:p>
          <a:p>
            <a:endParaRPr lang="en-US" sz="1100"/>
          </a:p>
        </p:txBody>
      </p:sp>
      <p:sp>
        <p:nvSpPr>
          <p:cNvPr id="10" name="TextBox 9">
            <a:extLst>
              <a:ext uri="{FF2B5EF4-FFF2-40B4-BE49-F238E27FC236}">
                <a16:creationId xmlns:a16="http://schemas.microsoft.com/office/drawing/2014/main" id="{89C43253-8CCA-FA54-5755-7678A886674D}"/>
              </a:ext>
            </a:extLst>
          </p:cNvPr>
          <p:cNvSpPr txBox="1"/>
          <p:nvPr userDrawn="1"/>
        </p:nvSpPr>
        <p:spPr>
          <a:xfrm>
            <a:off x="2808181" y="3307631"/>
            <a:ext cx="2438488" cy="769441"/>
          </a:xfrm>
          <a:prstGeom prst="rect">
            <a:avLst/>
          </a:prstGeom>
          <a:noFill/>
        </p:spPr>
        <p:txBody>
          <a:bodyPr wrap="none" rtlCol="0">
            <a:spAutoFit/>
          </a:bodyPr>
          <a:lstStyle/>
          <a:p>
            <a:r>
              <a:rPr lang="en-US" sz="1100">
                <a:solidFill>
                  <a:srgbClr val="7789AC"/>
                </a:solidFill>
                <a:latin typeface="Atkinson Hyperlegible" pitchFamily="2" charset="77"/>
              </a:rPr>
              <a:t>• Specialty Care Center (Clinics A-V)</a:t>
            </a:r>
          </a:p>
          <a:p>
            <a:r>
              <a:rPr lang="en-US" sz="1100">
                <a:solidFill>
                  <a:srgbClr val="7789AC"/>
                </a:solidFill>
                <a:latin typeface="Atkinson Hyperlegible" pitchFamily="2" charset="77"/>
              </a:rPr>
              <a:t>• Women &amp; Children’s Center at</a:t>
            </a:r>
            <a:br>
              <a:rPr lang="en-US" sz="1100">
                <a:solidFill>
                  <a:srgbClr val="7789AC"/>
                </a:solidFill>
                <a:latin typeface="Atkinson Hyperlegible" pitchFamily="2" charset="77"/>
              </a:rPr>
            </a:br>
            <a:r>
              <a:rPr lang="en-US" sz="1100">
                <a:solidFill>
                  <a:srgbClr val="7789AC"/>
                </a:solidFill>
                <a:latin typeface="Atkinson Hyperlegible" pitchFamily="2" charset="77"/>
              </a:rPr>
              <a:t>   Stroger Hospital</a:t>
            </a:r>
          </a:p>
          <a:p>
            <a:endParaRPr lang="en-US" sz="1100"/>
          </a:p>
        </p:txBody>
      </p:sp>
      <p:sp>
        <p:nvSpPr>
          <p:cNvPr id="11" name="TextBox 10">
            <a:extLst>
              <a:ext uri="{FF2B5EF4-FFF2-40B4-BE49-F238E27FC236}">
                <a16:creationId xmlns:a16="http://schemas.microsoft.com/office/drawing/2014/main" id="{A6AAE0F7-98E4-56C6-812A-113BCD5CD9C4}"/>
              </a:ext>
            </a:extLst>
          </p:cNvPr>
          <p:cNvSpPr txBox="1"/>
          <p:nvPr userDrawn="1"/>
        </p:nvSpPr>
        <p:spPr>
          <a:xfrm>
            <a:off x="512380" y="3918812"/>
            <a:ext cx="3228769" cy="430887"/>
          </a:xfrm>
          <a:prstGeom prst="rect">
            <a:avLst/>
          </a:prstGeom>
          <a:noFill/>
        </p:spPr>
        <p:txBody>
          <a:bodyPr wrap="none" rtlCol="0">
            <a:spAutoFit/>
          </a:bodyPr>
          <a:lstStyle/>
          <a:p>
            <a:pPr marL="228600" indent="-228600">
              <a:buAutoNum type="arabicPeriod" startAt="13"/>
            </a:pPr>
            <a:r>
              <a:rPr lang="en-US" sz="1100">
                <a:solidFill>
                  <a:srgbClr val="7789AC"/>
                </a:solidFill>
                <a:latin typeface="Atkinson Hyperlegible" pitchFamily="2" charset="77"/>
              </a:rPr>
              <a:t>Ruth M. Rothstein CORE Center • Chicago, IL</a:t>
            </a:r>
          </a:p>
          <a:p>
            <a:pPr marL="228600" indent="-228600">
              <a:buAutoNum type="arabicPeriod" startAt="13"/>
            </a:pPr>
            <a:r>
              <a:rPr lang="en-US" sz="1100">
                <a:solidFill>
                  <a:srgbClr val="7789AC"/>
                </a:solidFill>
                <a:latin typeface="Atkinson Hyperlegible" pitchFamily="2" charset="77"/>
              </a:rPr>
              <a:t>Provident Dialysis Center • Chicago, IL</a:t>
            </a:r>
          </a:p>
        </p:txBody>
      </p:sp>
      <p:sp>
        <p:nvSpPr>
          <p:cNvPr id="12" name="TextBox 11">
            <a:extLst>
              <a:ext uri="{FF2B5EF4-FFF2-40B4-BE49-F238E27FC236}">
                <a16:creationId xmlns:a16="http://schemas.microsoft.com/office/drawing/2014/main" id="{33309B5C-B14F-D793-9FE0-3A5F9184D0A6}"/>
              </a:ext>
            </a:extLst>
          </p:cNvPr>
          <p:cNvSpPr txBox="1"/>
          <p:nvPr userDrawn="1"/>
        </p:nvSpPr>
        <p:spPr>
          <a:xfrm>
            <a:off x="512380" y="4450211"/>
            <a:ext cx="2829621" cy="630942"/>
          </a:xfrm>
          <a:prstGeom prst="rect">
            <a:avLst/>
          </a:prstGeom>
          <a:noFill/>
        </p:spPr>
        <p:txBody>
          <a:bodyPr wrap="none" rtlCol="0">
            <a:spAutoFit/>
          </a:bodyPr>
          <a:lstStyle/>
          <a:p>
            <a:r>
              <a:rPr lang="en-US" sz="1200" b="1">
                <a:solidFill>
                  <a:schemeClr val="tx2"/>
                </a:solidFill>
                <a:latin typeface="Atkinson Hyperlegible" pitchFamily="2" charset="77"/>
              </a:rPr>
              <a:t>Child &amp; Adolescent Services</a:t>
            </a:r>
            <a:br>
              <a:rPr lang="en-US" sz="1200">
                <a:latin typeface="Atkinson Hyperlegible" pitchFamily="2" charset="77"/>
              </a:rPr>
            </a:br>
            <a:r>
              <a:rPr lang="en-US" sz="1100">
                <a:solidFill>
                  <a:srgbClr val="7789AC"/>
                </a:solidFill>
                <a:latin typeface="Atkinson Hyperlegible" pitchFamily="2" charset="77"/>
              </a:rPr>
              <a:t>15.  Morton East Health Center • Cicero, IL</a:t>
            </a:r>
          </a:p>
          <a:p>
            <a:endParaRPr lang="en-US" sz="1200">
              <a:latin typeface="Atkinson Hyperlegible" pitchFamily="2" charset="77"/>
            </a:endParaRPr>
          </a:p>
        </p:txBody>
      </p:sp>
      <p:sp>
        <p:nvSpPr>
          <p:cNvPr id="13" name="TextBox 12">
            <a:extLst>
              <a:ext uri="{FF2B5EF4-FFF2-40B4-BE49-F238E27FC236}">
                <a16:creationId xmlns:a16="http://schemas.microsoft.com/office/drawing/2014/main" id="{AA3096F4-7CB4-F0AB-F9A4-1AB59AA5AAD7}"/>
              </a:ext>
            </a:extLst>
          </p:cNvPr>
          <p:cNvSpPr txBox="1"/>
          <p:nvPr userDrawn="1"/>
        </p:nvSpPr>
        <p:spPr>
          <a:xfrm>
            <a:off x="493103" y="4994613"/>
            <a:ext cx="3031599" cy="630942"/>
          </a:xfrm>
          <a:prstGeom prst="rect">
            <a:avLst/>
          </a:prstGeom>
          <a:noFill/>
        </p:spPr>
        <p:txBody>
          <a:bodyPr wrap="none" rtlCol="0">
            <a:spAutoFit/>
          </a:bodyPr>
          <a:lstStyle/>
          <a:p>
            <a:r>
              <a:rPr lang="en-US" sz="1200" b="1">
                <a:solidFill>
                  <a:schemeClr val="bg2"/>
                </a:solidFill>
                <a:latin typeface="Atkinson Hyperlegible" pitchFamily="2" charset="77"/>
              </a:rPr>
              <a:t>Hospitals</a:t>
            </a:r>
            <a:br>
              <a:rPr lang="en-US" sz="1200">
                <a:latin typeface="Atkinson Hyperlegible" pitchFamily="2" charset="77"/>
              </a:rPr>
            </a:br>
            <a:r>
              <a:rPr lang="en-US" sz="1100">
                <a:solidFill>
                  <a:srgbClr val="7789AC"/>
                </a:solidFill>
                <a:latin typeface="Atkinson Hyperlegible" pitchFamily="2" charset="77"/>
              </a:rPr>
              <a:t>16.  John H. Stroger, Jr. Hospital • Chicago, IL</a:t>
            </a:r>
          </a:p>
          <a:p>
            <a:r>
              <a:rPr lang="en-US" sz="1100">
                <a:solidFill>
                  <a:srgbClr val="7789AC"/>
                </a:solidFill>
                <a:latin typeface="Atkinson Hyperlegible" pitchFamily="2" charset="77"/>
              </a:rPr>
              <a:t>17.  Provident Hospital • Chicago, IL</a:t>
            </a:r>
            <a:endParaRPr lang="en-US" sz="1200">
              <a:latin typeface="Atkinson Hyperlegible" pitchFamily="2" charset="77"/>
            </a:endParaRPr>
          </a:p>
        </p:txBody>
      </p:sp>
      <p:sp>
        <p:nvSpPr>
          <p:cNvPr id="14" name="TextBox 13">
            <a:extLst>
              <a:ext uri="{FF2B5EF4-FFF2-40B4-BE49-F238E27FC236}">
                <a16:creationId xmlns:a16="http://schemas.microsoft.com/office/drawing/2014/main" id="{202E3DBB-89F7-664E-EE67-EB2CE1A99483}"/>
              </a:ext>
            </a:extLst>
          </p:cNvPr>
          <p:cNvSpPr txBox="1"/>
          <p:nvPr userDrawn="1"/>
        </p:nvSpPr>
        <p:spPr>
          <a:xfrm>
            <a:off x="3741149" y="4325519"/>
            <a:ext cx="4280339" cy="1846659"/>
          </a:xfrm>
          <a:prstGeom prst="rect">
            <a:avLst/>
          </a:prstGeom>
          <a:noFill/>
        </p:spPr>
        <p:txBody>
          <a:bodyPr wrap="none" rtlCol="0">
            <a:spAutoFit/>
          </a:bodyPr>
          <a:lstStyle/>
          <a:p>
            <a:r>
              <a:rPr lang="en-US" sz="1200" b="1">
                <a:solidFill>
                  <a:schemeClr val="accent4"/>
                </a:solidFill>
                <a:latin typeface="Atkinson Hyperlegible" pitchFamily="2" charset="77"/>
              </a:rPr>
              <a:t>Additional Services</a:t>
            </a:r>
          </a:p>
          <a:p>
            <a:r>
              <a:rPr lang="en-US" sz="1200" b="1">
                <a:solidFill>
                  <a:schemeClr val="accent4"/>
                </a:solidFill>
                <a:latin typeface="Atkinson Hyperlegible" pitchFamily="2" charset="77"/>
              </a:rPr>
              <a:t>Cook County Department of Public Health (CCDPH)</a:t>
            </a:r>
            <a:br>
              <a:rPr lang="en-US" sz="1200">
                <a:latin typeface="Atkinson Hyperlegible" pitchFamily="2" charset="77"/>
              </a:rPr>
            </a:br>
            <a:r>
              <a:rPr lang="en-US" sz="1100">
                <a:solidFill>
                  <a:srgbClr val="7789AC"/>
                </a:solidFill>
                <a:latin typeface="Atkinson Hyperlegible" pitchFamily="2" charset="77"/>
              </a:rPr>
              <a:t>18.  CCDPH Main Office • Forest Park, IL</a:t>
            </a:r>
          </a:p>
          <a:p>
            <a:r>
              <a:rPr lang="en-US" sz="1100">
                <a:solidFill>
                  <a:srgbClr val="7789AC"/>
                </a:solidFill>
                <a:latin typeface="Atkinson Hyperlegible" pitchFamily="2" charset="77"/>
              </a:rPr>
              <a:t>19.  CCDPH at Bridgeview Courthouse • Bridgeview, IL</a:t>
            </a:r>
          </a:p>
          <a:p>
            <a:r>
              <a:rPr lang="en-US" sz="1100">
                <a:solidFill>
                  <a:srgbClr val="7789AC"/>
                </a:solidFill>
                <a:latin typeface="Atkinson Hyperlegible" pitchFamily="2" charset="77"/>
              </a:rPr>
              <a:t>20. CCDPH at Rolling Meadows Courthouse • Rolling Meadows, IL</a:t>
            </a:r>
          </a:p>
          <a:p>
            <a:endParaRPr lang="en-US" sz="1100">
              <a:solidFill>
                <a:srgbClr val="7789AC"/>
              </a:solidFill>
              <a:latin typeface="Atkinson Hyperlegible" pitchFamily="2" charset="77"/>
            </a:endParaRPr>
          </a:p>
          <a:p>
            <a:r>
              <a:rPr lang="en-US" sz="1200" b="1">
                <a:solidFill>
                  <a:schemeClr val="accent4"/>
                </a:solidFill>
                <a:latin typeface="Atkinson Hyperlegible" pitchFamily="2" charset="77"/>
              </a:rPr>
              <a:t>Correctional Health Services</a:t>
            </a:r>
            <a:br>
              <a:rPr lang="en-US" sz="1200">
                <a:latin typeface="Atkinson Hyperlegible" pitchFamily="2" charset="77"/>
              </a:rPr>
            </a:br>
            <a:r>
              <a:rPr lang="en-US" sz="1100">
                <a:solidFill>
                  <a:srgbClr val="7789AC"/>
                </a:solidFill>
                <a:latin typeface="Atkinson Hyperlegible" pitchFamily="2" charset="77"/>
              </a:rPr>
              <a:t>21.  Cook County Jail • Chicago, IL</a:t>
            </a:r>
          </a:p>
          <a:p>
            <a:r>
              <a:rPr lang="en-US" sz="1100">
                <a:solidFill>
                  <a:srgbClr val="7789AC"/>
                </a:solidFill>
                <a:latin typeface="Atkinson Hyperlegible" pitchFamily="2" charset="77"/>
              </a:rPr>
              <a:t>22.  Juvenile Temporary Detention Center • Chicago, IL</a:t>
            </a:r>
          </a:p>
          <a:p>
            <a:endParaRPr lang="en-US" sz="1200">
              <a:latin typeface="Atkinson Hyperlegible" pitchFamily="2" charset="77"/>
            </a:endParaRPr>
          </a:p>
        </p:txBody>
      </p:sp>
      <p:sp>
        <p:nvSpPr>
          <p:cNvPr id="15" name="Rectangle 14">
            <a:extLst>
              <a:ext uri="{FF2B5EF4-FFF2-40B4-BE49-F238E27FC236}">
                <a16:creationId xmlns:a16="http://schemas.microsoft.com/office/drawing/2014/main" id="{AC640284-213B-4B2A-6E18-A6BB1B4176EB}"/>
              </a:ext>
            </a:extLst>
          </p:cNvPr>
          <p:cNvSpPr/>
          <p:nvPr userDrawn="1"/>
        </p:nvSpPr>
        <p:spPr>
          <a:xfrm>
            <a:off x="327792" y="562052"/>
            <a:ext cx="166255" cy="16625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DBFD520-0CEC-5693-F5F1-BFED06241F02}"/>
              </a:ext>
            </a:extLst>
          </p:cNvPr>
          <p:cNvSpPr/>
          <p:nvPr userDrawn="1"/>
        </p:nvSpPr>
        <p:spPr>
          <a:xfrm>
            <a:off x="327794" y="2433386"/>
            <a:ext cx="166255" cy="16625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F17F53D3-E0A3-FD2F-A86A-BF26A493FCE7}"/>
              </a:ext>
            </a:extLst>
          </p:cNvPr>
          <p:cNvSpPr/>
          <p:nvPr userDrawn="1"/>
        </p:nvSpPr>
        <p:spPr>
          <a:xfrm>
            <a:off x="327793" y="4478481"/>
            <a:ext cx="192856" cy="166255"/>
          </a:xfrm>
          <a:prstGeom prst="hexag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398BE7B8-9FBF-99FE-D55D-3919B3D63AA5}"/>
              </a:ext>
            </a:extLst>
          </p:cNvPr>
          <p:cNvSpPr/>
          <p:nvPr userDrawn="1"/>
        </p:nvSpPr>
        <p:spPr>
          <a:xfrm>
            <a:off x="327792" y="5049980"/>
            <a:ext cx="165311" cy="142509"/>
          </a:xfrm>
          <a:prstGeom prst="triangl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D1E8E500-DE00-97D8-EA70-F9A782C64B83}"/>
              </a:ext>
            </a:extLst>
          </p:cNvPr>
          <p:cNvSpPr/>
          <p:nvPr userDrawn="1"/>
        </p:nvSpPr>
        <p:spPr>
          <a:xfrm>
            <a:off x="3616036" y="4353789"/>
            <a:ext cx="166255" cy="166255"/>
          </a:xfrm>
          <a:prstGeom prst="diamond">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blue logo with a black background&#10;&#10;Description automatically generated">
            <a:extLst>
              <a:ext uri="{FF2B5EF4-FFF2-40B4-BE49-F238E27FC236}">
                <a16:creationId xmlns:a16="http://schemas.microsoft.com/office/drawing/2014/main" id="{4D2521A5-092D-C071-0ED4-57B65851B38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867447" y="5961954"/>
            <a:ext cx="1450708" cy="614536"/>
          </a:xfrm>
          <a:prstGeom prst="rect">
            <a:avLst/>
          </a:prstGeom>
        </p:spPr>
      </p:pic>
      <p:pic>
        <p:nvPicPr>
          <p:cNvPr id="22" name="Picture 21" descr="A black background with a black square">
            <a:extLst>
              <a:ext uri="{FF2B5EF4-FFF2-40B4-BE49-F238E27FC236}">
                <a16:creationId xmlns:a16="http://schemas.microsoft.com/office/drawing/2014/main" id="{5691033D-76F0-55B6-5002-F9E77F637105}"/>
              </a:ext>
            </a:extLst>
          </p:cNvPr>
          <p:cNvPicPr>
            <a:picLocks noChangeAspect="1"/>
          </p:cNvPicPr>
          <p:nvPr userDrawn="1"/>
        </p:nvPicPr>
        <p:blipFill rotWithShape="1">
          <a:blip r:embed="rId5"/>
          <a:srcRect l="15873"/>
          <a:stretch/>
        </p:blipFill>
        <p:spPr>
          <a:xfrm>
            <a:off x="5458680" y="6092941"/>
            <a:ext cx="1676658" cy="331542"/>
          </a:xfrm>
          <a:prstGeom prst="rect">
            <a:avLst/>
          </a:prstGeom>
        </p:spPr>
      </p:pic>
    </p:spTree>
    <p:extLst>
      <p:ext uri="{BB962C8B-B14F-4D97-AF65-F5344CB8AC3E}">
        <p14:creationId xmlns:p14="http://schemas.microsoft.com/office/powerpoint/2010/main" val="361280120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ok County Overview">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58D650-8563-AFD3-29B6-6D6236350608}"/>
              </a:ext>
            </a:extLst>
          </p:cNvPr>
          <p:cNvSpPr/>
          <p:nvPr userDrawn="1"/>
        </p:nvSpPr>
        <p:spPr>
          <a:xfrm>
            <a:off x="10803710" y="5722549"/>
            <a:ext cx="1388290" cy="11354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28" name="Picture 27">
            <a:extLst>
              <a:ext uri="{FF2B5EF4-FFF2-40B4-BE49-F238E27FC236}">
                <a16:creationId xmlns:a16="http://schemas.microsoft.com/office/drawing/2014/main" id="{4F7C86D2-FA53-5FC8-CAC7-15D9751BFAA2}"/>
              </a:ext>
            </a:extLst>
          </p:cNvPr>
          <p:cNvPicPr>
            <a:picLocks noChangeAspect="1"/>
          </p:cNvPicPr>
          <p:nvPr userDrawn="1"/>
        </p:nvPicPr>
        <p:blipFill>
          <a:blip r:embed="rId2">
            <a:alphaModFix amt="14000"/>
          </a:blip>
          <a:stretch>
            <a:fillRect/>
          </a:stretch>
        </p:blipFill>
        <p:spPr>
          <a:xfrm>
            <a:off x="493295" y="-270259"/>
            <a:ext cx="2473899" cy="2473899"/>
          </a:xfrm>
          <a:prstGeom prst="rect">
            <a:avLst/>
          </a:prstGeom>
        </p:spPr>
      </p:pic>
      <p:pic>
        <p:nvPicPr>
          <p:cNvPr id="2" name="Picture 1">
            <a:extLst>
              <a:ext uri="{FF2B5EF4-FFF2-40B4-BE49-F238E27FC236}">
                <a16:creationId xmlns:a16="http://schemas.microsoft.com/office/drawing/2014/main" id="{144E0E71-A49E-9E68-5275-52F1040B3EFD}"/>
              </a:ext>
            </a:extLst>
          </p:cNvPr>
          <p:cNvPicPr>
            <a:picLocks noChangeAspect="1"/>
          </p:cNvPicPr>
          <p:nvPr userDrawn="1"/>
        </p:nvPicPr>
        <p:blipFill>
          <a:blip r:embed="rId3"/>
          <a:stretch>
            <a:fillRect/>
          </a:stretch>
        </p:blipFill>
        <p:spPr>
          <a:xfrm>
            <a:off x="325165" y="6242480"/>
            <a:ext cx="1752600" cy="381000"/>
          </a:xfrm>
          <a:prstGeom prst="rect">
            <a:avLst/>
          </a:prstGeom>
        </p:spPr>
      </p:pic>
      <p:sp>
        <p:nvSpPr>
          <p:cNvPr id="3" name="Rectangle 2">
            <a:extLst>
              <a:ext uri="{FF2B5EF4-FFF2-40B4-BE49-F238E27FC236}">
                <a16:creationId xmlns:a16="http://schemas.microsoft.com/office/drawing/2014/main" id="{8CEE08FF-AF2E-7B8A-9006-E33EE9EEC58D}"/>
              </a:ext>
            </a:extLst>
          </p:cNvPr>
          <p:cNvSpPr/>
          <p:nvPr userDrawn="1"/>
        </p:nvSpPr>
        <p:spPr>
          <a:xfrm>
            <a:off x="1226550" y="1191190"/>
            <a:ext cx="10127249" cy="615334"/>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R="0" lvl="0" fontAlgn="ctr">
              <a:lnSpc>
                <a:spcPct val="107000"/>
              </a:lnSpc>
              <a:spcBef>
                <a:spcPts val="0"/>
              </a:spcBef>
              <a:spcAft>
                <a:spcPts val="800"/>
              </a:spcAft>
            </a:pPr>
            <a:r>
              <a:rPr lang="en-US" sz="1800" b="1" kern="100">
                <a:solidFill>
                  <a:schemeClr val="bg2"/>
                </a:solidFill>
                <a:effectLst/>
                <a:latin typeface="Atkinson Hyperlegible" pitchFamily="2" charset="77"/>
                <a:ea typeface="Aptos" panose="020B0004020202020204" pitchFamily="34" charset="0"/>
                <a:cs typeface="Times New Roman" panose="02020603050405020304" pitchFamily="18" charset="0"/>
              </a:rPr>
              <a:t>   Patient Safety, Clinical Excellence &amp; Quality</a:t>
            </a:r>
          </a:p>
        </p:txBody>
      </p:sp>
      <p:sp>
        <p:nvSpPr>
          <p:cNvPr id="4" name="Rectangle 3">
            <a:extLst>
              <a:ext uri="{FF2B5EF4-FFF2-40B4-BE49-F238E27FC236}">
                <a16:creationId xmlns:a16="http://schemas.microsoft.com/office/drawing/2014/main" id="{53A460F2-749F-EDCB-5543-61DE65A715E8}"/>
              </a:ext>
            </a:extLst>
          </p:cNvPr>
          <p:cNvSpPr/>
          <p:nvPr userDrawn="1"/>
        </p:nvSpPr>
        <p:spPr>
          <a:xfrm>
            <a:off x="1226550" y="1883061"/>
            <a:ext cx="9558680" cy="615334"/>
          </a:xfrm>
          <a:prstGeom prst="rect">
            <a:avLst/>
          </a:prstGeom>
          <a:solidFill>
            <a:schemeClr val="tx1">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R="0" lvl="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   Health Equity, Community Health &amp; Integration</a:t>
            </a:r>
          </a:p>
        </p:txBody>
      </p:sp>
      <p:sp>
        <p:nvSpPr>
          <p:cNvPr id="6" name="Rectangle 5">
            <a:extLst>
              <a:ext uri="{FF2B5EF4-FFF2-40B4-BE49-F238E27FC236}">
                <a16:creationId xmlns:a16="http://schemas.microsoft.com/office/drawing/2014/main" id="{00FF8DCD-848C-C082-5648-D2E578E3EB79}"/>
              </a:ext>
            </a:extLst>
          </p:cNvPr>
          <p:cNvSpPr/>
          <p:nvPr userDrawn="1"/>
        </p:nvSpPr>
        <p:spPr>
          <a:xfrm>
            <a:off x="1226550" y="2574932"/>
            <a:ext cx="9007695" cy="615334"/>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L="228600" marR="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Workforce: Talent &amp; Teams</a:t>
            </a:r>
          </a:p>
        </p:txBody>
      </p:sp>
      <p:sp>
        <p:nvSpPr>
          <p:cNvPr id="7" name="Rectangle 6">
            <a:extLst>
              <a:ext uri="{FF2B5EF4-FFF2-40B4-BE49-F238E27FC236}">
                <a16:creationId xmlns:a16="http://schemas.microsoft.com/office/drawing/2014/main" id="{5DD3EB84-022F-A451-3121-20A9D2444838}"/>
              </a:ext>
            </a:extLst>
          </p:cNvPr>
          <p:cNvSpPr/>
          <p:nvPr userDrawn="1"/>
        </p:nvSpPr>
        <p:spPr>
          <a:xfrm>
            <a:off x="1226550" y="3266803"/>
            <a:ext cx="8386372" cy="615334"/>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L="228600" marR="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Fiscal Resilience</a:t>
            </a:r>
          </a:p>
        </p:txBody>
      </p:sp>
      <p:sp>
        <p:nvSpPr>
          <p:cNvPr id="8" name="Rectangle 7">
            <a:extLst>
              <a:ext uri="{FF2B5EF4-FFF2-40B4-BE49-F238E27FC236}">
                <a16:creationId xmlns:a16="http://schemas.microsoft.com/office/drawing/2014/main" id="{6DB77990-7306-C483-2199-9C8AE09C3AFC}"/>
              </a:ext>
            </a:extLst>
          </p:cNvPr>
          <p:cNvSpPr/>
          <p:nvPr userDrawn="1"/>
        </p:nvSpPr>
        <p:spPr>
          <a:xfrm>
            <a:off x="1226550" y="3958674"/>
            <a:ext cx="7823664" cy="61533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L="228600" marR="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Patient Experience</a:t>
            </a:r>
          </a:p>
        </p:txBody>
      </p:sp>
      <p:sp>
        <p:nvSpPr>
          <p:cNvPr id="9" name="Rectangle 8">
            <a:extLst>
              <a:ext uri="{FF2B5EF4-FFF2-40B4-BE49-F238E27FC236}">
                <a16:creationId xmlns:a16="http://schemas.microsoft.com/office/drawing/2014/main" id="{C9492DC8-09CD-34DF-B22A-5488DE13902E}"/>
              </a:ext>
            </a:extLst>
          </p:cNvPr>
          <p:cNvSpPr/>
          <p:nvPr userDrawn="1"/>
        </p:nvSpPr>
        <p:spPr>
          <a:xfrm>
            <a:off x="1226550" y="4650545"/>
            <a:ext cx="7296126" cy="615334"/>
          </a:xfrm>
          <a:prstGeom prst="rect">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R="0" lvl="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   Optimization, Systemization &amp; Performance Improvement</a:t>
            </a:r>
          </a:p>
        </p:txBody>
      </p:sp>
      <p:sp>
        <p:nvSpPr>
          <p:cNvPr id="10" name="Rectangle 9">
            <a:extLst>
              <a:ext uri="{FF2B5EF4-FFF2-40B4-BE49-F238E27FC236}">
                <a16:creationId xmlns:a16="http://schemas.microsoft.com/office/drawing/2014/main" id="{B79A9A80-1A03-1AFD-B3F5-FF162E1301AB}"/>
              </a:ext>
            </a:extLst>
          </p:cNvPr>
          <p:cNvSpPr/>
          <p:nvPr userDrawn="1"/>
        </p:nvSpPr>
        <p:spPr>
          <a:xfrm>
            <a:off x="1212662" y="5342417"/>
            <a:ext cx="6641799" cy="61533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74320" rtlCol="0" anchor="ctr"/>
          <a:lstStyle/>
          <a:p>
            <a:pPr marL="228600" marR="0" fontAlgn="ctr">
              <a:lnSpc>
                <a:spcPct val="107000"/>
              </a:lnSpc>
              <a:spcBef>
                <a:spcPts val="0"/>
              </a:spcBef>
              <a:spcAft>
                <a:spcPts val="800"/>
              </a:spcAft>
            </a:pPr>
            <a:r>
              <a:rPr lang="en-US" sz="1800" b="1" kern="100">
                <a:effectLst/>
                <a:latin typeface="Atkinson Hyperlegible" pitchFamily="2" charset="77"/>
                <a:ea typeface="Aptos" panose="020B0004020202020204" pitchFamily="34" charset="0"/>
                <a:cs typeface="Times New Roman" panose="02020603050405020304" pitchFamily="18" charset="0"/>
              </a:rPr>
              <a:t>Growth, Innovation &amp; Transformation</a:t>
            </a:r>
          </a:p>
        </p:txBody>
      </p:sp>
      <p:pic>
        <p:nvPicPr>
          <p:cNvPr id="11" name="Picture 10" descr="A blue circle with a white dollar sign&#10;&#10;Description automatically generated">
            <a:extLst>
              <a:ext uri="{FF2B5EF4-FFF2-40B4-BE49-F238E27FC236}">
                <a16:creationId xmlns:a16="http://schemas.microsoft.com/office/drawing/2014/main" id="{E7B65346-FEC3-DCBE-0F72-EEBDB18AEDA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48181" y="3242880"/>
            <a:ext cx="678898" cy="678898"/>
          </a:xfrm>
          <a:prstGeom prst="rect">
            <a:avLst/>
          </a:prstGeom>
        </p:spPr>
      </p:pic>
      <p:pic>
        <p:nvPicPr>
          <p:cNvPr id="12" name="Picture 11" descr="A blue circle with white line and arrow pointing up&#10;&#10;Description automatically generated">
            <a:extLst>
              <a:ext uri="{FF2B5EF4-FFF2-40B4-BE49-F238E27FC236}">
                <a16:creationId xmlns:a16="http://schemas.microsoft.com/office/drawing/2014/main" id="{0569965D-818B-918C-C670-2A1392EB7DB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48181" y="5309897"/>
            <a:ext cx="678898" cy="678898"/>
          </a:xfrm>
          <a:prstGeom prst="rect">
            <a:avLst/>
          </a:prstGeom>
        </p:spPr>
      </p:pic>
      <p:pic>
        <p:nvPicPr>
          <p:cNvPr id="13" name="Picture 12" descr="A blue circle with a white cross in the middle&#10;&#10;Description automatically generated">
            <a:extLst>
              <a:ext uri="{FF2B5EF4-FFF2-40B4-BE49-F238E27FC236}">
                <a16:creationId xmlns:a16="http://schemas.microsoft.com/office/drawing/2014/main" id="{9A88B9A1-8A79-AEB9-DFE7-FAB3920C6BA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948181" y="1845013"/>
            <a:ext cx="678898" cy="678898"/>
          </a:xfrm>
          <a:prstGeom prst="rect">
            <a:avLst/>
          </a:prstGeom>
        </p:spPr>
      </p:pic>
      <p:pic>
        <p:nvPicPr>
          <p:cNvPr id="14" name="Picture 13" descr="A blue circle with white gears on it&#10;&#10;Description automatically generated">
            <a:extLst>
              <a:ext uri="{FF2B5EF4-FFF2-40B4-BE49-F238E27FC236}">
                <a16:creationId xmlns:a16="http://schemas.microsoft.com/office/drawing/2014/main" id="{C72636FC-3FC8-B9B7-4E93-BB83AC81034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48181" y="4610824"/>
            <a:ext cx="678898" cy="678898"/>
          </a:xfrm>
          <a:prstGeom prst="rect">
            <a:avLst/>
          </a:prstGeom>
        </p:spPr>
      </p:pic>
      <p:pic>
        <p:nvPicPr>
          <p:cNvPr id="15" name="Picture 14" descr="A white line on a blue circle with a star and ribbon&#10;&#10;Description automatically generated">
            <a:extLst>
              <a:ext uri="{FF2B5EF4-FFF2-40B4-BE49-F238E27FC236}">
                <a16:creationId xmlns:a16="http://schemas.microsoft.com/office/drawing/2014/main" id="{C5D54D4D-2159-C93F-25B1-D56F3E049385}"/>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48181" y="3916101"/>
            <a:ext cx="678898" cy="678898"/>
          </a:xfrm>
          <a:prstGeom prst="rect">
            <a:avLst/>
          </a:prstGeom>
        </p:spPr>
      </p:pic>
      <p:pic>
        <p:nvPicPr>
          <p:cNvPr id="16" name="Picture 15" descr="A white line on a blue circle with a check mark on it&#10;&#10;Description automatically generated">
            <a:extLst>
              <a:ext uri="{FF2B5EF4-FFF2-40B4-BE49-F238E27FC236}">
                <a16:creationId xmlns:a16="http://schemas.microsoft.com/office/drawing/2014/main" id="{1B824BF3-8DB8-3F6B-A5CD-2034A3CEB00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948181" y="1145583"/>
            <a:ext cx="678898" cy="678898"/>
          </a:xfrm>
          <a:prstGeom prst="rect">
            <a:avLst/>
          </a:prstGeom>
        </p:spPr>
      </p:pic>
      <p:pic>
        <p:nvPicPr>
          <p:cNvPr id="17" name="Picture 16" descr="A group of people in a circle&#10;&#10;Description automatically generated">
            <a:extLst>
              <a:ext uri="{FF2B5EF4-FFF2-40B4-BE49-F238E27FC236}">
                <a16:creationId xmlns:a16="http://schemas.microsoft.com/office/drawing/2014/main" id="{AF0CF4AF-F82E-FB25-760C-2492BF6616C3}"/>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948181" y="2535055"/>
            <a:ext cx="678898" cy="678898"/>
          </a:xfrm>
          <a:prstGeom prst="rect">
            <a:avLst/>
          </a:prstGeom>
        </p:spPr>
      </p:pic>
      <p:sp>
        <p:nvSpPr>
          <p:cNvPr id="18" name="TextBox 17">
            <a:extLst>
              <a:ext uri="{FF2B5EF4-FFF2-40B4-BE49-F238E27FC236}">
                <a16:creationId xmlns:a16="http://schemas.microsoft.com/office/drawing/2014/main" id="{6DB0DB6A-0C02-606D-F771-1397F6471521}"/>
              </a:ext>
            </a:extLst>
          </p:cNvPr>
          <p:cNvSpPr txBox="1"/>
          <p:nvPr userDrawn="1"/>
        </p:nvSpPr>
        <p:spPr>
          <a:xfrm>
            <a:off x="1007533" y="330091"/>
            <a:ext cx="7035800" cy="769441"/>
          </a:xfrm>
          <a:prstGeom prst="rect">
            <a:avLst/>
          </a:prstGeom>
          <a:noFill/>
        </p:spPr>
        <p:txBody>
          <a:bodyPr wrap="square" rtlCol="0">
            <a:spAutoFit/>
          </a:bodyPr>
          <a:lstStyle/>
          <a:p>
            <a:r>
              <a:rPr lang="en-US" sz="4400" b="1" i="0">
                <a:latin typeface="Atkinson Hyperlegible" pitchFamily="2" charset="77"/>
              </a:rPr>
              <a:t>Strategic Pillars</a:t>
            </a:r>
          </a:p>
        </p:txBody>
      </p:sp>
    </p:spTree>
    <p:extLst>
      <p:ext uri="{BB962C8B-B14F-4D97-AF65-F5344CB8AC3E}">
        <p14:creationId xmlns:p14="http://schemas.microsoft.com/office/powerpoint/2010/main" val="225426414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82CF1-F5A8-4253-808E-847DE5696D74}"/>
              </a:ext>
            </a:extLst>
          </p:cNvPr>
          <p:cNvPicPr>
            <a:picLocks noChangeAspect="1"/>
          </p:cNvPicPr>
          <p:nvPr userDrawn="1"/>
        </p:nvPicPr>
        <p:blipFill>
          <a:blip r:embed="rId2"/>
          <a:stretch>
            <a:fillRect/>
          </a:stretch>
        </p:blipFill>
        <p:spPr>
          <a:xfrm>
            <a:off x="10838327" y="3952015"/>
            <a:ext cx="2623607" cy="2623607"/>
          </a:xfrm>
          <a:prstGeom prst="rect">
            <a:avLst/>
          </a:prstGeom>
        </p:spPr>
      </p:pic>
      <p:sp>
        <p:nvSpPr>
          <p:cNvPr id="2" name="Title 1">
            <a:extLst>
              <a:ext uri="{FF2B5EF4-FFF2-40B4-BE49-F238E27FC236}">
                <a16:creationId xmlns:a16="http://schemas.microsoft.com/office/drawing/2014/main" id="{C0FE7AD4-8DC1-4349-AF94-71500DC4C4E1}"/>
              </a:ext>
            </a:extLst>
          </p:cNvPr>
          <p:cNvSpPr>
            <a:spLocks noGrp="1"/>
          </p:cNvSpPr>
          <p:nvPr>
            <p:ph type="title" hasCustomPrompt="1"/>
          </p:nvPr>
        </p:nvSpPr>
        <p:spPr>
          <a:xfrm>
            <a:off x="838200" y="688607"/>
            <a:ext cx="2053767" cy="599588"/>
          </a:xfrm>
        </p:spPr>
        <p:txBody>
          <a:bodyPr wrap="none">
            <a:spAutoFit/>
          </a:bodyPr>
          <a:lstStyle>
            <a:lvl1pPr>
              <a:defRPr sz="3600" b="0" i="0">
                <a:latin typeface="brandon_grotesquebold" panose="02000803000000000000" pitchFamily="2" charset="0"/>
              </a:defRPr>
            </a:lvl1pPr>
          </a:lstStyle>
          <a:p>
            <a:r>
              <a:rPr lang="en-US"/>
              <a:t>Main Title</a:t>
            </a:r>
          </a:p>
        </p:txBody>
      </p:sp>
      <p:sp>
        <p:nvSpPr>
          <p:cNvPr id="3" name="Content Placeholder 2">
            <a:extLst>
              <a:ext uri="{FF2B5EF4-FFF2-40B4-BE49-F238E27FC236}">
                <a16:creationId xmlns:a16="http://schemas.microsoft.com/office/drawing/2014/main" id="{CBF154E6-F9F7-2C46-8F1A-1E5B5EF477F2}"/>
              </a:ext>
            </a:extLst>
          </p:cNvPr>
          <p:cNvSpPr>
            <a:spLocks noGrp="1"/>
          </p:cNvSpPr>
          <p:nvPr>
            <p:ph idx="1"/>
          </p:nvPr>
        </p:nvSpPr>
        <p:spPr>
          <a:xfrm>
            <a:off x="832224" y="1846474"/>
            <a:ext cx="10515600" cy="730328"/>
          </a:xfrm>
        </p:spPr>
        <p:txBody>
          <a:bodyPr>
            <a:spAutoFit/>
          </a:bodyPr>
          <a:lstStyle>
            <a:lvl1pPr marL="0" indent="0">
              <a:buFontTx/>
              <a:buNone/>
              <a:defRPr sz="1800" b="0" i="0">
                <a:latin typeface="Georgia" panose="02040502050405020303" pitchFamily="18" charset="0"/>
              </a:defRPr>
            </a:lvl1pPr>
            <a:lvl2pPr>
              <a:buClr>
                <a:srgbClr val="21B6C1"/>
              </a:buClr>
              <a:defRPr sz="1600" b="0" i="0" baseline="0">
                <a:latin typeface="Georgia" panose="02040502050405020303" pitchFamily="18" charset="0"/>
              </a:defRPr>
            </a:lvl2pPr>
            <a:lvl3pPr>
              <a:defRPr sz="1200" b="0" i="0">
                <a:latin typeface="Georgia" panose="02040502050405020303" pitchFamily="18" charset="0"/>
              </a:defRPr>
            </a:lvl3pPr>
            <a:lvl4pPr>
              <a:defRPr sz="1050" b="0" i="0">
                <a:latin typeface="Georgia" panose="02040502050405020303" pitchFamily="18" charset="0"/>
              </a:defRPr>
            </a:lvl4pPr>
            <a:lvl5pPr>
              <a:defRPr sz="1600" b="0" i="0">
                <a:latin typeface="Georgia" panose="02040502050405020303" pitchFamily="18" charset="0"/>
              </a:defRPr>
            </a:lvl5pPr>
          </a:lstStyle>
          <a:p>
            <a:pPr lvl="0"/>
            <a:r>
              <a:rPr lang="en-US"/>
              <a:t>Edit Master text styles</a:t>
            </a:r>
          </a:p>
          <a:p>
            <a:pPr lvl="1"/>
            <a:r>
              <a:rPr lang="en-US"/>
              <a:t>Second level</a:t>
            </a:r>
          </a:p>
        </p:txBody>
      </p:sp>
      <p:pic>
        <p:nvPicPr>
          <p:cNvPr id="8" name="Picture 7">
            <a:extLst>
              <a:ext uri="{FF2B5EF4-FFF2-40B4-BE49-F238E27FC236}">
                <a16:creationId xmlns:a16="http://schemas.microsoft.com/office/drawing/2014/main" id="{08015B92-53CB-F04C-B91F-8A6B622FB71F}"/>
              </a:ext>
            </a:extLst>
          </p:cNvPr>
          <p:cNvPicPr>
            <a:picLocks noChangeAspect="1"/>
          </p:cNvPicPr>
          <p:nvPr userDrawn="1"/>
        </p:nvPicPr>
        <p:blipFill>
          <a:blip r:embed="rId3"/>
          <a:stretch>
            <a:fillRect/>
          </a:stretch>
        </p:blipFill>
        <p:spPr>
          <a:xfrm>
            <a:off x="848868" y="6225854"/>
            <a:ext cx="1752600" cy="381000"/>
          </a:xfrm>
          <a:prstGeom prst="rect">
            <a:avLst/>
          </a:prstGeom>
        </p:spPr>
      </p:pic>
      <p:sp>
        <p:nvSpPr>
          <p:cNvPr id="9" name="Slide Number Placeholder 5">
            <a:extLst>
              <a:ext uri="{FF2B5EF4-FFF2-40B4-BE49-F238E27FC236}">
                <a16:creationId xmlns:a16="http://schemas.microsoft.com/office/drawing/2014/main" id="{FE64407E-6D02-114E-9501-FAD6F5B42F89}"/>
              </a:ext>
            </a:extLst>
          </p:cNvPr>
          <p:cNvSpPr>
            <a:spLocks noGrp="1"/>
          </p:cNvSpPr>
          <p:nvPr>
            <p:ph type="sldNum" sz="quarter" idx="12"/>
          </p:nvPr>
        </p:nvSpPr>
        <p:spPr>
          <a:xfrm>
            <a:off x="8610600" y="6281044"/>
            <a:ext cx="2743200" cy="365125"/>
          </a:xfrm>
        </p:spPr>
        <p:txBody>
          <a:bodyPr/>
          <a:lstStyle>
            <a:lvl1pPr>
              <a:defRPr b="1" i="0">
                <a:solidFill>
                  <a:srgbClr val="0C2340"/>
                </a:solidFill>
                <a:latin typeface="brandon_grotesquebold" panose="020B0604020202020204" charset="0"/>
              </a:defRPr>
            </a:lvl1pPr>
          </a:lstStyle>
          <a:p>
            <a:fld id="{EAC521D8-0276-7043-A50F-48E286C59F7E}" type="slidenum">
              <a:rPr lang="en-US" smtClean="0"/>
              <a:pPr/>
              <a:t>‹#›</a:t>
            </a:fld>
            <a:endParaRPr lang="en-US"/>
          </a:p>
        </p:txBody>
      </p:sp>
      <p:sp>
        <p:nvSpPr>
          <p:cNvPr id="6" name="Text Placeholder 5">
            <a:extLst>
              <a:ext uri="{FF2B5EF4-FFF2-40B4-BE49-F238E27FC236}">
                <a16:creationId xmlns:a16="http://schemas.microsoft.com/office/drawing/2014/main" id="{8DA5435B-AF1B-482F-95CE-A235BF5DAC6B}"/>
              </a:ext>
            </a:extLst>
          </p:cNvPr>
          <p:cNvSpPr>
            <a:spLocks noGrp="1"/>
          </p:cNvSpPr>
          <p:nvPr>
            <p:ph type="body" sz="quarter" idx="13" hasCustomPrompt="1"/>
          </p:nvPr>
        </p:nvSpPr>
        <p:spPr>
          <a:xfrm>
            <a:off x="844176" y="1303798"/>
            <a:ext cx="1268296" cy="496996"/>
          </a:xfrm>
        </p:spPr>
        <p:txBody>
          <a:bodyPr wrap="none">
            <a:spAutoFit/>
          </a:bodyPr>
          <a:lstStyle>
            <a:lvl1pPr marL="0" indent="0">
              <a:buNone/>
              <a:defRPr sz="2400">
                <a:solidFill>
                  <a:srgbClr val="21B6C1"/>
                </a:solidFill>
                <a:latin typeface="brandon_grotesquebold" panose="020B0604020202020204" charset="0"/>
              </a:defRPr>
            </a:lvl1pPr>
          </a:lstStyle>
          <a:p>
            <a:pPr lvl="0"/>
            <a:r>
              <a:rPr lang="en-US"/>
              <a:t>Subtitles</a:t>
            </a:r>
          </a:p>
        </p:txBody>
      </p:sp>
      <p:pic>
        <p:nvPicPr>
          <p:cNvPr id="4" name="Image" descr="Image">
            <a:extLst>
              <a:ext uri="{FF2B5EF4-FFF2-40B4-BE49-F238E27FC236}">
                <a16:creationId xmlns:a16="http://schemas.microsoft.com/office/drawing/2014/main" id="{86C33303-6213-793A-DCC1-C4691BBF4EB3}"/>
              </a:ext>
            </a:extLst>
          </p:cNvPr>
          <p:cNvPicPr>
            <a:picLocks noChangeAspect="1"/>
          </p:cNvPicPr>
          <p:nvPr userDrawn="1"/>
        </p:nvPicPr>
        <p:blipFill>
          <a:blip r:embed="rId4"/>
          <a:stretch>
            <a:fillRect/>
          </a:stretch>
        </p:blipFill>
        <p:spPr>
          <a:xfrm>
            <a:off x="2805222" y="6225173"/>
            <a:ext cx="2443786" cy="381681"/>
          </a:xfrm>
          <a:prstGeom prst="rect">
            <a:avLst/>
          </a:prstGeom>
          <a:ln w="12700">
            <a:miter lim="400000"/>
          </a:ln>
        </p:spPr>
      </p:pic>
    </p:spTree>
    <p:extLst>
      <p:ext uri="{BB962C8B-B14F-4D97-AF65-F5344CB8AC3E}">
        <p14:creationId xmlns:p14="http://schemas.microsoft.com/office/powerpoint/2010/main" val="31974675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ue Header - One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2BB49E-19D4-7D43-A48F-85AB512F5EB5}"/>
              </a:ext>
            </a:extLst>
          </p:cNvPr>
          <p:cNvSpPr/>
          <p:nvPr userDrawn="1"/>
        </p:nvSpPr>
        <p:spPr>
          <a:xfrm>
            <a:off x="0" y="1"/>
            <a:ext cx="12192000" cy="1151772"/>
          </a:xfrm>
          <a:prstGeom prst="rect">
            <a:avLst/>
          </a:prstGeom>
          <a:solidFill>
            <a:srgbClr val="172B5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title" hasCustomPrompt="1"/>
          </p:nvPr>
        </p:nvSpPr>
        <p:spPr>
          <a:xfrm>
            <a:off x="439189" y="280421"/>
            <a:ext cx="9195262" cy="707758"/>
          </a:xfrm>
        </p:spPr>
        <p:txBody>
          <a:bodyPr vert="horz" wrap="square" lIns="91440" tIns="45720" rIns="91440" bIns="45720" rtlCol="0" anchor="t" anchorCtr="0">
            <a:spAutoFit/>
          </a:bodyPr>
          <a:lstStyle>
            <a:lvl1pPr>
              <a:defRPr lang="en-US" sz="4400" b="1" i="0" dirty="0">
                <a:solidFill>
                  <a:schemeClr val="bg1"/>
                </a:solidFill>
                <a:latin typeface="Atkinson Hyperlegible" pitchFamily="2" charset="77"/>
              </a:defRPr>
            </a:lvl1pPr>
          </a:lstStyle>
          <a:p>
            <a:pPr lvl="0"/>
            <a:r>
              <a:rPr lang="en-US"/>
              <a:t>Main Title</a:t>
            </a:r>
          </a:p>
        </p:txBody>
      </p:sp>
      <p:sp>
        <p:nvSpPr>
          <p:cNvPr id="3" name="Content Placeholder 2"/>
          <p:cNvSpPr>
            <a:spLocks noGrp="1"/>
          </p:cNvSpPr>
          <p:nvPr>
            <p:ph idx="1" hasCustomPrompt="1"/>
          </p:nvPr>
        </p:nvSpPr>
        <p:spPr>
          <a:xfrm>
            <a:off x="838200" y="1907070"/>
            <a:ext cx="10515600" cy="1226490"/>
          </a:xfrm>
          <a:prstGeom prst="rect">
            <a:avLst/>
          </a:prstGeom>
        </p:spPr>
        <p:txBody>
          <a:bodyPr vert="horz" lIns="91440" tIns="45720" rIns="91440" bIns="45720" rtlCol="0">
            <a:spAutoFit/>
          </a:bodyPr>
          <a:lstStyle>
            <a:lvl1pPr>
              <a:defRPr lang="en-US" sz="1800" b="0" i="0" dirty="0" smtClean="0">
                <a:solidFill>
                  <a:schemeClr val="accent5">
                    <a:lumMod val="10000"/>
                  </a:schemeClr>
                </a:solidFill>
                <a:latin typeface="Atkinson Hyperlegible" pitchFamily="2" charset="77"/>
              </a:defRPr>
            </a:lvl1pPr>
            <a:lvl2pPr>
              <a:defRPr lang="en-US" sz="1600" b="0" i="0" baseline="0" dirty="0">
                <a:solidFill>
                  <a:schemeClr val="accent5">
                    <a:lumMod val="10000"/>
                  </a:schemeClr>
                </a:solidFill>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Master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6" name="Slide Number Placeholder 5"/>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5" name="Picture 4">
            <a:extLst>
              <a:ext uri="{FF2B5EF4-FFF2-40B4-BE49-F238E27FC236}">
                <a16:creationId xmlns:a16="http://schemas.microsoft.com/office/drawing/2014/main" id="{7390BA02-CA88-38DA-4C6B-7458EF4D311D}"/>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7" name="Picture 6" descr="A black background with a black square">
            <a:extLst>
              <a:ext uri="{FF2B5EF4-FFF2-40B4-BE49-F238E27FC236}">
                <a16:creationId xmlns:a16="http://schemas.microsoft.com/office/drawing/2014/main" id="{58DDAAB7-18F4-B7C3-5BAC-C148F1B93FA7}"/>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10574787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8D2DC-8165-9761-AA44-3BD75B043107}"/>
              </a:ext>
            </a:extLst>
          </p:cNvPr>
          <p:cNvPicPr>
            <a:picLocks noChangeAspect="1"/>
          </p:cNvPicPr>
          <p:nvPr userDrawn="1"/>
        </p:nvPicPr>
        <p:blipFill>
          <a:blip r:embed="rId2"/>
          <a:stretch>
            <a:fillRect/>
          </a:stretch>
        </p:blipFill>
        <p:spPr>
          <a:xfrm>
            <a:off x="848868" y="6225854"/>
            <a:ext cx="1752600" cy="381000"/>
          </a:xfrm>
          <a:prstGeom prst="rect">
            <a:avLst/>
          </a:prstGeom>
        </p:spPr>
      </p:pic>
      <p:pic>
        <p:nvPicPr>
          <p:cNvPr id="3" name="Picture 2">
            <a:extLst>
              <a:ext uri="{FF2B5EF4-FFF2-40B4-BE49-F238E27FC236}">
                <a16:creationId xmlns:a16="http://schemas.microsoft.com/office/drawing/2014/main" id="{7C3780E0-D33D-A9B3-E755-598ACCB9279F}"/>
              </a:ext>
            </a:extLst>
          </p:cNvPr>
          <p:cNvPicPr/>
          <p:nvPr userDrawn="1"/>
        </p:nvPicPr>
        <p:blipFill>
          <a:blip r:embed="rId3" cstate="print">
            <a:biLevel thresh="50000"/>
            <a:extLst>
              <a:ext uri="{28A0092B-C50C-407E-A947-70E740481C1C}">
                <a14:useLocalDpi xmlns:a14="http://schemas.microsoft.com/office/drawing/2010/main" val="0"/>
              </a:ext>
            </a:extLst>
          </a:blip>
          <a:stretch>
            <a:fillRect/>
          </a:stretch>
        </p:blipFill>
        <p:spPr>
          <a:xfrm>
            <a:off x="2799662" y="6229078"/>
            <a:ext cx="1579412" cy="404166"/>
          </a:xfrm>
          <a:prstGeom prst="rect">
            <a:avLst/>
          </a:prstGeom>
        </p:spPr>
      </p:pic>
    </p:spTree>
    <p:extLst>
      <p:ext uri="{BB962C8B-B14F-4D97-AF65-F5344CB8AC3E}">
        <p14:creationId xmlns:p14="http://schemas.microsoft.com/office/powerpoint/2010/main" val="179195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Header - Two Column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40DE0-6B18-3C80-DE39-7BFB23CC4D3F}"/>
              </a:ext>
            </a:extLst>
          </p:cNvPr>
          <p:cNvSpPr/>
          <p:nvPr userDrawn="1"/>
        </p:nvSpPr>
        <p:spPr>
          <a:xfrm>
            <a:off x="0" y="1"/>
            <a:ext cx="12192000" cy="1151772"/>
          </a:xfrm>
          <a:prstGeom prst="rect">
            <a:avLst/>
          </a:prstGeom>
          <a:solidFill>
            <a:srgbClr val="172B5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839787" y="1555218"/>
            <a:ext cx="5180013" cy="426527"/>
          </a:xfrm>
          <a:prstGeom prst="rect">
            <a:avLst/>
          </a:prstGeom>
        </p:spPr>
        <p:txBody>
          <a:bodyPr vert="horz" wrap="square" lIns="91440" tIns="45720" rIns="91440" bIns="45720" rtlCol="0">
            <a:spAutoFit/>
          </a:bodyPr>
          <a:lstStyle>
            <a:lvl1pPr marL="0" indent="0">
              <a:buNone/>
              <a:defRPr lang="en-US" sz="2400" b="0" i="0">
                <a:solidFill>
                  <a:schemeClr val="bg2"/>
                </a:solidFill>
                <a:latin typeface="Atkinson Hyperlegible" pitchFamily="2" charset="77"/>
              </a:defRPr>
            </a:lvl1pPr>
          </a:lstStyle>
          <a:p>
            <a:pPr lvl="0"/>
            <a:r>
              <a:rPr lang="en-US"/>
              <a:t>Subtitles</a:t>
            </a:r>
          </a:p>
        </p:txBody>
      </p:sp>
      <p:sp>
        <p:nvSpPr>
          <p:cNvPr id="4" name="Content Placeholder 3"/>
          <p:cNvSpPr>
            <a:spLocks noGrp="1"/>
          </p:cNvSpPr>
          <p:nvPr>
            <p:ph sz="half" idx="2" hasCustomPrompt="1"/>
          </p:nvPr>
        </p:nvSpPr>
        <p:spPr>
          <a:xfrm>
            <a:off x="839788" y="2379130"/>
            <a:ext cx="5157787" cy="1200970"/>
          </a:xfrm>
          <a:prstGeom prst="rect">
            <a:avLst/>
          </a:prstGeom>
        </p:spPr>
        <p:txBody>
          <a:bodyPr vert="horz" lIns="91440" tIns="45720" rIns="91440" bIns="45720" rtlCol="0">
            <a:spAutoFit/>
          </a:bodyPr>
          <a:lstStyle>
            <a:lvl1pPr>
              <a:defRPr lang="en-US" sz="1800" b="0" i="0" dirty="0" smtClean="0">
                <a:latin typeface="Atkinson Hyperlegible" pitchFamily="2" charset="77"/>
              </a:defRPr>
            </a:lvl1pPr>
            <a:lvl2pPr>
              <a:defRPr lang="en-US" sz="1600" b="0" i="0" baseline="0" dirty="0">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a:t>
            </a:r>
            <a:r>
              <a:rPr lang="en-US" err="1"/>
              <a:t>Masater</a:t>
            </a:r>
            <a:r>
              <a:rPr lang="en-US"/>
              <a:t>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5" name="Text Placeholder 4"/>
          <p:cNvSpPr>
            <a:spLocks noGrp="1"/>
          </p:cNvSpPr>
          <p:nvPr>
            <p:ph type="body" sz="quarter" idx="3" hasCustomPrompt="1"/>
          </p:nvPr>
        </p:nvSpPr>
        <p:spPr>
          <a:xfrm>
            <a:off x="6172199" y="1555218"/>
            <a:ext cx="5180013" cy="426527"/>
          </a:xfrm>
          <a:prstGeom prst="rect">
            <a:avLst/>
          </a:prstGeom>
        </p:spPr>
        <p:txBody>
          <a:bodyPr vert="horz" wrap="square" lIns="91440" tIns="45720" rIns="91440" bIns="45720" rtlCol="0">
            <a:spAutoFit/>
          </a:bodyPr>
          <a:lstStyle>
            <a:lvl1pPr marL="0" indent="0">
              <a:buNone/>
              <a:defRPr lang="en-US" sz="2400" b="0" i="0">
                <a:solidFill>
                  <a:schemeClr val="bg2"/>
                </a:solidFill>
                <a:latin typeface="Atkinson Hyperlegible" pitchFamily="2" charset="77"/>
              </a:defRPr>
            </a:lvl1pPr>
          </a:lstStyle>
          <a:p>
            <a:pPr lvl="0"/>
            <a:r>
              <a:rPr lang="en-US"/>
              <a:t>Subtitles</a:t>
            </a:r>
          </a:p>
        </p:txBody>
      </p:sp>
      <p:sp>
        <p:nvSpPr>
          <p:cNvPr id="6" name="Content Placeholder 5"/>
          <p:cNvSpPr>
            <a:spLocks noGrp="1"/>
          </p:cNvSpPr>
          <p:nvPr>
            <p:ph sz="quarter" idx="4" hasCustomPrompt="1"/>
          </p:nvPr>
        </p:nvSpPr>
        <p:spPr>
          <a:xfrm>
            <a:off x="6172200" y="2379130"/>
            <a:ext cx="5183188" cy="1228670"/>
          </a:xfrm>
          <a:prstGeom prst="rect">
            <a:avLst/>
          </a:prstGeom>
        </p:spPr>
        <p:txBody>
          <a:bodyPr vert="horz" lIns="91440" tIns="45720" rIns="91440" bIns="45720" rtlCol="0">
            <a:spAutoFit/>
          </a:bodyPr>
          <a:lstStyle>
            <a:lvl1pPr>
              <a:defRPr lang="en-US" sz="1800" b="0" i="0" dirty="0" smtClean="0">
                <a:latin typeface="Atkinson Hyperlegible" pitchFamily="2" charset="77"/>
              </a:defRPr>
            </a:lvl1pPr>
            <a:lvl2pPr>
              <a:defRPr lang="en-US" sz="1600" b="0" i="0" baseline="0" dirty="0">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Master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9" name="Slide Number Placeholder 8"/>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sp>
        <p:nvSpPr>
          <p:cNvPr id="12" name="Title 1">
            <a:extLst>
              <a:ext uri="{FF2B5EF4-FFF2-40B4-BE49-F238E27FC236}">
                <a16:creationId xmlns:a16="http://schemas.microsoft.com/office/drawing/2014/main" id="{5C2FD5C3-66CC-F136-4064-8A89356B1784}"/>
              </a:ext>
            </a:extLst>
          </p:cNvPr>
          <p:cNvSpPr>
            <a:spLocks noGrp="1"/>
          </p:cNvSpPr>
          <p:nvPr>
            <p:ph type="title" hasCustomPrompt="1"/>
          </p:nvPr>
        </p:nvSpPr>
        <p:spPr>
          <a:xfrm>
            <a:off x="439189" y="280421"/>
            <a:ext cx="9195262" cy="707758"/>
          </a:xfrm>
        </p:spPr>
        <p:txBody>
          <a:bodyPr vert="horz" wrap="square" lIns="91440" tIns="45720" rIns="91440" bIns="45720" rtlCol="0" anchor="t" anchorCtr="0">
            <a:spAutoFit/>
          </a:bodyPr>
          <a:lstStyle>
            <a:lvl1pPr>
              <a:defRPr lang="en-US" sz="4400" b="1" i="0" dirty="0">
                <a:solidFill>
                  <a:schemeClr val="bg1"/>
                </a:solidFill>
                <a:latin typeface="Atkinson Hyperlegible" pitchFamily="2" charset="77"/>
              </a:defRPr>
            </a:lvl1pPr>
          </a:lstStyle>
          <a:p>
            <a:pPr lvl="0"/>
            <a:r>
              <a:rPr lang="en-US"/>
              <a:t>Main Title</a:t>
            </a:r>
          </a:p>
        </p:txBody>
      </p:sp>
      <p:pic>
        <p:nvPicPr>
          <p:cNvPr id="2" name="Picture 1">
            <a:extLst>
              <a:ext uri="{FF2B5EF4-FFF2-40B4-BE49-F238E27FC236}">
                <a16:creationId xmlns:a16="http://schemas.microsoft.com/office/drawing/2014/main" id="{5D02D9BC-7426-90A6-B747-94CE12E4BF35}"/>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11" name="Picture 10" descr="A black background with a black square">
            <a:extLst>
              <a:ext uri="{FF2B5EF4-FFF2-40B4-BE49-F238E27FC236}">
                <a16:creationId xmlns:a16="http://schemas.microsoft.com/office/drawing/2014/main" id="{7AD3E796-5FC4-169B-B5DC-3C2EDE8B00FB}"/>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137653961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White Header - 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48084"/>
            <a:ext cx="10515600" cy="707758"/>
          </a:xfrm>
        </p:spPr>
        <p:txBody>
          <a:bodyPr vert="horz" wrap="square" lIns="91440" tIns="45720" rIns="91440" bIns="45720" rtlCol="0" anchor="t" anchorCtr="0">
            <a:spAutoFit/>
          </a:bodyPr>
          <a:lstStyle>
            <a:lvl1pPr>
              <a:defRPr lang="en-US" b="1" i="0" dirty="0">
                <a:solidFill>
                  <a:srgbClr val="0C2340"/>
                </a:solidFill>
                <a:latin typeface="Atkinson Hyperlegible" pitchFamily="2" charset="77"/>
              </a:defRPr>
            </a:lvl1pPr>
          </a:lstStyle>
          <a:p>
            <a:pPr lvl="0"/>
            <a:r>
              <a:rPr lang="en-US"/>
              <a:t>Main Title</a:t>
            </a:r>
          </a:p>
        </p:txBody>
      </p:sp>
      <p:sp>
        <p:nvSpPr>
          <p:cNvPr id="3" name="Content Placeholder 2"/>
          <p:cNvSpPr>
            <a:spLocks noGrp="1"/>
          </p:cNvSpPr>
          <p:nvPr>
            <p:ph idx="1" hasCustomPrompt="1"/>
          </p:nvPr>
        </p:nvSpPr>
        <p:spPr>
          <a:xfrm>
            <a:off x="838200" y="1699681"/>
            <a:ext cx="10515600" cy="1226490"/>
          </a:xfrm>
          <a:prstGeom prst="rect">
            <a:avLst/>
          </a:prstGeom>
        </p:spPr>
        <p:txBody>
          <a:bodyPr vert="horz" lIns="91440" tIns="45720" rIns="91440" bIns="45720" rtlCol="0">
            <a:spAutoFit/>
          </a:bodyPr>
          <a:lstStyle>
            <a:lvl1pPr>
              <a:defRPr lang="en-US" sz="1800" b="0" i="0" dirty="0" smtClean="0">
                <a:solidFill>
                  <a:schemeClr val="accent5">
                    <a:lumMod val="10000"/>
                  </a:schemeClr>
                </a:solidFill>
                <a:latin typeface="Atkinson Hyperlegible" pitchFamily="2" charset="77"/>
              </a:defRPr>
            </a:lvl1pPr>
            <a:lvl2pPr>
              <a:defRPr lang="en-US" sz="1600" b="0" i="0" baseline="0" dirty="0">
                <a:solidFill>
                  <a:schemeClr val="accent5">
                    <a:lumMod val="10000"/>
                  </a:schemeClr>
                </a:solidFill>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Master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6" name="Slide Number Placeholder 5"/>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4" name="Picture 3">
            <a:extLst>
              <a:ext uri="{FF2B5EF4-FFF2-40B4-BE49-F238E27FC236}">
                <a16:creationId xmlns:a16="http://schemas.microsoft.com/office/drawing/2014/main" id="{BAA6DD76-BE47-8EE4-5111-436275F69EF0}"/>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5" name="Picture 4" descr="A black background with a black square">
            <a:extLst>
              <a:ext uri="{FF2B5EF4-FFF2-40B4-BE49-F238E27FC236}">
                <a16:creationId xmlns:a16="http://schemas.microsoft.com/office/drawing/2014/main" id="{F89924A6-EF32-2A42-6A56-8D33CF7E6EA4}"/>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42587623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White Header -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548083"/>
            <a:ext cx="10514012" cy="707758"/>
          </a:xfrm>
        </p:spPr>
        <p:txBody>
          <a:bodyPr vert="horz" wrap="square" lIns="91440" tIns="45720" rIns="91440" bIns="45720" rtlCol="0" anchor="t" anchorCtr="0">
            <a:spAutoFit/>
          </a:bodyPr>
          <a:lstStyle>
            <a:lvl1pPr>
              <a:defRPr lang="en-US" b="1" i="0" dirty="0">
                <a:solidFill>
                  <a:srgbClr val="0C2340"/>
                </a:solidFill>
                <a:latin typeface="Atkinson Hyperlegible" pitchFamily="2" charset="77"/>
              </a:defRPr>
            </a:lvl1pPr>
          </a:lstStyle>
          <a:p>
            <a:pPr lvl="0"/>
            <a:r>
              <a:rPr lang="en-US"/>
              <a:t>Main Title</a:t>
            </a:r>
          </a:p>
        </p:txBody>
      </p:sp>
      <p:sp>
        <p:nvSpPr>
          <p:cNvPr id="3" name="Text Placeholder 2"/>
          <p:cNvSpPr>
            <a:spLocks noGrp="1"/>
          </p:cNvSpPr>
          <p:nvPr>
            <p:ph type="body" idx="1" hasCustomPrompt="1"/>
          </p:nvPr>
        </p:nvSpPr>
        <p:spPr>
          <a:xfrm>
            <a:off x="839787" y="1555218"/>
            <a:ext cx="5180013" cy="426527"/>
          </a:xfrm>
          <a:prstGeom prst="rect">
            <a:avLst/>
          </a:prstGeom>
        </p:spPr>
        <p:txBody>
          <a:bodyPr vert="horz" wrap="square" lIns="91440" tIns="45720" rIns="91440" bIns="45720" rtlCol="0">
            <a:spAutoFit/>
          </a:bodyPr>
          <a:lstStyle>
            <a:lvl1pPr marL="0" indent="0">
              <a:buNone/>
              <a:defRPr lang="en-US" sz="2400" b="0" i="0">
                <a:solidFill>
                  <a:schemeClr val="bg2"/>
                </a:solidFill>
                <a:latin typeface="Atkinson Hyperlegible" pitchFamily="2" charset="77"/>
              </a:defRPr>
            </a:lvl1pPr>
          </a:lstStyle>
          <a:p>
            <a:pPr lvl="0"/>
            <a:r>
              <a:rPr lang="en-US"/>
              <a:t>Subtitles</a:t>
            </a:r>
          </a:p>
        </p:txBody>
      </p:sp>
      <p:sp>
        <p:nvSpPr>
          <p:cNvPr id="4" name="Content Placeholder 3"/>
          <p:cNvSpPr>
            <a:spLocks noGrp="1"/>
          </p:cNvSpPr>
          <p:nvPr>
            <p:ph sz="half" idx="2" hasCustomPrompt="1"/>
          </p:nvPr>
        </p:nvSpPr>
        <p:spPr>
          <a:xfrm>
            <a:off x="839788" y="2379130"/>
            <a:ext cx="5157787" cy="1200970"/>
          </a:xfrm>
          <a:prstGeom prst="rect">
            <a:avLst/>
          </a:prstGeom>
        </p:spPr>
        <p:txBody>
          <a:bodyPr vert="horz" lIns="91440" tIns="45720" rIns="91440" bIns="45720" rtlCol="0">
            <a:spAutoFit/>
          </a:bodyPr>
          <a:lstStyle>
            <a:lvl1pPr>
              <a:defRPr lang="en-US" sz="1800" b="0" i="0" dirty="0" smtClean="0">
                <a:latin typeface="Atkinson Hyperlegible" pitchFamily="2" charset="77"/>
              </a:defRPr>
            </a:lvl1pPr>
            <a:lvl2pPr>
              <a:defRPr lang="en-US" sz="1600" b="0" i="0" baseline="0" dirty="0">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Master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5" name="Text Placeholder 4"/>
          <p:cNvSpPr>
            <a:spLocks noGrp="1"/>
          </p:cNvSpPr>
          <p:nvPr>
            <p:ph type="body" sz="quarter" idx="3" hasCustomPrompt="1"/>
          </p:nvPr>
        </p:nvSpPr>
        <p:spPr>
          <a:xfrm>
            <a:off x="6172199" y="1555218"/>
            <a:ext cx="5180013" cy="426527"/>
          </a:xfrm>
          <a:prstGeom prst="rect">
            <a:avLst/>
          </a:prstGeom>
        </p:spPr>
        <p:txBody>
          <a:bodyPr vert="horz" wrap="square" lIns="91440" tIns="45720" rIns="91440" bIns="45720" rtlCol="0">
            <a:spAutoFit/>
          </a:bodyPr>
          <a:lstStyle>
            <a:lvl1pPr marL="0" indent="0">
              <a:buNone/>
              <a:defRPr lang="en-US" sz="2400" b="0" i="0">
                <a:solidFill>
                  <a:schemeClr val="bg2"/>
                </a:solidFill>
                <a:latin typeface="Atkinson Hyperlegible" pitchFamily="2" charset="77"/>
              </a:defRPr>
            </a:lvl1pPr>
          </a:lstStyle>
          <a:p>
            <a:pPr lvl="0"/>
            <a:r>
              <a:rPr lang="en-US"/>
              <a:t>Subtitles</a:t>
            </a:r>
          </a:p>
        </p:txBody>
      </p:sp>
      <p:sp>
        <p:nvSpPr>
          <p:cNvPr id="6" name="Content Placeholder 5"/>
          <p:cNvSpPr>
            <a:spLocks noGrp="1"/>
          </p:cNvSpPr>
          <p:nvPr>
            <p:ph sz="quarter" idx="4" hasCustomPrompt="1"/>
          </p:nvPr>
        </p:nvSpPr>
        <p:spPr>
          <a:xfrm>
            <a:off x="6172200" y="2379130"/>
            <a:ext cx="5183188" cy="1228670"/>
          </a:xfrm>
          <a:prstGeom prst="rect">
            <a:avLst/>
          </a:prstGeom>
        </p:spPr>
        <p:txBody>
          <a:bodyPr vert="horz" lIns="91440" tIns="45720" rIns="91440" bIns="45720" rtlCol="0">
            <a:spAutoFit/>
          </a:bodyPr>
          <a:lstStyle>
            <a:lvl1pPr>
              <a:defRPr lang="en-US" sz="1800" b="0" i="0" dirty="0" smtClean="0">
                <a:latin typeface="Atkinson Hyperlegible" pitchFamily="2" charset="77"/>
              </a:defRPr>
            </a:lvl1pPr>
            <a:lvl2pPr>
              <a:defRPr lang="en-US" sz="1600" b="0" i="0" baseline="0" dirty="0">
                <a:latin typeface="Atkinson Hyperlegible" pitchFamily="2" charset="77"/>
              </a:defRPr>
            </a:lvl2pPr>
            <a:lvl3pPr marL="1143000" indent="-228600">
              <a:buFont typeface="Courier New" panose="02070309020205020404" pitchFamily="49" charset="0"/>
              <a:buChar char="o"/>
              <a:defRPr sz="1600">
                <a:latin typeface="Atkinson Hyperlegible" pitchFamily="2" charset="77"/>
              </a:defRPr>
            </a:lvl3pPr>
            <a:lvl4pPr marL="1600200" indent="-228600">
              <a:buSzPct val="80000"/>
              <a:buFont typeface="Wingdings" pitchFamily="2" charset="2"/>
              <a:buChar char="Ø"/>
              <a:defRPr sz="1600">
                <a:latin typeface="Atkinson Hyperlegible" pitchFamily="2" charset="77"/>
              </a:defRPr>
            </a:lvl4pPr>
          </a:lstStyle>
          <a:p>
            <a:pPr marL="0" lvl="0" indent="0">
              <a:buFontTx/>
              <a:buNone/>
            </a:pPr>
            <a:r>
              <a:rPr lang="en-US"/>
              <a:t>Edit Master text styles</a:t>
            </a:r>
          </a:p>
          <a:p>
            <a:pPr lvl="1">
              <a:buClr>
                <a:srgbClr val="21B6C1"/>
              </a:buClr>
            </a:pPr>
            <a:r>
              <a:rPr lang="en-US"/>
              <a:t>Second level</a:t>
            </a:r>
          </a:p>
          <a:p>
            <a:pPr lvl="2">
              <a:buClr>
                <a:srgbClr val="21B6C1"/>
              </a:buClr>
            </a:pPr>
            <a:r>
              <a:rPr lang="en-US"/>
              <a:t>Third level</a:t>
            </a:r>
          </a:p>
          <a:p>
            <a:pPr lvl="3">
              <a:buClr>
                <a:srgbClr val="21B6C1"/>
              </a:buClr>
            </a:pPr>
            <a:r>
              <a:rPr lang="en-US"/>
              <a:t>Fourth level</a:t>
            </a:r>
          </a:p>
        </p:txBody>
      </p:sp>
      <p:sp>
        <p:nvSpPr>
          <p:cNvPr id="9" name="Slide Number Placeholder 8"/>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8" name="Picture 7">
            <a:extLst>
              <a:ext uri="{FF2B5EF4-FFF2-40B4-BE49-F238E27FC236}">
                <a16:creationId xmlns:a16="http://schemas.microsoft.com/office/drawing/2014/main" id="{4A413A15-F443-BE44-C08D-2DD02B36BAD1}"/>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10" name="Picture 9" descr="A black background with a black square">
            <a:extLst>
              <a:ext uri="{FF2B5EF4-FFF2-40B4-BE49-F238E27FC236}">
                <a16:creationId xmlns:a16="http://schemas.microsoft.com/office/drawing/2014/main" id="{69F236E4-10B9-C4EE-46D0-EC5E35295440}"/>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39191373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48084"/>
            <a:ext cx="10515600" cy="707758"/>
          </a:xfrm>
        </p:spPr>
        <p:txBody>
          <a:bodyPr vert="horz" wrap="square" lIns="91440" tIns="45720" rIns="91440" bIns="45720" rtlCol="0" anchor="t" anchorCtr="0">
            <a:spAutoFit/>
          </a:bodyPr>
          <a:lstStyle>
            <a:lvl1pPr>
              <a:defRPr lang="en-US" b="1" i="0" dirty="0">
                <a:solidFill>
                  <a:srgbClr val="0C2340"/>
                </a:solidFill>
                <a:latin typeface="Atkinson Hyperlegible" pitchFamily="2" charset="77"/>
              </a:defRPr>
            </a:lvl1pPr>
          </a:lstStyle>
          <a:p>
            <a:pPr lvl="0"/>
            <a:r>
              <a:rPr lang="en-US"/>
              <a:t>Main Title</a:t>
            </a:r>
          </a:p>
        </p:txBody>
      </p:sp>
      <p:sp>
        <p:nvSpPr>
          <p:cNvPr id="5" name="Slide Number Placeholder 4"/>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pic>
        <p:nvPicPr>
          <p:cNvPr id="4" name="Picture 3">
            <a:extLst>
              <a:ext uri="{FF2B5EF4-FFF2-40B4-BE49-F238E27FC236}">
                <a16:creationId xmlns:a16="http://schemas.microsoft.com/office/drawing/2014/main" id="{13304D84-DCE4-79B6-4AA3-E4BAA6A0B60F}"/>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6" name="Picture 5" descr="A black background with a black square">
            <a:extLst>
              <a:ext uri="{FF2B5EF4-FFF2-40B4-BE49-F238E27FC236}">
                <a16:creationId xmlns:a16="http://schemas.microsoft.com/office/drawing/2014/main" id="{2DD1A9C7-E2DA-177E-027D-BCC9AD6A8EDB}"/>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31507433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LIDE CHAR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548084"/>
            <a:ext cx="10558463" cy="707758"/>
          </a:xfrm>
        </p:spPr>
        <p:txBody>
          <a:bodyPr vert="horz" wrap="square" lIns="91440" tIns="45720" rIns="91440" bIns="45720" rtlCol="0" anchor="t" anchorCtr="0">
            <a:spAutoFit/>
          </a:bodyPr>
          <a:lstStyle>
            <a:lvl1pPr>
              <a:defRPr lang="en-US" b="1" i="0" dirty="0">
                <a:solidFill>
                  <a:srgbClr val="0C2340"/>
                </a:solidFill>
                <a:latin typeface="Atkinson Hyperlegible" pitchFamily="2" charset="77"/>
              </a:defRPr>
            </a:lvl1pPr>
          </a:lstStyle>
          <a:p>
            <a:pPr lvl="0"/>
            <a:r>
              <a:rPr lang="en-US"/>
              <a:t>Main Title</a:t>
            </a:r>
          </a:p>
        </p:txBody>
      </p:sp>
      <p:sp>
        <p:nvSpPr>
          <p:cNvPr id="5" name="Chart Placeholder 4">
            <a:extLst>
              <a:ext uri="{FF2B5EF4-FFF2-40B4-BE49-F238E27FC236}">
                <a16:creationId xmlns:a16="http://schemas.microsoft.com/office/drawing/2014/main" id="{B1A94ED0-4D64-D8CA-D569-1CF6AF4DC936}"/>
              </a:ext>
            </a:extLst>
          </p:cNvPr>
          <p:cNvSpPr>
            <a:spLocks noGrp="1"/>
          </p:cNvSpPr>
          <p:nvPr>
            <p:ph type="chart" sz="quarter" idx="10"/>
          </p:nvPr>
        </p:nvSpPr>
        <p:spPr>
          <a:xfrm>
            <a:off x="849313" y="1590675"/>
            <a:ext cx="10547350" cy="4319588"/>
          </a:xfrm>
          <a:prstGeom prst="rect">
            <a:avLst/>
          </a:prstGeom>
        </p:spPr>
        <p:txBody>
          <a:bodyPr/>
          <a:lstStyle/>
          <a:p>
            <a:r>
              <a:rPr lang="en-US"/>
              <a:t>Click icon to add chart</a:t>
            </a:r>
          </a:p>
        </p:txBody>
      </p:sp>
      <p:sp>
        <p:nvSpPr>
          <p:cNvPr id="8" name="Slide Number Placeholder 7">
            <a:extLst>
              <a:ext uri="{FF2B5EF4-FFF2-40B4-BE49-F238E27FC236}">
                <a16:creationId xmlns:a16="http://schemas.microsoft.com/office/drawing/2014/main" id="{3DF69A5C-5551-6A28-507E-CD9CB6F4FFE6}"/>
              </a:ext>
            </a:extLst>
          </p:cNvPr>
          <p:cNvSpPr>
            <a:spLocks noGrp="1"/>
          </p:cNvSpPr>
          <p:nvPr>
            <p:ph type="sldNum" sz="quarter" idx="13"/>
          </p:nvPr>
        </p:nvSpPr>
        <p:spPr/>
        <p:txBody>
          <a:bodyPr/>
          <a:lstStyle/>
          <a:p>
            <a:fld id="{EAC521D8-0276-7043-A50F-48E286C59F7E}" type="slidenum">
              <a:rPr lang="en-US" smtClean="0"/>
              <a:pPr/>
              <a:t>‹#›</a:t>
            </a:fld>
            <a:endParaRPr lang="en-US"/>
          </a:p>
        </p:txBody>
      </p:sp>
      <p:pic>
        <p:nvPicPr>
          <p:cNvPr id="3" name="Picture 2">
            <a:extLst>
              <a:ext uri="{FF2B5EF4-FFF2-40B4-BE49-F238E27FC236}">
                <a16:creationId xmlns:a16="http://schemas.microsoft.com/office/drawing/2014/main" id="{8B650F9E-43EB-5C8F-5600-18D5EA1498BB}"/>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6" name="Picture 5" descr="A black background with a black square">
            <a:extLst>
              <a:ext uri="{FF2B5EF4-FFF2-40B4-BE49-F238E27FC236}">
                <a16:creationId xmlns:a16="http://schemas.microsoft.com/office/drawing/2014/main" id="{6390C5D1-79CB-A005-0C4B-53F350A56215}"/>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39908036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r">
              <a:defRPr b="0" i="0">
                <a:latin typeface="Atkinson Hyperlegible" pitchFamily="2" charset="77"/>
              </a:defRPr>
            </a:lvl1pPr>
          </a:lstStyle>
          <a:p>
            <a:fld id="{89C42E98-4098-476D-9833-F58CE30DB6F9}" type="datetimeFigureOut">
              <a:rPr lang="en-US" smtClean="0"/>
              <a:pPr/>
              <a:t>10/17/2024</a:t>
            </a:fld>
            <a:endParaRPr lang="en-US"/>
          </a:p>
        </p:txBody>
      </p:sp>
      <p:sp>
        <p:nvSpPr>
          <p:cNvPr id="3" name="Footer Placeholder 2"/>
          <p:cNvSpPr>
            <a:spLocks noGrp="1"/>
          </p:cNvSpPr>
          <p:nvPr>
            <p:ph type="ftr" sz="quarter" idx="11"/>
          </p:nvPr>
        </p:nvSpPr>
        <p:spPr/>
        <p:txBody>
          <a:bodyPr/>
          <a:lstStyle>
            <a:lvl1pPr>
              <a:defRPr b="0" i="0">
                <a:latin typeface="Atkinson Hyperlegible" pitchFamily="2" charset="77"/>
              </a:defRPr>
            </a:lvl1pPr>
          </a:lstStyle>
          <a:p>
            <a:endParaRPr lang="en-US"/>
          </a:p>
        </p:txBody>
      </p:sp>
      <p:sp>
        <p:nvSpPr>
          <p:cNvPr id="4" name="Slide Number Placeholder 3"/>
          <p:cNvSpPr>
            <a:spLocks noGrp="1"/>
          </p:cNvSpPr>
          <p:nvPr>
            <p:ph type="sldNum" sz="quarter" idx="12"/>
          </p:nvPr>
        </p:nvSpPr>
        <p:spPr/>
        <p:txBody>
          <a:bodyPr/>
          <a:lstStyle>
            <a:lvl1pPr>
              <a:defRPr b="0" i="0">
                <a:latin typeface="Atkinson Hyperlegible" pitchFamily="2" charset="77"/>
              </a:defRPr>
            </a:lvl1pPr>
          </a:lstStyle>
          <a:p>
            <a:fld id="{EAC521D8-0276-7043-A50F-48E286C59F7E}" type="slidenum">
              <a:rPr lang="en-US" smtClean="0"/>
              <a:pPr/>
              <a:t>‹#›</a:t>
            </a:fld>
            <a:endParaRPr lang="en-US"/>
          </a:p>
        </p:txBody>
      </p:sp>
      <p:sp>
        <p:nvSpPr>
          <p:cNvPr id="7" name="Picture Placeholder 6">
            <a:extLst>
              <a:ext uri="{FF2B5EF4-FFF2-40B4-BE49-F238E27FC236}">
                <a16:creationId xmlns:a16="http://schemas.microsoft.com/office/drawing/2014/main" id="{4F7341DD-204A-7920-8FD9-50176A4C284C}"/>
              </a:ext>
            </a:extLst>
          </p:cNvPr>
          <p:cNvSpPr>
            <a:spLocks noGrp="1"/>
          </p:cNvSpPr>
          <p:nvPr>
            <p:ph type="pic" sz="quarter" idx="13"/>
          </p:nvPr>
        </p:nvSpPr>
        <p:spPr>
          <a:xfrm>
            <a:off x="0" y="0"/>
            <a:ext cx="12192000" cy="6858000"/>
          </a:xfrm>
          <a:prstGeom prst="rect">
            <a:avLst/>
          </a:prstGeom>
        </p:spPr>
        <p:txBody>
          <a:bodyPr/>
          <a:lstStyle/>
          <a:p>
            <a:r>
              <a:rPr lang="en-US"/>
              <a:t>Click icon to add picture</a:t>
            </a:r>
          </a:p>
        </p:txBody>
      </p:sp>
      <p:pic>
        <p:nvPicPr>
          <p:cNvPr id="5" name="Picture 4">
            <a:extLst>
              <a:ext uri="{FF2B5EF4-FFF2-40B4-BE49-F238E27FC236}">
                <a16:creationId xmlns:a16="http://schemas.microsoft.com/office/drawing/2014/main" id="{B90E1CEA-7272-EF1B-57BD-99419453B7AC}"/>
              </a:ext>
            </a:extLst>
          </p:cNvPr>
          <p:cNvPicPr>
            <a:picLocks noChangeAspect="1"/>
          </p:cNvPicPr>
          <p:nvPr userDrawn="1"/>
        </p:nvPicPr>
        <p:blipFill>
          <a:blip r:embed="rId2"/>
          <a:stretch>
            <a:fillRect/>
          </a:stretch>
        </p:blipFill>
        <p:spPr>
          <a:xfrm>
            <a:off x="325165" y="6242480"/>
            <a:ext cx="1752600" cy="381000"/>
          </a:xfrm>
          <a:prstGeom prst="rect">
            <a:avLst/>
          </a:prstGeom>
        </p:spPr>
      </p:pic>
      <p:pic>
        <p:nvPicPr>
          <p:cNvPr id="8" name="Picture 7" descr="A black background with a black square">
            <a:extLst>
              <a:ext uri="{FF2B5EF4-FFF2-40B4-BE49-F238E27FC236}">
                <a16:creationId xmlns:a16="http://schemas.microsoft.com/office/drawing/2014/main" id="{02E7527F-CB74-0586-521D-B6DED69FC631}"/>
              </a:ext>
            </a:extLst>
          </p:cNvPr>
          <p:cNvPicPr>
            <a:picLocks noChangeAspect="1"/>
          </p:cNvPicPr>
          <p:nvPr userDrawn="1"/>
        </p:nvPicPr>
        <p:blipFill rotWithShape="1">
          <a:blip r:embed="rId3"/>
          <a:srcRect l="15873"/>
          <a:stretch/>
        </p:blipFill>
        <p:spPr>
          <a:xfrm>
            <a:off x="2366464" y="6219739"/>
            <a:ext cx="2086963" cy="412675"/>
          </a:xfrm>
          <a:prstGeom prst="rect">
            <a:avLst/>
          </a:prstGeom>
        </p:spPr>
      </p:pic>
    </p:spTree>
    <p:extLst>
      <p:ext uri="{BB962C8B-B14F-4D97-AF65-F5344CB8AC3E}">
        <p14:creationId xmlns:p14="http://schemas.microsoft.com/office/powerpoint/2010/main" val="358170928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5BE5-4E93-2AF7-8374-97E3DD72382E}"/>
              </a:ext>
            </a:extLst>
          </p:cNvPr>
          <p:cNvSpPr>
            <a:spLocks noGrp="1"/>
          </p:cNvSpPr>
          <p:nvPr>
            <p:ph type="title" hasCustomPrompt="1"/>
          </p:nvPr>
        </p:nvSpPr>
        <p:spPr>
          <a:xfrm>
            <a:off x="838200" y="3340281"/>
            <a:ext cx="6247223" cy="707758"/>
          </a:xfrm>
        </p:spPr>
        <p:txBody>
          <a:bodyPr/>
          <a:lstStyle>
            <a:lvl1pPr>
              <a:defRPr sz="4400" b="1" i="0">
                <a:solidFill>
                  <a:schemeClr val="tx1"/>
                </a:solidFill>
                <a:latin typeface="Atkinson Hyperlegible" pitchFamily="2" charset="77"/>
              </a:defRPr>
            </a:lvl1pPr>
          </a:lstStyle>
          <a:p>
            <a:r>
              <a:rPr lang="en-US"/>
              <a:t>Click to edit title style</a:t>
            </a:r>
          </a:p>
        </p:txBody>
      </p:sp>
      <p:pic>
        <p:nvPicPr>
          <p:cNvPr id="3" name="Picture 2">
            <a:extLst>
              <a:ext uri="{FF2B5EF4-FFF2-40B4-BE49-F238E27FC236}">
                <a16:creationId xmlns:a16="http://schemas.microsoft.com/office/drawing/2014/main" id="{D80CC47C-53B8-DD95-E477-69200E9182BF}"/>
              </a:ext>
            </a:extLst>
          </p:cNvPr>
          <p:cNvPicPr>
            <a:picLocks noChangeAspect="1"/>
          </p:cNvPicPr>
          <p:nvPr userDrawn="1"/>
        </p:nvPicPr>
        <p:blipFill>
          <a:blip r:embed="rId3"/>
          <a:stretch>
            <a:fillRect/>
          </a:stretch>
        </p:blipFill>
        <p:spPr>
          <a:xfrm>
            <a:off x="325165" y="6242480"/>
            <a:ext cx="1752600" cy="381000"/>
          </a:xfrm>
          <a:prstGeom prst="rect">
            <a:avLst/>
          </a:prstGeom>
        </p:spPr>
      </p:pic>
      <p:pic>
        <p:nvPicPr>
          <p:cNvPr id="4" name="Picture 3" descr="A black background with a black square">
            <a:extLst>
              <a:ext uri="{FF2B5EF4-FFF2-40B4-BE49-F238E27FC236}">
                <a16:creationId xmlns:a16="http://schemas.microsoft.com/office/drawing/2014/main" id="{D35F1C12-D0FA-2B37-18BA-701BB6837C68}"/>
              </a:ext>
            </a:extLst>
          </p:cNvPr>
          <p:cNvPicPr>
            <a:picLocks noChangeAspect="1"/>
          </p:cNvPicPr>
          <p:nvPr userDrawn="1"/>
        </p:nvPicPr>
        <p:blipFill rotWithShape="1">
          <a:blip r:embed="rId4"/>
          <a:srcRect l="15873"/>
          <a:stretch/>
        </p:blipFill>
        <p:spPr>
          <a:xfrm>
            <a:off x="2366464" y="6219739"/>
            <a:ext cx="2086963" cy="412675"/>
          </a:xfrm>
          <a:prstGeom prst="rect">
            <a:avLst/>
          </a:prstGeom>
        </p:spPr>
      </p:pic>
    </p:spTree>
    <p:extLst>
      <p:ext uri="{BB962C8B-B14F-4D97-AF65-F5344CB8AC3E}">
        <p14:creationId xmlns:p14="http://schemas.microsoft.com/office/powerpoint/2010/main" val="239786320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983171"/>
            <a:ext cx="4589718" cy="707758"/>
          </a:xfrm>
          <a:prstGeom prst="rect">
            <a:avLst/>
          </a:prstGeom>
        </p:spPr>
        <p:txBody>
          <a:bodyPr vert="horz" wrap="none" lIns="91440" tIns="45720" rIns="91440" bIns="45720" rtlCol="0" anchor="ctr">
            <a:spAutoFit/>
          </a:bodyPr>
          <a:lstStyle/>
          <a:p>
            <a:pPr lvl="0"/>
            <a:r>
              <a:rPr lang="en-US"/>
              <a:t>Presentation Title</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tkinson Hyperlegible" pitchFamily="2" charset="77"/>
              </a:defRPr>
            </a:lvl1pPr>
          </a:lstStyle>
          <a:p>
            <a:fld id="{89C42E98-4098-476D-9833-F58CE30DB6F9}" type="datetimeFigureOut">
              <a:rPr lang="en-US" smtClean="0"/>
              <a:pPr/>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tkinson Hyperlegible" pitchFamily="2" charset="77"/>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tkinson Hyperlegible" pitchFamily="2" charset="77"/>
              </a:defRPr>
            </a:lvl1pPr>
          </a:lstStyle>
          <a:p>
            <a:fld id="{EAC521D8-0276-7043-A50F-48E286C59F7E}" type="slidenum">
              <a:rPr lang="en-US" smtClean="0"/>
              <a:pPr/>
              <a:t>‹#›</a:t>
            </a:fld>
            <a:endParaRPr lang="en-US"/>
          </a:p>
        </p:txBody>
      </p:sp>
    </p:spTree>
    <p:extLst>
      <p:ext uri="{BB962C8B-B14F-4D97-AF65-F5344CB8AC3E}">
        <p14:creationId xmlns:p14="http://schemas.microsoft.com/office/powerpoint/2010/main" val="2246350197"/>
      </p:ext>
    </p:extLst>
  </p:cSld>
  <p:clrMap bg1="lt1" tx1="dk1" bg2="lt2" tx2="dk2" accent1="accent1" accent2="accent2" accent3="accent3" accent4="accent4" accent5="accent5" accent6="accent6" hlink="hlink" folHlink="folHlink"/>
  <p:sldLayoutIdLst>
    <p:sldLayoutId id="2147483651" r:id="rId1"/>
    <p:sldLayoutId id="2147483801" r:id="rId2"/>
    <p:sldLayoutId id="2147483802" r:id="rId3"/>
    <p:sldLayoutId id="2147483774" r:id="rId4"/>
    <p:sldLayoutId id="2147483777" r:id="rId5"/>
    <p:sldLayoutId id="2147483778" r:id="rId6"/>
    <p:sldLayoutId id="2147483794" r:id="rId7"/>
    <p:sldLayoutId id="2147483779" r:id="rId8"/>
    <p:sldLayoutId id="2147483796" r:id="rId9"/>
    <p:sldLayoutId id="2147483797" r:id="rId10"/>
    <p:sldLayoutId id="2147483798" r:id="rId11"/>
    <p:sldLayoutId id="2147483805" r:id="rId12"/>
    <p:sldLayoutId id="2147483812" r:id="rId13"/>
    <p:sldLayoutId id="2147483807" r:id="rId14"/>
    <p:sldLayoutId id="2147483808" r:id="rId15"/>
    <p:sldLayoutId id="2147483809" r:id="rId16"/>
    <p:sldLayoutId id="2147483810" r:id="rId17"/>
    <p:sldLayoutId id="2147483813" r:id="rId18"/>
    <p:sldLayoutId id="2147483814" r:id="rId19"/>
    <p:sldLayoutId id="2147483815" r:id="rId20"/>
  </p:sldLayoutIdLst>
  <p:hf hdr="0" ftr="0" dt="0"/>
  <p:txStyles>
    <p:titleStyle>
      <a:lvl1pPr algn="l" defTabSz="914400" rtl="0" eaLnBrk="1" latinLnBrk="0" hangingPunct="1">
        <a:lnSpc>
          <a:spcPct val="90000"/>
        </a:lnSpc>
        <a:spcBef>
          <a:spcPct val="0"/>
        </a:spcBef>
        <a:buNone/>
        <a:defRPr lang="en-US" sz="4400" b="0" i="0" kern="1200" dirty="0">
          <a:solidFill>
            <a:schemeClr val="tx1"/>
          </a:solidFill>
          <a:latin typeface="Atkinson Hyperlegible"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1800" b="0" i="0" kern="1200" dirty="0" smtClean="0">
          <a:solidFill>
            <a:schemeClr val="accent5">
              <a:lumMod val="10000"/>
            </a:schemeClr>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0" i="0" kern="1200" baseline="0" dirty="0">
          <a:solidFill>
            <a:schemeClr val="accent5">
              <a:lumMod val="10000"/>
            </a:schemeClr>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 Id="rId5" Type="http://schemas.openxmlformats.org/officeDocument/2006/relationships/image" Target="../media/image52.png"/><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4C99345-2539-920D-4379-531A595EB4A1}"/>
              </a:ext>
            </a:extLst>
          </p:cNvPr>
          <p:cNvSpPr>
            <a:spLocks noGrp="1"/>
          </p:cNvSpPr>
          <p:nvPr>
            <p:ph type="body" sz="quarter" idx="10"/>
          </p:nvPr>
        </p:nvSpPr>
        <p:spPr>
          <a:xfrm>
            <a:off x="342519" y="5712283"/>
            <a:ext cx="4775666" cy="539891"/>
          </a:xfrm>
        </p:spPr>
        <p:txBody>
          <a:bodyPr/>
          <a:lstStyle/>
          <a:p>
            <a:r>
              <a:rPr lang="en-US" dirty="0"/>
              <a:t>C. Scott Smith, PhD AICP</a:t>
            </a:r>
          </a:p>
        </p:txBody>
      </p:sp>
      <p:sp>
        <p:nvSpPr>
          <p:cNvPr id="8" name="Title 7">
            <a:extLst>
              <a:ext uri="{FF2B5EF4-FFF2-40B4-BE49-F238E27FC236}">
                <a16:creationId xmlns:a16="http://schemas.microsoft.com/office/drawing/2014/main" id="{76A10B37-153D-EE60-315E-368B2721A5EA}"/>
              </a:ext>
            </a:extLst>
          </p:cNvPr>
          <p:cNvSpPr>
            <a:spLocks noGrp="1"/>
          </p:cNvSpPr>
          <p:nvPr>
            <p:ph type="title"/>
          </p:nvPr>
        </p:nvSpPr>
        <p:spPr>
          <a:xfrm>
            <a:off x="323596" y="3687509"/>
            <a:ext cx="8100314" cy="651781"/>
          </a:xfrm>
        </p:spPr>
        <p:txBody>
          <a:bodyPr>
            <a:normAutofit fontScale="90000"/>
          </a:bodyPr>
          <a:lstStyle/>
          <a:p>
            <a:r>
              <a:rPr lang="en-US" sz="4000" b="1" spc="-145" dirty="0">
                <a:solidFill>
                  <a:schemeClr val="accent1">
                    <a:lumMod val="50000"/>
                  </a:schemeClr>
                </a:solidFill>
                <a:latin typeface="Poppins" pitchFamily="2" charset="77"/>
                <a:cs typeface="Poppins" pitchFamily="2" charset="77"/>
              </a:rPr>
              <a:t>Best Practices for Managing Reproducible Workflows: </a:t>
            </a:r>
            <a:br>
              <a:rPr lang="en-US" sz="4000" b="1" spc="-145" dirty="0">
                <a:solidFill>
                  <a:schemeClr val="accent1">
                    <a:lumMod val="50000"/>
                  </a:schemeClr>
                </a:solidFill>
                <a:latin typeface="Poppins" pitchFamily="2" charset="77"/>
                <a:cs typeface="Poppins" pitchFamily="2" charset="77"/>
              </a:rPr>
            </a:br>
            <a:r>
              <a:rPr lang="en-US" sz="4000" b="1" i="1" spc="-145" dirty="0">
                <a:solidFill>
                  <a:schemeClr val="accent1">
                    <a:lumMod val="50000"/>
                  </a:schemeClr>
                </a:solidFill>
                <a:latin typeface="Poppins" pitchFamily="2" charset="77"/>
                <a:cs typeface="Poppins" pitchFamily="2" charset="77"/>
              </a:rPr>
              <a:t>CCDPH’s Epi Handbook case study</a:t>
            </a:r>
            <a:endParaRPr lang="en-US" i="1" dirty="0"/>
          </a:p>
        </p:txBody>
      </p:sp>
    </p:spTree>
    <p:extLst>
      <p:ext uri="{BB962C8B-B14F-4D97-AF65-F5344CB8AC3E}">
        <p14:creationId xmlns:p14="http://schemas.microsoft.com/office/powerpoint/2010/main" val="193180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3A11-1DF1-47A7-5A15-6CBA247EFF73}"/>
              </a:ext>
            </a:extLst>
          </p:cNvPr>
          <p:cNvSpPr>
            <a:spLocks noGrp="1"/>
          </p:cNvSpPr>
          <p:nvPr>
            <p:ph type="title"/>
          </p:nvPr>
        </p:nvSpPr>
        <p:spPr>
          <a:xfrm>
            <a:off x="1498369" y="268089"/>
            <a:ext cx="9195262" cy="707758"/>
          </a:xfrm>
        </p:spPr>
        <p:txBody>
          <a:bodyPr/>
          <a:lstStyle/>
          <a:p>
            <a:pPr algn="ctr"/>
            <a:r>
              <a:rPr lang="en-US" dirty="0"/>
              <a:t>Outline</a:t>
            </a:r>
          </a:p>
        </p:txBody>
      </p:sp>
      <p:sp>
        <p:nvSpPr>
          <p:cNvPr id="4" name="Slide Number Placeholder 3">
            <a:extLst>
              <a:ext uri="{FF2B5EF4-FFF2-40B4-BE49-F238E27FC236}">
                <a16:creationId xmlns:a16="http://schemas.microsoft.com/office/drawing/2014/main" id="{2A2F3C67-C603-FA85-FE62-3BFA70178939}"/>
              </a:ext>
            </a:extLst>
          </p:cNvPr>
          <p:cNvSpPr>
            <a:spLocks noGrp="1"/>
          </p:cNvSpPr>
          <p:nvPr>
            <p:ph type="sldNum" sz="quarter" idx="12"/>
          </p:nvPr>
        </p:nvSpPr>
        <p:spPr/>
        <p:txBody>
          <a:bodyPr/>
          <a:lstStyle/>
          <a:p>
            <a:fld id="{EAC521D8-0276-7043-A50F-48E286C59F7E}" type="slidenum">
              <a:rPr lang="en-US" smtClean="0"/>
              <a:pPr/>
              <a:t>2</a:t>
            </a:fld>
            <a:endParaRPr lang="en-US"/>
          </a:p>
        </p:txBody>
      </p:sp>
      <p:graphicFrame>
        <p:nvGraphicFramePr>
          <p:cNvPr id="5" name="Content Placeholder 2">
            <a:extLst>
              <a:ext uri="{FF2B5EF4-FFF2-40B4-BE49-F238E27FC236}">
                <a16:creationId xmlns:a16="http://schemas.microsoft.com/office/drawing/2014/main" id="{F7ED9684-1383-BDC1-0971-3D0171BA8D56}"/>
              </a:ext>
            </a:extLst>
          </p:cNvPr>
          <p:cNvGraphicFramePr>
            <a:graphicFrameLocks noGrp="1"/>
          </p:cNvGraphicFramePr>
          <p:nvPr>
            <p:ph idx="1"/>
            <p:extLst>
              <p:ext uri="{D42A27DB-BD31-4B8C-83A1-F6EECF244321}">
                <p14:modId xmlns:p14="http://schemas.microsoft.com/office/powerpoint/2010/main" val="928309615"/>
              </p:ext>
            </p:extLst>
          </p:nvPr>
        </p:nvGraphicFramePr>
        <p:xfrm>
          <a:off x="838200" y="2291598"/>
          <a:ext cx="10515600" cy="3165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775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6">
            <a:extLst>
              <a:ext uri="{FF2B5EF4-FFF2-40B4-BE49-F238E27FC236}">
                <a16:creationId xmlns:a16="http://schemas.microsoft.com/office/drawing/2014/main" id="{5DCD31D6-E1C3-618B-1A0F-69BFB45EF2BD}"/>
              </a:ext>
            </a:extLst>
          </p:cNvPr>
          <p:cNvSpPr>
            <a:spLocks noChangeArrowheads="1"/>
          </p:cNvSpPr>
          <p:nvPr/>
        </p:nvSpPr>
        <p:spPr bwMode="auto">
          <a:xfrm>
            <a:off x="802869" y="4916049"/>
            <a:ext cx="1711083" cy="1186498"/>
          </a:xfrm>
          <a:custGeom>
            <a:avLst/>
            <a:gdLst>
              <a:gd name="T0" fmla="*/ 1195 w 2747"/>
              <a:gd name="T1" fmla="*/ 1840 h 1903"/>
              <a:gd name="T2" fmla="*/ 1195 w 2747"/>
              <a:gd name="T3" fmla="*/ 1840 h 1903"/>
              <a:gd name="T4" fmla="*/ 1550 w 2747"/>
              <a:gd name="T5" fmla="*/ 1840 h 1903"/>
              <a:gd name="T6" fmla="*/ 2746 w 2747"/>
              <a:gd name="T7" fmla="*/ 1162 h 1903"/>
              <a:gd name="T8" fmla="*/ 2746 w 2747"/>
              <a:gd name="T9" fmla="*/ 470 h 1903"/>
              <a:gd name="T10" fmla="*/ 2746 w 2747"/>
              <a:gd name="T11" fmla="*/ 470 h 1903"/>
              <a:gd name="T12" fmla="*/ 1337 w 2747"/>
              <a:gd name="T13" fmla="*/ 0 h 1903"/>
              <a:gd name="T14" fmla="*/ 1337 w 2747"/>
              <a:gd name="T15" fmla="*/ 0 h 1903"/>
              <a:gd name="T16" fmla="*/ 0 w 2747"/>
              <a:gd name="T17" fmla="*/ 418 h 1903"/>
              <a:gd name="T18" fmla="*/ 0 w 2747"/>
              <a:gd name="T19" fmla="*/ 1162 h 1903"/>
              <a:gd name="T20" fmla="*/ 1195 w 2747"/>
              <a:gd name="T21" fmla="*/ 1840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7" h="1903">
                <a:moveTo>
                  <a:pt x="1195" y="1840"/>
                </a:moveTo>
                <a:lnTo>
                  <a:pt x="1195" y="1840"/>
                </a:lnTo>
                <a:cubicBezTo>
                  <a:pt x="1305" y="1902"/>
                  <a:pt x="1440" y="1902"/>
                  <a:pt x="1550" y="1840"/>
                </a:cubicBezTo>
                <a:lnTo>
                  <a:pt x="2746" y="1162"/>
                </a:lnTo>
                <a:lnTo>
                  <a:pt x="2746" y="470"/>
                </a:lnTo>
                <a:lnTo>
                  <a:pt x="2746" y="470"/>
                </a:lnTo>
                <a:cubicBezTo>
                  <a:pt x="2353" y="175"/>
                  <a:pt x="1865" y="0"/>
                  <a:pt x="1337" y="0"/>
                </a:cubicBezTo>
                <a:lnTo>
                  <a:pt x="1337" y="0"/>
                </a:lnTo>
                <a:cubicBezTo>
                  <a:pt x="840" y="0"/>
                  <a:pt x="379" y="154"/>
                  <a:pt x="0" y="418"/>
                </a:cubicBezTo>
                <a:lnTo>
                  <a:pt x="0" y="1162"/>
                </a:lnTo>
                <a:lnTo>
                  <a:pt x="1195" y="1840"/>
                </a:lnTo>
              </a:path>
            </a:pathLst>
          </a:custGeom>
          <a:solidFill>
            <a:schemeClr val="accent1"/>
          </a:solidFill>
          <a:ln>
            <a:noFill/>
          </a:ln>
          <a:effectLst/>
        </p:spPr>
        <p:txBody>
          <a:bodyPr wrap="none" anchor="ctr"/>
          <a:lstStyle/>
          <a:p>
            <a:endParaRPr lang="en-US">
              <a:latin typeface="Poppins" pitchFamily="2" charset="77"/>
            </a:endParaRPr>
          </a:p>
        </p:txBody>
      </p:sp>
      <p:sp>
        <p:nvSpPr>
          <p:cNvPr id="6" name="Freeform 78">
            <a:extLst>
              <a:ext uri="{FF2B5EF4-FFF2-40B4-BE49-F238E27FC236}">
                <a16:creationId xmlns:a16="http://schemas.microsoft.com/office/drawing/2014/main" id="{D11410DB-825D-D1E9-4395-1E7590DBF12A}"/>
              </a:ext>
            </a:extLst>
          </p:cNvPr>
          <p:cNvSpPr>
            <a:spLocks noChangeArrowheads="1"/>
          </p:cNvSpPr>
          <p:nvPr/>
        </p:nvSpPr>
        <p:spPr bwMode="auto">
          <a:xfrm>
            <a:off x="3041285" y="3990472"/>
            <a:ext cx="1711084" cy="1186498"/>
          </a:xfrm>
          <a:custGeom>
            <a:avLst/>
            <a:gdLst>
              <a:gd name="T0" fmla="*/ 1196 w 2747"/>
              <a:gd name="T1" fmla="*/ 1840 h 1903"/>
              <a:gd name="T2" fmla="*/ 1196 w 2747"/>
              <a:gd name="T3" fmla="*/ 1840 h 1903"/>
              <a:gd name="T4" fmla="*/ 1551 w 2747"/>
              <a:gd name="T5" fmla="*/ 1840 h 1903"/>
              <a:gd name="T6" fmla="*/ 2746 w 2747"/>
              <a:gd name="T7" fmla="*/ 1162 h 1903"/>
              <a:gd name="T8" fmla="*/ 2746 w 2747"/>
              <a:gd name="T9" fmla="*/ 470 h 1903"/>
              <a:gd name="T10" fmla="*/ 2746 w 2747"/>
              <a:gd name="T11" fmla="*/ 470 h 1903"/>
              <a:gd name="T12" fmla="*/ 1337 w 2747"/>
              <a:gd name="T13" fmla="*/ 0 h 1903"/>
              <a:gd name="T14" fmla="*/ 1337 w 2747"/>
              <a:gd name="T15" fmla="*/ 0 h 1903"/>
              <a:gd name="T16" fmla="*/ 0 w 2747"/>
              <a:gd name="T17" fmla="*/ 418 h 1903"/>
              <a:gd name="T18" fmla="*/ 0 w 2747"/>
              <a:gd name="T19" fmla="*/ 1162 h 1903"/>
              <a:gd name="T20" fmla="*/ 1196 w 2747"/>
              <a:gd name="T21" fmla="*/ 1840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7" h="1903">
                <a:moveTo>
                  <a:pt x="1196" y="1840"/>
                </a:moveTo>
                <a:lnTo>
                  <a:pt x="1196" y="1840"/>
                </a:lnTo>
                <a:cubicBezTo>
                  <a:pt x="1306" y="1902"/>
                  <a:pt x="1441" y="1902"/>
                  <a:pt x="1551" y="1840"/>
                </a:cubicBezTo>
                <a:lnTo>
                  <a:pt x="2746" y="1162"/>
                </a:lnTo>
                <a:lnTo>
                  <a:pt x="2746" y="470"/>
                </a:lnTo>
                <a:lnTo>
                  <a:pt x="2746" y="470"/>
                </a:lnTo>
                <a:cubicBezTo>
                  <a:pt x="2354" y="175"/>
                  <a:pt x="1866" y="0"/>
                  <a:pt x="1337" y="0"/>
                </a:cubicBezTo>
                <a:lnTo>
                  <a:pt x="1337" y="0"/>
                </a:lnTo>
                <a:cubicBezTo>
                  <a:pt x="840" y="0"/>
                  <a:pt x="380" y="155"/>
                  <a:pt x="0" y="418"/>
                </a:cubicBezTo>
                <a:lnTo>
                  <a:pt x="0" y="1162"/>
                </a:lnTo>
                <a:lnTo>
                  <a:pt x="1196" y="1840"/>
                </a:lnTo>
              </a:path>
            </a:pathLst>
          </a:custGeom>
          <a:solidFill>
            <a:schemeClr val="accent2"/>
          </a:solidFill>
          <a:ln>
            <a:noFill/>
          </a:ln>
          <a:effectLst/>
        </p:spPr>
        <p:txBody>
          <a:bodyPr wrap="none" anchor="ctr"/>
          <a:lstStyle/>
          <a:p>
            <a:endParaRPr lang="en-US">
              <a:latin typeface="Poppins" pitchFamily="2" charset="77"/>
            </a:endParaRPr>
          </a:p>
        </p:txBody>
      </p:sp>
      <p:sp>
        <p:nvSpPr>
          <p:cNvPr id="7" name="Freeform 80">
            <a:extLst>
              <a:ext uri="{FF2B5EF4-FFF2-40B4-BE49-F238E27FC236}">
                <a16:creationId xmlns:a16="http://schemas.microsoft.com/office/drawing/2014/main" id="{4EAA227F-BA70-2546-A0D4-24B262AC916A}"/>
              </a:ext>
            </a:extLst>
          </p:cNvPr>
          <p:cNvSpPr>
            <a:spLocks noChangeArrowheads="1"/>
          </p:cNvSpPr>
          <p:nvPr/>
        </p:nvSpPr>
        <p:spPr bwMode="auto">
          <a:xfrm>
            <a:off x="7545582" y="3990472"/>
            <a:ext cx="1711084" cy="1186498"/>
          </a:xfrm>
          <a:custGeom>
            <a:avLst/>
            <a:gdLst>
              <a:gd name="T0" fmla="*/ 1195 w 2747"/>
              <a:gd name="T1" fmla="*/ 1840 h 1903"/>
              <a:gd name="T2" fmla="*/ 1195 w 2747"/>
              <a:gd name="T3" fmla="*/ 1840 h 1903"/>
              <a:gd name="T4" fmla="*/ 1550 w 2747"/>
              <a:gd name="T5" fmla="*/ 1840 h 1903"/>
              <a:gd name="T6" fmla="*/ 2746 w 2747"/>
              <a:gd name="T7" fmla="*/ 1162 h 1903"/>
              <a:gd name="T8" fmla="*/ 2746 w 2747"/>
              <a:gd name="T9" fmla="*/ 470 h 1903"/>
              <a:gd name="T10" fmla="*/ 2746 w 2747"/>
              <a:gd name="T11" fmla="*/ 470 h 1903"/>
              <a:gd name="T12" fmla="*/ 1336 w 2747"/>
              <a:gd name="T13" fmla="*/ 0 h 1903"/>
              <a:gd name="T14" fmla="*/ 1336 w 2747"/>
              <a:gd name="T15" fmla="*/ 0 h 1903"/>
              <a:gd name="T16" fmla="*/ 0 w 2747"/>
              <a:gd name="T17" fmla="*/ 418 h 1903"/>
              <a:gd name="T18" fmla="*/ 0 w 2747"/>
              <a:gd name="T19" fmla="*/ 1162 h 1903"/>
              <a:gd name="T20" fmla="*/ 1195 w 2747"/>
              <a:gd name="T21" fmla="*/ 1840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7" h="1903">
                <a:moveTo>
                  <a:pt x="1195" y="1840"/>
                </a:moveTo>
                <a:lnTo>
                  <a:pt x="1195" y="1840"/>
                </a:lnTo>
                <a:cubicBezTo>
                  <a:pt x="1305" y="1902"/>
                  <a:pt x="1440" y="1902"/>
                  <a:pt x="1550" y="1840"/>
                </a:cubicBezTo>
                <a:lnTo>
                  <a:pt x="2746" y="1162"/>
                </a:lnTo>
                <a:lnTo>
                  <a:pt x="2746" y="470"/>
                </a:lnTo>
                <a:lnTo>
                  <a:pt x="2746" y="470"/>
                </a:lnTo>
                <a:cubicBezTo>
                  <a:pt x="2353" y="175"/>
                  <a:pt x="1865" y="0"/>
                  <a:pt x="1336" y="0"/>
                </a:cubicBezTo>
                <a:lnTo>
                  <a:pt x="1336" y="0"/>
                </a:lnTo>
                <a:cubicBezTo>
                  <a:pt x="840" y="0"/>
                  <a:pt x="379" y="155"/>
                  <a:pt x="0" y="418"/>
                </a:cubicBezTo>
                <a:lnTo>
                  <a:pt x="0" y="1162"/>
                </a:lnTo>
                <a:lnTo>
                  <a:pt x="1195" y="1840"/>
                </a:lnTo>
              </a:path>
            </a:pathLst>
          </a:custGeom>
          <a:solidFill>
            <a:schemeClr val="accent4"/>
          </a:solidFill>
          <a:ln>
            <a:noFill/>
          </a:ln>
          <a:effectLst/>
        </p:spPr>
        <p:txBody>
          <a:bodyPr wrap="none" anchor="ctr"/>
          <a:lstStyle/>
          <a:p>
            <a:endParaRPr lang="en-US">
              <a:latin typeface="Poppins" pitchFamily="2" charset="77"/>
            </a:endParaRPr>
          </a:p>
        </p:txBody>
      </p:sp>
      <p:sp>
        <p:nvSpPr>
          <p:cNvPr id="8" name="Freeform 82">
            <a:extLst>
              <a:ext uri="{FF2B5EF4-FFF2-40B4-BE49-F238E27FC236}">
                <a16:creationId xmlns:a16="http://schemas.microsoft.com/office/drawing/2014/main" id="{545EC951-1B92-2A48-9F3C-DF73F8B1AE9D}"/>
              </a:ext>
            </a:extLst>
          </p:cNvPr>
          <p:cNvSpPr>
            <a:spLocks noChangeArrowheads="1"/>
          </p:cNvSpPr>
          <p:nvPr/>
        </p:nvSpPr>
        <p:spPr bwMode="auto">
          <a:xfrm>
            <a:off x="9775758" y="4916049"/>
            <a:ext cx="1711084" cy="1186498"/>
          </a:xfrm>
          <a:custGeom>
            <a:avLst/>
            <a:gdLst>
              <a:gd name="T0" fmla="*/ 1196 w 2747"/>
              <a:gd name="T1" fmla="*/ 1840 h 1903"/>
              <a:gd name="T2" fmla="*/ 1196 w 2747"/>
              <a:gd name="T3" fmla="*/ 1840 h 1903"/>
              <a:gd name="T4" fmla="*/ 1551 w 2747"/>
              <a:gd name="T5" fmla="*/ 1840 h 1903"/>
              <a:gd name="T6" fmla="*/ 2746 w 2747"/>
              <a:gd name="T7" fmla="*/ 1162 h 1903"/>
              <a:gd name="T8" fmla="*/ 2746 w 2747"/>
              <a:gd name="T9" fmla="*/ 470 h 1903"/>
              <a:gd name="T10" fmla="*/ 2746 w 2747"/>
              <a:gd name="T11" fmla="*/ 470 h 1903"/>
              <a:gd name="T12" fmla="*/ 1338 w 2747"/>
              <a:gd name="T13" fmla="*/ 0 h 1903"/>
              <a:gd name="T14" fmla="*/ 1338 w 2747"/>
              <a:gd name="T15" fmla="*/ 0 h 1903"/>
              <a:gd name="T16" fmla="*/ 0 w 2747"/>
              <a:gd name="T17" fmla="*/ 418 h 1903"/>
              <a:gd name="T18" fmla="*/ 0 w 2747"/>
              <a:gd name="T19" fmla="*/ 1162 h 1903"/>
              <a:gd name="T20" fmla="*/ 1196 w 2747"/>
              <a:gd name="T21" fmla="*/ 1840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7" h="1903">
                <a:moveTo>
                  <a:pt x="1196" y="1840"/>
                </a:moveTo>
                <a:lnTo>
                  <a:pt x="1196" y="1840"/>
                </a:lnTo>
                <a:cubicBezTo>
                  <a:pt x="1306" y="1902"/>
                  <a:pt x="1441" y="1902"/>
                  <a:pt x="1551" y="1840"/>
                </a:cubicBezTo>
                <a:lnTo>
                  <a:pt x="2746" y="1162"/>
                </a:lnTo>
                <a:lnTo>
                  <a:pt x="2746" y="470"/>
                </a:lnTo>
                <a:lnTo>
                  <a:pt x="2746" y="470"/>
                </a:lnTo>
                <a:cubicBezTo>
                  <a:pt x="2354" y="175"/>
                  <a:pt x="1866" y="0"/>
                  <a:pt x="1338" y="0"/>
                </a:cubicBezTo>
                <a:lnTo>
                  <a:pt x="1338" y="0"/>
                </a:lnTo>
                <a:cubicBezTo>
                  <a:pt x="841" y="0"/>
                  <a:pt x="380" y="154"/>
                  <a:pt x="0" y="418"/>
                </a:cubicBezTo>
                <a:lnTo>
                  <a:pt x="0" y="1162"/>
                </a:lnTo>
                <a:lnTo>
                  <a:pt x="1196" y="1840"/>
                </a:lnTo>
              </a:path>
            </a:pathLst>
          </a:custGeom>
          <a:solidFill>
            <a:srgbClr val="0C2340"/>
          </a:solidFill>
          <a:ln>
            <a:noFill/>
          </a:ln>
          <a:effectLst/>
        </p:spPr>
        <p:txBody>
          <a:bodyPr wrap="none" anchor="ctr"/>
          <a:lstStyle/>
          <a:p>
            <a:endParaRPr lang="en-US">
              <a:latin typeface="Poppins" pitchFamily="2" charset="77"/>
            </a:endParaRPr>
          </a:p>
        </p:txBody>
      </p:sp>
      <p:sp>
        <p:nvSpPr>
          <p:cNvPr id="9" name="Freeform 84">
            <a:extLst>
              <a:ext uri="{FF2B5EF4-FFF2-40B4-BE49-F238E27FC236}">
                <a16:creationId xmlns:a16="http://schemas.microsoft.com/office/drawing/2014/main" id="{80602983-11F0-7849-A0AF-AAF0CC19A36D}"/>
              </a:ext>
            </a:extLst>
          </p:cNvPr>
          <p:cNvSpPr>
            <a:spLocks noChangeArrowheads="1"/>
          </p:cNvSpPr>
          <p:nvPr/>
        </p:nvSpPr>
        <p:spPr bwMode="auto">
          <a:xfrm>
            <a:off x="5282447" y="3605959"/>
            <a:ext cx="1708337" cy="1186498"/>
          </a:xfrm>
          <a:custGeom>
            <a:avLst/>
            <a:gdLst>
              <a:gd name="T0" fmla="*/ 1195 w 2745"/>
              <a:gd name="T1" fmla="*/ 1839 h 1903"/>
              <a:gd name="T2" fmla="*/ 1195 w 2745"/>
              <a:gd name="T3" fmla="*/ 1839 h 1903"/>
              <a:gd name="T4" fmla="*/ 1549 w 2745"/>
              <a:gd name="T5" fmla="*/ 1839 h 1903"/>
              <a:gd name="T6" fmla="*/ 2744 w 2745"/>
              <a:gd name="T7" fmla="*/ 1161 h 1903"/>
              <a:gd name="T8" fmla="*/ 2744 w 2745"/>
              <a:gd name="T9" fmla="*/ 469 h 1903"/>
              <a:gd name="T10" fmla="*/ 2744 w 2745"/>
              <a:gd name="T11" fmla="*/ 469 h 1903"/>
              <a:gd name="T12" fmla="*/ 1337 w 2745"/>
              <a:gd name="T13" fmla="*/ 0 h 1903"/>
              <a:gd name="T14" fmla="*/ 1337 w 2745"/>
              <a:gd name="T15" fmla="*/ 0 h 1903"/>
              <a:gd name="T16" fmla="*/ 0 w 2745"/>
              <a:gd name="T17" fmla="*/ 418 h 1903"/>
              <a:gd name="T18" fmla="*/ 0 w 2745"/>
              <a:gd name="T19" fmla="*/ 1161 h 1903"/>
              <a:gd name="T20" fmla="*/ 1195 w 2745"/>
              <a:gd name="T21" fmla="*/ 1839 h 1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5" h="1903">
                <a:moveTo>
                  <a:pt x="1195" y="1839"/>
                </a:moveTo>
                <a:lnTo>
                  <a:pt x="1195" y="1839"/>
                </a:lnTo>
                <a:cubicBezTo>
                  <a:pt x="1305" y="1902"/>
                  <a:pt x="1439" y="1902"/>
                  <a:pt x="1549" y="1839"/>
                </a:cubicBezTo>
                <a:lnTo>
                  <a:pt x="2744" y="1161"/>
                </a:lnTo>
                <a:lnTo>
                  <a:pt x="2744" y="469"/>
                </a:lnTo>
                <a:lnTo>
                  <a:pt x="2744" y="469"/>
                </a:lnTo>
                <a:cubicBezTo>
                  <a:pt x="2352" y="174"/>
                  <a:pt x="1864" y="0"/>
                  <a:pt x="1337" y="0"/>
                </a:cubicBezTo>
                <a:lnTo>
                  <a:pt x="1337" y="0"/>
                </a:lnTo>
                <a:cubicBezTo>
                  <a:pt x="840" y="0"/>
                  <a:pt x="379" y="154"/>
                  <a:pt x="0" y="418"/>
                </a:cubicBezTo>
                <a:lnTo>
                  <a:pt x="0" y="1161"/>
                </a:lnTo>
                <a:lnTo>
                  <a:pt x="1195" y="1839"/>
                </a:lnTo>
              </a:path>
            </a:pathLst>
          </a:custGeom>
          <a:solidFill>
            <a:srgbClr val="26C9D4"/>
          </a:solidFill>
          <a:ln>
            <a:noFill/>
          </a:ln>
          <a:effectLst/>
        </p:spPr>
        <p:txBody>
          <a:bodyPr wrap="none" anchor="ctr"/>
          <a:lstStyle/>
          <a:p>
            <a:endParaRPr lang="en-US">
              <a:latin typeface="Poppins" pitchFamily="2" charset="77"/>
            </a:endParaRPr>
          </a:p>
        </p:txBody>
      </p:sp>
      <p:sp>
        <p:nvSpPr>
          <p:cNvPr id="11" name="Freeform 85">
            <a:extLst>
              <a:ext uri="{FF2B5EF4-FFF2-40B4-BE49-F238E27FC236}">
                <a16:creationId xmlns:a16="http://schemas.microsoft.com/office/drawing/2014/main" id="{CD925852-60B3-CB1C-EDB0-1B64B0183688}"/>
              </a:ext>
            </a:extLst>
          </p:cNvPr>
          <p:cNvSpPr>
            <a:spLocks noChangeArrowheads="1"/>
          </p:cNvSpPr>
          <p:nvPr/>
        </p:nvSpPr>
        <p:spPr bwMode="auto">
          <a:xfrm>
            <a:off x="802869" y="3330615"/>
            <a:ext cx="1711083" cy="1876567"/>
          </a:xfrm>
          <a:custGeom>
            <a:avLst/>
            <a:gdLst>
              <a:gd name="T0" fmla="*/ 2746 w 2747"/>
              <a:gd name="T1" fmla="*/ 3413 h 3414"/>
              <a:gd name="T2" fmla="*/ 2746 w 2747"/>
              <a:gd name="T3" fmla="*/ 415 h 3414"/>
              <a:gd name="T4" fmla="*/ 2746 w 2747"/>
              <a:gd name="T5" fmla="*/ 415 h 3414"/>
              <a:gd name="T6" fmla="*/ 2330 w 2747"/>
              <a:gd name="T7" fmla="*/ 0 h 3414"/>
              <a:gd name="T8" fmla="*/ 358 w 2747"/>
              <a:gd name="T9" fmla="*/ 0 h 3414"/>
              <a:gd name="T10" fmla="*/ 358 w 2747"/>
              <a:gd name="T11" fmla="*/ 0 h 3414"/>
              <a:gd name="T12" fmla="*/ 0 w 2747"/>
              <a:gd name="T13" fmla="*/ 357 h 3414"/>
              <a:gd name="T14" fmla="*/ 0 w 2747"/>
              <a:gd name="T15" fmla="*/ 3361 h 3414"/>
              <a:gd name="T16" fmla="*/ 0 w 2747"/>
              <a:gd name="T17" fmla="*/ 3361 h 3414"/>
              <a:gd name="T18" fmla="*/ 1337 w 2747"/>
              <a:gd name="T19" fmla="*/ 2943 h 3414"/>
              <a:gd name="T20" fmla="*/ 1337 w 2747"/>
              <a:gd name="T21" fmla="*/ 2943 h 3414"/>
              <a:gd name="T22" fmla="*/ 2746 w 2747"/>
              <a:gd name="T23" fmla="*/ 3413 h 3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7" h="3414">
                <a:moveTo>
                  <a:pt x="2746" y="3413"/>
                </a:moveTo>
                <a:lnTo>
                  <a:pt x="2746" y="415"/>
                </a:lnTo>
                <a:lnTo>
                  <a:pt x="2746" y="415"/>
                </a:lnTo>
                <a:cubicBezTo>
                  <a:pt x="2746" y="186"/>
                  <a:pt x="2560" y="0"/>
                  <a:pt x="2330" y="0"/>
                </a:cubicBezTo>
                <a:lnTo>
                  <a:pt x="358" y="0"/>
                </a:lnTo>
                <a:lnTo>
                  <a:pt x="358" y="0"/>
                </a:lnTo>
                <a:cubicBezTo>
                  <a:pt x="160" y="0"/>
                  <a:pt x="0" y="160"/>
                  <a:pt x="0" y="357"/>
                </a:cubicBezTo>
                <a:lnTo>
                  <a:pt x="0" y="3361"/>
                </a:lnTo>
                <a:lnTo>
                  <a:pt x="0" y="3361"/>
                </a:lnTo>
                <a:cubicBezTo>
                  <a:pt x="379" y="3097"/>
                  <a:pt x="840" y="2943"/>
                  <a:pt x="1337" y="2943"/>
                </a:cubicBezTo>
                <a:lnTo>
                  <a:pt x="1337" y="2943"/>
                </a:lnTo>
                <a:cubicBezTo>
                  <a:pt x="1865" y="2943"/>
                  <a:pt x="2353" y="3118"/>
                  <a:pt x="2746" y="3413"/>
                </a:cubicBezTo>
              </a:path>
            </a:pathLst>
          </a:custGeom>
          <a:solidFill>
            <a:schemeClr val="bg1">
              <a:lumMod val="75000"/>
              <a:alpha val="15000"/>
            </a:schemeClr>
          </a:solidFill>
          <a:ln>
            <a:noFill/>
          </a:ln>
          <a:effectLst/>
        </p:spPr>
        <p:txBody>
          <a:bodyPr wrap="none" anchor="ctr"/>
          <a:lstStyle/>
          <a:p>
            <a:endParaRPr lang="en-US">
              <a:latin typeface="Poppins" pitchFamily="2" charset="77"/>
            </a:endParaRPr>
          </a:p>
        </p:txBody>
      </p:sp>
      <p:sp>
        <p:nvSpPr>
          <p:cNvPr id="13" name="Freeform 86">
            <a:extLst>
              <a:ext uri="{FF2B5EF4-FFF2-40B4-BE49-F238E27FC236}">
                <a16:creationId xmlns:a16="http://schemas.microsoft.com/office/drawing/2014/main" id="{30101645-84E6-85CE-5669-A84070A1519E}"/>
              </a:ext>
            </a:extLst>
          </p:cNvPr>
          <p:cNvSpPr>
            <a:spLocks noChangeArrowheads="1"/>
          </p:cNvSpPr>
          <p:nvPr/>
        </p:nvSpPr>
        <p:spPr bwMode="auto">
          <a:xfrm>
            <a:off x="3041285" y="2407784"/>
            <a:ext cx="1711084" cy="1876567"/>
          </a:xfrm>
          <a:custGeom>
            <a:avLst/>
            <a:gdLst>
              <a:gd name="T0" fmla="*/ 2746 w 2747"/>
              <a:gd name="T1" fmla="*/ 3413 h 3414"/>
              <a:gd name="T2" fmla="*/ 2746 w 2747"/>
              <a:gd name="T3" fmla="*/ 416 h 3414"/>
              <a:gd name="T4" fmla="*/ 2746 w 2747"/>
              <a:gd name="T5" fmla="*/ 416 h 3414"/>
              <a:gd name="T6" fmla="*/ 2330 w 2747"/>
              <a:gd name="T7" fmla="*/ 0 h 3414"/>
              <a:gd name="T8" fmla="*/ 358 w 2747"/>
              <a:gd name="T9" fmla="*/ 0 h 3414"/>
              <a:gd name="T10" fmla="*/ 358 w 2747"/>
              <a:gd name="T11" fmla="*/ 0 h 3414"/>
              <a:gd name="T12" fmla="*/ 0 w 2747"/>
              <a:gd name="T13" fmla="*/ 358 h 3414"/>
              <a:gd name="T14" fmla="*/ 0 w 2747"/>
              <a:gd name="T15" fmla="*/ 3361 h 3414"/>
              <a:gd name="T16" fmla="*/ 0 w 2747"/>
              <a:gd name="T17" fmla="*/ 3361 h 3414"/>
              <a:gd name="T18" fmla="*/ 1337 w 2747"/>
              <a:gd name="T19" fmla="*/ 2943 h 3414"/>
              <a:gd name="T20" fmla="*/ 1337 w 2747"/>
              <a:gd name="T21" fmla="*/ 2943 h 3414"/>
              <a:gd name="T22" fmla="*/ 2746 w 2747"/>
              <a:gd name="T23" fmla="*/ 3413 h 3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7" h="3414">
                <a:moveTo>
                  <a:pt x="2746" y="3413"/>
                </a:moveTo>
                <a:lnTo>
                  <a:pt x="2746" y="416"/>
                </a:lnTo>
                <a:lnTo>
                  <a:pt x="2746" y="416"/>
                </a:lnTo>
                <a:cubicBezTo>
                  <a:pt x="2746" y="186"/>
                  <a:pt x="2560" y="0"/>
                  <a:pt x="2330" y="0"/>
                </a:cubicBezTo>
                <a:lnTo>
                  <a:pt x="358" y="0"/>
                </a:lnTo>
                <a:lnTo>
                  <a:pt x="358" y="0"/>
                </a:lnTo>
                <a:cubicBezTo>
                  <a:pt x="161" y="0"/>
                  <a:pt x="0" y="160"/>
                  <a:pt x="0" y="358"/>
                </a:cubicBezTo>
                <a:lnTo>
                  <a:pt x="0" y="3361"/>
                </a:lnTo>
                <a:lnTo>
                  <a:pt x="0" y="3361"/>
                </a:lnTo>
                <a:cubicBezTo>
                  <a:pt x="380" y="3098"/>
                  <a:pt x="840" y="2943"/>
                  <a:pt x="1337" y="2943"/>
                </a:cubicBezTo>
                <a:lnTo>
                  <a:pt x="1337" y="2943"/>
                </a:lnTo>
                <a:cubicBezTo>
                  <a:pt x="1866" y="2943"/>
                  <a:pt x="2354" y="3118"/>
                  <a:pt x="2746" y="3413"/>
                </a:cubicBezTo>
              </a:path>
            </a:pathLst>
          </a:custGeom>
          <a:solidFill>
            <a:schemeClr val="bg1">
              <a:lumMod val="75000"/>
              <a:alpha val="15000"/>
            </a:schemeClr>
          </a:solidFill>
          <a:ln>
            <a:noFill/>
          </a:ln>
          <a:effectLst/>
        </p:spPr>
        <p:txBody>
          <a:bodyPr wrap="none" anchor="ctr"/>
          <a:lstStyle/>
          <a:p>
            <a:endParaRPr lang="en-US">
              <a:latin typeface="Poppins" pitchFamily="2" charset="77"/>
            </a:endParaRPr>
          </a:p>
        </p:txBody>
      </p:sp>
      <p:sp>
        <p:nvSpPr>
          <p:cNvPr id="14" name="Freeform 87">
            <a:extLst>
              <a:ext uri="{FF2B5EF4-FFF2-40B4-BE49-F238E27FC236}">
                <a16:creationId xmlns:a16="http://schemas.microsoft.com/office/drawing/2014/main" id="{0DF9459F-9E34-0118-7906-873798081A3F}"/>
              </a:ext>
            </a:extLst>
          </p:cNvPr>
          <p:cNvSpPr>
            <a:spLocks noChangeArrowheads="1"/>
          </p:cNvSpPr>
          <p:nvPr/>
        </p:nvSpPr>
        <p:spPr bwMode="auto">
          <a:xfrm>
            <a:off x="7545582" y="2394076"/>
            <a:ext cx="1711084" cy="1874520"/>
          </a:xfrm>
          <a:custGeom>
            <a:avLst/>
            <a:gdLst>
              <a:gd name="T0" fmla="*/ 2746 w 2747"/>
              <a:gd name="T1" fmla="*/ 3413 h 3414"/>
              <a:gd name="T2" fmla="*/ 2746 w 2747"/>
              <a:gd name="T3" fmla="*/ 416 h 3414"/>
              <a:gd name="T4" fmla="*/ 2746 w 2747"/>
              <a:gd name="T5" fmla="*/ 416 h 3414"/>
              <a:gd name="T6" fmla="*/ 2330 w 2747"/>
              <a:gd name="T7" fmla="*/ 0 h 3414"/>
              <a:gd name="T8" fmla="*/ 358 w 2747"/>
              <a:gd name="T9" fmla="*/ 0 h 3414"/>
              <a:gd name="T10" fmla="*/ 358 w 2747"/>
              <a:gd name="T11" fmla="*/ 0 h 3414"/>
              <a:gd name="T12" fmla="*/ 0 w 2747"/>
              <a:gd name="T13" fmla="*/ 358 h 3414"/>
              <a:gd name="T14" fmla="*/ 0 w 2747"/>
              <a:gd name="T15" fmla="*/ 3361 h 3414"/>
              <a:gd name="T16" fmla="*/ 0 w 2747"/>
              <a:gd name="T17" fmla="*/ 3361 h 3414"/>
              <a:gd name="T18" fmla="*/ 1336 w 2747"/>
              <a:gd name="T19" fmla="*/ 2943 h 3414"/>
              <a:gd name="T20" fmla="*/ 1336 w 2747"/>
              <a:gd name="T21" fmla="*/ 2943 h 3414"/>
              <a:gd name="T22" fmla="*/ 2746 w 2747"/>
              <a:gd name="T23" fmla="*/ 3413 h 3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7" h="3414">
                <a:moveTo>
                  <a:pt x="2746" y="3413"/>
                </a:moveTo>
                <a:lnTo>
                  <a:pt x="2746" y="416"/>
                </a:lnTo>
                <a:lnTo>
                  <a:pt x="2746" y="416"/>
                </a:lnTo>
                <a:cubicBezTo>
                  <a:pt x="2746" y="186"/>
                  <a:pt x="2559" y="0"/>
                  <a:pt x="2330" y="0"/>
                </a:cubicBezTo>
                <a:lnTo>
                  <a:pt x="358" y="0"/>
                </a:lnTo>
                <a:lnTo>
                  <a:pt x="358" y="0"/>
                </a:lnTo>
                <a:cubicBezTo>
                  <a:pt x="160" y="0"/>
                  <a:pt x="0" y="160"/>
                  <a:pt x="0" y="358"/>
                </a:cubicBezTo>
                <a:lnTo>
                  <a:pt x="0" y="3361"/>
                </a:lnTo>
                <a:lnTo>
                  <a:pt x="0" y="3361"/>
                </a:lnTo>
                <a:cubicBezTo>
                  <a:pt x="379" y="3098"/>
                  <a:pt x="840" y="2943"/>
                  <a:pt x="1336" y="2943"/>
                </a:cubicBezTo>
                <a:lnTo>
                  <a:pt x="1336" y="2943"/>
                </a:lnTo>
                <a:cubicBezTo>
                  <a:pt x="1865" y="2943"/>
                  <a:pt x="2353" y="3118"/>
                  <a:pt x="2746" y="3413"/>
                </a:cubicBezTo>
              </a:path>
            </a:pathLst>
          </a:custGeom>
          <a:solidFill>
            <a:schemeClr val="bg1">
              <a:lumMod val="75000"/>
              <a:alpha val="15000"/>
            </a:schemeClr>
          </a:solidFill>
          <a:ln>
            <a:noFill/>
          </a:ln>
          <a:effectLst/>
        </p:spPr>
        <p:txBody>
          <a:bodyPr wrap="none" anchor="ctr"/>
          <a:lstStyle/>
          <a:p>
            <a:endParaRPr lang="en-US">
              <a:latin typeface="Poppins" pitchFamily="2" charset="77"/>
            </a:endParaRPr>
          </a:p>
        </p:txBody>
      </p:sp>
      <p:sp>
        <p:nvSpPr>
          <p:cNvPr id="15" name="Freeform 88">
            <a:extLst>
              <a:ext uri="{FF2B5EF4-FFF2-40B4-BE49-F238E27FC236}">
                <a16:creationId xmlns:a16="http://schemas.microsoft.com/office/drawing/2014/main" id="{D26B00D2-109E-0FA5-6BBA-D5CB87AC3025}"/>
              </a:ext>
            </a:extLst>
          </p:cNvPr>
          <p:cNvSpPr>
            <a:spLocks noChangeArrowheads="1"/>
          </p:cNvSpPr>
          <p:nvPr/>
        </p:nvSpPr>
        <p:spPr bwMode="auto">
          <a:xfrm>
            <a:off x="9775758" y="3316906"/>
            <a:ext cx="1711084" cy="1874520"/>
          </a:xfrm>
          <a:custGeom>
            <a:avLst/>
            <a:gdLst>
              <a:gd name="T0" fmla="*/ 2746 w 2747"/>
              <a:gd name="T1" fmla="*/ 3413 h 3414"/>
              <a:gd name="T2" fmla="*/ 2746 w 2747"/>
              <a:gd name="T3" fmla="*/ 415 h 3414"/>
              <a:gd name="T4" fmla="*/ 2746 w 2747"/>
              <a:gd name="T5" fmla="*/ 415 h 3414"/>
              <a:gd name="T6" fmla="*/ 2331 w 2747"/>
              <a:gd name="T7" fmla="*/ 0 h 3414"/>
              <a:gd name="T8" fmla="*/ 358 w 2747"/>
              <a:gd name="T9" fmla="*/ 0 h 3414"/>
              <a:gd name="T10" fmla="*/ 358 w 2747"/>
              <a:gd name="T11" fmla="*/ 0 h 3414"/>
              <a:gd name="T12" fmla="*/ 0 w 2747"/>
              <a:gd name="T13" fmla="*/ 357 h 3414"/>
              <a:gd name="T14" fmla="*/ 0 w 2747"/>
              <a:gd name="T15" fmla="*/ 3361 h 3414"/>
              <a:gd name="T16" fmla="*/ 0 w 2747"/>
              <a:gd name="T17" fmla="*/ 3361 h 3414"/>
              <a:gd name="T18" fmla="*/ 1338 w 2747"/>
              <a:gd name="T19" fmla="*/ 2943 h 3414"/>
              <a:gd name="T20" fmla="*/ 1338 w 2747"/>
              <a:gd name="T21" fmla="*/ 2943 h 3414"/>
              <a:gd name="T22" fmla="*/ 2746 w 2747"/>
              <a:gd name="T23" fmla="*/ 3413 h 3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7" h="3414">
                <a:moveTo>
                  <a:pt x="2746" y="3413"/>
                </a:moveTo>
                <a:lnTo>
                  <a:pt x="2746" y="415"/>
                </a:lnTo>
                <a:lnTo>
                  <a:pt x="2746" y="415"/>
                </a:lnTo>
                <a:cubicBezTo>
                  <a:pt x="2746" y="186"/>
                  <a:pt x="2560" y="0"/>
                  <a:pt x="2331" y="0"/>
                </a:cubicBezTo>
                <a:lnTo>
                  <a:pt x="358" y="0"/>
                </a:lnTo>
                <a:lnTo>
                  <a:pt x="358" y="0"/>
                </a:lnTo>
                <a:cubicBezTo>
                  <a:pt x="160" y="0"/>
                  <a:pt x="0" y="160"/>
                  <a:pt x="0" y="357"/>
                </a:cubicBezTo>
                <a:lnTo>
                  <a:pt x="0" y="3361"/>
                </a:lnTo>
                <a:lnTo>
                  <a:pt x="0" y="3361"/>
                </a:lnTo>
                <a:cubicBezTo>
                  <a:pt x="380" y="3097"/>
                  <a:pt x="841" y="2943"/>
                  <a:pt x="1338" y="2943"/>
                </a:cubicBezTo>
                <a:lnTo>
                  <a:pt x="1338" y="2943"/>
                </a:lnTo>
                <a:cubicBezTo>
                  <a:pt x="1866" y="2943"/>
                  <a:pt x="2354" y="3118"/>
                  <a:pt x="2746" y="3413"/>
                </a:cubicBezTo>
              </a:path>
            </a:pathLst>
          </a:custGeom>
          <a:solidFill>
            <a:schemeClr val="bg1">
              <a:lumMod val="75000"/>
              <a:alpha val="15000"/>
            </a:schemeClr>
          </a:solidFill>
          <a:ln>
            <a:noFill/>
          </a:ln>
          <a:effectLst/>
        </p:spPr>
        <p:txBody>
          <a:bodyPr wrap="none" anchor="ctr"/>
          <a:lstStyle/>
          <a:p>
            <a:endParaRPr lang="en-US">
              <a:latin typeface="Poppins" pitchFamily="2" charset="77"/>
            </a:endParaRPr>
          </a:p>
        </p:txBody>
      </p:sp>
      <p:sp>
        <p:nvSpPr>
          <p:cNvPr id="17" name="Freeform 89">
            <a:extLst>
              <a:ext uri="{FF2B5EF4-FFF2-40B4-BE49-F238E27FC236}">
                <a16:creationId xmlns:a16="http://schemas.microsoft.com/office/drawing/2014/main" id="{01BA56F0-0559-2610-6AB7-569966B9C933}"/>
              </a:ext>
            </a:extLst>
          </p:cNvPr>
          <p:cNvSpPr>
            <a:spLocks noChangeArrowheads="1"/>
          </p:cNvSpPr>
          <p:nvPr/>
        </p:nvSpPr>
        <p:spPr bwMode="auto">
          <a:xfrm>
            <a:off x="5282447" y="2009560"/>
            <a:ext cx="1708337" cy="1874520"/>
          </a:xfrm>
          <a:custGeom>
            <a:avLst/>
            <a:gdLst>
              <a:gd name="T0" fmla="*/ 2744 w 2745"/>
              <a:gd name="T1" fmla="*/ 3413 h 3414"/>
              <a:gd name="T2" fmla="*/ 2744 w 2745"/>
              <a:gd name="T3" fmla="*/ 416 h 3414"/>
              <a:gd name="T4" fmla="*/ 2744 w 2745"/>
              <a:gd name="T5" fmla="*/ 416 h 3414"/>
              <a:gd name="T6" fmla="*/ 2329 w 2745"/>
              <a:gd name="T7" fmla="*/ 0 h 3414"/>
              <a:gd name="T8" fmla="*/ 357 w 2745"/>
              <a:gd name="T9" fmla="*/ 0 h 3414"/>
              <a:gd name="T10" fmla="*/ 357 w 2745"/>
              <a:gd name="T11" fmla="*/ 0 h 3414"/>
              <a:gd name="T12" fmla="*/ 0 w 2745"/>
              <a:gd name="T13" fmla="*/ 358 h 3414"/>
              <a:gd name="T14" fmla="*/ 0 w 2745"/>
              <a:gd name="T15" fmla="*/ 3362 h 3414"/>
              <a:gd name="T16" fmla="*/ 0 w 2745"/>
              <a:gd name="T17" fmla="*/ 3362 h 3414"/>
              <a:gd name="T18" fmla="*/ 1337 w 2745"/>
              <a:gd name="T19" fmla="*/ 2944 h 3414"/>
              <a:gd name="T20" fmla="*/ 1337 w 2745"/>
              <a:gd name="T21" fmla="*/ 2944 h 3414"/>
              <a:gd name="T22" fmla="*/ 2744 w 2745"/>
              <a:gd name="T23" fmla="*/ 3413 h 3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5" h="3414">
                <a:moveTo>
                  <a:pt x="2744" y="3413"/>
                </a:moveTo>
                <a:lnTo>
                  <a:pt x="2744" y="416"/>
                </a:lnTo>
                <a:lnTo>
                  <a:pt x="2744" y="416"/>
                </a:lnTo>
                <a:cubicBezTo>
                  <a:pt x="2744" y="186"/>
                  <a:pt x="2558" y="0"/>
                  <a:pt x="2329" y="0"/>
                </a:cubicBezTo>
                <a:lnTo>
                  <a:pt x="357" y="0"/>
                </a:lnTo>
                <a:lnTo>
                  <a:pt x="357" y="0"/>
                </a:lnTo>
                <a:cubicBezTo>
                  <a:pt x="160" y="0"/>
                  <a:pt x="0" y="161"/>
                  <a:pt x="0" y="358"/>
                </a:cubicBezTo>
                <a:lnTo>
                  <a:pt x="0" y="3362"/>
                </a:lnTo>
                <a:lnTo>
                  <a:pt x="0" y="3362"/>
                </a:lnTo>
                <a:cubicBezTo>
                  <a:pt x="379" y="3098"/>
                  <a:pt x="840" y="2944"/>
                  <a:pt x="1337" y="2944"/>
                </a:cubicBezTo>
                <a:lnTo>
                  <a:pt x="1337" y="2944"/>
                </a:lnTo>
                <a:cubicBezTo>
                  <a:pt x="1864" y="2944"/>
                  <a:pt x="2352" y="3118"/>
                  <a:pt x="2744" y="3413"/>
                </a:cubicBezTo>
              </a:path>
            </a:pathLst>
          </a:custGeom>
          <a:solidFill>
            <a:schemeClr val="bg1">
              <a:lumMod val="75000"/>
              <a:alpha val="15000"/>
            </a:schemeClr>
          </a:solidFill>
          <a:ln>
            <a:noFill/>
          </a:ln>
          <a:effectLst/>
        </p:spPr>
        <p:txBody>
          <a:bodyPr wrap="none" anchor="ctr"/>
          <a:lstStyle/>
          <a:p>
            <a:endParaRPr lang="en-US">
              <a:latin typeface="Poppins" pitchFamily="2" charset="77"/>
            </a:endParaRPr>
          </a:p>
        </p:txBody>
      </p:sp>
      <p:sp>
        <p:nvSpPr>
          <p:cNvPr id="18" name="TextBox 17">
            <a:extLst>
              <a:ext uri="{FF2B5EF4-FFF2-40B4-BE49-F238E27FC236}">
                <a16:creationId xmlns:a16="http://schemas.microsoft.com/office/drawing/2014/main" id="{1D1DE2DA-58B3-555B-F7C8-62A23AF86B24}"/>
              </a:ext>
            </a:extLst>
          </p:cNvPr>
          <p:cNvSpPr txBox="1"/>
          <p:nvPr/>
        </p:nvSpPr>
        <p:spPr>
          <a:xfrm>
            <a:off x="901584" y="5160208"/>
            <a:ext cx="1514143" cy="584775"/>
          </a:xfrm>
          <a:prstGeom prst="rect">
            <a:avLst/>
          </a:prstGeom>
          <a:noFill/>
        </p:spPr>
        <p:txBody>
          <a:bodyPr wrap="square" rtlCol="0" anchor="ctr">
            <a:spAutoFit/>
          </a:bodyPr>
          <a:lstStyle/>
          <a:p>
            <a:pPr algn="ctr"/>
            <a:r>
              <a:rPr lang="en-US" sz="1600" b="1" spc="-15">
                <a:solidFill>
                  <a:schemeClr val="bg1"/>
                </a:solidFill>
                <a:latin typeface="Poppins" panose="00000500000000000000" pitchFamily="2" charset="0"/>
                <a:cs typeface="Poppins" panose="00000500000000000000" pitchFamily="2" charset="0"/>
              </a:rPr>
              <a:t>HEALTH SURVEYS</a:t>
            </a:r>
          </a:p>
        </p:txBody>
      </p:sp>
      <p:sp>
        <p:nvSpPr>
          <p:cNvPr id="19" name="TextBox 18">
            <a:extLst>
              <a:ext uri="{FF2B5EF4-FFF2-40B4-BE49-F238E27FC236}">
                <a16:creationId xmlns:a16="http://schemas.microsoft.com/office/drawing/2014/main" id="{F2D24CE7-A5E6-7BBC-2EA3-FD38108A0EC8}"/>
              </a:ext>
            </a:extLst>
          </p:cNvPr>
          <p:cNvSpPr txBox="1"/>
          <p:nvPr/>
        </p:nvSpPr>
        <p:spPr>
          <a:xfrm>
            <a:off x="852424" y="3393859"/>
            <a:ext cx="1600200" cy="1469377"/>
          </a:xfrm>
          <a:prstGeom prst="rect">
            <a:avLst/>
          </a:prstGeom>
          <a:noFill/>
        </p:spPr>
        <p:txBody>
          <a:bodyPr wrap="square" rtlCol="0" anchor="ctr">
            <a:spAutoFit/>
          </a:bodyPr>
          <a:lstStyle/>
          <a:p>
            <a:pPr algn="ctr">
              <a:lnSpc>
                <a:spcPts val="1800"/>
              </a:lnSpc>
            </a:pPr>
            <a:r>
              <a:rPr lang="en-US" sz="1400" spc="-10">
                <a:latin typeface="Aptos" panose="020B0004020202020204" pitchFamily="34" charset="0"/>
                <a:cs typeface="Poppins" panose="00000500000000000000" pitchFamily="2" charset="0"/>
              </a:rPr>
              <a:t>Surveys of SCC youths and adults concerning their health status, access and behaviors</a:t>
            </a:r>
          </a:p>
        </p:txBody>
      </p:sp>
      <p:sp>
        <p:nvSpPr>
          <p:cNvPr id="20" name="TextBox 19">
            <a:extLst>
              <a:ext uri="{FF2B5EF4-FFF2-40B4-BE49-F238E27FC236}">
                <a16:creationId xmlns:a16="http://schemas.microsoft.com/office/drawing/2014/main" id="{938F753F-7DCC-F131-54FE-88FF3D11EE64}"/>
              </a:ext>
            </a:extLst>
          </p:cNvPr>
          <p:cNvSpPr txBox="1"/>
          <p:nvPr/>
        </p:nvSpPr>
        <p:spPr>
          <a:xfrm>
            <a:off x="3140966" y="4229032"/>
            <a:ext cx="1514143" cy="584775"/>
          </a:xfrm>
          <a:prstGeom prst="rect">
            <a:avLst/>
          </a:prstGeom>
          <a:noFill/>
        </p:spPr>
        <p:txBody>
          <a:bodyPr wrap="square" rtlCol="0" anchor="ctr">
            <a:spAutoFit/>
          </a:bodyPr>
          <a:lstStyle/>
          <a:p>
            <a:pPr algn="ctr"/>
            <a:r>
              <a:rPr lang="en-US" sz="1600" b="1" spc="-15" dirty="0">
                <a:solidFill>
                  <a:schemeClr val="bg1"/>
                </a:solidFill>
                <a:latin typeface="Poppins" panose="00000500000000000000" pitchFamily="2" charset="0"/>
                <a:cs typeface="Poppins" panose="00000500000000000000" pitchFamily="2" charset="0"/>
              </a:rPr>
              <a:t>VITAL STATISTICS</a:t>
            </a:r>
          </a:p>
        </p:txBody>
      </p:sp>
      <p:sp>
        <p:nvSpPr>
          <p:cNvPr id="21" name="TextBox 20">
            <a:extLst>
              <a:ext uri="{FF2B5EF4-FFF2-40B4-BE49-F238E27FC236}">
                <a16:creationId xmlns:a16="http://schemas.microsoft.com/office/drawing/2014/main" id="{7D1C0712-D87B-2EDE-4EEB-B3A6017373C1}"/>
              </a:ext>
            </a:extLst>
          </p:cNvPr>
          <p:cNvSpPr txBox="1"/>
          <p:nvPr/>
        </p:nvSpPr>
        <p:spPr>
          <a:xfrm>
            <a:off x="3140966" y="2416361"/>
            <a:ext cx="1514144" cy="1469377"/>
          </a:xfrm>
          <a:prstGeom prst="rect">
            <a:avLst/>
          </a:prstGeom>
          <a:noFill/>
        </p:spPr>
        <p:txBody>
          <a:bodyPr wrap="square" rtlCol="0" anchor="ctr">
            <a:spAutoFit/>
          </a:bodyPr>
          <a:lstStyle/>
          <a:p>
            <a:pPr algn="ctr">
              <a:lnSpc>
                <a:spcPts val="1800"/>
              </a:lnSpc>
            </a:pPr>
            <a:r>
              <a:rPr lang="en-US" sz="1400" spc="-10" dirty="0">
                <a:latin typeface="Aptos" panose="020B0004020202020204" pitchFamily="34" charset="0"/>
                <a:cs typeface="Poppins" panose="00000500000000000000" pitchFamily="2" charset="0"/>
              </a:rPr>
              <a:t>Line level mortality and natality records of residents within CCDPH’s jurisdiction</a:t>
            </a:r>
          </a:p>
        </p:txBody>
      </p:sp>
      <p:sp>
        <p:nvSpPr>
          <p:cNvPr id="22" name="TextBox 21">
            <a:extLst>
              <a:ext uri="{FF2B5EF4-FFF2-40B4-BE49-F238E27FC236}">
                <a16:creationId xmlns:a16="http://schemas.microsoft.com/office/drawing/2014/main" id="{D76C86C0-670C-F5AF-B5EF-730A8ADB3138}"/>
              </a:ext>
            </a:extLst>
          </p:cNvPr>
          <p:cNvSpPr txBox="1"/>
          <p:nvPr/>
        </p:nvSpPr>
        <p:spPr>
          <a:xfrm>
            <a:off x="5387785" y="3844699"/>
            <a:ext cx="1514143" cy="584775"/>
          </a:xfrm>
          <a:prstGeom prst="rect">
            <a:avLst/>
          </a:prstGeom>
          <a:noFill/>
        </p:spPr>
        <p:txBody>
          <a:bodyPr wrap="square" rtlCol="0" anchor="ctr">
            <a:spAutoFit/>
          </a:bodyPr>
          <a:lstStyle/>
          <a:p>
            <a:pPr algn="ctr"/>
            <a:r>
              <a:rPr lang="en-US" sz="1600" b="1" spc="-15">
                <a:solidFill>
                  <a:schemeClr val="bg1"/>
                </a:solidFill>
                <a:latin typeface="Poppins" panose="00000500000000000000" pitchFamily="2" charset="0"/>
                <a:cs typeface="Poppins" panose="00000500000000000000" pitchFamily="2" charset="0"/>
              </a:rPr>
              <a:t>HOSPITAL-IZATION</a:t>
            </a:r>
          </a:p>
        </p:txBody>
      </p:sp>
      <p:sp>
        <p:nvSpPr>
          <p:cNvPr id="23" name="TextBox 22">
            <a:extLst>
              <a:ext uri="{FF2B5EF4-FFF2-40B4-BE49-F238E27FC236}">
                <a16:creationId xmlns:a16="http://schemas.microsoft.com/office/drawing/2014/main" id="{30593C8F-0B39-F33E-D364-D913665786F3}"/>
              </a:ext>
            </a:extLst>
          </p:cNvPr>
          <p:cNvSpPr txBox="1"/>
          <p:nvPr/>
        </p:nvSpPr>
        <p:spPr>
          <a:xfrm>
            <a:off x="5317390" y="2139454"/>
            <a:ext cx="1584538" cy="1238544"/>
          </a:xfrm>
          <a:prstGeom prst="rect">
            <a:avLst/>
          </a:prstGeom>
          <a:noFill/>
        </p:spPr>
        <p:txBody>
          <a:bodyPr wrap="square" rtlCol="0" anchor="ctr">
            <a:spAutoFit/>
          </a:bodyPr>
          <a:lstStyle/>
          <a:p>
            <a:pPr algn="ctr">
              <a:lnSpc>
                <a:spcPts val="1800"/>
              </a:lnSpc>
            </a:pPr>
            <a:r>
              <a:rPr lang="en-US" sz="1400" spc="-10" dirty="0">
                <a:latin typeface="Aptos" panose="020B0004020202020204" pitchFamily="34" charset="0"/>
                <a:cs typeface="Poppins" panose="00000500000000000000" pitchFamily="2" charset="0"/>
              </a:rPr>
              <a:t>Inpatient and outpatient hospital discharge records of CCDPH residents</a:t>
            </a:r>
          </a:p>
        </p:txBody>
      </p:sp>
      <p:sp>
        <p:nvSpPr>
          <p:cNvPr id="24" name="TextBox 23">
            <a:extLst>
              <a:ext uri="{FF2B5EF4-FFF2-40B4-BE49-F238E27FC236}">
                <a16:creationId xmlns:a16="http://schemas.microsoft.com/office/drawing/2014/main" id="{A38DD76F-BAD6-A6F6-4F86-69CB2252EB1C}"/>
              </a:ext>
            </a:extLst>
          </p:cNvPr>
          <p:cNvSpPr txBox="1"/>
          <p:nvPr/>
        </p:nvSpPr>
        <p:spPr>
          <a:xfrm>
            <a:off x="7632135" y="4105920"/>
            <a:ext cx="1514143" cy="830997"/>
          </a:xfrm>
          <a:prstGeom prst="rect">
            <a:avLst/>
          </a:prstGeom>
          <a:noFill/>
        </p:spPr>
        <p:txBody>
          <a:bodyPr wrap="square" rtlCol="0" anchor="ctr">
            <a:spAutoFit/>
          </a:bodyPr>
          <a:lstStyle/>
          <a:p>
            <a:pPr algn="ctr"/>
            <a:r>
              <a:rPr lang="en-US" sz="1600" b="1" spc="-15">
                <a:solidFill>
                  <a:schemeClr val="bg1"/>
                </a:solidFill>
                <a:latin typeface="Poppins" panose="00000500000000000000" pitchFamily="2" charset="0"/>
                <a:cs typeface="Poppins" panose="00000500000000000000" pitchFamily="2" charset="0"/>
              </a:rPr>
              <a:t>ELECTRONIC HEALTH RECORDS</a:t>
            </a:r>
          </a:p>
        </p:txBody>
      </p:sp>
      <p:sp>
        <p:nvSpPr>
          <p:cNvPr id="25" name="TextBox 24">
            <a:extLst>
              <a:ext uri="{FF2B5EF4-FFF2-40B4-BE49-F238E27FC236}">
                <a16:creationId xmlns:a16="http://schemas.microsoft.com/office/drawing/2014/main" id="{0B723AAA-F4C9-085B-7821-5D5717DCFF22}"/>
              </a:ext>
            </a:extLst>
          </p:cNvPr>
          <p:cNvSpPr txBox="1"/>
          <p:nvPr/>
        </p:nvSpPr>
        <p:spPr>
          <a:xfrm>
            <a:off x="7642074" y="2419696"/>
            <a:ext cx="1514144" cy="1462708"/>
          </a:xfrm>
          <a:prstGeom prst="rect">
            <a:avLst/>
          </a:prstGeom>
          <a:noFill/>
        </p:spPr>
        <p:txBody>
          <a:bodyPr wrap="square" rtlCol="0" anchor="ctr">
            <a:spAutoFit/>
          </a:bodyPr>
          <a:lstStyle/>
          <a:p>
            <a:pPr algn="ctr">
              <a:lnSpc>
                <a:spcPts val="1800"/>
              </a:lnSpc>
            </a:pPr>
            <a:r>
              <a:rPr lang="en-US" sz="1400" spc="-10">
                <a:latin typeface="Aptos" panose="020B0004020202020204" pitchFamily="34" charset="0"/>
                <a:cs typeface="Poppins" panose="00000500000000000000" pitchFamily="2" charset="0"/>
              </a:rPr>
              <a:t>Prevalence rates of select health outcomes calculated using clinical health records</a:t>
            </a:r>
          </a:p>
        </p:txBody>
      </p:sp>
      <p:sp>
        <p:nvSpPr>
          <p:cNvPr id="26" name="TextBox 25">
            <a:extLst>
              <a:ext uri="{FF2B5EF4-FFF2-40B4-BE49-F238E27FC236}">
                <a16:creationId xmlns:a16="http://schemas.microsoft.com/office/drawing/2014/main" id="{9D1DDAB5-DBD8-B381-218A-4D61272752A4}"/>
              </a:ext>
            </a:extLst>
          </p:cNvPr>
          <p:cNvSpPr txBox="1"/>
          <p:nvPr/>
        </p:nvSpPr>
        <p:spPr>
          <a:xfrm>
            <a:off x="9873983" y="5160207"/>
            <a:ext cx="1514143" cy="584775"/>
          </a:xfrm>
          <a:prstGeom prst="rect">
            <a:avLst/>
          </a:prstGeom>
          <a:noFill/>
        </p:spPr>
        <p:txBody>
          <a:bodyPr wrap="square" rtlCol="0" anchor="ctr">
            <a:spAutoFit/>
          </a:bodyPr>
          <a:lstStyle/>
          <a:p>
            <a:pPr algn="ctr"/>
            <a:r>
              <a:rPr lang="en-US" sz="1600" b="1" spc="-15">
                <a:solidFill>
                  <a:schemeClr val="bg1"/>
                </a:solidFill>
                <a:latin typeface="Poppins" panose="00000500000000000000" pitchFamily="2" charset="0"/>
                <a:cs typeface="Poppins" panose="00000500000000000000" pitchFamily="2" charset="0"/>
              </a:rPr>
              <a:t>SOCIAL ECOLOGICAL</a:t>
            </a:r>
          </a:p>
        </p:txBody>
      </p:sp>
      <p:sp>
        <p:nvSpPr>
          <p:cNvPr id="27" name="TextBox 26">
            <a:extLst>
              <a:ext uri="{FF2B5EF4-FFF2-40B4-BE49-F238E27FC236}">
                <a16:creationId xmlns:a16="http://schemas.microsoft.com/office/drawing/2014/main" id="{3E3F0EE8-8B08-85A2-E754-D7B4054DAC02}"/>
              </a:ext>
            </a:extLst>
          </p:cNvPr>
          <p:cNvSpPr txBox="1"/>
          <p:nvPr/>
        </p:nvSpPr>
        <p:spPr>
          <a:xfrm>
            <a:off x="9873983" y="3386028"/>
            <a:ext cx="1514144" cy="1462708"/>
          </a:xfrm>
          <a:prstGeom prst="rect">
            <a:avLst/>
          </a:prstGeom>
          <a:noFill/>
        </p:spPr>
        <p:txBody>
          <a:bodyPr wrap="square" rtlCol="0" anchor="ctr">
            <a:spAutoFit/>
          </a:bodyPr>
          <a:lstStyle/>
          <a:p>
            <a:pPr algn="ctr">
              <a:lnSpc>
                <a:spcPts val="1800"/>
              </a:lnSpc>
            </a:pPr>
            <a:r>
              <a:rPr lang="en-US" sz="1400" spc="-10">
                <a:latin typeface="Aptos" panose="020B0004020202020204" pitchFamily="34" charset="0"/>
                <a:cs typeface="Poppins" panose="00000500000000000000" pitchFamily="2" charset="0"/>
              </a:rPr>
              <a:t>Socioeconomic, environmental, other data used to evaluate neighborhood context</a:t>
            </a:r>
          </a:p>
        </p:txBody>
      </p:sp>
      <p:sp>
        <p:nvSpPr>
          <p:cNvPr id="28" name="Rectangle: Rounded Corners 27">
            <a:extLst>
              <a:ext uri="{FF2B5EF4-FFF2-40B4-BE49-F238E27FC236}">
                <a16:creationId xmlns:a16="http://schemas.microsoft.com/office/drawing/2014/main" id="{BF1F8944-2118-C429-66AC-32191ADE7657}"/>
              </a:ext>
            </a:extLst>
          </p:cNvPr>
          <p:cNvSpPr/>
          <p:nvPr/>
        </p:nvSpPr>
        <p:spPr>
          <a:xfrm>
            <a:off x="783552" y="2594883"/>
            <a:ext cx="1700351" cy="685800"/>
          </a:xfrm>
          <a:prstGeom prst="roundRect">
            <a:avLst/>
          </a:prstGeom>
          <a:solidFill>
            <a:srgbClr val="4A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Poppins" panose="00000500000000000000" pitchFamily="2" charset="0"/>
                <a:cs typeface="Poppins" panose="00000500000000000000" pitchFamily="2" charset="0"/>
              </a:rPr>
              <a:t>Primary data </a:t>
            </a:r>
            <a:r>
              <a:rPr lang="en-US" sz="1200" i="1">
                <a:latin typeface="Poppins" panose="00000500000000000000" pitchFamily="2" charset="0"/>
                <a:cs typeface="Poppins" panose="00000500000000000000" pitchFamily="2" charset="0"/>
              </a:rPr>
              <a:t>contingent on funding</a:t>
            </a:r>
          </a:p>
        </p:txBody>
      </p:sp>
      <p:sp>
        <p:nvSpPr>
          <p:cNvPr id="29" name="Rectangle: Rounded Corners 28">
            <a:extLst>
              <a:ext uri="{FF2B5EF4-FFF2-40B4-BE49-F238E27FC236}">
                <a16:creationId xmlns:a16="http://schemas.microsoft.com/office/drawing/2014/main" id="{DAF68214-99BF-A8F7-ADFE-87DE60930F88}"/>
              </a:ext>
            </a:extLst>
          </p:cNvPr>
          <p:cNvSpPr/>
          <p:nvPr/>
        </p:nvSpPr>
        <p:spPr>
          <a:xfrm>
            <a:off x="3027298" y="1667317"/>
            <a:ext cx="1700351" cy="685800"/>
          </a:xfrm>
          <a:prstGeom prst="roundRect">
            <a:avLst/>
          </a:prstGeom>
          <a:solidFill>
            <a:srgbClr val="629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Poppins" panose="00000500000000000000" pitchFamily="2" charset="0"/>
                <a:cs typeface="Poppins" panose="00000500000000000000" pitchFamily="2" charset="0"/>
              </a:rPr>
              <a:t>Secondary data from IDPH</a:t>
            </a:r>
          </a:p>
          <a:p>
            <a:pPr algn="ctr"/>
            <a:r>
              <a:rPr lang="en-US" sz="1200" i="1">
                <a:latin typeface="Poppins" panose="00000500000000000000" pitchFamily="2" charset="0"/>
                <a:cs typeface="Poppins" panose="00000500000000000000" pitchFamily="2" charset="0"/>
              </a:rPr>
              <a:t>updated annually</a:t>
            </a:r>
          </a:p>
        </p:txBody>
      </p:sp>
      <p:sp>
        <p:nvSpPr>
          <p:cNvPr id="30" name="Rectangle: Rounded Corners 29">
            <a:extLst>
              <a:ext uri="{FF2B5EF4-FFF2-40B4-BE49-F238E27FC236}">
                <a16:creationId xmlns:a16="http://schemas.microsoft.com/office/drawing/2014/main" id="{30CD0EE6-639D-EF27-BFFE-DB1659B445A7}"/>
              </a:ext>
            </a:extLst>
          </p:cNvPr>
          <p:cNvSpPr/>
          <p:nvPr/>
        </p:nvSpPr>
        <p:spPr>
          <a:xfrm>
            <a:off x="5275136" y="1277131"/>
            <a:ext cx="1700351" cy="685800"/>
          </a:xfrm>
          <a:prstGeom prst="roundRect">
            <a:avLst/>
          </a:prstGeom>
          <a:solidFill>
            <a:srgbClr val="26C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Poppins" panose="00000500000000000000" pitchFamily="2" charset="0"/>
                <a:cs typeface="Poppins" panose="00000500000000000000" pitchFamily="2" charset="0"/>
              </a:rPr>
              <a:t>Secondary data from IDPH</a:t>
            </a:r>
          </a:p>
          <a:p>
            <a:pPr algn="ctr"/>
            <a:r>
              <a:rPr lang="en-US" sz="1200" i="1" dirty="0">
                <a:latin typeface="Poppins" panose="00000500000000000000" pitchFamily="2" charset="0"/>
                <a:cs typeface="Poppins" panose="00000500000000000000" pitchFamily="2" charset="0"/>
              </a:rPr>
              <a:t>updated annually</a:t>
            </a:r>
          </a:p>
        </p:txBody>
      </p:sp>
      <p:sp>
        <p:nvSpPr>
          <p:cNvPr id="31" name="Rectangle: Rounded Corners 30">
            <a:extLst>
              <a:ext uri="{FF2B5EF4-FFF2-40B4-BE49-F238E27FC236}">
                <a16:creationId xmlns:a16="http://schemas.microsoft.com/office/drawing/2014/main" id="{D0AFA385-0DEE-2D8E-4A9A-656A4983942E}"/>
              </a:ext>
            </a:extLst>
          </p:cNvPr>
          <p:cNvSpPr/>
          <p:nvPr/>
        </p:nvSpPr>
        <p:spPr>
          <a:xfrm>
            <a:off x="7561136" y="1623498"/>
            <a:ext cx="1700351" cy="685800"/>
          </a:xfrm>
          <a:prstGeom prst="roundRect">
            <a:avLst/>
          </a:prstGeom>
          <a:solidFill>
            <a:srgbClr val="7F8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Poppins" panose="00000500000000000000" pitchFamily="2" charset="0"/>
                <a:cs typeface="Poppins" panose="00000500000000000000" pitchFamily="2" charset="0"/>
              </a:rPr>
              <a:t>Secondary data from IDPH</a:t>
            </a:r>
          </a:p>
          <a:p>
            <a:pPr algn="ctr"/>
            <a:r>
              <a:rPr lang="en-US" sz="1200" i="1" dirty="0">
                <a:latin typeface="Poppins" panose="00000500000000000000" pitchFamily="2" charset="0"/>
                <a:cs typeface="Poppins" panose="00000500000000000000" pitchFamily="2" charset="0"/>
              </a:rPr>
              <a:t>updated quarterly</a:t>
            </a:r>
          </a:p>
        </p:txBody>
      </p:sp>
      <p:sp>
        <p:nvSpPr>
          <p:cNvPr id="32" name="Rectangle: Rounded Corners 31">
            <a:extLst>
              <a:ext uri="{FF2B5EF4-FFF2-40B4-BE49-F238E27FC236}">
                <a16:creationId xmlns:a16="http://schemas.microsoft.com/office/drawing/2014/main" id="{75BF35DE-0390-8674-24D1-4C7FE4CE9636}"/>
              </a:ext>
            </a:extLst>
          </p:cNvPr>
          <p:cNvSpPr/>
          <p:nvPr/>
        </p:nvSpPr>
        <p:spPr>
          <a:xfrm>
            <a:off x="9805809" y="2605296"/>
            <a:ext cx="1700351" cy="685800"/>
          </a:xfrm>
          <a:prstGeom prst="round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Poppins" panose="00000500000000000000" pitchFamily="2" charset="0"/>
                <a:cs typeface="Poppins" panose="00000500000000000000" pitchFamily="2" charset="0"/>
              </a:rPr>
              <a:t>Secondary data </a:t>
            </a:r>
            <a:r>
              <a:rPr lang="en-US" sz="1200" i="1">
                <a:latin typeface="Poppins" panose="00000500000000000000" pitchFamily="2" charset="0"/>
                <a:cs typeface="Poppins" panose="00000500000000000000" pitchFamily="2" charset="0"/>
              </a:rPr>
              <a:t>update schedules vary</a:t>
            </a:r>
          </a:p>
        </p:txBody>
      </p:sp>
      <p:sp>
        <p:nvSpPr>
          <p:cNvPr id="33" name="TextBox 32">
            <a:extLst>
              <a:ext uri="{FF2B5EF4-FFF2-40B4-BE49-F238E27FC236}">
                <a16:creationId xmlns:a16="http://schemas.microsoft.com/office/drawing/2014/main" id="{28096B5E-091A-7CEC-F627-CCD7E42E220E}"/>
              </a:ext>
            </a:extLst>
          </p:cNvPr>
          <p:cNvSpPr txBox="1"/>
          <p:nvPr/>
        </p:nvSpPr>
        <p:spPr>
          <a:xfrm>
            <a:off x="4798656" y="4975540"/>
            <a:ext cx="2675917" cy="954107"/>
          </a:xfrm>
          <a:prstGeom prst="rect">
            <a:avLst/>
          </a:prstGeom>
          <a:noFill/>
        </p:spPr>
        <p:txBody>
          <a:bodyPr wrap="square" rtlCol="0">
            <a:spAutoFit/>
          </a:bodyPr>
          <a:lstStyle/>
          <a:p>
            <a:pPr algn="ctr"/>
            <a:r>
              <a:rPr lang="en-US" sz="1400" dirty="0">
                <a:latin typeface="Aptos" panose="020B0004020202020204" pitchFamily="34" charset="0"/>
              </a:rPr>
              <a:t>Data are used to create indicators to evaluate rates across: (1) </a:t>
            </a:r>
            <a:r>
              <a:rPr lang="en-US" sz="1400" i="1" dirty="0">
                <a:latin typeface="Aptos" panose="020B0004020202020204" pitchFamily="34" charset="0"/>
              </a:rPr>
              <a:t>population groups</a:t>
            </a:r>
            <a:r>
              <a:rPr lang="en-US" sz="1400" dirty="0">
                <a:latin typeface="Aptos" panose="020B0004020202020204" pitchFamily="34" charset="0"/>
              </a:rPr>
              <a:t>; (2) </a:t>
            </a:r>
            <a:r>
              <a:rPr lang="en-US" sz="1400" i="1" dirty="0">
                <a:latin typeface="Aptos" panose="020B0004020202020204" pitchFamily="34" charset="0"/>
              </a:rPr>
              <a:t>places</a:t>
            </a:r>
            <a:r>
              <a:rPr lang="en-US" sz="1400" dirty="0">
                <a:latin typeface="Aptos" panose="020B0004020202020204" pitchFamily="34" charset="0"/>
              </a:rPr>
              <a:t>; and (3) </a:t>
            </a:r>
            <a:r>
              <a:rPr lang="en-US" sz="1400" i="1" dirty="0">
                <a:latin typeface="Aptos" panose="020B0004020202020204" pitchFamily="34" charset="0"/>
              </a:rPr>
              <a:t>time periods</a:t>
            </a:r>
          </a:p>
        </p:txBody>
      </p:sp>
      <p:sp>
        <p:nvSpPr>
          <p:cNvPr id="12" name="Title 1">
            <a:extLst>
              <a:ext uri="{FF2B5EF4-FFF2-40B4-BE49-F238E27FC236}">
                <a16:creationId xmlns:a16="http://schemas.microsoft.com/office/drawing/2014/main" id="{9F3029B3-8BD4-A4DE-E296-725380777595}"/>
              </a:ext>
            </a:extLst>
          </p:cNvPr>
          <p:cNvSpPr>
            <a:spLocks noGrp="1"/>
          </p:cNvSpPr>
          <p:nvPr>
            <p:ph type="title"/>
          </p:nvPr>
        </p:nvSpPr>
        <p:spPr>
          <a:xfrm>
            <a:off x="838200" y="606497"/>
            <a:ext cx="5802679" cy="590931"/>
          </a:xfrm>
        </p:spPr>
        <p:txBody>
          <a:bodyPr vert="horz" wrap="square" lIns="91440" tIns="45720" rIns="91440" bIns="45720" rtlCol="0" anchor="t" anchorCtr="0">
            <a:spAutoFit/>
          </a:bodyPr>
          <a:lstStyle/>
          <a:p>
            <a:r>
              <a:rPr lang="en-US" sz="4400" b="1" dirty="0">
                <a:solidFill>
                  <a:srgbClr val="0C2340"/>
                </a:solidFill>
                <a:latin typeface="Atkinson Hyperlegible" pitchFamily="2" charset="77"/>
              </a:rPr>
              <a:t>DATA SOURCES</a:t>
            </a:r>
          </a:p>
        </p:txBody>
      </p:sp>
    </p:spTree>
    <p:extLst>
      <p:ext uri="{BB962C8B-B14F-4D97-AF65-F5344CB8AC3E}">
        <p14:creationId xmlns:p14="http://schemas.microsoft.com/office/powerpoint/2010/main" val="223142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94824388-1A5E-B8DD-0349-3A8D939B0871}"/>
              </a:ext>
            </a:extLst>
          </p:cNvPr>
          <p:cNvSpPr txBox="1"/>
          <p:nvPr/>
        </p:nvSpPr>
        <p:spPr>
          <a:xfrm>
            <a:off x="458651" y="1927181"/>
            <a:ext cx="2892334" cy="584775"/>
          </a:xfrm>
          <a:prstGeom prst="rect">
            <a:avLst/>
          </a:prstGeom>
          <a:noFill/>
        </p:spPr>
        <p:txBody>
          <a:bodyPr wrap="square" rtlCol="0" anchor="b" anchorCtr="0">
            <a:spAutoFit/>
          </a:bodyPr>
          <a:lstStyle/>
          <a:p>
            <a:pPr algn="r"/>
            <a:r>
              <a:rPr lang="en-US" sz="1600" b="1" dirty="0">
                <a:solidFill>
                  <a:srgbClr val="4A66AC"/>
                </a:solidFill>
                <a:latin typeface="Poppins" pitchFamily="2" charset="77"/>
                <a:ea typeface="League Spartan" charset="0"/>
                <a:cs typeface="Poppins" pitchFamily="2" charset="77"/>
              </a:rPr>
              <a:t>SUBURBAN COOK COUNTY HEALTH ATLAS</a:t>
            </a:r>
          </a:p>
        </p:txBody>
      </p:sp>
      <p:sp>
        <p:nvSpPr>
          <p:cNvPr id="56" name="Subtitle 2">
            <a:extLst>
              <a:ext uri="{FF2B5EF4-FFF2-40B4-BE49-F238E27FC236}">
                <a16:creationId xmlns:a16="http://schemas.microsoft.com/office/drawing/2014/main" id="{6D63248E-C74F-D553-3B6E-9DC6F798EDB3}"/>
              </a:ext>
            </a:extLst>
          </p:cNvPr>
          <p:cNvSpPr txBox="1">
            <a:spLocks/>
          </p:cNvSpPr>
          <p:nvPr/>
        </p:nvSpPr>
        <p:spPr>
          <a:xfrm>
            <a:off x="458651" y="2547672"/>
            <a:ext cx="2892334" cy="96949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4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Online health indicator data exploration, visualization, and sharing platform designed for the broadest range of users</a:t>
            </a:r>
          </a:p>
        </p:txBody>
      </p:sp>
      <p:grpSp>
        <p:nvGrpSpPr>
          <p:cNvPr id="6" name="Group 5">
            <a:extLst>
              <a:ext uri="{FF2B5EF4-FFF2-40B4-BE49-F238E27FC236}">
                <a16:creationId xmlns:a16="http://schemas.microsoft.com/office/drawing/2014/main" id="{4BB5F95B-E616-561A-A490-5EBA906D12E8}"/>
              </a:ext>
            </a:extLst>
          </p:cNvPr>
          <p:cNvGrpSpPr/>
          <p:nvPr/>
        </p:nvGrpSpPr>
        <p:grpSpPr>
          <a:xfrm>
            <a:off x="3646322" y="1255842"/>
            <a:ext cx="2398878" cy="2398879"/>
            <a:chOff x="3697122" y="1517560"/>
            <a:chExt cx="2398878" cy="2398879"/>
          </a:xfrm>
        </p:grpSpPr>
        <p:sp>
          <p:nvSpPr>
            <p:cNvPr id="42" name="Freeform 3">
              <a:extLst>
                <a:ext uri="{FF2B5EF4-FFF2-40B4-BE49-F238E27FC236}">
                  <a16:creationId xmlns:a16="http://schemas.microsoft.com/office/drawing/2014/main" id="{5235B0A9-535A-2EA5-E414-1412A0528638}"/>
                </a:ext>
              </a:extLst>
            </p:cNvPr>
            <p:cNvSpPr>
              <a:spLocks noChangeArrowheads="1"/>
            </p:cNvSpPr>
            <p:nvPr/>
          </p:nvSpPr>
          <p:spPr bwMode="auto">
            <a:xfrm>
              <a:off x="3697122" y="1517560"/>
              <a:ext cx="2398878" cy="2398879"/>
            </a:xfrm>
            <a:custGeom>
              <a:avLst/>
              <a:gdLst>
                <a:gd name="T0" fmla="*/ 6069 w 7009"/>
                <a:gd name="T1" fmla="*/ 3563 h 7008"/>
                <a:gd name="T2" fmla="*/ 6069 w 7009"/>
                <a:gd name="T3" fmla="*/ 3563 h 7008"/>
                <a:gd name="T4" fmla="*/ 6687 w 7009"/>
                <a:gd name="T5" fmla="*/ 3749 h 7008"/>
                <a:gd name="T6" fmla="*/ 6687 w 7009"/>
                <a:gd name="T7" fmla="*/ 3749 h 7008"/>
                <a:gd name="T8" fmla="*/ 7008 w 7009"/>
                <a:gd name="T9" fmla="*/ 3550 h 7008"/>
                <a:gd name="T10" fmla="*/ 7008 w 7009"/>
                <a:gd name="T11" fmla="*/ 1579 h 7008"/>
                <a:gd name="T12" fmla="*/ 5051 w 7009"/>
                <a:gd name="T13" fmla="*/ 1579 h 7008"/>
                <a:gd name="T14" fmla="*/ 5051 w 7009"/>
                <a:gd name="T15" fmla="*/ 1579 h 7008"/>
                <a:gd name="T16" fmla="*/ 4853 w 7009"/>
                <a:gd name="T17" fmla="*/ 1258 h 7008"/>
                <a:gd name="T18" fmla="*/ 4853 w 7009"/>
                <a:gd name="T19" fmla="*/ 1258 h 7008"/>
                <a:gd name="T20" fmla="*/ 5029 w 7009"/>
                <a:gd name="T21" fmla="*/ 639 h 7008"/>
                <a:gd name="T22" fmla="*/ 5029 w 7009"/>
                <a:gd name="T23" fmla="*/ 639 h 7008"/>
                <a:gd name="T24" fmla="*/ 4296 w 7009"/>
                <a:gd name="T25" fmla="*/ 0 h 7008"/>
                <a:gd name="T26" fmla="*/ 4296 w 7009"/>
                <a:gd name="T27" fmla="*/ 0 h 7008"/>
                <a:gd name="T28" fmla="*/ 3564 w 7009"/>
                <a:gd name="T29" fmla="*/ 639 h 7008"/>
                <a:gd name="T30" fmla="*/ 3564 w 7009"/>
                <a:gd name="T31" fmla="*/ 639 h 7008"/>
                <a:gd name="T32" fmla="*/ 3750 w 7009"/>
                <a:gd name="T33" fmla="*/ 1258 h 7008"/>
                <a:gd name="T34" fmla="*/ 3750 w 7009"/>
                <a:gd name="T35" fmla="*/ 1258 h 7008"/>
                <a:gd name="T36" fmla="*/ 3550 w 7009"/>
                <a:gd name="T37" fmla="*/ 1579 h 7008"/>
                <a:gd name="T38" fmla="*/ 1579 w 7009"/>
                <a:gd name="T39" fmla="*/ 1579 h 7008"/>
                <a:gd name="T40" fmla="*/ 1579 w 7009"/>
                <a:gd name="T41" fmla="*/ 1579 h 7008"/>
                <a:gd name="T42" fmla="*/ 1579 w 7009"/>
                <a:gd name="T43" fmla="*/ 3550 h 7008"/>
                <a:gd name="T44" fmla="*/ 1579 w 7009"/>
                <a:gd name="T45" fmla="*/ 3550 h 7008"/>
                <a:gd name="T46" fmla="*/ 1259 w 7009"/>
                <a:gd name="T47" fmla="*/ 3749 h 7008"/>
                <a:gd name="T48" fmla="*/ 1259 w 7009"/>
                <a:gd name="T49" fmla="*/ 3749 h 7008"/>
                <a:gd name="T50" fmla="*/ 640 w 7009"/>
                <a:gd name="T51" fmla="*/ 3563 h 7008"/>
                <a:gd name="T52" fmla="*/ 640 w 7009"/>
                <a:gd name="T53" fmla="*/ 3563 h 7008"/>
                <a:gd name="T54" fmla="*/ 0 w 7009"/>
                <a:gd name="T55" fmla="*/ 4296 h 7008"/>
                <a:gd name="T56" fmla="*/ 0 w 7009"/>
                <a:gd name="T57" fmla="*/ 4296 h 7008"/>
                <a:gd name="T58" fmla="*/ 640 w 7009"/>
                <a:gd name="T59" fmla="*/ 5028 h 7008"/>
                <a:gd name="T60" fmla="*/ 640 w 7009"/>
                <a:gd name="T61" fmla="*/ 5028 h 7008"/>
                <a:gd name="T62" fmla="*/ 1259 w 7009"/>
                <a:gd name="T63" fmla="*/ 4853 h 7008"/>
                <a:gd name="T64" fmla="*/ 1259 w 7009"/>
                <a:gd name="T65" fmla="*/ 4853 h 7008"/>
                <a:gd name="T66" fmla="*/ 1579 w 7009"/>
                <a:gd name="T67" fmla="*/ 5050 h 7008"/>
                <a:gd name="T68" fmla="*/ 1579 w 7009"/>
                <a:gd name="T69" fmla="*/ 7007 h 7008"/>
                <a:gd name="T70" fmla="*/ 1579 w 7009"/>
                <a:gd name="T71" fmla="*/ 6631 h 7008"/>
                <a:gd name="T72" fmla="*/ 1579 w 7009"/>
                <a:gd name="T73" fmla="*/ 7007 h 7008"/>
                <a:gd name="T74" fmla="*/ 3550 w 7009"/>
                <a:gd name="T75" fmla="*/ 7007 h 7008"/>
                <a:gd name="T76" fmla="*/ 3550 w 7009"/>
                <a:gd name="T77" fmla="*/ 7007 h 7008"/>
                <a:gd name="T78" fmla="*/ 3750 w 7009"/>
                <a:gd name="T79" fmla="*/ 6686 h 7008"/>
                <a:gd name="T80" fmla="*/ 3750 w 7009"/>
                <a:gd name="T81" fmla="*/ 6686 h 7008"/>
                <a:gd name="T82" fmla="*/ 3564 w 7009"/>
                <a:gd name="T83" fmla="*/ 6067 h 7008"/>
                <a:gd name="T84" fmla="*/ 3564 w 7009"/>
                <a:gd name="T85" fmla="*/ 6067 h 7008"/>
                <a:gd name="T86" fmla="*/ 4296 w 7009"/>
                <a:gd name="T87" fmla="*/ 5429 h 7008"/>
                <a:gd name="T88" fmla="*/ 4296 w 7009"/>
                <a:gd name="T89" fmla="*/ 5429 h 7008"/>
                <a:gd name="T90" fmla="*/ 5029 w 7009"/>
                <a:gd name="T91" fmla="*/ 6067 h 7008"/>
                <a:gd name="T92" fmla="*/ 5029 w 7009"/>
                <a:gd name="T93" fmla="*/ 6067 h 7008"/>
                <a:gd name="T94" fmla="*/ 4853 w 7009"/>
                <a:gd name="T95" fmla="*/ 6686 h 7008"/>
                <a:gd name="T96" fmla="*/ 4853 w 7009"/>
                <a:gd name="T97" fmla="*/ 6686 h 7008"/>
                <a:gd name="T98" fmla="*/ 5051 w 7009"/>
                <a:gd name="T99" fmla="*/ 7007 h 7008"/>
                <a:gd name="T100" fmla="*/ 7008 w 7009"/>
                <a:gd name="T101" fmla="*/ 7007 h 7008"/>
                <a:gd name="T102" fmla="*/ 7008 w 7009"/>
                <a:gd name="T103" fmla="*/ 5051 h 7008"/>
                <a:gd name="T104" fmla="*/ 7008 w 7009"/>
                <a:gd name="T105" fmla="*/ 5051 h 7008"/>
                <a:gd name="T106" fmla="*/ 6687 w 7009"/>
                <a:gd name="T107" fmla="*/ 4853 h 7008"/>
                <a:gd name="T108" fmla="*/ 6687 w 7009"/>
                <a:gd name="T109" fmla="*/ 4853 h 7008"/>
                <a:gd name="T110" fmla="*/ 6069 w 7009"/>
                <a:gd name="T111" fmla="*/ 5028 h 7008"/>
                <a:gd name="T112" fmla="*/ 6069 w 7009"/>
                <a:gd name="T113" fmla="*/ 5028 h 7008"/>
                <a:gd name="T114" fmla="*/ 5430 w 7009"/>
                <a:gd name="T115" fmla="*/ 4296 h 7008"/>
                <a:gd name="T116" fmla="*/ 5430 w 7009"/>
                <a:gd name="T117" fmla="*/ 4296 h 7008"/>
                <a:gd name="T118" fmla="*/ 6069 w 7009"/>
                <a:gd name="T119" fmla="*/ 3563 h 7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09" h="7008">
                  <a:moveTo>
                    <a:pt x="6069" y="3563"/>
                  </a:moveTo>
                  <a:lnTo>
                    <a:pt x="6069" y="3563"/>
                  </a:lnTo>
                  <a:cubicBezTo>
                    <a:pt x="6238" y="3563"/>
                    <a:pt x="6472" y="3640"/>
                    <a:pt x="6687" y="3749"/>
                  </a:cubicBezTo>
                  <a:lnTo>
                    <a:pt x="6687" y="3749"/>
                  </a:lnTo>
                  <a:cubicBezTo>
                    <a:pt x="6834" y="3824"/>
                    <a:pt x="7008" y="3715"/>
                    <a:pt x="7008" y="3550"/>
                  </a:cubicBezTo>
                  <a:lnTo>
                    <a:pt x="7008" y="1579"/>
                  </a:lnTo>
                  <a:lnTo>
                    <a:pt x="5051" y="1579"/>
                  </a:lnTo>
                  <a:lnTo>
                    <a:pt x="5051" y="1579"/>
                  </a:lnTo>
                  <a:cubicBezTo>
                    <a:pt x="4886" y="1579"/>
                    <a:pt x="4781" y="1407"/>
                    <a:pt x="4853" y="1258"/>
                  </a:cubicBezTo>
                  <a:lnTo>
                    <a:pt x="4853" y="1258"/>
                  </a:lnTo>
                  <a:cubicBezTo>
                    <a:pt x="4958" y="1043"/>
                    <a:pt x="5029" y="810"/>
                    <a:pt x="5029" y="639"/>
                  </a:cubicBezTo>
                  <a:lnTo>
                    <a:pt x="5029" y="639"/>
                  </a:lnTo>
                  <a:cubicBezTo>
                    <a:pt x="5029" y="224"/>
                    <a:pt x="4701" y="0"/>
                    <a:pt x="4296" y="0"/>
                  </a:cubicBezTo>
                  <a:lnTo>
                    <a:pt x="4296" y="0"/>
                  </a:lnTo>
                  <a:cubicBezTo>
                    <a:pt x="3892" y="0"/>
                    <a:pt x="3564" y="224"/>
                    <a:pt x="3564" y="639"/>
                  </a:cubicBezTo>
                  <a:lnTo>
                    <a:pt x="3564" y="639"/>
                  </a:lnTo>
                  <a:cubicBezTo>
                    <a:pt x="3564" y="810"/>
                    <a:pt x="3640" y="1042"/>
                    <a:pt x="3750" y="1258"/>
                  </a:cubicBezTo>
                  <a:lnTo>
                    <a:pt x="3750" y="1258"/>
                  </a:lnTo>
                  <a:cubicBezTo>
                    <a:pt x="3824" y="1405"/>
                    <a:pt x="3715" y="1579"/>
                    <a:pt x="3550" y="1579"/>
                  </a:cubicBezTo>
                  <a:lnTo>
                    <a:pt x="1579" y="1579"/>
                  </a:lnTo>
                  <a:lnTo>
                    <a:pt x="1579" y="1579"/>
                  </a:lnTo>
                  <a:lnTo>
                    <a:pt x="1579" y="3550"/>
                  </a:lnTo>
                  <a:lnTo>
                    <a:pt x="1579" y="3550"/>
                  </a:lnTo>
                  <a:cubicBezTo>
                    <a:pt x="1579" y="3715"/>
                    <a:pt x="1405" y="3824"/>
                    <a:pt x="1259" y="3749"/>
                  </a:cubicBezTo>
                  <a:lnTo>
                    <a:pt x="1259" y="3749"/>
                  </a:lnTo>
                  <a:cubicBezTo>
                    <a:pt x="1043" y="3640"/>
                    <a:pt x="810" y="3563"/>
                    <a:pt x="640" y="3563"/>
                  </a:cubicBezTo>
                  <a:lnTo>
                    <a:pt x="640" y="3563"/>
                  </a:lnTo>
                  <a:cubicBezTo>
                    <a:pt x="224" y="3563"/>
                    <a:pt x="0" y="3891"/>
                    <a:pt x="0" y="4296"/>
                  </a:cubicBezTo>
                  <a:lnTo>
                    <a:pt x="0" y="4296"/>
                  </a:lnTo>
                  <a:cubicBezTo>
                    <a:pt x="0" y="4701"/>
                    <a:pt x="224" y="5028"/>
                    <a:pt x="640" y="5028"/>
                  </a:cubicBezTo>
                  <a:lnTo>
                    <a:pt x="640" y="5028"/>
                  </a:lnTo>
                  <a:cubicBezTo>
                    <a:pt x="810" y="5028"/>
                    <a:pt x="1043" y="4958"/>
                    <a:pt x="1259" y="4853"/>
                  </a:cubicBezTo>
                  <a:lnTo>
                    <a:pt x="1259" y="4853"/>
                  </a:lnTo>
                  <a:cubicBezTo>
                    <a:pt x="1406" y="4781"/>
                    <a:pt x="1579" y="4886"/>
                    <a:pt x="1579" y="5050"/>
                  </a:cubicBezTo>
                  <a:lnTo>
                    <a:pt x="1579" y="7007"/>
                  </a:lnTo>
                  <a:lnTo>
                    <a:pt x="1579" y="6631"/>
                  </a:lnTo>
                  <a:lnTo>
                    <a:pt x="1579" y="7007"/>
                  </a:lnTo>
                  <a:lnTo>
                    <a:pt x="3550" y="7007"/>
                  </a:lnTo>
                  <a:lnTo>
                    <a:pt x="3550" y="7007"/>
                  </a:lnTo>
                  <a:cubicBezTo>
                    <a:pt x="3715" y="7007"/>
                    <a:pt x="3824" y="6833"/>
                    <a:pt x="3750" y="6686"/>
                  </a:cubicBezTo>
                  <a:lnTo>
                    <a:pt x="3750" y="6686"/>
                  </a:lnTo>
                  <a:cubicBezTo>
                    <a:pt x="3640" y="6471"/>
                    <a:pt x="3564" y="6238"/>
                    <a:pt x="3564" y="6067"/>
                  </a:cubicBezTo>
                  <a:lnTo>
                    <a:pt x="3564" y="6067"/>
                  </a:lnTo>
                  <a:cubicBezTo>
                    <a:pt x="3564" y="5652"/>
                    <a:pt x="3892" y="5429"/>
                    <a:pt x="4296" y="5429"/>
                  </a:cubicBezTo>
                  <a:lnTo>
                    <a:pt x="4296" y="5429"/>
                  </a:lnTo>
                  <a:cubicBezTo>
                    <a:pt x="4701" y="5429"/>
                    <a:pt x="5029" y="5652"/>
                    <a:pt x="5029" y="6067"/>
                  </a:cubicBezTo>
                  <a:lnTo>
                    <a:pt x="5029" y="6067"/>
                  </a:lnTo>
                  <a:cubicBezTo>
                    <a:pt x="5029" y="6238"/>
                    <a:pt x="4958" y="6471"/>
                    <a:pt x="4853" y="6686"/>
                  </a:cubicBezTo>
                  <a:lnTo>
                    <a:pt x="4853" y="6686"/>
                  </a:lnTo>
                  <a:cubicBezTo>
                    <a:pt x="4781" y="6834"/>
                    <a:pt x="4886" y="7007"/>
                    <a:pt x="5051" y="7007"/>
                  </a:cubicBezTo>
                  <a:lnTo>
                    <a:pt x="7008" y="7007"/>
                  </a:lnTo>
                  <a:lnTo>
                    <a:pt x="7008" y="5051"/>
                  </a:lnTo>
                  <a:lnTo>
                    <a:pt x="7008" y="5051"/>
                  </a:lnTo>
                  <a:cubicBezTo>
                    <a:pt x="7008" y="4886"/>
                    <a:pt x="6835" y="4781"/>
                    <a:pt x="6687" y="4853"/>
                  </a:cubicBezTo>
                  <a:lnTo>
                    <a:pt x="6687" y="4853"/>
                  </a:lnTo>
                  <a:cubicBezTo>
                    <a:pt x="6472" y="4958"/>
                    <a:pt x="6239" y="5028"/>
                    <a:pt x="6069" y="5028"/>
                  </a:cubicBezTo>
                  <a:lnTo>
                    <a:pt x="6069" y="5028"/>
                  </a:lnTo>
                  <a:cubicBezTo>
                    <a:pt x="5654" y="5028"/>
                    <a:pt x="5430" y="4701"/>
                    <a:pt x="5430" y="4296"/>
                  </a:cubicBezTo>
                  <a:lnTo>
                    <a:pt x="5430" y="4296"/>
                  </a:lnTo>
                  <a:cubicBezTo>
                    <a:pt x="5430" y="3891"/>
                    <a:pt x="5654" y="3563"/>
                    <a:pt x="6069" y="3563"/>
                  </a:cubicBezTo>
                </a:path>
              </a:pathLst>
            </a:custGeom>
            <a:solidFill>
              <a:schemeClr val="accent1"/>
            </a:solidFill>
            <a:ln>
              <a:noFill/>
            </a:ln>
            <a:effectLst/>
          </p:spPr>
          <p:txBody>
            <a:bodyPr wrap="none" anchor="ctr"/>
            <a:lstStyle/>
            <a:p>
              <a:endParaRPr lang="en-US" sz="3266"/>
            </a:p>
          </p:txBody>
        </p:sp>
        <p:pic>
          <p:nvPicPr>
            <p:cNvPr id="61" name="Graphic 60" descr="Bar chart outline">
              <a:extLst>
                <a:ext uri="{FF2B5EF4-FFF2-40B4-BE49-F238E27FC236}">
                  <a16:creationId xmlns:a16="http://schemas.microsoft.com/office/drawing/2014/main" id="{6AA5818A-B4CA-C706-EA68-7EF147DB9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75321" y="2566932"/>
              <a:ext cx="685800" cy="685800"/>
            </a:xfrm>
            <a:prstGeom prst="rect">
              <a:avLst/>
            </a:prstGeom>
          </p:spPr>
        </p:pic>
      </p:grpSp>
      <p:grpSp>
        <p:nvGrpSpPr>
          <p:cNvPr id="7" name="Group 6">
            <a:extLst>
              <a:ext uri="{FF2B5EF4-FFF2-40B4-BE49-F238E27FC236}">
                <a16:creationId xmlns:a16="http://schemas.microsoft.com/office/drawing/2014/main" id="{627C2C9C-7DA4-803A-9180-B3541B84FA92}"/>
              </a:ext>
            </a:extLst>
          </p:cNvPr>
          <p:cNvGrpSpPr/>
          <p:nvPr/>
        </p:nvGrpSpPr>
        <p:grpSpPr>
          <a:xfrm>
            <a:off x="5503226" y="1791424"/>
            <a:ext cx="2398878" cy="2398878"/>
            <a:chOff x="5554026" y="2053142"/>
            <a:chExt cx="2398878" cy="2398878"/>
          </a:xfrm>
        </p:grpSpPr>
        <p:sp>
          <p:nvSpPr>
            <p:cNvPr id="43" name="Freeform 5">
              <a:extLst>
                <a:ext uri="{FF2B5EF4-FFF2-40B4-BE49-F238E27FC236}">
                  <a16:creationId xmlns:a16="http://schemas.microsoft.com/office/drawing/2014/main" id="{4A736D68-2BF5-1D94-43D0-30F7BD6C6E15}"/>
                </a:ext>
              </a:extLst>
            </p:cNvPr>
            <p:cNvSpPr>
              <a:spLocks noChangeArrowheads="1"/>
            </p:cNvSpPr>
            <p:nvPr/>
          </p:nvSpPr>
          <p:spPr bwMode="auto">
            <a:xfrm>
              <a:off x="5554026" y="2053142"/>
              <a:ext cx="2398878" cy="2398878"/>
            </a:xfrm>
            <a:custGeom>
              <a:avLst/>
              <a:gdLst>
                <a:gd name="T0" fmla="*/ 6067 w 7007"/>
                <a:gd name="T1" fmla="*/ 3444 h 7007"/>
                <a:gd name="T2" fmla="*/ 6067 w 7007"/>
                <a:gd name="T3" fmla="*/ 3444 h 7007"/>
                <a:gd name="T4" fmla="*/ 6686 w 7007"/>
                <a:gd name="T5" fmla="*/ 3258 h 7007"/>
                <a:gd name="T6" fmla="*/ 6686 w 7007"/>
                <a:gd name="T7" fmla="*/ 3258 h 7007"/>
                <a:gd name="T8" fmla="*/ 7006 w 7007"/>
                <a:gd name="T9" fmla="*/ 3458 h 7007"/>
                <a:gd name="T10" fmla="*/ 7006 w 7007"/>
                <a:gd name="T11" fmla="*/ 5428 h 7007"/>
                <a:gd name="T12" fmla="*/ 5049 w 7007"/>
                <a:gd name="T13" fmla="*/ 5428 h 7007"/>
                <a:gd name="T14" fmla="*/ 5049 w 7007"/>
                <a:gd name="T15" fmla="*/ 5428 h 7007"/>
                <a:gd name="T16" fmla="*/ 4851 w 7007"/>
                <a:gd name="T17" fmla="*/ 5748 h 7007"/>
                <a:gd name="T18" fmla="*/ 4851 w 7007"/>
                <a:gd name="T19" fmla="*/ 5748 h 7007"/>
                <a:gd name="T20" fmla="*/ 5027 w 7007"/>
                <a:gd name="T21" fmla="*/ 6367 h 7007"/>
                <a:gd name="T22" fmla="*/ 5027 w 7007"/>
                <a:gd name="T23" fmla="*/ 6367 h 7007"/>
                <a:gd name="T24" fmla="*/ 4295 w 7007"/>
                <a:gd name="T25" fmla="*/ 7006 h 7007"/>
                <a:gd name="T26" fmla="*/ 4295 w 7007"/>
                <a:gd name="T27" fmla="*/ 7006 h 7007"/>
                <a:gd name="T28" fmla="*/ 3562 w 7007"/>
                <a:gd name="T29" fmla="*/ 6367 h 7007"/>
                <a:gd name="T30" fmla="*/ 3562 w 7007"/>
                <a:gd name="T31" fmla="*/ 6367 h 7007"/>
                <a:gd name="T32" fmla="*/ 3748 w 7007"/>
                <a:gd name="T33" fmla="*/ 5748 h 7007"/>
                <a:gd name="T34" fmla="*/ 3748 w 7007"/>
                <a:gd name="T35" fmla="*/ 5748 h 7007"/>
                <a:gd name="T36" fmla="*/ 3548 w 7007"/>
                <a:gd name="T37" fmla="*/ 5428 h 7007"/>
                <a:gd name="T38" fmla="*/ 1578 w 7007"/>
                <a:gd name="T39" fmla="*/ 5428 h 7007"/>
                <a:gd name="T40" fmla="*/ 1578 w 7007"/>
                <a:gd name="T41" fmla="*/ 3458 h 7007"/>
                <a:gd name="T42" fmla="*/ 1578 w 7007"/>
                <a:gd name="T43" fmla="*/ 3458 h 7007"/>
                <a:gd name="T44" fmla="*/ 1257 w 7007"/>
                <a:gd name="T45" fmla="*/ 3258 h 7007"/>
                <a:gd name="T46" fmla="*/ 1257 w 7007"/>
                <a:gd name="T47" fmla="*/ 3258 h 7007"/>
                <a:gd name="T48" fmla="*/ 639 w 7007"/>
                <a:gd name="T49" fmla="*/ 3444 h 7007"/>
                <a:gd name="T50" fmla="*/ 639 w 7007"/>
                <a:gd name="T51" fmla="*/ 3444 h 7007"/>
                <a:gd name="T52" fmla="*/ 0 w 7007"/>
                <a:gd name="T53" fmla="*/ 2712 h 7007"/>
                <a:gd name="T54" fmla="*/ 0 w 7007"/>
                <a:gd name="T55" fmla="*/ 2712 h 7007"/>
                <a:gd name="T56" fmla="*/ 639 w 7007"/>
                <a:gd name="T57" fmla="*/ 1979 h 7007"/>
                <a:gd name="T58" fmla="*/ 639 w 7007"/>
                <a:gd name="T59" fmla="*/ 1979 h 7007"/>
                <a:gd name="T60" fmla="*/ 1257 w 7007"/>
                <a:gd name="T61" fmla="*/ 2155 h 7007"/>
                <a:gd name="T62" fmla="*/ 1257 w 7007"/>
                <a:gd name="T63" fmla="*/ 2155 h 7007"/>
                <a:gd name="T64" fmla="*/ 1578 w 7007"/>
                <a:gd name="T65" fmla="*/ 1957 h 7007"/>
                <a:gd name="T66" fmla="*/ 1578 w 7007"/>
                <a:gd name="T67" fmla="*/ 0 h 7007"/>
                <a:gd name="T68" fmla="*/ 1578 w 7007"/>
                <a:gd name="T69" fmla="*/ 376 h 7007"/>
                <a:gd name="T70" fmla="*/ 1578 w 7007"/>
                <a:gd name="T71" fmla="*/ 0 h 7007"/>
                <a:gd name="T72" fmla="*/ 3548 w 7007"/>
                <a:gd name="T73" fmla="*/ 0 h 7007"/>
                <a:gd name="T74" fmla="*/ 3548 w 7007"/>
                <a:gd name="T75" fmla="*/ 0 h 7007"/>
                <a:gd name="T76" fmla="*/ 3748 w 7007"/>
                <a:gd name="T77" fmla="*/ 321 h 7007"/>
                <a:gd name="T78" fmla="*/ 3748 w 7007"/>
                <a:gd name="T79" fmla="*/ 321 h 7007"/>
                <a:gd name="T80" fmla="*/ 3562 w 7007"/>
                <a:gd name="T81" fmla="*/ 939 h 7007"/>
                <a:gd name="T82" fmla="*/ 3562 w 7007"/>
                <a:gd name="T83" fmla="*/ 939 h 7007"/>
                <a:gd name="T84" fmla="*/ 4295 w 7007"/>
                <a:gd name="T85" fmla="*/ 1578 h 7007"/>
                <a:gd name="T86" fmla="*/ 4295 w 7007"/>
                <a:gd name="T87" fmla="*/ 1578 h 7007"/>
                <a:gd name="T88" fmla="*/ 5027 w 7007"/>
                <a:gd name="T89" fmla="*/ 939 h 7007"/>
                <a:gd name="T90" fmla="*/ 5027 w 7007"/>
                <a:gd name="T91" fmla="*/ 939 h 7007"/>
                <a:gd name="T92" fmla="*/ 4851 w 7007"/>
                <a:gd name="T93" fmla="*/ 320 h 7007"/>
                <a:gd name="T94" fmla="*/ 4851 w 7007"/>
                <a:gd name="T95" fmla="*/ 320 h 7007"/>
                <a:gd name="T96" fmla="*/ 5049 w 7007"/>
                <a:gd name="T97" fmla="*/ 0 h 7007"/>
                <a:gd name="T98" fmla="*/ 7006 w 7007"/>
                <a:gd name="T99" fmla="*/ 0 h 7007"/>
                <a:gd name="T100" fmla="*/ 7006 w 7007"/>
                <a:gd name="T101" fmla="*/ 1957 h 7007"/>
                <a:gd name="T102" fmla="*/ 7006 w 7007"/>
                <a:gd name="T103" fmla="*/ 1957 h 7007"/>
                <a:gd name="T104" fmla="*/ 6686 w 7007"/>
                <a:gd name="T105" fmla="*/ 2155 h 7007"/>
                <a:gd name="T106" fmla="*/ 6686 w 7007"/>
                <a:gd name="T107" fmla="*/ 2155 h 7007"/>
                <a:gd name="T108" fmla="*/ 6067 w 7007"/>
                <a:gd name="T109" fmla="*/ 1979 h 7007"/>
                <a:gd name="T110" fmla="*/ 6067 w 7007"/>
                <a:gd name="T111" fmla="*/ 1979 h 7007"/>
                <a:gd name="T112" fmla="*/ 5428 w 7007"/>
                <a:gd name="T113" fmla="*/ 2712 h 7007"/>
                <a:gd name="T114" fmla="*/ 5428 w 7007"/>
                <a:gd name="T115" fmla="*/ 2712 h 7007"/>
                <a:gd name="T116" fmla="*/ 6067 w 7007"/>
                <a:gd name="T117" fmla="*/ 3444 h 7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07" h="7007">
                  <a:moveTo>
                    <a:pt x="6067" y="3444"/>
                  </a:moveTo>
                  <a:lnTo>
                    <a:pt x="6067" y="3444"/>
                  </a:lnTo>
                  <a:cubicBezTo>
                    <a:pt x="6237" y="3444"/>
                    <a:pt x="6470" y="3368"/>
                    <a:pt x="6686" y="3258"/>
                  </a:cubicBezTo>
                  <a:lnTo>
                    <a:pt x="6686" y="3258"/>
                  </a:lnTo>
                  <a:cubicBezTo>
                    <a:pt x="6832" y="3184"/>
                    <a:pt x="7006" y="3293"/>
                    <a:pt x="7006" y="3458"/>
                  </a:cubicBezTo>
                  <a:lnTo>
                    <a:pt x="7006" y="5428"/>
                  </a:lnTo>
                  <a:lnTo>
                    <a:pt x="5049" y="5428"/>
                  </a:lnTo>
                  <a:lnTo>
                    <a:pt x="5049" y="5428"/>
                  </a:lnTo>
                  <a:cubicBezTo>
                    <a:pt x="4884" y="5428"/>
                    <a:pt x="4779" y="5600"/>
                    <a:pt x="4851" y="5748"/>
                  </a:cubicBezTo>
                  <a:lnTo>
                    <a:pt x="4851" y="5748"/>
                  </a:lnTo>
                  <a:cubicBezTo>
                    <a:pt x="4957" y="5964"/>
                    <a:pt x="5027" y="6197"/>
                    <a:pt x="5027" y="6367"/>
                  </a:cubicBezTo>
                  <a:lnTo>
                    <a:pt x="5027" y="6367"/>
                  </a:lnTo>
                  <a:cubicBezTo>
                    <a:pt x="5027" y="6782"/>
                    <a:pt x="4699" y="7006"/>
                    <a:pt x="4295" y="7006"/>
                  </a:cubicBezTo>
                  <a:lnTo>
                    <a:pt x="4295" y="7006"/>
                  </a:lnTo>
                  <a:cubicBezTo>
                    <a:pt x="3890" y="7006"/>
                    <a:pt x="3562" y="6782"/>
                    <a:pt x="3562" y="6367"/>
                  </a:cubicBezTo>
                  <a:lnTo>
                    <a:pt x="3562" y="6367"/>
                  </a:lnTo>
                  <a:cubicBezTo>
                    <a:pt x="3562" y="6197"/>
                    <a:pt x="3638" y="5964"/>
                    <a:pt x="3748" y="5748"/>
                  </a:cubicBezTo>
                  <a:lnTo>
                    <a:pt x="3748" y="5748"/>
                  </a:lnTo>
                  <a:cubicBezTo>
                    <a:pt x="3822" y="5601"/>
                    <a:pt x="3713" y="5428"/>
                    <a:pt x="3548" y="5428"/>
                  </a:cubicBezTo>
                  <a:lnTo>
                    <a:pt x="1578" y="5428"/>
                  </a:lnTo>
                  <a:lnTo>
                    <a:pt x="1578" y="3458"/>
                  </a:lnTo>
                  <a:lnTo>
                    <a:pt x="1578" y="3458"/>
                  </a:lnTo>
                  <a:cubicBezTo>
                    <a:pt x="1578" y="3293"/>
                    <a:pt x="1404" y="3184"/>
                    <a:pt x="1257" y="3258"/>
                  </a:cubicBezTo>
                  <a:lnTo>
                    <a:pt x="1257" y="3258"/>
                  </a:lnTo>
                  <a:cubicBezTo>
                    <a:pt x="1042" y="3368"/>
                    <a:pt x="809" y="3444"/>
                    <a:pt x="639" y="3444"/>
                  </a:cubicBezTo>
                  <a:lnTo>
                    <a:pt x="639" y="3444"/>
                  </a:lnTo>
                  <a:cubicBezTo>
                    <a:pt x="224" y="3444"/>
                    <a:pt x="0" y="3116"/>
                    <a:pt x="0" y="2712"/>
                  </a:cubicBezTo>
                  <a:lnTo>
                    <a:pt x="0" y="2712"/>
                  </a:lnTo>
                  <a:cubicBezTo>
                    <a:pt x="0" y="2307"/>
                    <a:pt x="224" y="1979"/>
                    <a:pt x="639" y="1979"/>
                  </a:cubicBezTo>
                  <a:lnTo>
                    <a:pt x="639" y="1979"/>
                  </a:lnTo>
                  <a:cubicBezTo>
                    <a:pt x="809" y="1979"/>
                    <a:pt x="1042" y="2050"/>
                    <a:pt x="1257" y="2155"/>
                  </a:cubicBezTo>
                  <a:lnTo>
                    <a:pt x="1257" y="2155"/>
                  </a:lnTo>
                  <a:cubicBezTo>
                    <a:pt x="1405" y="2226"/>
                    <a:pt x="1578" y="2121"/>
                    <a:pt x="1578" y="1957"/>
                  </a:cubicBezTo>
                  <a:lnTo>
                    <a:pt x="1578" y="0"/>
                  </a:lnTo>
                  <a:lnTo>
                    <a:pt x="1578" y="376"/>
                  </a:lnTo>
                  <a:lnTo>
                    <a:pt x="1578" y="0"/>
                  </a:lnTo>
                  <a:lnTo>
                    <a:pt x="3548" y="0"/>
                  </a:lnTo>
                  <a:lnTo>
                    <a:pt x="3548" y="0"/>
                  </a:lnTo>
                  <a:cubicBezTo>
                    <a:pt x="3713" y="0"/>
                    <a:pt x="3822" y="174"/>
                    <a:pt x="3748" y="321"/>
                  </a:cubicBezTo>
                  <a:lnTo>
                    <a:pt x="3748" y="321"/>
                  </a:lnTo>
                  <a:cubicBezTo>
                    <a:pt x="3638" y="536"/>
                    <a:pt x="3562" y="769"/>
                    <a:pt x="3562" y="939"/>
                  </a:cubicBezTo>
                  <a:lnTo>
                    <a:pt x="3562" y="939"/>
                  </a:lnTo>
                  <a:cubicBezTo>
                    <a:pt x="3562" y="1354"/>
                    <a:pt x="3890" y="1578"/>
                    <a:pt x="4295" y="1578"/>
                  </a:cubicBezTo>
                  <a:lnTo>
                    <a:pt x="4295" y="1578"/>
                  </a:lnTo>
                  <a:cubicBezTo>
                    <a:pt x="4699" y="1578"/>
                    <a:pt x="5027" y="1354"/>
                    <a:pt x="5027" y="939"/>
                  </a:cubicBezTo>
                  <a:lnTo>
                    <a:pt x="5027" y="939"/>
                  </a:lnTo>
                  <a:cubicBezTo>
                    <a:pt x="5027" y="769"/>
                    <a:pt x="4957" y="535"/>
                    <a:pt x="4851" y="320"/>
                  </a:cubicBezTo>
                  <a:lnTo>
                    <a:pt x="4851" y="320"/>
                  </a:lnTo>
                  <a:cubicBezTo>
                    <a:pt x="4779" y="172"/>
                    <a:pt x="4884" y="0"/>
                    <a:pt x="5049" y="0"/>
                  </a:cubicBezTo>
                  <a:lnTo>
                    <a:pt x="7006" y="0"/>
                  </a:lnTo>
                  <a:lnTo>
                    <a:pt x="7006" y="1957"/>
                  </a:lnTo>
                  <a:lnTo>
                    <a:pt x="7006" y="1957"/>
                  </a:lnTo>
                  <a:cubicBezTo>
                    <a:pt x="7006" y="2121"/>
                    <a:pt x="6833" y="2226"/>
                    <a:pt x="6686" y="2155"/>
                  </a:cubicBezTo>
                  <a:lnTo>
                    <a:pt x="6686" y="2155"/>
                  </a:lnTo>
                  <a:cubicBezTo>
                    <a:pt x="6470" y="2050"/>
                    <a:pt x="6237" y="1979"/>
                    <a:pt x="6067" y="1979"/>
                  </a:cubicBezTo>
                  <a:lnTo>
                    <a:pt x="6067" y="1979"/>
                  </a:lnTo>
                  <a:cubicBezTo>
                    <a:pt x="5651" y="1979"/>
                    <a:pt x="5428" y="2307"/>
                    <a:pt x="5428" y="2712"/>
                  </a:cubicBezTo>
                  <a:lnTo>
                    <a:pt x="5428" y="2712"/>
                  </a:lnTo>
                  <a:cubicBezTo>
                    <a:pt x="5428" y="3116"/>
                    <a:pt x="5651" y="3444"/>
                    <a:pt x="6067" y="3444"/>
                  </a:cubicBezTo>
                </a:path>
              </a:pathLst>
            </a:custGeom>
            <a:solidFill>
              <a:schemeClr val="accent2"/>
            </a:solidFill>
            <a:ln>
              <a:noFill/>
            </a:ln>
            <a:effectLst/>
          </p:spPr>
          <p:txBody>
            <a:bodyPr wrap="none" anchor="ctr"/>
            <a:lstStyle/>
            <a:p>
              <a:endParaRPr lang="en-US" sz="3266"/>
            </a:p>
          </p:txBody>
        </p:sp>
        <p:sp>
          <p:nvSpPr>
            <p:cNvPr id="48" name="Freeform 951">
              <a:extLst>
                <a:ext uri="{FF2B5EF4-FFF2-40B4-BE49-F238E27FC236}">
                  <a16:creationId xmlns:a16="http://schemas.microsoft.com/office/drawing/2014/main" id="{8144CFF2-BF01-CF3D-1E05-BC9EB8A3C9BB}"/>
                </a:ext>
              </a:extLst>
            </p:cNvPr>
            <p:cNvSpPr>
              <a:spLocks noChangeAspect="1"/>
            </p:cNvSpPr>
            <p:nvPr/>
          </p:nvSpPr>
          <p:spPr bwMode="auto">
            <a:xfrm>
              <a:off x="6753465" y="2637655"/>
              <a:ext cx="548640" cy="548640"/>
            </a:xfrm>
            <a:custGeom>
              <a:avLst/>
              <a:gdLst>
                <a:gd name="T0" fmla="*/ 1874701 w 296503"/>
                <a:gd name="T1" fmla="*/ 8951676 h 296019"/>
                <a:gd name="T2" fmla="*/ 2250952 w 296503"/>
                <a:gd name="T3" fmla="*/ 7143508 h 296019"/>
                <a:gd name="T4" fmla="*/ 3288867 w 296503"/>
                <a:gd name="T5" fmla="*/ 7737351 h 296019"/>
                <a:gd name="T6" fmla="*/ 9516506 w 296503"/>
                <a:gd name="T7" fmla="*/ 2774927 h 296019"/>
                <a:gd name="T8" fmla="*/ 2154972 w 296503"/>
                <a:gd name="T9" fmla="*/ 1422412 h 296019"/>
                <a:gd name="T10" fmla="*/ 2154972 w 296503"/>
                <a:gd name="T11" fmla="*/ 3059122 h 296019"/>
                <a:gd name="T12" fmla="*/ 7933669 w 296503"/>
                <a:gd name="T13" fmla="*/ 1177958 h 296019"/>
                <a:gd name="T14" fmla="*/ 3055366 w 296503"/>
                <a:gd name="T15" fmla="*/ 7513066 h 296019"/>
                <a:gd name="T16" fmla="*/ 7933669 w 296503"/>
                <a:gd name="T17" fmla="*/ 1177958 h 296019"/>
                <a:gd name="T18" fmla="*/ 6841357 w 296503"/>
                <a:gd name="T19" fmla="*/ 854815 h 296019"/>
                <a:gd name="T20" fmla="*/ 6841357 w 296503"/>
                <a:gd name="T21" fmla="*/ 1184826 h 296019"/>
                <a:gd name="T22" fmla="*/ 2479538 w 296503"/>
                <a:gd name="T23" fmla="*/ 3217501 h 296019"/>
                <a:gd name="T24" fmla="*/ 311649 w 296503"/>
                <a:gd name="T25" fmla="*/ 3389093 h 296019"/>
                <a:gd name="T26" fmla="*/ 9489647 w 296503"/>
                <a:gd name="T27" fmla="*/ 10516770 h 296019"/>
                <a:gd name="T28" fmla="*/ 9645397 w 296503"/>
                <a:gd name="T29" fmla="*/ 3719133 h 296019"/>
                <a:gd name="T30" fmla="*/ 9814162 w 296503"/>
                <a:gd name="T31" fmla="*/ 10688353 h 296019"/>
                <a:gd name="T32" fmla="*/ 155750 w 296503"/>
                <a:gd name="T33" fmla="*/ 10846781 h 296019"/>
                <a:gd name="T34" fmla="*/ 0 w 296503"/>
                <a:gd name="T35" fmla="*/ 3217501 h 296019"/>
                <a:gd name="T36" fmla="*/ 2193891 w 296503"/>
                <a:gd name="T37" fmla="*/ 907641 h 296019"/>
                <a:gd name="T38" fmla="*/ 8634289 w 296503"/>
                <a:gd name="T39" fmla="*/ 451990 h 296019"/>
                <a:gd name="T40" fmla="*/ 9750072 w 296503"/>
                <a:gd name="T41" fmla="*/ 2550509 h 296019"/>
                <a:gd name="T42" fmla="*/ 10333883 w 296503"/>
                <a:gd name="T43" fmla="*/ 1771853 h 296019"/>
                <a:gd name="T44" fmla="*/ 9218100 w 296503"/>
                <a:gd name="T45" fmla="*/ 451990 h 296019"/>
                <a:gd name="T46" fmla="*/ 8927832 w 296503"/>
                <a:gd name="T47" fmla="*/ 0 h 296019"/>
                <a:gd name="T48" fmla="*/ 10450637 w 296503"/>
                <a:gd name="T49" fmla="*/ 1243968 h 296019"/>
                <a:gd name="T50" fmla="*/ 10450637 w 296503"/>
                <a:gd name="T51" fmla="*/ 2299781 h 296019"/>
                <a:gd name="T52" fmla="*/ 10061434 w 296503"/>
                <a:gd name="T53" fmla="*/ 2867276 h 296019"/>
                <a:gd name="T54" fmla="*/ 9957652 w 296503"/>
                <a:gd name="T55" fmla="*/ 3157649 h 296019"/>
                <a:gd name="T56" fmla="*/ 9750072 w 296503"/>
                <a:gd name="T57" fmla="*/ 3012447 h 296019"/>
                <a:gd name="T58" fmla="*/ 4002487 w 296503"/>
                <a:gd name="T59" fmla="*/ 8819580 h 296019"/>
                <a:gd name="T60" fmla="*/ 1654207 w 296503"/>
                <a:gd name="T61" fmla="*/ 9334400 h 296019"/>
                <a:gd name="T62" fmla="*/ 1498556 w 296503"/>
                <a:gd name="T63" fmla="*/ 9136367 h 296019"/>
                <a:gd name="T64" fmla="*/ 2043360 w 296503"/>
                <a:gd name="T65" fmla="*/ 6707906 h 296019"/>
                <a:gd name="T66" fmla="*/ 7622251 w 296503"/>
                <a:gd name="T67" fmla="*/ 847963 h 296019"/>
                <a:gd name="T68" fmla="*/ 7842885 w 296503"/>
                <a:gd name="T69" fmla="*/ 623635 h 296019"/>
                <a:gd name="T70" fmla="*/ 8413722 w 296503"/>
                <a:gd name="T71" fmla="*/ 2276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txBody>
            <a:bodyPr anchor="ctr"/>
            <a:lstStyle/>
            <a:p>
              <a:endParaRPr lang="en-US" sz="900"/>
            </a:p>
          </p:txBody>
        </p:sp>
      </p:grpSp>
      <p:sp>
        <p:nvSpPr>
          <p:cNvPr id="49" name="TextBox 48">
            <a:extLst>
              <a:ext uri="{FF2B5EF4-FFF2-40B4-BE49-F238E27FC236}">
                <a16:creationId xmlns:a16="http://schemas.microsoft.com/office/drawing/2014/main" id="{255E7EC2-D4B6-4E44-A4F6-CC6C2227465E}"/>
              </a:ext>
            </a:extLst>
          </p:cNvPr>
          <p:cNvSpPr txBox="1"/>
          <p:nvPr/>
        </p:nvSpPr>
        <p:spPr>
          <a:xfrm>
            <a:off x="8739416" y="4029063"/>
            <a:ext cx="2664512" cy="338554"/>
          </a:xfrm>
          <a:prstGeom prst="rect">
            <a:avLst/>
          </a:prstGeom>
          <a:noFill/>
        </p:spPr>
        <p:txBody>
          <a:bodyPr wrap="none" rtlCol="0" anchor="b" anchorCtr="0">
            <a:spAutoFit/>
          </a:bodyPr>
          <a:lstStyle/>
          <a:p>
            <a:r>
              <a:rPr lang="en-US" sz="1600" b="1" dirty="0">
                <a:solidFill>
                  <a:srgbClr val="297FD5"/>
                </a:solidFill>
                <a:latin typeface="Poppins" pitchFamily="2" charset="77"/>
                <a:ea typeface="League Spartan" charset="0"/>
                <a:cs typeface="Poppins" pitchFamily="2" charset="77"/>
              </a:rPr>
              <a:t>CCDPH DATA REQUESTS</a:t>
            </a:r>
          </a:p>
        </p:txBody>
      </p:sp>
      <p:sp>
        <p:nvSpPr>
          <p:cNvPr id="50" name="Subtitle 2">
            <a:extLst>
              <a:ext uri="{FF2B5EF4-FFF2-40B4-BE49-F238E27FC236}">
                <a16:creationId xmlns:a16="http://schemas.microsoft.com/office/drawing/2014/main" id="{82B22FEE-D437-0B66-AA8A-7D5C9E8C2583}"/>
              </a:ext>
            </a:extLst>
          </p:cNvPr>
          <p:cNvSpPr txBox="1">
            <a:spLocks/>
          </p:cNvSpPr>
          <p:nvPr/>
        </p:nvSpPr>
        <p:spPr>
          <a:xfrm>
            <a:off x="8739416" y="4417143"/>
            <a:ext cx="2639784" cy="120032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4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Online forms for partner agencies, researchers, community groups and the general public to request custom CCDPH datasets.</a:t>
            </a:r>
          </a:p>
        </p:txBody>
      </p:sp>
      <p:sp>
        <p:nvSpPr>
          <p:cNvPr id="51" name="TextBox 50">
            <a:extLst>
              <a:ext uri="{FF2B5EF4-FFF2-40B4-BE49-F238E27FC236}">
                <a16:creationId xmlns:a16="http://schemas.microsoft.com/office/drawing/2014/main" id="{B0762FEE-9858-EDDE-7AA6-EB1803A84E68}"/>
              </a:ext>
            </a:extLst>
          </p:cNvPr>
          <p:cNvSpPr txBox="1"/>
          <p:nvPr/>
        </p:nvSpPr>
        <p:spPr>
          <a:xfrm>
            <a:off x="8739417" y="1666998"/>
            <a:ext cx="2621230" cy="830997"/>
          </a:xfrm>
          <a:prstGeom prst="rect">
            <a:avLst/>
          </a:prstGeom>
          <a:noFill/>
        </p:spPr>
        <p:txBody>
          <a:bodyPr wrap="square" rtlCol="0" anchor="b" anchorCtr="0">
            <a:spAutoFit/>
          </a:bodyPr>
          <a:lstStyle/>
          <a:p>
            <a:r>
              <a:rPr lang="en-US" sz="1600" b="1" dirty="0">
                <a:solidFill>
                  <a:srgbClr val="629DD1"/>
                </a:solidFill>
                <a:latin typeface="Poppins" pitchFamily="2" charset="77"/>
                <a:ea typeface="League Spartan" charset="0"/>
                <a:cs typeface="Poppins" pitchFamily="2" charset="77"/>
              </a:rPr>
              <a:t>CCDPH STORYMAPS, DASHBOARDS AND REPORTS</a:t>
            </a:r>
          </a:p>
        </p:txBody>
      </p:sp>
      <p:sp>
        <p:nvSpPr>
          <p:cNvPr id="52" name="Subtitle 2">
            <a:extLst>
              <a:ext uri="{FF2B5EF4-FFF2-40B4-BE49-F238E27FC236}">
                <a16:creationId xmlns:a16="http://schemas.microsoft.com/office/drawing/2014/main" id="{A7B50681-4EC8-45A4-8BF4-A11AA1D34580}"/>
              </a:ext>
            </a:extLst>
          </p:cNvPr>
          <p:cNvSpPr txBox="1">
            <a:spLocks/>
          </p:cNvSpPr>
          <p:nvPr/>
        </p:nvSpPr>
        <p:spPr>
          <a:xfrm>
            <a:off x="8739416" y="2547672"/>
            <a:ext cx="2639784" cy="1192378"/>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4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Immersive, topic-specific public health information presented using a combination of multimedia content including text and interactive maps</a:t>
            </a:r>
          </a:p>
        </p:txBody>
      </p:sp>
      <p:sp>
        <p:nvSpPr>
          <p:cNvPr id="53" name="TextBox 52">
            <a:extLst>
              <a:ext uri="{FF2B5EF4-FFF2-40B4-BE49-F238E27FC236}">
                <a16:creationId xmlns:a16="http://schemas.microsoft.com/office/drawing/2014/main" id="{9D551CC6-A002-3EC3-49C6-86B2C98AC19B}"/>
              </a:ext>
            </a:extLst>
          </p:cNvPr>
          <p:cNvSpPr txBox="1"/>
          <p:nvPr/>
        </p:nvSpPr>
        <p:spPr>
          <a:xfrm>
            <a:off x="131834" y="4029063"/>
            <a:ext cx="3219151" cy="338554"/>
          </a:xfrm>
          <a:prstGeom prst="rect">
            <a:avLst/>
          </a:prstGeom>
          <a:noFill/>
        </p:spPr>
        <p:txBody>
          <a:bodyPr wrap="none" rtlCol="0" anchor="b" anchorCtr="0">
            <a:spAutoFit/>
          </a:bodyPr>
          <a:lstStyle/>
          <a:p>
            <a:pPr algn="r"/>
            <a:r>
              <a:rPr lang="en-US" sz="1600" b="1" dirty="0">
                <a:solidFill>
                  <a:srgbClr val="7F8FA9"/>
                </a:solidFill>
                <a:latin typeface="Poppins" pitchFamily="2" charset="77"/>
                <a:ea typeface="League Spartan" charset="0"/>
                <a:cs typeface="Poppins" pitchFamily="2" charset="77"/>
              </a:rPr>
              <a:t>CCDPH GITHUB REPOSITORIES</a:t>
            </a:r>
          </a:p>
        </p:txBody>
      </p:sp>
      <p:sp>
        <p:nvSpPr>
          <p:cNvPr id="54" name="Subtitle 2">
            <a:extLst>
              <a:ext uri="{FF2B5EF4-FFF2-40B4-BE49-F238E27FC236}">
                <a16:creationId xmlns:a16="http://schemas.microsoft.com/office/drawing/2014/main" id="{ABE99292-40CA-F3D3-20FA-08B8C689DC40}"/>
              </a:ext>
            </a:extLst>
          </p:cNvPr>
          <p:cNvSpPr txBox="1">
            <a:spLocks/>
          </p:cNvSpPr>
          <p:nvPr/>
        </p:nvSpPr>
        <p:spPr>
          <a:xfrm>
            <a:off x="711201" y="4417143"/>
            <a:ext cx="2639784" cy="96949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4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Delimited datasets, geographic feature layers and associated programming code made available for expert users</a:t>
            </a:r>
          </a:p>
        </p:txBody>
      </p:sp>
      <p:grpSp>
        <p:nvGrpSpPr>
          <p:cNvPr id="3" name="Group 2">
            <a:extLst>
              <a:ext uri="{FF2B5EF4-FFF2-40B4-BE49-F238E27FC236}">
                <a16:creationId xmlns:a16="http://schemas.microsoft.com/office/drawing/2014/main" id="{07DE7E77-47F2-B302-09B2-FE601E1A0343}"/>
              </a:ext>
            </a:extLst>
          </p:cNvPr>
          <p:cNvGrpSpPr/>
          <p:nvPr/>
        </p:nvGrpSpPr>
        <p:grpSpPr>
          <a:xfrm>
            <a:off x="4182245" y="3119140"/>
            <a:ext cx="2398878" cy="2398878"/>
            <a:chOff x="4233045" y="3380858"/>
            <a:chExt cx="2398878" cy="2398878"/>
          </a:xfrm>
        </p:grpSpPr>
        <p:sp>
          <p:nvSpPr>
            <p:cNvPr id="44" name="Freeform 7">
              <a:extLst>
                <a:ext uri="{FF2B5EF4-FFF2-40B4-BE49-F238E27FC236}">
                  <a16:creationId xmlns:a16="http://schemas.microsoft.com/office/drawing/2014/main" id="{BA0D966F-62C0-6CEA-A1B6-5414C6499BD8}"/>
                </a:ext>
              </a:extLst>
            </p:cNvPr>
            <p:cNvSpPr>
              <a:spLocks noChangeArrowheads="1"/>
            </p:cNvSpPr>
            <p:nvPr/>
          </p:nvSpPr>
          <p:spPr bwMode="auto">
            <a:xfrm>
              <a:off x="4233045" y="3380858"/>
              <a:ext cx="2398878" cy="2398878"/>
            </a:xfrm>
            <a:custGeom>
              <a:avLst/>
              <a:gdLst>
                <a:gd name="T0" fmla="*/ 939 w 7006"/>
                <a:gd name="T1" fmla="*/ 3562 h 7008"/>
                <a:gd name="T2" fmla="*/ 939 w 7006"/>
                <a:gd name="T3" fmla="*/ 3562 h 7008"/>
                <a:gd name="T4" fmla="*/ 320 w 7006"/>
                <a:gd name="T5" fmla="*/ 3748 h 7008"/>
                <a:gd name="T6" fmla="*/ 320 w 7006"/>
                <a:gd name="T7" fmla="*/ 3748 h 7008"/>
                <a:gd name="T8" fmla="*/ 0 w 7006"/>
                <a:gd name="T9" fmla="*/ 3549 h 7008"/>
                <a:gd name="T10" fmla="*/ 0 w 7006"/>
                <a:gd name="T11" fmla="*/ 1578 h 7008"/>
                <a:gd name="T12" fmla="*/ 1957 w 7006"/>
                <a:gd name="T13" fmla="*/ 1578 h 7008"/>
                <a:gd name="T14" fmla="*/ 1957 w 7006"/>
                <a:gd name="T15" fmla="*/ 1578 h 7008"/>
                <a:gd name="T16" fmla="*/ 2154 w 7006"/>
                <a:gd name="T17" fmla="*/ 1258 h 7008"/>
                <a:gd name="T18" fmla="*/ 2154 w 7006"/>
                <a:gd name="T19" fmla="*/ 1258 h 7008"/>
                <a:gd name="T20" fmla="*/ 1978 w 7006"/>
                <a:gd name="T21" fmla="*/ 639 h 7008"/>
                <a:gd name="T22" fmla="*/ 1978 w 7006"/>
                <a:gd name="T23" fmla="*/ 639 h 7008"/>
                <a:gd name="T24" fmla="*/ 2711 w 7006"/>
                <a:gd name="T25" fmla="*/ 0 h 7008"/>
                <a:gd name="T26" fmla="*/ 2711 w 7006"/>
                <a:gd name="T27" fmla="*/ 0 h 7008"/>
                <a:gd name="T28" fmla="*/ 3444 w 7006"/>
                <a:gd name="T29" fmla="*/ 639 h 7008"/>
                <a:gd name="T30" fmla="*/ 3444 w 7006"/>
                <a:gd name="T31" fmla="*/ 639 h 7008"/>
                <a:gd name="T32" fmla="*/ 3258 w 7006"/>
                <a:gd name="T33" fmla="*/ 1257 h 7008"/>
                <a:gd name="T34" fmla="*/ 3258 w 7006"/>
                <a:gd name="T35" fmla="*/ 1257 h 7008"/>
                <a:gd name="T36" fmla="*/ 3457 w 7006"/>
                <a:gd name="T37" fmla="*/ 1578 h 7008"/>
                <a:gd name="T38" fmla="*/ 5429 w 7006"/>
                <a:gd name="T39" fmla="*/ 1578 h 7008"/>
                <a:gd name="T40" fmla="*/ 5429 w 7006"/>
                <a:gd name="T41" fmla="*/ 1578 h 7008"/>
                <a:gd name="T42" fmla="*/ 5429 w 7006"/>
                <a:gd name="T43" fmla="*/ 3549 h 7008"/>
                <a:gd name="T44" fmla="*/ 5429 w 7006"/>
                <a:gd name="T45" fmla="*/ 3549 h 7008"/>
                <a:gd name="T46" fmla="*/ 5748 w 7006"/>
                <a:gd name="T47" fmla="*/ 3748 h 7008"/>
                <a:gd name="T48" fmla="*/ 5748 w 7006"/>
                <a:gd name="T49" fmla="*/ 3748 h 7008"/>
                <a:gd name="T50" fmla="*/ 6367 w 7006"/>
                <a:gd name="T51" fmla="*/ 3562 h 7008"/>
                <a:gd name="T52" fmla="*/ 6367 w 7006"/>
                <a:gd name="T53" fmla="*/ 3562 h 7008"/>
                <a:gd name="T54" fmla="*/ 7005 w 7006"/>
                <a:gd name="T55" fmla="*/ 4295 h 7008"/>
                <a:gd name="T56" fmla="*/ 7005 w 7006"/>
                <a:gd name="T57" fmla="*/ 4295 h 7008"/>
                <a:gd name="T58" fmla="*/ 6367 w 7006"/>
                <a:gd name="T59" fmla="*/ 5028 h 7008"/>
                <a:gd name="T60" fmla="*/ 6367 w 7006"/>
                <a:gd name="T61" fmla="*/ 5028 h 7008"/>
                <a:gd name="T62" fmla="*/ 5748 w 7006"/>
                <a:gd name="T63" fmla="*/ 4852 h 7008"/>
                <a:gd name="T64" fmla="*/ 5748 w 7006"/>
                <a:gd name="T65" fmla="*/ 4852 h 7008"/>
                <a:gd name="T66" fmla="*/ 5429 w 7006"/>
                <a:gd name="T67" fmla="*/ 5049 h 7008"/>
                <a:gd name="T68" fmla="*/ 5429 w 7006"/>
                <a:gd name="T69" fmla="*/ 7007 h 7008"/>
                <a:gd name="T70" fmla="*/ 5429 w 7006"/>
                <a:gd name="T71" fmla="*/ 6631 h 7008"/>
                <a:gd name="T72" fmla="*/ 5429 w 7006"/>
                <a:gd name="T73" fmla="*/ 7007 h 7008"/>
                <a:gd name="T74" fmla="*/ 3457 w 7006"/>
                <a:gd name="T75" fmla="*/ 7007 h 7008"/>
                <a:gd name="T76" fmla="*/ 3457 w 7006"/>
                <a:gd name="T77" fmla="*/ 7007 h 7008"/>
                <a:gd name="T78" fmla="*/ 3258 w 7006"/>
                <a:gd name="T79" fmla="*/ 6686 h 7008"/>
                <a:gd name="T80" fmla="*/ 3258 w 7006"/>
                <a:gd name="T81" fmla="*/ 6686 h 7008"/>
                <a:gd name="T82" fmla="*/ 3444 w 7006"/>
                <a:gd name="T83" fmla="*/ 6067 h 7008"/>
                <a:gd name="T84" fmla="*/ 3444 w 7006"/>
                <a:gd name="T85" fmla="*/ 6067 h 7008"/>
                <a:gd name="T86" fmla="*/ 2711 w 7006"/>
                <a:gd name="T87" fmla="*/ 5429 h 7008"/>
                <a:gd name="T88" fmla="*/ 2711 w 7006"/>
                <a:gd name="T89" fmla="*/ 5429 h 7008"/>
                <a:gd name="T90" fmla="*/ 1978 w 7006"/>
                <a:gd name="T91" fmla="*/ 6067 h 7008"/>
                <a:gd name="T92" fmla="*/ 1978 w 7006"/>
                <a:gd name="T93" fmla="*/ 6067 h 7008"/>
                <a:gd name="T94" fmla="*/ 2154 w 7006"/>
                <a:gd name="T95" fmla="*/ 6686 h 7008"/>
                <a:gd name="T96" fmla="*/ 2154 w 7006"/>
                <a:gd name="T97" fmla="*/ 6686 h 7008"/>
                <a:gd name="T98" fmla="*/ 1957 w 7006"/>
                <a:gd name="T99" fmla="*/ 7007 h 7008"/>
                <a:gd name="T100" fmla="*/ 0 w 7006"/>
                <a:gd name="T101" fmla="*/ 7007 h 7008"/>
                <a:gd name="T102" fmla="*/ 0 w 7006"/>
                <a:gd name="T103" fmla="*/ 5050 h 7008"/>
                <a:gd name="T104" fmla="*/ 0 w 7006"/>
                <a:gd name="T105" fmla="*/ 5050 h 7008"/>
                <a:gd name="T106" fmla="*/ 320 w 7006"/>
                <a:gd name="T107" fmla="*/ 4852 h 7008"/>
                <a:gd name="T108" fmla="*/ 320 w 7006"/>
                <a:gd name="T109" fmla="*/ 4852 h 7008"/>
                <a:gd name="T110" fmla="*/ 939 w 7006"/>
                <a:gd name="T111" fmla="*/ 5028 h 7008"/>
                <a:gd name="T112" fmla="*/ 939 w 7006"/>
                <a:gd name="T113" fmla="*/ 5028 h 7008"/>
                <a:gd name="T114" fmla="*/ 1578 w 7006"/>
                <a:gd name="T115" fmla="*/ 4295 h 7008"/>
                <a:gd name="T116" fmla="*/ 1578 w 7006"/>
                <a:gd name="T117" fmla="*/ 4295 h 7008"/>
                <a:gd name="T118" fmla="*/ 939 w 7006"/>
                <a:gd name="T119" fmla="*/ 3562 h 7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06" h="7008">
                  <a:moveTo>
                    <a:pt x="939" y="3562"/>
                  </a:moveTo>
                  <a:lnTo>
                    <a:pt x="939" y="3562"/>
                  </a:lnTo>
                  <a:cubicBezTo>
                    <a:pt x="768" y="3562"/>
                    <a:pt x="536" y="3639"/>
                    <a:pt x="320" y="3748"/>
                  </a:cubicBezTo>
                  <a:lnTo>
                    <a:pt x="320" y="3748"/>
                  </a:lnTo>
                  <a:cubicBezTo>
                    <a:pt x="173" y="3823"/>
                    <a:pt x="0" y="3714"/>
                    <a:pt x="0" y="3549"/>
                  </a:cubicBezTo>
                  <a:lnTo>
                    <a:pt x="0" y="1578"/>
                  </a:lnTo>
                  <a:lnTo>
                    <a:pt x="1957" y="1578"/>
                  </a:lnTo>
                  <a:lnTo>
                    <a:pt x="1957" y="1578"/>
                  </a:lnTo>
                  <a:cubicBezTo>
                    <a:pt x="2121" y="1578"/>
                    <a:pt x="2226" y="1406"/>
                    <a:pt x="2154" y="1258"/>
                  </a:cubicBezTo>
                  <a:lnTo>
                    <a:pt x="2154" y="1258"/>
                  </a:lnTo>
                  <a:cubicBezTo>
                    <a:pt x="2050" y="1042"/>
                    <a:pt x="1978" y="809"/>
                    <a:pt x="1978" y="639"/>
                  </a:cubicBezTo>
                  <a:lnTo>
                    <a:pt x="1978" y="639"/>
                  </a:lnTo>
                  <a:cubicBezTo>
                    <a:pt x="1978" y="223"/>
                    <a:pt x="2307" y="0"/>
                    <a:pt x="2711" y="0"/>
                  </a:cubicBezTo>
                  <a:lnTo>
                    <a:pt x="2711" y="0"/>
                  </a:lnTo>
                  <a:cubicBezTo>
                    <a:pt x="3116" y="0"/>
                    <a:pt x="3444" y="223"/>
                    <a:pt x="3444" y="639"/>
                  </a:cubicBezTo>
                  <a:lnTo>
                    <a:pt x="3444" y="639"/>
                  </a:lnTo>
                  <a:cubicBezTo>
                    <a:pt x="3444" y="809"/>
                    <a:pt x="3367" y="1042"/>
                    <a:pt x="3258" y="1257"/>
                  </a:cubicBezTo>
                  <a:lnTo>
                    <a:pt x="3258" y="1257"/>
                  </a:lnTo>
                  <a:cubicBezTo>
                    <a:pt x="3184" y="1404"/>
                    <a:pt x="3293" y="1578"/>
                    <a:pt x="3457" y="1578"/>
                  </a:cubicBezTo>
                  <a:lnTo>
                    <a:pt x="5429" y="1578"/>
                  </a:lnTo>
                  <a:lnTo>
                    <a:pt x="5429" y="1578"/>
                  </a:lnTo>
                  <a:lnTo>
                    <a:pt x="5429" y="3549"/>
                  </a:lnTo>
                  <a:lnTo>
                    <a:pt x="5429" y="3549"/>
                  </a:lnTo>
                  <a:cubicBezTo>
                    <a:pt x="5429" y="3714"/>
                    <a:pt x="5601" y="3823"/>
                    <a:pt x="5748" y="3748"/>
                  </a:cubicBezTo>
                  <a:lnTo>
                    <a:pt x="5748" y="3748"/>
                  </a:lnTo>
                  <a:cubicBezTo>
                    <a:pt x="5963" y="3639"/>
                    <a:pt x="6197" y="3562"/>
                    <a:pt x="6367" y="3562"/>
                  </a:cubicBezTo>
                  <a:lnTo>
                    <a:pt x="6367" y="3562"/>
                  </a:lnTo>
                  <a:cubicBezTo>
                    <a:pt x="6782" y="3562"/>
                    <a:pt x="7005" y="3891"/>
                    <a:pt x="7005" y="4295"/>
                  </a:cubicBezTo>
                  <a:lnTo>
                    <a:pt x="7005" y="4295"/>
                  </a:lnTo>
                  <a:cubicBezTo>
                    <a:pt x="7005" y="4700"/>
                    <a:pt x="6782" y="5028"/>
                    <a:pt x="6367" y="5028"/>
                  </a:cubicBezTo>
                  <a:lnTo>
                    <a:pt x="6367" y="5028"/>
                  </a:lnTo>
                  <a:cubicBezTo>
                    <a:pt x="6197" y="5028"/>
                    <a:pt x="5963" y="4957"/>
                    <a:pt x="5748" y="4852"/>
                  </a:cubicBezTo>
                  <a:lnTo>
                    <a:pt x="5748" y="4852"/>
                  </a:lnTo>
                  <a:cubicBezTo>
                    <a:pt x="5600" y="4780"/>
                    <a:pt x="5429" y="4885"/>
                    <a:pt x="5429" y="5049"/>
                  </a:cubicBezTo>
                  <a:lnTo>
                    <a:pt x="5429" y="7007"/>
                  </a:lnTo>
                  <a:lnTo>
                    <a:pt x="5429" y="6631"/>
                  </a:lnTo>
                  <a:lnTo>
                    <a:pt x="5429" y="7007"/>
                  </a:lnTo>
                  <a:lnTo>
                    <a:pt x="3457" y="7007"/>
                  </a:lnTo>
                  <a:lnTo>
                    <a:pt x="3457" y="7007"/>
                  </a:lnTo>
                  <a:cubicBezTo>
                    <a:pt x="3293" y="7007"/>
                    <a:pt x="3184" y="6833"/>
                    <a:pt x="3258" y="6686"/>
                  </a:cubicBezTo>
                  <a:lnTo>
                    <a:pt x="3258" y="6686"/>
                  </a:lnTo>
                  <a:cubicBezTo>
                    <a:pt x="3367" y="6471"/>
                    <a:pt x="3444" y="6238"/>
                    <a:pt x="3444" y="6067"/>
                  </a:cubicBezTo>
                  <a:lnTo>
                    <a:pt x="3444" y="6067"/>
                  </a:lnTo>
                  <a:cubicBezTo>
                    <a:pt x="3444" y="5653"/>
                    <a:pt x="3116" y="5429"/>
                    <a:pt x="2711" y="5429"/>
                  </a:cubicBezTo>
                  <a:lnTo>
                    <a:pt x="2711" y="5429"/>
                  </a:lnTo>
                  <a:cubicBezTo>
                    <a:pt x="2307" y="5429"/>
                    <a:pt x="1978" y="5653"/>
                    <a:pt x="1978" y="6067"/>
                  </a:cubicBezTo>
                  <a:lnTo>
                    <a:pt x="1978" y="6067"/>
                  </a:lnTo>
                  <a:cubicBezTo>
                    <a:pt x="1978" y="6238"/>
                    <a:pt x="2050" y="6471"/>
                    <a:pt x="2154" y="6686"/>
                  </a:cubicBezTo>
                  <a:lnTo>
                    <a:pt x="2154" y="6686"/>
                  </a:lnTo>
                  <a:cubicBezTo>
                    <a:pt x="2226" y="6834"/>
                    <a:pt x="2121" y="7007"/>
                    <a:pt x="1957" y="7007"/>
                  </a:cubicBezTo>
                  <a:lnTo>
                    <a:pt x="0" y="7007"/>
                  </a:lnTo>
                  <a:lnTo>
                    <a:pt x="0" y="5050"/>
                  </a:lnTo>
                  <a:lnTo>
                    <a:pt x="0" y="5050"/>
                  </a:lnTo>
                  <a:cubicBezTo>
                    <a:pt x="0" y="4885"/>
                    <a:pt x="172" y="4780"/>
                    <a:pt x="320" y="4852"/>
                  </a:cubicBezTo>
                  <a:lnTo>
                    <a:pt x="320" y="4852"/>
                  </a:lnTo>
                  <a:cubicBezTo>
                    <a:pt x="536" y="4957"/>
                    <a:pt x="768" y="5028"/>
                    <a:pt x="939" y="5028"/>
                  </a:cubicBezTo>
                  <a:lnTo>
                    <a:pt x="939" y="5028"/>
                  </a:lnTo>
                  <a:cubicBezTo>
                    <a:pt x="1354" y="5028"/>
                    <a:pt x="1578" y="4700"/>
                    <a:pt x="1578" y="4295"/>
                  </a:cubicBezTo>
                  <a:lnTo>
                    <a:pt x="1578" y="4295"/>
                  </a:lnTo>
                  <a:cubicBezTo>
                    <a:pt x="1578" y="3891"/>
                    <a:pt x="1354" y="3562"/>
                    <a:pt x="939" y="3562"/>
                  </a:cubicBezTo>
                </a:path>
              </a:pathLst>
            </a:custGeom>
            <a:solidFill>
              <a:schemeClr val="accent4"/>
            </a:solidFill>
            <a:ln>
              <a:noFill/>
            </a:ln>
            <a:effectLst/>
          </p:spPr>
          <p:txBody>
            <a:bodyPr wrap="none" anchor="ctr"/>
            <a:lstStyle/>
            <a:p>
              <a:endParaRPr lang="en-US" sz="3266"/>
            </a:p>
          </p:txBody>
        </p:sp>
        <p:pic>
          <p:nvPicPr>
            <p:cNvPr id="63" name="Graphic 62" descr="Programmer female outline">
              <a:extLst>
                <a:ext uri="{FF2B5EF4-FFF2-40B4-BE49-F238E27FC236}">
                  <a16:creationId xmlns:a16="http://schemas.microsoft.com/office/drawing/2014/main" id="{1CC00DFA-60CC-223C-3A8E-B5B34A5C4F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6714" y="4172135"/>
              <a:ext cx="914400" cy="914400"/>
            </a:xfrm>
            <a:prstGeom prst="rect">
              <a:avLst/>
            </a:prstGeom>
          </p:spPr>
        </p:pic>
      </p:grpSp>
      <p:grpSp>
        <p:nvGrpSpPr>
          <p:cNvPr id="2" name="Group 1">
            <a:extLst>
              <a:ext uri="{FF2B5EF4-FFF2-40B4-BE49-F238E27FC236}">
                <a16:creationId xmlns:a16="http://schemas.microsoft.com/office/drawing/2014/main" id="{DFA28532-C09D-FD07-2BE0-D76CD33E5395}"/>
              </a:ext>
            </a:extLst>
          </p:cNvPr>
          <p:cNvGrpSpPr/>
          <p:nvPr/>
        </p:nvGrpSpPr>
        <p:grpSpPr>
          <a:xfrm>
            <a:off x="6042174" y="3644561"/>
            <a:ext cx="2398879" cy="2398878"/>
            <a:chOff x="6092974" y="3916439"/>
            <a:chExt cx="2398879" cy="2398878"/>
          </a:xfrm>
        </p:grpSpPr>
        <p:sp>
          <p:nvSpPr>
            <p:cNvPr id="45" name="Freeform 199">
              <a:extLst>
                <a:ext uri="{FF2B5EF4-FFF2-40B4-BE49-F238E27FC236}">
                  <a16:creationId xmlns:a16="http://schemas.microsoft.com/office/drawing/2014/main" id="{31C65427-D5BA-EFF0-35DA-AAFEF67F61B1}"/>
                </a:ext>
              </a:extLst>
            </p:cNvPr>
            <p:cNvSpPr>
              <a:spLocks noChangeAspect="1"/>
            </p:cNvSpPr>
            <p:nvPr/>
          </p:nvSpPr>
          <p:spPr bwMode="auto">
            <a:xfrm>
              <a:off x="6710564" y="4542967"/>
              <a:ext cx="627777" cy="625962"/>
            </a:xfrm>
            <a:custGeom>
              <a:avLst/>
              <a:gdLst>
                <a:gd name="T0" fmla="*/ 2147483646 w 844"/>
                <a:gd name="T1" fmla="*/ 2147483646 h 836"/>
                <a:gd name="T2" fmla="*/ 2147483646 w 844"/>
                <a:gd name="T3" fmla="*/ 2147483646 h 836"/>
                <a:gd name="T4" fmla="*/ 2147483646 w 844"/>
                <a:gd name="T5" fmla="*/ 2147483646 h 836"/>
                <a:gd name="T6" fmla="*/ 2147483646 w 844"/>
                <a:gd name="T7" fmla="*/ 2147483646 h 836"/>
                <a:gd name="T8" fmla="*/ 2147483646 w 844"/>
                <a:gd name="T9" fmla="*/ 2147483646 h 836"/>
                <a:gd name="T10" fmla="*/ 2147483646 w 844"/>
                <a:gd name="T11" fmla="*/ 2147483646 h 836"/>
                <a:gd name="T12" fmla="*/ 2147483646 w 844"/>
                <a:gd name="T13" fmla="*/ 2147483646 h 836"/>
                <a:gd name="T14" fmla="*/ 2147483646 w 844"/>
                <a:gd name="T15" fmla="*/ 2147483646 h 836"/>
                <a:gd name="T16" fmla="*/ 2147483646 w 844"/>
                <a:gd name="T17" fmla="*/ 2147483646 h 836"/>
                <a:gd name="T18" fmla="*/ 2147483646 w 844"/>
                <a:gd name="T19" fmla="*/ 2147483646 h 836"/>
                <a:gd name="T20" fmla="*/ 2147483646 w 844"/>
                <a:gd name="T21" fmla="*/ 2147483646 h 836"/>
                <a:gd name="T22" fmla="*/ 2147483646 w 844"/>
                <a:gd name="T23" fmla="*/ 2147483646 h 836"/>
                <a:gd name="T24" fmla="*/ 2147483646 w 844"/>
                <a:gd name="T25" fmla="*/ 2147483646 h 836"/>
                <a:gd name="T26" fmla="*/ 2147483646 w 844"/>
                <a:gd name="T27" fmla="*/ 2147483646 h 836"/>
                <a:gd name="T28" fmla="*/ 2147483646 w 844"/>
                <a:gd name="T29" fmla="*/ 2147483646 h 836"/>
                <a:gd name="T30" fmla="*/ 2147483646 w 844"/>
                <a:gd name="T31" fmla="*/ 2147483646 h 836"/>
                <a:gd name="T32" fmla="*/ 2147483646 w 844"/>
                <a:gd name="T33" fmla="*/ 2147483646 h 836"/>
                <a:gd name="T34" fmla="*/ 2147483646 w 844"/>
                <a:gd name="T35" fmla="*/ 2147483646 h 836"/>
                <a:gd name="T36" fmla="*/ 2147483646 w 844"/>
                <a:gd name="T37" fmla="*/ 2147483646 h 836"/>
                <a:gd name="T38" fmla="*/ 2147483646 w 844"/>
                <a:gd name="T39" fmla="*/ 2147483646 h 836"/>
                <a:gd name="T40" fmla="*/ 2147483646 w 844"/>
                <a:gd name="T41" fmla="*/ 2147483646 h 836"/>
                <a:gd name="T42" fmla="*/ 2147483646 w 844"/>
                <a:gd name="T43" fmla="*/ 2147483646 h 836"/>
                <a:gd name="T44" fmla="*/ 2147483646 w 844"/>
                <a:gd name="T45" fmla="*/ 2147483646 h 836"/>
                <a:gd name="T46" fmla="*/ 2147483646 w 844"/>
                <a:gd name="T47" fmla="*/ 2147483646 h 836"/>
                <a:gd name="T48" fmla="*/ 2147483646 w 844"/>
                <a:gd name="T49" fmla="*/ 2147483646 h 836"/>
                <a:gd name="T50" fmla="*/ 2147483646 w 844"/>
                <a:gd name="T51" fmla="*/ 2147483646 h 836"/>
                <a:gd name="T52" fmla="*/ 2147483646 w 844"/>
                <a:gd name="T53" fmla="*/ 2147483646 h 836"/>
                <a:gd name="T54" fmla="*/ 2147483646 w 844"/>
                <a:gd name="T55" fmla="*/ 2147483646 h 836"/>
                <a:gd name="T56" fmla="*/ 2147483646 w 844"/>
                <a:gd name="T57" fmla="*/ 2147483646 h 836"/>
                <a:gd name="T58" fmla="*/ 2147483646 w 844"/>
                <a:gd name="T59" fmla="*/ 2147483646 h 836"/>
                <a:gd name="T60" fmla="*/ 2147483646 w 844"/>
                <a:gd name="T61" fmla="*/ 2147483646 h 836"/>
                <a:gd name="T62" fmla="*/ 2147483646 w 844"/>
                <a:gd name="T63" fmla="*/ 2147483646 h 836"/>
                <a:gd name="T64" fmla="*/ 2147483646 w 844"/>
                <a:gd name="T65" fmla="*/ 2147483646 h 836"/>
                <a:gd name="T66" fmla="*/ 2147483646 w 844"/>
                <a:gd name="T67" fmla="*/ 2147483646 h 836"/>
                <a:gd name="T68" fmla="*/ 2147483646 w 844"/>
                <a:gd name="T69" fmla="*/ 2147483646 h 836"/>
                <a:gd name="T70" fmla="*/ 2147483646 w 844"/>
                <a:gd name="T71" fmla="*/ 2147483646 h 836"/>
                <a:gd name="T72" fmla="*/ 2147483646 w 844"/>
                <a:gd name="T73" fmla="*/ 2147483646 h 836"/>
                <a:gd name="T74" fmla="*/ 2147483646 w 844"/>
                <a:gd name="T75" fmla="*/ 2147483646 h 836"/>
                <a:gd name="T76" fmla="*/ 2147483646 w 844"/>
                <a:gd name="T77" fmla="*/ 2147483646 h 836"/>
                <a:gd name="T78" fmla="*/ 2147483646 w 844"/>
                <a:gd name="T79" fmla="*/ 2147483646 h 836"/>
                <a:gd name="T80" fmla="*/ 2147483646 w 844"/>
                <a:gd name="T81" fmla="*/ 2147483646 h 836"/>
                <a:gd name="T82" fmla="*/ 2147483646 w 844"/>
                <a:gd name="T83" fmla="*/ 2147483646 h 836"/>
                <a:gd name="T84" fmla="*/ 2147483646 w 844"/>
                <a:gd name="T85" fmla="*/ 2147483646 h 836"/>
                <a:gd name="T86" fmla="*/ 2147483646 w 844"/>
                <a:gd name="T87" fmla="*/ 2147483646 h 836"/>
                <a:gd name="T88" fmla="*/ 2147483646 w 844"/>
                <a:gd name="T89" fmla="*/ 2147483646 h 836"/>
                <a:gd name="T90" fmla="*/ 2147483646 w 844"/>
                <a:gd name="T91" fmla="*/ 2147483646 h 836"/>
                <a:gd name="T92" fmla="*/ 2147483646 w 844"/>
                <a:gd name="T93" fmla="*/ 2147483646 h 836"/>
                <a:gd name="T94" fmla="*/ 2147483646 w 844"/>
                <a:gd name="T95" fmla="*/ 2147483646 h 8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4" h="836">
                  <a:moveTo>
                    <a:pt x="791" y="791"/>
                  </a:moveTo>
                  <a:lnTo>
                    <a:pt x="791" y="791"/>
                  </a:lnTo>
                  <a:cubicBezTo>
                    <a:pt x="779" y="803"/>
                    <a:pt x="763" y="809"/>
                    <a:pt x="747" y="809"/>
                  </a:cubicBezTo>
                  <a:cubicBezTo>
                    <a:pt x="730" y="809"/>
                    <a:pt x="714" y="803"/>
                    <a:pt x="702" y="791"/>
                  </a:cubicBezTo>
                  <a:lnTo>
                    <a:pt x="458" y="546"/>
                  </a:lnTo>
                  <a:lnTo>
                    <a:pt x="547" y="456"/>
                  </a:lnTo>
                  <a:lnTo>
                    <a:pt x="791" y="701"/>
                  </a:lnTo>
                  <a:cubicBezTo>
                    <a:pt x="816" y="726"/>
                    <a:pt x="816" y="767"/>
                    <a:pt x="791" y="791"/>
                  </a:cubicBezTo>
                  <a:close/>
                  <a:moveTo>
                    <a:pt x="239" y="729"/>
                  </a:moveTo>
                  <a:lnTo>
                    <a:pt x="186" y="677"/>
                  </a:lnTo>
                  <a:lnTo>
                    <a:pt x="697" y="166"/>
                  </a:lnTo>
                  <a:lnTo>
                    <a:pt x="750" y="219"/>
                  </a:lnTo>
                  <a:lnTo>
                    <a:pt x="239" y="729"/>
                  </a:lnTo>
                  <a:close/>
                  <a:moveTo>
                    <a:pt x="168" y="800"/>
                  </a:moveTo>
                  <a:lnTo>
                    <a:pt x="168" y="800"/>
                  </a:lnTo>
                  <a:cubicBezTo>
                    <a:pt x="155" y="812"/>
                    <a:pt x="135" y="812"/>
                    <a:pt x="123" y="800"/>
                  </a:cubicBezTo>
                  <a:lnTo>
                    <a:pt x="46" y="723"/>
                  </a:lnTo>
                  <a:cubicBezTo>
                    <a:pt x="40" y="717"/>
                    <a:pt x="37" y="709"/>
                    <a:pt x="37" y="701"/>
                  </a:cubicBezTo>
                  <a:cubicBezTo>
                    <a:pt x="37" y="693"/>
                    <a:pt x="40" y="684"/>
                    <a:pt x="46" y="678"/>
                  </a:cubicBezTo>
                  <a:lnTo>
                    <a:pt x="99" y="625"/>
                  </a:lnTo>
                  <a:lnTo>
                    <a:pt x="221" y="747"/>
                  </a:lnTo>
                  <a:lnTo>
                    <a:pt x="168" y="800"/>
                  </a:lnTo>
                  <a:close/>
                  <a:moveTo>
                    <a:pt x="628" y="96"/>
                  </a:moveTo>
                  <a:lnTo>
                    <a:pt x="680" y="149"/>
                  </a:lnTo>
                  <a:lnTo>
                    <a:pt x="169" y="659"/>
                  </a:lnTo>
                  <a:lnTo>
                    <a:pt x="117" y="607"/>
                  </a:lnTo>
                  <a:lnTo>
                    <a:pt x="628" y="96"/>
                  </a:lnTo>
                  <a:close/>
                  <a:moveTo>
                    <a:pt x="223" y="310"/>
                  </a:moveTo>
                  <a:lnTo>
                    <a:pt x="223" y="310"/>
                  </a:lnTo>
                  <a:cubicBezTo>
                    <a:pt x="221" y="307"/>
                    <a:pt x="217" y="305"/>
                    <a:pt x="214" y="305"/>
                  </a:cubicBezTo>
                  <a:cubicBezTo>
                    <a:pt x="211" y="305"/>
                    <a:pt x="208" y="307"/>
                    <a:pt x="205" y="310"/>
                  </a:cubicBezTo>
                  <a:lnTo>
                    <a:pt x="178" y="336"/>
                  </a:lnTo>
                  <a:cubicBezTo>
                    <a:pt x="161" y="354"/>
                    <a:pt x="138" y="363"/>
                    <a:pt x="114" y="363"/>
                  </a:cubicBezTo>
                  <a:cubicBezTo>
                    <a:pt x="93" y="363"/>
                    <a:pt x="74" y="356"/>
                    <a:pt x="58" y="344"/>
                  </a:cubicBezTo>
                  <a:lnTo>
                    <a:pt x="246" y="155"/>
                  </a:lnTo>
                  <a:cubicBezTo>
                    <a:pt x="251" y="150"/>
                    <a:pt x="251" y="143"/>
                    <a:pt x="246" y="138"/>
                  </a:cubicBezTo>
                  <a:lnTo>
                    <a:pt x="148" y="39"/>
                  </a:lnTo>
                  <a:cubicBezTo>
                    <a:pt x="192" y="30"/>
                    <a:pt x="239" y="44"/>
                    <a:pt x="272" y="77"/>
                  </a:cubicBezTo>
                  <a:cubicBezTo>
                    <a:pt x="306" y="111"/>
                    <a:pt x="320" y="159"/>
                    <a:pt x="309" y="206"/>
                  </a:cubicBezTo>
                  <a:cubicBezTo>
                    <a:pt x="308" y="208"/>
                    <a:pt x="308" y="209"/>
                    <a:pt x="308" y="211"/>
                  </a:cubicBezTo>
                  <a:cubicBezTo>
                    <a:pt x="308" y="214"/>
                    <a:pt x="309" y="217"/>
                    <a:pt x="312" y="220"/>
                  </a:cubicBezTo>
                  <a:lnTo>
                    <a:pt x="390" y="299"/>
                  </a:lnTo>
                  <a:lnTo>
                    <a:pt x="301" y="388"/>
                  </a:lnTo>
                  <a:lnTo>
                    <a:pt x="223" y="310"/>
                  </a:lnTo>
                  <a:close/>
                  <a:moveTo>
                    <a:pt x="39" y="148"/>
                  </a:moveTo>
                  <a:lnTo>
                    <a:pt x="128" y="238"/>
                  </a:lnTo>
                  <a:lnTo>
                    <a:pt x="85" y="281"/>
                  </a:lnTo>
                  <a:cubicBezTo>
                    <a:pt x="82" y="279"/>
                    <a:pt x="80" y="276"/>
                    <a:pt x="77" y="273"/>
                  </a:cubicBezTo>
                  <a:cubicBezTo>
                    <a:pt x="44" y="240"/>
                    <a:pt x="30" y="193"/>
                    <a:pt x="39" y="148"/>
                  </a:cubicBezTo>
                  <a:close/>
                  <a:moveTo>
                    <a:pt x="761" y="194"/>
                  </a:moveTo>
                  <a:lnTo>
                    <a:pt x="652" y="85"/>
                  </a:lnTo>
                  <a:lnTo>
                    <a:pt x="804" y="42"/>
                  </a:lnTo>
                  <a:lnTo>
                    <a:pt x="761" y="194"/>
                  </a:lnTo>
                  <a:close/>
                  <a:moveTo>
                    <a:pt x="809" y="684"/>
                  </a:moveTo>
                  <a:lnTo>
                    <a:pt x="565" y="439"/>
                  </a:lnTo>
                  <a:lnTo>
                    <a:pt x="776" y="227"/>
                  </a:lnTo>
                  <a:cubicBezTo>
                    <a:pt x="777" y="226"/>
                    <a:pt x="779" y="224"/>
                    <a:pt x="779" y="221"/>
                  </a:cubicBezTo>
                  <a:lnTo>
                    <a:pt x="834" y="27"/>
                  </a:lnTo>
                  <a:cubicBezTo>
                    <a:pt x="835" y="23"/>
                    <a:pt x="834" y="18"/>
                    <a:pt x="831" y="15"/>
                  </a:cubicBezTo>
                  <a:cubicBezTo>
                    <a:pt x="828" y="12"/>
                    <a:pt x="823" y="11"/>
                    <a:pt x="819" y="12"/>
                  </a:cubicBezTo>
                  <a:lnTo>
                    <a:pt x="624" y="67"/>
                  </a:lnTo>
                  <a:cubicBezTo>
                    <a:pt x="622" y="68"/>
                    <a:pt x="620" y="69"/>
                    <a:pt x="619" y="70"/>
                  </a:cubicBezTo>
                  <a:lnTo>
                    <a:pt x="408" y="281"/>
                  </a:lnTo>
                  <a:lnTo>
                    <a:pt x="334" y="207"/>
                  </a:lnTo>
                  <a:cubicBezTo>
                    <a:pt x="345" y="153"/>
                    <a:pt x="329" y="98"/>
                    <a:pt x="290" y="59"/>
                  </a:cubicBezTo>
                  <a:cubicBezTo>
                    <a:pt x="246" y="15"/>
                    <a:pt x="179" y="0"/>
                    <a:pt x="120" y="21"/>
                  </a:cubicBezTo>
                  <a:cubicBezTo>
                    <a:pt x="115" y="22"/>
                    <a:pt x="112" y="26"/>
                    <a:pt x="112" y="30"/>
                  </a:cubicBezTo>
                  <a:cubicBezTo>
                    <a:pt x="111" y="34"/>
                    <a:pt x="112" y="39"/>
                    <a:pt x="115" y="42"/>
                  </a:cubicBezTo>
                  <a:lnTo>
                    <a:pt x="219" y="146"/>
                  </a:lnTo>
                  <a:lnTo>
                    <a:pt x="146" y="220"/>
                  </a:lnTo>
                  <a:lnTo>
                    <a:pt x="41" y="115"/>
                  </a:lnTo>
                  <a:cubicBezTo>
                    <a:pt x="39" y="112"/>
                    <a:pt x="34" y="111"/>
                    <a:pt x="30" y="112"/>
                  </a:cubicBezTo>
                  <a:cubicBezTo>
                    <a:pt x="26" y="113"/>
                    <a:pt x="23" y="116"/>
                    <a:pt x="21" y="120"/>
                  </a:cubicBezTo>
                  <a:cubicBezTo>
                    <a:pt x="0" y="179"/>
                    <a:pt x="15" y="247"/>
                    <a:pt x="59" y="291"/>
                  </a:cubicBezTo>
                  <a:cubicBezTo>
                    <a:pt x="62" y="294"/>
                    <a:pt x="65" y="296"/>
                    <a:pt x="68" y="298"/>
                  </a:cubicBezTo>
                  <a:lnTo>
                    <a:pt x="31" y="336"/>
                  </a:lnTo>
                  <a:cubicBezTo>
                    <a:pt x="26" y="341"/>
                    <a:pt x="26" y="349"/>
                    <a:pt x="31" y="354"/>
                  </a:cubicBezTo>
                  <a:cubicBezTo>
                    <a:pt x="52" y="376"/>
                    <a:pt x="82" y="388"/>
                    <a:pt x="114" y="388"/>
                  </a:cubicBezTo>
                  <a:cubicBezTo>
                    <a:pt x="145" y="388"/>
                    <a:pt x="174" y="376"/>
                    <a:pt x="196" y="354"/>
                  </a:cubicBezTo>
                  <a:lnTo>
                    <a:pt x="214" y="336"/>
                  </a:lnTo>
                  <a:lnTo>
                    <a:pt x="283" y="405"/>
                  </a:lnTo>
                  <a:lnTo>
                    <a:pt x="99" y="590"/>
                  </a:lnTo>
                  <a:lnTo>
                    <a:pt x="92" y="583"/>
                  </a:lnTo>
                  <a:cubicBezTo>
                    <a:pt x="87" y="577"/>
                    <a:pt x="79" y="577"/>
                    <a:pt x="74" y="583"/>
                  </a:cubicBezTo>
                  <a:cubicBezTo>
                    <a:pt x="69" y="587"/>
                    <a:pt x="69" y="595"/>
                    <a:pt x="74" y="600"/>
                  </a:cubicBezTo>
                  <a:lnTo>
                    <a:pt x="81" y="607"/>
                  </a:lnTo>
                  <a:lnTo>
                    <a:pt x="28" y="661"/>
                  </a:lnTo>
                  <a:cubicBezTo>
                    <a:pt x="17" y="671"/>
                    <a:pt x="11" y="686"/>
                    <a:pt x="11" y="701"/>
                  </a:cubicBezTo>
                  <a:cubicBezTo>
                    <a:pt x="11" y="716"/>
                    <a:pt x="17" y="730"/>
                    <a:pt x="28" y="741"/>
                  </a:cubicBezTo>
                  <a:lnTo>
                    <a:pt x="105" y="818"/>
                  </a:lnTo>
                  <a:cubicBezTo>
                    <a:pt x="117" y="829"/>
                    <a:pt x="131" y="835"/>
                    <a:pt x="145" y="835"/>
                  </a:cubicBezTo>
                  <a:cubicBezTo>
                    <a:pt x="160" y="835"/>
                    <a:pt x="174" y="829"/>
                    <a:pt x="185" y="818"/>
                  </a:cubicBezTo>
                  <a:lnTo>
                    <a:pt x="239" y="765"/>
                  </a:lnTo>
                  <a:lnTo>
                    <a:pt x="245" y="771"/>
                  </a:lnTo>
                  <a:cubicBezTo>
                    <a:pt x="248" y="774"/>
                    <a:pt x="251" y="775"/>
                    <a:pt x="254" y="775"/>
                  </a:cubicBezTo>
                  <a:cubicBezTo>
                    <a:pt x="258" y="775"/>
                    <a:pt x="261" y="774"/>
                    <a:pt x="263" y="771"/>
                  </a:cubicBezTo>
                  <a:cubicBezTo>
                    <a:pt x="267" y="766"/>
                    <a:pt x="267" y="758"/>
                    <a:pt x="263" y="754"/>
                  </a:cubicBezTo>
                  <a:lnTo>
                    <a:pt x="256" y="747"/>
                  </a:lnTo>
                  <a:lnTo>
                    <a:pt x="440" y="563"/>
                  </a:lnTo>
                  <a:lnTo>
                    <a:pt x="685" y="809"/>
                  </a:lnTo>
                  <a:cubicBezTo>
                    <a:pt x="701" y="825"/>
                    <a:pt x="723" y="835"/>
                    <a:pt x="747" y="835"/>
                  </a:cubicBezTo>
                  <a:cubicBezTo>
                    <a:pt x="770" y="835"/>
                    <a:pt x="792" y="825"/>
                    <a:pt x="809" y="809"/>
                  </a:cubicBezTo>
                  <a:cubicBezTo>
                    <a:pt x="843" y="774"/>
                    <a:pt x="843" y="718"/>
                    <a:pt x="809" y="684"/>
                  </a:cubicBezTo>
                  <a:close/>
                </a:path>
              </a:pathLst>
            </a:custGeom>
            <a:solidFill>
              <a:schemeClr val="bg1"/>
            </a:solidFill>
            <a:ln>
              <a:noFill/>
            </a:ln>
          </p:spPr>
          <p:txBody>
            <a:bodyPr wrap="none" anchor="ctr"/>
            <a:lstStyle/>
            <a:p>
              <a:endParaRPr lang="en-US" sz="900"/>
            </a:p>
          </p:txBody>
        </p:sp>
        <p:sp>
          <p:nvSpPr>
            <p:cNvPr id="59" name="Freeform 1">
              <a:extLst>
                <a:ext uri="{FF2B5EF4-FFF2-40B4-BE49-F238E27FC236}">
                  <a16:creationId xmlns:a16="http://schemas.microsoft.com/office/drawing/2014/main" id="{24E713B4-C36E-B290-1543-958FEBA9E331}"/>
                </a:ext>
              </a:extLst>
            </p:cNvPr>
            <p:cNvSpPr>
              <a:spLocks noChangeArrowheads="1"/>
            </p:cNvSpPr>
            <p:nvPr/>
          </p:nvSpPr>
          <p:spPr bwMode="auto">
            <a:xfrm>
              <a:off x="6092974" y="3916439"/>
              <a:ext cx="2398879" cy="2398878"/>
            </a:xfrm>
            <a:custGeom>
              <a:avLst/>
              <a:gdLst>
                <a:gd name="T0" fmla="*/ 938 w 7007"/>
                <a:gd name="T1" fmla="*/ 3444 h 7008"/>
                <a:gd name="T2" fmla="*/ 938 w 7007"/>
                <a:gd name="T3" fmla="*/ 3444 h 7008"/>
                <a:gd name="T4" fmla="*/ 319 w 7007"/>
                <a:gd name="T5" fmla="*/ 3258 h 7008"/>
                <a:gd name="T6" fmla="*/ 319 w 7007"/>
                <a:gd name="T7" fmla="*/ 3258 h 7008"/>
                <a:gd name="T8" fmla="*/ 0 w 7007"/>
                <a:gd name="T9" fmla="*/ 3457 h 7008"/>
                <a:gd name="T10" fmla="*/ 0 w 7007"/>
                <a:gd name="T11" fmla="*/ 5429 h 7008"/>
                <a:gd name="T12" fmla="*/ 1956 w 7007"/>
                <a:gd name="T13" fmla="*/ 5429 h 7008"/>
                <a:gd name="T14" fmla="*/ 1956 w 7007"/>
                <a:gd name="T15" fmla="*/ 5429 h 7008"/>
                <a:gd name="T16" fmla="*/ 2153 w 7007"/>
                <a:gd name="T17" fmla="*/ 5749 h 7008"/>
                <a:gd name="T18" fmla="*/ 2153 w 7007"/>
                <a:gd name="T19" fmla="*/ 5749 h 7008"/>
                <a:gd name="T20" fmla="*/ 1977 w 7007"/>
                <a:gd name="T21" fmla="*/ 6368 h 7008"/>
                <a:gd name="T22" fmla="*/ 1977 w 7007"/>
                <a:gd name="T23" fmla="*/ 6368 h 7008"/>
                <a:gd name="T24" fmla="*/ 2710 w 7007"/>
                <a:gd name="T25" fmla="*/ 7007 h 7008"/>
                <a:gd name="T26" fmla="*/ 2710 w 7007"/>
                <a:gd name="T27" fmla="*/ 7007 h 7008"/>
                <a:gd name="T28" fmla="*/ 3443 w 7007"/>
                <a:gd name="T29" fmla="*/ 6368 h 7008"/>
                <a:gd name="T30" fmla="*/ 3443 w 7007"/>
                <a:gd name="T31" fmla="*/ 6368 h 7008"/>
                <a:gd name="T32" fmla="*/ 3257 w 7007"/>
                <a:gd name="T33" fmla="*/ 5749 h 7008"/>
                <a:gd name="T34" fmla="*/ 3257 w 7007"/>
                <a:gd name="T35" fmla="*/ 5749 h 7008"/>
                <a:gd name="T36" fmla="*/ 3456 w 7007"/>
                <a:gd name="T37" fmla="*/ 5429 h 7008"/>
                <a:gd name="T38" fmla="*/ 5427 w 7007"/>
                <a:gd name="T39" fmla="*/ 5429 h 7008"/>
                <a:gd name="T40" fmla="*/ 5427 w 7007"/>
                <a:gd name="T41" fmla="*/ 5429 h 7008"/>
                <a:gd name="T42" fmla="*/ 5427 w 7007"/>
                <a:gd name="T43" fmla="*/ 3457 h 7008"/>
                <a:gd name="T44" fmla="*/ 5427 w 7007"/>
                <a:gd name="T45" fmla="*/ 3457 h 7008"/>
                <a:gd name="T46" fmla="*/ 5748 w 7007"/>
                <a:gd name="T47" fmla="*/ 3258 h 7008"/>
                <a:gd name="T48" fmla="*/ 5748 w 7007"/>
                <a:gd name="T49" fmla="*/ 3258 h 7008"/>
                <a:gd name="T50" fmla="*/ 6367 w 7007"/>
                <a:gd name="T51" fmla="*/ 3444 h 7008"/>
                <a:gd name="T52" fmla="*/ 6367 w 7007"/>
                <a:gd name="T53" fmla="*/ 3444 h 7008"/>
                <a:gd name="T54" fmla="*/ 7006 w 7007"/>
                <a:gd name="T55" fmla="*/ 2711 h 7008"/>
                <a:gd name="T56" fmla="*/ 7006 w 7007"/>
                <a:gd name="T57" fmla="*/ 2711 h 7008"/>
                <a:gd name="T58" fmla="*/ 6367 w 7007"/>
                <a:gd name="T59" fmla="*/ 1979 h 7008"/>
                <a:gd name="T60" fmla="*/ 6367 w 7007"/>
                <a:gd name="T61" fmla="*/ 1979 h 7008"/>
                <a:gd name="T62" fmla="*/ 5748 w 7007"/>
                <a:gd name="T63" fmla="*/ 2154 h 7008"/>
                <a:gd name="T64" fmla="*/ 5748 w 7007"/>
                <a:gd name="T65" fmla="*/ 2154 h 7008"/>
                <a:gd name="T66" fmla="*/ 5427 w 7007"/>
                <a:gd name="T67" fmla="*/ 1957 h 7008"/>
                <a:gd name="T68" fmla="*/ 5427 w 7007"/>
                <a:gd name="T69" fmla="*/ 0 h 7008"/>
                <a:gd name="T70" fmla="*/ 5427 w 7007"/>
                <a:gd name="T71" fmla="*/ 375 h 7008"/>
                <a:gd name="T72" fmla="*/ 5427 w 7007"/>
                <a:gd name="T73" fmla="*/ 0 h 7008"/>
                <a:gd name="T74" fmla="*/ 3456 w 7007"/>
                <a:gd name="T75" fmla="*/ 0 h 7008"/>
                <a:gd name="T76" fmla="*/ 3456 w 7007"/>
                <a:gd name="T77" fmla="*/ 0 h 7008"/>
                <a:gd name="T78" fmla="*/ 3257 w 7007"/>
                <a:gd name="T79" fmla="*/ 320 h 7008"/>
                <a:gd name="T80" fmla="*/ 3257 w 7007"/>
                <a:gd name="T81" fmla="*/ 320 h 7008"/>
                <a:gd name="T82" fmla="*/ 3443 w 7007"/>
                <a:gd name="T83" fmla="*/ 939 h 7008"/>
                <a:gd name="T84" fmla="*/ 3443 w 7007"/>
                <a:gd name="T85" fmla="*/ 939 h 7008"/>
                <a:gd name="T86" fmla="*/ 2710 w 7007"/>
                <a:gd name="T87" fmla="*/ 1577 h 7008"/>
                <a:gd name="T88" fmla="*/ 2710 w 7007"/>
                <a:gd name="T89" fmla="*/ 1577 h 7008"/>
                <a:gd name="T90" fmla="*/ 1977 w 7007"/>
                <a:gd name="T91" fmla="*/ 939 h 7008"/>
                <a:gd name="T92" fmla="*/ 1977 w 7007"/>
                <a:gd name="T93" fmla="*/ 939 h 7008"/>
                <a:gd name="T94" fmla="*/ 2153 w 7007"/>
                <a:gd name="T95" fmla="*/ 320 h 7008"/>
                <a:gd name="T96" fmla="*/ 2153 w 7007"/>
                <a:gd name="T97" fmla="*/ 320 h 7008"/>
                <a:gd name="T98" fmla="*/ 1956 w 7007"/>
                <a:gd name="T99" fmla="*/ 0 h 7008"/>
                <a:gd name="T100" fmla="*/ 0 w 7007"/>
                <a:gd name="T101" fmla="*/ 0 h 7008"/>
                <a:gd name="T102" fmla="*/ 0 w 7007"/>
                <a:gd name="T103" fmla="*/ 1957 h 7008"/>
                <a:gd name="T104" fmla="*/ 0 w 7007"/>
                <a:gd name="T105" fmla="*/ 1957 h 7008"/>
                <a:gd name="T106" fmla="*/ 319 w 7007"/>
                <a:gd name="T107" fmla="*/ 2154 h 7008"/>
                <a:gd name="T108" fmla="*/ 319 w 7007"/>
                <a:gd name="T109" fmla="*/ 2154 h 7008"/>
                <a:gd name="T110" fmla="*/ 938 w 7007"/>
                <a:gd name="T111" fmla="*/ 1979 h 7008"/>
                <a:gd name="T112" fmla="*/ 938 w 7007"/>
                <a:gd name="T113" fmla="*/ 1979 h 7008"/>
                <a:gd name="T114" fmla="*/ 1576 w 7007"/>
                <a:gd name="T115" fmla="*/ 2711 h 7008"/>
                <a:gd name="T116" fmla="*/ 1576 w 7007"/>
                <a:gd name="T117" fmla="*/ 2711 h 7008"/>
                <a:gd name="T118" fmla="*/ 938 w 7007"/>
                <a:gd name="T119" fmla="*/ 3444 h 7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07" h="7008">
                  <a:moveTo>
                    <a:pt x="938" y="3444"/>
                  </a:moveTo>
                  <a:lnTo>
                    <a:pt x="938" y="3444"/>
                  </a:lnTo>
                  <a:cubicBezTo>
                    <a:pt x="768" y="3444"/>
                    <a:pt x="534" y="3367"/>
                    <a:pt x="319" y="3258"/>
                  </a:cubicBezTo>
                  <a:lnTo>
                    <a:pt x="319" y="3258"/>
                  </a:lnTo>
                  <a:cubicBezTo>
                    <a:pt x="172" y="3183"/>
                    <a:pt x="0" y="3293"/>
                    <a:pt x="0" y="3457"/>
                  </a:cubicBezTo>
                  <a:lnTo>
                    <a:pt x="0" y="5429"/>
                  </a:lnTo>
                  <a:lnTo>
                    <a:pt x="1956" y="5429"/>
                  </a:lnTo>
                  <a:lnTo>
                    <a:pt x="1956" y="5429"/>
                  </a:lnTo>
                  <a:cubicBezTo>
                    <a:pt x="2120" y="5429"/>
                    <a:pt x="2225" y="5601"/>
                    <a:pt x="2153" y="5749"/>
                  </a:cubicBezTo>
                  <a:lnTo>
                    <a:pt x="2153" y="5749"/>
                  </a:lnTo>
                  <a:cubicBezTo>
                    <a:pt x="2048" y="5965"/>
                    <a:pt x="1977" y="6197"/>
                    <a:pt x="1977" y="6368"/>
                  </a:cubicBezTo>
                  <a:lnTo>
                    <a:pt x="1977" y="6368"/>
                  </a:lnTo>
                  <a:cubicBezTo>
                    <a:pt x="1977" y="6783"/>
                    <a:pt x="2305" y="7007"/>
                    <a:pt x="2710" y="7007"/>
                  </a:cubicBezTo>
                  <a:lnTo>
                    <a:pt x="2710" y="7007"/>
                  </a:lnTo>
                  <a:cubicBezTo>
                    <a:pt x="3114" y="7007"/>
                    <a:pt x="3443" y="6783"/>
                    <a:pt x="3443" y="6368"/>
                  </a:cubicBezTo>
                  <a:lnTo>
                    <a:pt x="3443" y="6368"/>
                  </a:lnTo>
                  <a:cubicBezTo>
                    <a:pt x="3443" y="6197"/>
                    <a:pt x="3366" y="5965"/>
                    <a:pt x="3257" y="5749"/>
                  </a:cubicBezTo>
                  <a:lnTo>
                    <a:pt x="3257" y="5749"/>
                  </a:lnTo>
                  <a:cubicBezTo>
                    <a:pt x="3182" y="5602"/>
                    <a:pt x="3291" y="5429"/>
                    <a:pt x="3456" y="5429"/>
                  </a:cubicBezTo>
                  <a:lnTo>
                    <a:pt x="5427" y="5429"/>
                  </a:lnTo>
                  <a:lnTo>
                    <a:pt x="5427" y="5429"/>
                  </a:lnTo>
                  <a:lnTo>
                    <a:pt x="5427" y="3457"/>
                  </a:lnTo>
                  <a:lnTo>
                    <a:pt x="5427" y="3457"/>
                  </a:lnTo>
                  <a:cubicBezTo>
                    <a:pt x="5427" y="3293"/>
                    <a:pt x="5601" y="3183"/>
                    <a:pt x="5748" y="3258"/>
                  </a:cubicBezTo>
                  <a:lnTo>
                    <a:pt x="5748" y="3258"/>
                  </a:lnTo>
                  <a:cubicBezTo>
                    <a:pt x="5964" y="3367"/>
                    <a:pt x="6197" y="3444"/>
                    <a:pt x="6367" y="3444"/>
                  </a:cubicBezTo>
                  <a:lnTo>
                    <a:pt x="6367" y="3444"/>
                  </a:lnTo>
                  <a:cubicBezTo>
                    <a:pt x="6782" y="3444"/>
                    <a:pt x="7006" y="3116"/>
                    <a:pt x="7006" y="2711"/>
                  </a:cubicBezTo>
                  <a:lnTo>
                    <a:pt x="7006" y="2711"/>
                  </a:lnTo>
                  <a:cubicBezTo>
                    <a:pt x="7006" y="2306"/>
                    <a:pt x="6782" y="1979"/>
                    <a:pt x="6367" y="1979"/>
                  </a:cubicBezTo>
                  <a:lnTo>
                    <a:pt x="6367" y="1979"/>
                  </a:lnTo>
                  <a:cubicBezTo>
                    <a:pt x="6196" y="1979"/>
                    <a:pt x="5964" y="2049"/>
                    <a:pt x="5748" y="2154"/>
                  </a:cubicBezTo>
                  <a:lnTo>
                    <a:pt x="5748" y="2154"/>
                  </a:lnTo>
                  <a:cubicBezTo>
                    <a:pt x="5600" y="2226"/>
                    <a:pt x="5427" y="2121"/>
                    <a:pt x="5427" y="1957"/>
                  </a:cubicBezTo>
                  <a:lnTo>
                    <a:pt x="5427" y="0"/>
                  </a:lnTo>
                  <a:lnTo>
                    <a:pt x="5427" y="375"/>
                  </a:lnTo>
                  <a:lnTo>
                    <a:pt x="5427" y="0"/>
                  </a:lnTo>
                  <a:lnTo>
                    <a:pt x="3456" y="0"/>
                  </a:lnTo>
                  <a:lnTo>
                    <a:pt x="3456" y="0"/>
                  </a:lnTo>
                  <a:cubicBezTo>
                    <a:pt x="3291" y="0"/>
                    <a:pt x="3182" y="173"/>
                    <a:pt x="3257" y="320"/>
                  </a:cubicBezTo>
                  <a:lnTo>
                    <a:pt x="3257" y="320"/>
                  </a:lnTo>
                  <a:cubicBezTo>
                    <a:pt x="3366" y="536"/>
                    <a:pt x="3443" y="769"/>
                    <a:pt x="3443" y="939"/>
                  </a:cubicBezTo>
                  <a:lnTo>
                    <a:pt x="3443" y="939"/>
                  </a:lnTo>
                  <a:cubicBezTo>
                    <a:pt x="3443" y="1354"/>
                    <a:pt x="3114" y="1577"/>
                    <a:pt x="2710" y="1577"/>
                  </a:cubicBezTo>
                  <a:lnTo>
                    <a:pt x="2710" y="1577"/>
                  </a:lnTo>
                  <a:cubicBezTo>
                    <a:pt x="2305" y="1577"/>
                    <a:pt x="1977" y="1354"/>
                    <a:pt x="1977" y="939"/>
                  </a:cubicBezTo>
                  <a:lnTo>
                    <a:pt x="1977" y="939"/>
                  </a:lnTo>
                  <a:cubicBezTo>
                    <a:pt x="1977" y="769"/>
                    <a:pt x="2048" y="536"/>
                    <a:pt x="2153" y="320"/>
                  </a:cubicBezTo>
                  <a:lnTo>
                    <a:pt x="2153" y="320"/>
                  </a:lnTo>
                  <a:cubicBezTo>
                    <a:pt x="2225" y="172"/>
                    <a:pt x="2120" y="0"/>
                    <a:pt x="1956" y="0"/>
                  </a:cubicBezTo>
                  <a:lnTo>
                    <a:pt x="0" y="0"/>
                  </a:lnTo>
                  <a:lnTo>
                    <a:pt x="0" y="1957"/>
                  </a:lnTo>
                  <a:lnTo>
                    <a:pt x="0" y="1957"/>
                  </a:lnTo>
                  <a:cubicBezTo>
                    <a:pt x="0" y="2121"/>
                    <a:pt x="171" y="2226"/>
                    <a:pt x="319" y="2154"/>
                  </a:cubicBezTo>
                  <a:lnTo>
                    <a:pt x="319" y="2154"/>
                  </a:lnTo>
                  <a:cubicBezTo>
                    <a:pt x="534" y="2049"/>
                    <a:pt x="768" y="1979"/>
                    <a:pt x="938" y="1979"/>
                  </a:cubicBezTo>
                  <a:lnTo>
                    <a:pt x="938" y="1979"/>
                  </a:lnTo>
                  <a:cubicBezTo>
                    <a:pt x="1353" y="1979"/>
                    <a:pt x="1576" y="2306"/>
                    <a:pt x="1576" y="2711"/>
                  </a:cubicBezTo>
                  <a:lnTo>
                    <a:pt x="1576" y="2711"/>
                  </a:lnTo>
                  <a:cubicBezTo>
                    <a:pt x="1576" y="3116"/>
                    <a:pt x="1353" y="3444"/>
                    <a:pt x="938" y="3444"/>
                  </a:cubicBezTo>
                </a:path>
              </a:pathLst>
            </a:custGeom>
            <a:solidFill>
              <a:schemeClr val="accent3"/>
            </a:solidFill>
            <a:ln>
              <a:noFill/>
            </a:ln>
            <a:effectLst/>
          </p:spPr>
          <p:txBody>
            <a:bodyPr wrap="none" anchor="ctr"/>
            <a:lstStyle/>
            <a:p>
              <a:endParaRPr lang="en-US" sz="3266"/>
            </a:p>
          </p:txBody>
        </p:sp>
        <p:sp>
          <p:nvSpPr>
            <p:cNvPr id="47" name="Freeform 950">
              <a:extLst>
                <a:ext uri="{FF2B5EF4-FFF2-40B4-BE49-F238E27FC236}">
                  <a16:creationId xmlns:a16="http://schemas.microsoft.com/office/drawing/2014/main" id="{1A6FF237-859B-66C6-F0F5-DD45068016F0}"/>
                </a:ext>
              </a:extLst>
            </p:cNvPr>
            <p:cNvSpPr>
              <a:spLocks noChangeAspect="1"/>
            </p:cNvSpPr>
            <p:nvPr/>
          </p:nvSpPr>
          <p:spPr bwMode="auto">
            <a:xfrm>
              <a:off x="6762058" y="4509042"/>
              <a:ext cx="538872" cy="615077"/>
            </a:xfrm>
            <a:custGeom>
              <a:avLst/>
              <a:gdLst>
                <a:gd name="T0" fmla="*/ 5698587 w 259991"/>
                <a:gd name="T1" fmla="*/ 7770411 h 296502"/>
                <a:gd name="T2" fmla="*/ 5698587 w 259991"/>
                <a:gd name="T3" fmla="*/ 8099553 h 296502"/>
                <a:gd name="T4" fmla="*/ 2334805 w 259991"/>
                <a:gd name="T5" fmla="*/ 7934996 h 296502"/>
                <a:gd name="T6" fmla="*/ 4665864 w 259991"/>
                <a:gd name="T7" fmla="*/ 6456306 h 296502"/>
                <a:gd name="T8" fmla="*/ 6991556 w 259991"/>
                <a:gd name="T9" fmla="*/ 6620830 h 296502"/>
                <a:gd name="T10" fmla="*/ 4665864 w 259991"/>
                <a:gd name="T11" fmla="*/ 6785391 h 296502"/>
                <a:gd name="T12" fmla="*/ 4665864 w 259991"/>
                <a:gd name="T13" fmla="*/ 6456306 h 296502"/>
                <a:gd name="T14" fmla="*/ 3749336 w 259991"/>
                <a:gd name="T15" fmla="*/ 6456306 h 296502"/>
                <a:gd name="T16" fmla="*/ 3749336 w 259991"/>
                <a:gd name="T17" fmla="*/ 6785391 h 296502"/>
                <a:gd name="T18" fmla="*/ 2334805 w 259991"/>
                <a:gd name="T19" fmla="*/ 6620830 h 296502"/>
                <a:gd name="T20" fmla="*/ 5906611 w 259991"/>
                <a:gd name="T21" fmla="*/ 5199320 h 296502"/>
                <a:gd name="T22" fmla="*/ 6991500 w 259991"/>
                <a:gd name="T23" fmla="*/ 5357532 h 296502"/>
                <a:gd name="T24" fmla="*/ 5906611 w 259991"/>
                <a:gd name="T25" fmla="*/ 5528968 h 296502"/>
                <a:gd name="T26" fmla="*/ 5906611 w 259991"/>
                <a:gd name="T27" fmla="*/ 5199320 h 296502"/>
                <a:gd name="T28" fmla="*/ 5014659 w 259991"/>
                <a:gd name="T29" fmla="*/ 5199320 h 296502"/>
                <a:gd name="T30" fmla="*/ 5014659 w 259991"/>
                <a:gd name="T31" fmla="*/ 5528968 h 296502"/>
                <a:gd name="T32" fmla="*/ 2334805 w 259991"/>
                <a:gd name="T33" fmla="*/ 5357532 h 296502"/>
                <a:gd name="T34" fmla="*/ 4665864 w 259991"/>
                <a:gd name="T35" fmla="*/ 3885209 h 296502"/>
                <a:gd name="T36" fmla="*/ 6991556 w 259991"/>
                <a:gd name="T37" fmla="*/ 4037587 h 296502"/>
                <a:gd name="T38" fmla="*/ 4665864 w 259991"/>
                <a:gd name="T39" fmla="*/ 4215345 h 296502"/>
                <a:gd name="T40" fmla="*/ 4665864 w 259991"/>
                <a:gd name="T41" fmla="*/ 3885209 h 296502"/>
                <a:gd name="T42" fmla="*/ 3749336 w 259991"/>
                <a:gd name="T43" fmla="*/ 3885209 h 296502"/>
                <a:gd name="T44" fmla="*/ 3749336 w 259991"/>
                <a:gd name="T45" fmla="*/ 4215345 h 296502"/>
                <a:gd name="T46" fmla="*/ 2334805 w 259991"/>
                <a:gd name="T47" fmla="*/ 4037587 h 296502"/>
                <a:gd name="T48" fmla="*/ 5906611 w 259991"/>
                <a:gd name="T49" fmla="*/ 2571088 h 296502"/>
                <a:gd name="T50" fmla="*/ 6991500 w 259991"/>
                <a:gd name="T51" fmla="*/ 2736149 h 296502"/>
                <a:gd name="T52" fmla="*/ 5906611 w 259991"/>
                <a:gd name="T53" fmla="*/ 2901158 h 296502"/>
                <a:gd name="T54" fmla="*/ 5906611 w 259991"/>
                <a:gd name="T55" fmla="*/ 2571088 h 296502"/>
                <a:gd name="T56" fmla="*/ 5014659 w 259991"/>
                <a:gd name="T57" fmla="*/ 2571088 h 296502"/>
                <a:gd name="T58" fmla="*/ 5014659 w 259991"/>
                <a:gd name="T59" fmla="*/ 2901158 h 296502"/>
                <a:gd name="T60" fmla="*/ 2334805 w 259991"/>
                <a:gd name="T61" fmla="*/ 2736149 h 296502"/>
                <a:gd name="T62" fmla="*/ 1464687 w 259991"/>
                <a:gd name="T63" fmla="*/ 1085610 h 296502"/>
                <a:gd name="T64" fmla="*/ 1632475 w 259991"/>
                <a:gd name="T65" fmla="*/ 9047098 h 296502"/>
                <a:gd name="T66" fmla="*/ 7750802 w 259991"/>
                <a:gd name="T67" fmla="*/ 1253481 h 296502"/>
                <a:gd name="T68" fmla="*/ 8073463 w 259991"/>
                <a:gd name="T69" fmla="*/ 1253481 h 296502"/>
                <a:gd name="T70" fmla="*/ 7905716 w 259991"/>
                <a:gd name="T71" fmla="*/ 9357294 h 296502"/>
                <a:gd name="T72" fmla="*/ 1309796 w 259991"/>
                <a:gd name="T73" fmla="*/ 9202228 h 296502"/>
                <a:gd name="T74" fmla="*/ 1464687 w 259991"/>
                <a:gd name="T75" fmla="*/ 1085610 h 296502"/>
                <a:gd name="T76" fmla="*/ 2476693 w 259991"/>
                <a:gd name="T77" fmla="*/ 816948 h 296502"/>
                <a:gd name="T78" fmla="*/ 6385218 w 259991"/>
                <a:gd name="T79" fmla="*/ 1296670 h 296502"/>
                <a:gd name="T80" fmla="*/ 6875429 w 259991"/>
                <a:gd name="T81" fmla="*/ 324173 h 296502"/>
                <a:gd name="T82" fmla="*/ 812612 w 259991"/>
                <a:gd name="T83" fmla="*/ 324173 h 296502"/>
                <a:gd name="T84" fmla="*/ 335377 w 259991"/>
                <a:gd name="T85" fmla="*/ 9867427 h 296502"/>
                <a:gd name="T86" fmla="*/ 8526532 w 259991"/>
                <a:gd name="T87" fmla="*/ 10347173 h 296502"/>
                <a:gd name="T88" fmla="*/ 9016747 w 259991"/>
                <a:gd name="T89" fmla="*/ 816948 h 296502"/>
                <a:gd name="T90" fmla="*/ 7185000 w 259991"/>
                <a:gd name="T91" fmla="*/ 324173 h 296502"/>
                <a:gd name="T92" fmla="*/ 6385218 w 259991"/>
                <a:gd name="T93" fmla="*/ 1620847 h 296502"/>
                <a:gd name="T94" fmla="*/ 2154186 w 259991"/>
                <a:gd name="T95" fmla="*/ 816948 h 296502"/>
                <a:gd name="T96" fmla="*/ 812612 w 259991"/>
                <a:gd name="T97" fmla="*/ 324173 h 296502"/>
                <a:gd name="T98" fmla="*/ 8526532 w 259991"/>
                <a:gd name="T99" fmla="*/ 0 h 296502"/>
                <a:gd name="T100" fmla="*/ 9326305 w 259991"/>
                <a:gd name="T101" fmla="*/ 9867427 h 296502"/>
                <a:gd name="T102" fmla="*/ 812612 w 259991"/>
                <a:gd name="T103" fmla="*/ 10671352 h 296502"/>
                <a:gd name="T104" fmla="*/ 0 w 259991"/>
                <a:gd name="T105" fmla="*/ 816948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txBody>
            <a:bodyPr anchor="ctr"/>
            <a:lstStyle/>
            <a:p>
              <a:endParaRPr lang="en-US" sz="900"/>
            </a:p>
          </p:txBody>
        </p:sp>
      </p:grpSp>
      <p:sp>
        <p:nvSpPr>
          <p:cNvPr id="8" name="Title 1">
            <a:extLst>
              <a:ext uri="{FF2B5EF4-FFF2-40B4-BE49-F238E27FC236}">
                <a16:creationId xmlns:a16="http://schemas.microsoft.com/office/drawing/2014/main" id="{4E08AAAD-6C86-E518-31C6-4BD01B2B3D43}"/>
              </a:ext>
            </a:extLst>
          </p:cNvPr>
          <p:cNvSpPr txBox="1">
            <a:spLocks/>
          </p:cNvSpPr>
          <p:nvPr/>
        </p:nvSpPr>
        <p:spPr>
          <a:xfrm>
            <a:off x="838200" y="548084"/>
            <a:ext cx="9758680" cy="707758"/>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lang="en-US" sz="4400" b="0" i="0" kern="1200" dirty="0">
                <a:solidFill>
                  <a:schemeClr val="tx1"/>
                </a:solidFill>
                <a:latin typeface="Atkinson Hyperlegible" pitchFamily="2" charset="77"/>
                <a:ea typeface="+mj-ea"/>
                <a:cs typeface="+mj-cs"/>
              </a:defRPr>
            </a:lvl1pPr>
          </a:lstStyle>
          <a:p>
            <a:r>
              <a:rPr lang="en-US" b="1" dirty="0">
                <a:solidFill>
                  <a:srgbClr val="0C2340"/>
                </a:solidFill>
              </a:rPr>
              <a:t>DATA DISSEMINATION</a:t>
            </a:r>
          </a:p>
        </p:txBody>
      </p:sp>
    </p:spTree>
    <p:extLst>
      <p:ext uri="{BB962C8B-B14F-4D97-AF65-F5344CB8AC3E}">
        <p14:creationId xmlns:p14="http://schemas.microsoft.com/office/powerpoint/2010/main" val="69755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92E2-84CF-CE5E-3BB7-6799C3964B25}"/>
              </a:ext>
            </a:extLst>
          </p:cNvPr>
          <p:cNvSpPr>
            <a:spLocks noGrp="1"/>
          </p:cNvSpPr>
          <p:nvPr>
            <p:ph type="title"/>
          </p:nvPr>
        </p:nvSpPr>
        <p:spPr>
          <a:xfrm>
            <a:off x="838200" y="548084"/>
            <a:ext cx="10515600" cy="707758"/>
          </a:xfrm>
        </p:spPr>
        <p:txBody>
          <a:bodyPr/>
          <a:lstStyle/>
          <a:p>
            <a:r>
              <a:rPr lang="en-US" dirty="0"/>
              <a:t>REPRODUCIBLE WORKFLOWS</a:t>
            </a:r>
          </a:p>
        </p:txBody>
      </p:sp>
      <p:sp>
        <p:nvSpPr>
          <p:cNvPr id="3" name="Slide Number Placeholder 2">
            <a:extLst>
              <a:ext uri="{FF2B5EF4-FFF2-40B4-BE49-F238E27FC236}">
                <a16:creationId xmlns:a16="http://schemas.microsoft.com/office/drawing/2014/main" id="{320CF52A-CF93-A5FC-0DFF-BC242CD8D092}"/>
              </a:ext>
            </a:extLst>
          </p:cNvPr>
          <p:cNvSpPr>
            <a:spLocks noGrp="1"/>
          </p:cNvSpPr>
          <p:nvPr>
            <p:ph type="sldNum" sz="quarter" idx="12"/>
          </p:nvPr>
        </p:nvSpPr>
        <p:spPr/>
        <p:txBody>
          <a:bodyPr/>
          <a:lstStyle/>
          <a:p>
            <a:fld id="{EAC521D8-0276-7043-A50F-48E286C59F7E}" type="slidenum">
              <a:rPr lang="en-US" smtClean="0"/>
              <a:pPr/>
              <a:t>5</a:t>
            </a:fld>
            <a:endParaRPr lang="en-US" dirty="0"/>
          </a:p>
        </p:txBody>
      </p:sp>
      <p:sp>
        <p:nvSpPr>
          <p:cNvPr id="14" name="Subtitle 2">
            <a:extLst>
              <a:ext uri="{FF2B5EF4-FFF2-40B4-BE49-F238E27FC236}">
                <a16:creationId xmlns:a16="http://schemas.microsoft.com/office/drawing/2014/main" id="{45F02E36-C1A2-3B60-1130-A6A945910F5C}"/>
              </a:ext>
            </a:extLst>
          </p:cNvPr>
          <p:cNvSpPr txBox="1">
            <a:spLocks/>
          </p:cNvSpPr>
          <p:nvPr/>
        </p:nvSpPr>
        <p:spPr>
          <a:xfrm>
            <a:off x="838200" y="3294420"/>
            <a:ext cx="3212669" cy="975716"/>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8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Reproducible workflows offer several  advantages over </a:t>
            </a:r>
            <a:r>
              <a:rPr lang="en-US" sz="18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t>ad hoc</a:t>
            </a:r>
            <a:r>
              <a:rPr lang="en-US" sz="18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 approaches to epidemiological </a:t>
            </a:r>
            <a:br>
              <a:rPr lang="en-US" sz="18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br>
            <a:r>
              <a:rPr lang="en-US" sz="1800" dirty="0">
                <a:solidFill>
                  <a:schemeClr val="tx1"/>
                </a:solidFill>
                <a:latin typeface="Aptos" panose="020B0004020202020204" pitchFamily="34" charset="0"/>
                <a:ea typeface="Lato Light" panose="020F0502020204030203" pitchFamily="34" charset="0"/>
                <a:cs typeface="Mukta ExtraLight" panose="020B0000000000000000" pitchFamily="34" charset="77"/>
              </a:rPr>
              <a:t>data management…</a:t>
            </a:r>
          </a:p>
        </p:txBody>
      </p:sp>
      <p:grpSp>
        <p:nvGrpSpPr>
          <p:cNvPr id="38" name="Group 37">
            <a:extLst>
              <a:ext uri="{FF2B5EF4-FFF2-40B4-BE49-F238E27FC236}">
                <a16:creationId xmlns:a16="http://schemas.microsoft.com/office/drawing/2014/main" id="{220F38F4-5604-3DE1-3DB8-6D66C728F736}"/>
              </a:ext>
            </a:extLst>
          </p:cNvPr>
          <p:cNvGrpSpPr/>
          <p:nvPr/>
        </p:nvGrpSpPr>
        <p:grpSpPr>
          <a:xfrm>
            <a:off x="7319861" y="1134016"/>
            <a:ext cx="2892334" cy="4057635"/>
            <a:chOff x="7319861" y="1134016"/>
            <a:chExt cx="2892334" cy="4057635"/>
          </a:xfrm>
        </p:grpSpPr>
        <p:sp>
          <p:nvSpPr>
            <p:cNvPr id="5" name="Hexagon 4">
              <a:extLst>
                <a:ext uri="{FF2B5EF4-FFF2-40B4-BE49-F238E27FC236}">
                  <a16:creationId xmlns:a16="http://schemas.microsoft.com/office/drawing/2014/main" id="{0D4CEBFA-F280-8FF4-D577-DDC4E8676C9A}"/>
                </a:ext>
              </a:extLst>
            </p:cNvPr>
            <p:cNvSpPr/>
            <p:nvPr/>
          </p:nvSpPr>
          <p:spPr>
            <a:xfrm>
              <a:off x="7416415" y="1825251"/>
              <a:ext cx="1500996" cy="1293962"/>
            </a:xfrm>
            <a:prstGeom prst="hexagon">
              <a:avLst/>
            </a:prstGeom>
            <a:solidFill>
              <a:srgbClr val="7F8F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Consistency</a:t>
              </a:r>
            </a:p>
          </p:txBody>
        </p:sp>
        <p:sp>
          <p:nvSpPr>
            <p:cNvPr id="9" name="Hexagon 8">
              <a:extLst>
                <a:ext uri="{FF2B5EF4-FFF2-40B4-BE49-F238E27FC236}">
                  <a16:creationId xmlns:a16="http://schemas.microsoft.com/office/drawing/2014/main" id="{CABA5B76-3914-7361-700E-19B3E2516458}"/>
                </a:ext>
              </a:extLst>
            </p:cNvPr>
            <p:cNvSpPr/>
            <p:nvPr/>
          </p:nvSpPr>
          <p:spPr>
            <a:xfrm>
              <a:off x="7416415" y="3173767"/>
              <a:ext cx="1500996" cy="1293962"/>
            </a:xfrm>
            <a:prstGeom prst="hexagon">
              <a:avLst/>
            </a:prstGeom>
            <a:solidFill>
              <a:srgbClr val="7F8F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Quality control</a:t>
              </a:r>
            </a:p>
          </p:txBody>
        </p:sp>
        <p:sp>
          <p:nvSpPr>
            <p:cNvPr id="10" name="Hexagon 9">
              <a:extLst>
                <a:ext uri="{FF2B5EF4-FFF2-40B4-BE49-F238E27FC236}">
                  <a16:creationId xmlns:a16="http://schemas.microsoft.com/office/drawing/2014/main" id="{79606D31-8005-1974-6784-A4FF6DC2AA6E}"/>
                </a:ext>
              </a:extLst>
            </p:cNvPr>
            <p:cNvSpPr/>
            <p:nvPr/>
          </p:nvSpPr>
          <p:spPr>
            <a:xfrm>
              <a:off x="8670119" y="2488316"/>
              <a:ext cx="1500996" cy="1293962"/>
            </a:xfrm>
            <a:prstGeom prst="hexagon">
              <a:avLst/>
            </a:prstGeom>
            <a:solidFill>
              <a:srgbClr val="7F8F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Reliability</a:t>
              </a:r>
            </a:p>
          </p:txBody>
        </p:sp>
        <p:sp>
          <p:nvSpPr>
            <p:cNvPr id="11" name="Hexagon 10">
              <a:extLst>
                <a:ext uri="{FF2B5EF4-FFF2-40B4-BE49-F238E27FC236}">
                  <a16:creationId xmlns:a16="http://schemas.microsoft.com/office/drawing/2014/main" id="{274399D1-88D0-4922-A16B-186653BBC42A}"/>
                </a:ext>
              </a:extLst>
            </p:cNvPr>
            <p:cNvSpPr/>
            <p:nvPr/>
          </p:nvSpPr>
          <p:spPr>
            <a:xfrm>
              <a:off x="8683060" y="3897689"/>
              <a:ext cx="1500996" cy="1293962"/>
            </a:xfrm>
            <a:prstGeom prst="hexagon">
              <a:avLst/>
            </a:prstGeom>
            <a:solidFill>
              <a:srgbClr val="7F8F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Regulatory compliance</a:t>
              </a:r>
            </a:p>
          </p:txBody>
        </p:sp>
        <p:sp>
          <p:nvSpPr>
            <p:cNvPr id="16" name="Subtitle 2">
              <a:extLst>
                <a:ext uri="{FF2B5EF4-FFF2-40B4-BE49-F238E27FC236}">
                  <a16:creationId xmlns:a16="http://schemas.microsoft.com/office/drawing/2014/main" id="{2DF3815A-83ED-D880-3C64-51EA5B818186}"/>
                </a:ext>
              </a:extLst>
            </p:cNvPr>
            <p:cNvSpPr txBox="1">
              <a:spLocks/>
            </p:cNvSpPr>
            <p:nvPr/>
          </p:nvSpPr>
          <p:spPr>
            <a:xfrm>
              <a:off x="7319861" y="1134016"/>
              <a:ext cx="2892334" cy="499880"/>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t>Enhance the quality of </a:t>
              </a:r>
              <a:br>
                <a:rPr lang="en-US" sz="12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br>
              <a:r>
                <a:rPr lang="en-US" sz="12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t>epidemiological data</a:t>
              </a:r>
            </a:p>
          </p:txBody>
        </p:sp>
        <p:grpSp>
          <p:nvGrpSpPr>
            <p:cNvPr id="33" name="Group 32">
              <a:extLst>
                <a:ext uri="{FF2B5EF4-FFF2-40B4-BE49-F238E27FC236}">
                  <a16:creationId xmlns:a16="http://schemas.microsoft.com/office/drawing/2014/main" id="{7BE5293C-1699-5585-7FA5-2E5CD5F3536F}"/>
                </a:ext>
              </a:extLst>
            </p:cNvPr>
            <p:cNvGrpSpPr/>
            <p:nvPr/>
          </p:nvGrpSpPr>
          <p:grpSpPr>
            <a:xfrm>
              <a:off x="7416415" y="1622810"/>
              <a:ext cx="2753262" cy="86083"/>
              <a:chOff x="7416415" y="1622810"/>
              <a:chExt cx="2753262" cy="86083"/>
            </a:xfrm>
          </p:grpSpPr>
          <p:cxnSp>
            <p:nvCxnSpPr>
              <p:cNvPr id="24" name="Straight Connector 23">
                <a:extLst>
                  <a:ext uri="{FF2B5EF4-FFF2-40B4-BE49-F238E27FC236}">
                    <a16:creationId xmlns:a16="http://schemas.microsoft.com/office/drawing/2014/main" id="{8F5C5D58-0C7B-354F-00EB-98C311C6868C}"/>
                  </a:ext>
                </a:extLst>
              </p:cNvPr>
              <p:cNvCxnSpPr/>
              <p:nvPr/>
            </p:nvCxnSpPr>
            <p:spPr>
              <a:xfrm>
                <a:off x="8723510" y="1622810"/>
                <a:ext cx="0" cy="8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F62289-AFF5-FC2E-C1B0-A2BC1F369D92}"/>
                  </a:ext>
                </a:extLst>
              </p:cNvPr>
              <p:cNvCxnSpPr/>
              <p:nvPr/>
            </p:nvCxnSpPr>
            <p:spPr>
              <a:xfrm flipV="1">
                <a:off x="7416415" y="1708893"/>
                <a:ext cx="2753262"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id="{A2095873-F701-4AC8-8B21-02B328D943EB}"/>
              </a:ext>
            </a:extLst>
          </p:cNvPr>
          <p:cNvGrpSpPr/>
          <p:nvPr/>
        </p:nvGrpSpPr>
        <p:grpSpPr>
          <a:xfrm>
            <a:off x="9743272" y="1841335"/>
            <a:ext cx="1966688" cy="4039965"/>
            <a:chOff x="9743272" y="1841335"/>
            <a:chExt cx="1966688" cy="4039965"/>
          </a:xfrm>
        </p:grpSpPr>
        <p:sp>
          <p:nvSpPr>
            <p:cNvPr id="7" name="Hexagon 6">
              <a:extLst>
                <a:ext uri="{FF2B5EF4-FFF2-40B4-BE49-F238E27FC236}">
                  <a16:creationId xmlns:a16="http://schemas.microsoft.com/office/drawing/2014/main" id="{10912DA5-F38B-CF31-E918-BC2C47DDBC3E}"/>
                </a:ext>
              </a:extLst>
            </p:cNvPr>
            <p:cNvSpPr/>
            <p:nvPr/>
          </p:nvSpPr>
          <p:spPr>
            <a:xfrm>
              <a:off x="9920947" y="1841335"/>
              <a:ext cx="1500996" cy="1293962"/>
            </a:xfrm>
            <a:prstGeom prst="hexagon">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Efficiency</a:t>
              </a:r>
            </a:p>
          </p:txBody>
        </p:sp>
        <p:sp>
          <p:nvSpPr>
            <p:cNvPr id="12" name="Hexagon 11">
              <a:extLst>
                <a:ext uri="{FF2B5EF4-FFF2-40B4-BE49-F238E27FC236}">
                  <a16:creationId xmlns:a16="http://schemas.microsoft.com/office/drawing/2014/main" id="{83BD2059-1651-B994-C396-35C931188C3E}"/>
                </a:ext>
              </a:extLst>
            </p:cNvPr>
            <p:cNvSpPr/>
            <p:nvPr/>
          </p:nvSpPr>
          <p:spPr>
            <a:xfrm>
              <a:off x="9920947" y="3173767"/>
              <a:ext cx="1500996" cy="1293962"/>
            </a:xfrm>
            <a:prstGeom prst="hexagon">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Scalability; Adaptability</a:t>
              </a:r>
            </a:p>
          </p:txBody>
        </p:sp>
        <p:sp>
          <p:nvSpPr>
            <p:cNvPr id="17" name="Subtitle 2">
              <a:extLst>
                <a:ext uri="{FF2B5EF4-FFF2-40B4-BE49-F238E27FC236}">
                  <a16:creationId xmlns:a16="http://schemas.microsoft.com/office/drawing/2014/main" id="{7FE95655-769D-8574-4EB0-259548CB9A80}"/>
                </a:ext>
              </a:extLst>
            </p:cNvPr>
            <p:cNvSpPr txBox="1">
              <a:spLocks/>
            </p:cNvSpPr>
            <p:nvPr/>
          </p:nvSpPr>
          <p:spPr>
            <a:xfrm>
              <a:off x="9743272" y="5388601"/>
              <a:ext cx="1966688" cy="49269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t>Accelerate the development of epidemiological data</a:t>
              </a:r>
            </a:p>
          </p:txBody>
        </p:sp>
        <p:grpSp>
          <p:nvGrpSpPr>
            <p:cNvPr id="29" name="Group 28">
              <a:extLst>
                <a:ext uri="{FF2B5EF4-FFF2-40B4-BE49-F238E27FC236}">
                  <a16:creationId xmlns:a16="http://schemas.microsoft.com/office/drawing/2014/main" id="{68B1A717-3FE9-91D0-2F56-77CBA594144A}"/>
                </a:ext>
              </a:extLst>
            </p:cNvPr>
            <p:cNvGrpSpPr/>
            <p:nvPr/>
          </p:nvGrpSpPr>
          <p:grpSpPr>
            <a:xfrm>
              <a:off x="10098156" y="5302541"/>
              <a:ext cx="1323787" cy="90581"/>
              <a:chOff x="4884563" y="5307062"/>
              <a:chExt cx="2753262" cy="86083"/>
            </a:xfrm>
          </p:grpSpPr>
          <p:cxnSp>
            <p:nvCxnSpPr>
              <p:cNvPr id="30" name="Straight Connector 29">
                <a:extLst>
                  <a:ext uri="{FF2B5EF4-FFF2-40B4-BE49-F238E27FC236}">
                    <a16:creationId xmlns:a16="http://schemas.microsoft.com/office/drawing/2014/main" id="{1A457BF6-39CC-2A4E-2B45-F99BADC64D53}"/>
                  </a:ext>
                </a:extLst>
              </p:cNvPr>
              <p:cNvCxnSpPr>
                <a:cxnSpLocks/>
              </p:cNvCxnSpPr>
              <p:nvPr/>
            </p:nvCxnSpPr>
            <p:spPr>
              <a:xfrm flipH="1" flipV="1">
                <a:off x="6191658" y="5307062"/>
                <a:ext cx="420" cy="8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929B50-404C-AF9A-6D60-2309CF397631}"/>
                  </a:ext>
                </a:extLst>
              </p:cNvPr>
              <p:cNvCxnSpPr/>
              <p:nvPr/>
            </p:nvCxnSpPr>
            <p:spPr>
              <a:xfrm>
                <a:off x="4884563" y="5307062"/>
                <a:ext cx="2753262"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7" name="Group 36">
            <a:extLst>
              <a:ext uri="{FF2B5EF4-FFF2-40B4-BE49-F238E27FC236}">
                <a16:creationId xmlns:a16="http://schemas.microsoft.com/office/drawing/2014/main" id="{3A5E70DD-F136-8C78-E548-3F55BDE24A18}"/>
              </a:ext>
            </a:extLst>
          </p:cNvPr>
          <p:cNvGrpSpPr/>
          <p:nvPr/>
        </p:nvGrpSpPr>
        <p:grpSpPr>
          <a:xfrm>
            <a:off x="4884563" y="2447402"/>
            <a:ext cx="2753262" cy="3669274"/>
            <a:chOff x="4884563" y="2447402"/>
            <a:chExt cx="2753262" cy="3669274"/>
          </a:xfrm>
        </p:grpSpPr>
        <p:sp>
          <p:nvSpPr>
            <p:cNvPr id="6" name="Hexagon 5">
              <a:extLst>
                <a:ext uri="{FF2B5EF4-FFF2-40B4-BE49-F238E27FC236}">
                  <a16:creationId xmlns:a16="http://schemas.microsoft.com/office/drawing/2014/main" id="{C14DC3C8-10AC-E2F0-57B0-BF67F1F6D687}"/>
                </a:ext>
              </a:extLst>
            </p:cNvPr>
            <p:cNvSpPr/>
            <p:nvPr/>
          </p:nvSpPr>
          <p:spPr>
            <a:xfrm>
              <a:off x="6136829" y="2447402"/>
              <a:ext cx="1500996" cy="1293962"/>
            </a:xfrm>
            <a:prstGeom prst="hexagon">
              <a:avLst/>
            </a:prstGeom>
            <a:solidFill>
              <a:srgbClr val="0C23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Training and onboarding</a:t>
              </a:r>
            </a:p>
          </p:txBody>
        </p:sp>
        <p:sp>
          <p:nvSpPr>
            <p:cNvPr id="8" name="Hexagon 7">
              <a:extLst>
                <a:ext uri="{FF2B5EF4-FFF2-40B4-BE49-F238E27FC236}">
                  <a16:creationId xmlns:a16="http://schemas.microsoft.com/office/drawing/2014/main" id="{B0EF6CC9-609A-67A2-804E-98DFC0C0C0A2}"/>
                </a:ext>
              </a:extLst>
            </p:cNvPr>
            <p:cNvSpPr/>
            <p:nvPr/>
          </p:nvSpPr>
          <p:spPr>
            <a:xfrm>
              <a:off x="6136829" y="3863879"/>
              <a:ext cx="1500996" cy="1293962"/>
            </a:xfrm>
            <a:prstGeom prst="hexagon">
              <a:avLst/>
            </a:prstGeom>
            <a:solidFill>
              <a:srgbClr val="0C23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Collaboration</a:t>
              </a:r>
            </a:p>
          </p:txBody>
        </p:sp>
        <p:sp>
          <p:nvSpPr>
            <p:cNvPr id="13" name="Hexagon 12">
              <a:extLst>
                <a:ext uri="{FF2B5EF4-FFF2-40B4-BE49-F238E27FC236}">
                  <a16:creationId xmlns:a16="http://schemas.microsoft.com/office/drawing/2014/main" id="{78CFAC9B-A29E-0389-52F2-337D47570F7C}"/>
                </a:ext>
              </a:extLst>
            </p:cNvPr>
            <p:cNvSpPr/>
            <p:nvPr/>
          </p:nvSpPr>
          <p:spPr>
            <a:xfrm>
              <a:off x="4884563" y="3157563"/>
              <a:ext cx="1500996" cy="1293962"/>
            </a:xfrm>
            <a:prstGeom prst="hexagon">
              <a:avLst/>
            </a:prstGeom>
            <a:solidFill>
              <a:srgbClr val="0C23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latin typeface="Aptos" panose="020B0004020202020204" pitchFamily="34" charset="0"/>
                </a:rPr>
                <a:t>Transparency</a:t>
              </a:r>
            </a:p>
          </p:txBody>
        </p:sp>
        <p:sp>
          <p:nvSpPr>
            <p:cNvPr id="15" name="Subtitle 2">
              <a:extLst>
                <a:ext uri="{FF2B5EF4-FFF2-40B4-BE49-F238E27FC236}">
                  <a16:creationId xmlns:a16="http://schemas.microsoft.com/office/drawing/2014/main" id="{DB62E443-9DFF-B4C8-3985-CA4FC28745C2}"/>
                </a:ext>
              </a:extLst>
            </p:cNvPr>
            <p:cNvSpPr txBox="1">
              <a:spLocks/>
            </p:cNvSpPr>
            <p:nvPr/>
          </p:nvSpPr>
          <p:spPr>
            <a:xfrm>
              <a:off x="5337313" y="5393145"/>
              <a:ext cx="1709530" cy="723531"/>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750"/>
                </a:lnSpc>
              </a:pPr>
              <a:r>
                <a:rPr lang="en-US" sz="1200" i="1" dirty="0">
                  <a:solidFill>
                    <a:schemeClr val="tx1"/>
                  </a:solidFill>
                  <a:latin typeface="Aptos" panose="020B0004020202020204" pitchFamily="34" charset="0"/>
                  <a:ea typeface="Lato Light" panose="020F0502020204030203" pitchFamily="34" charset="0"/>
                  <a:cs typeface="Mukta ExtraLight" panose="020B0000000000000000" pitchFamily="34" charset="77"/>
                </a:rPr>
                <a:t>Coordinate work across multiple authors and audiences</a:t>
              </a:r>
            </a:p>
          </p:txBody>
        </p:sp>
        <p:grpSp>
          <p:nvGrpSpPr>
            <p:cNvPr id="34" name="Group 33">
              <a:extLst>
                <a:ext uri="{FF2B5EF4-FFF2-40B4-BE49-F238E27FC236}">
                  <a16:creationId xmlns:a16="http://schemas.microsoft.com/office/drawing/2014/main" id="{131FE508-337A-12C5-D2A7-9721552F75F5}"/>
                </a:ext>
              </a:extLst>
            </p:cNvPr>
            <p:cNvGrpSpPr/>
            <p:nvPr/>
          </p:nvGrpSpPr>
          <p:grpSpPr>
            <a:xfrm flipV="1">
              <a:off x="4884563" y="5321759"/>
              <a:ext cx="2753262" cy="86083"/>
              <a:chOff x="7416415" y="1622810"/>
              <a:chExt cx="2753262" cy="86083"/>
            </a:xfrm>
          </p:grpSpPr>
          <p:cxnSp>
            <p:nvCxnSpPr>
              <p:cNvPr id="35" name="Straight Connector 34">
                <a:extLst>
                  <a:ext uri="{FF2B5EF4-FFF2-40B4-BE49-F238E27FC236}">
                    <a16:creationId xmlns:a16="http://schemas.microsoft.com/office/drawing/2014/main" id="{88AA6485-62B8-BA69-7376-4D0BD5D9DB60}"/>
                  </a:ext>
                </a:extLst>
              </p:cNvPr>
              <p:cNvCxnSpPr/>
              <p:nvPr/>
            </p:nvCxnSpPr>
            <p:spPr>
              <a:xfrm>
                <a:off x="8723510" y="1622810"/>
                <a:ext cx="0" cy="8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86A9F1-E692-819D-D122-93B5EC4730D0}"/>
                  </a:ext>
                </a:extLst>
              </p:cNvPr>
              <p:cNvCxnSpPr/>
              <p:nvPr/>
            </p:nvCxnSpPr>
            <p:spPr>
              <a:xfrm flipV="1">
                <a:off x="7416415" y="1708893"/>
                <a:ext cx="2753262"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2557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Freeform: Shape 606">
            <a:extLst>
              <a:ext uri="{FF2B5EF4-FFF2-40B4-BE49-F238E27FC236}">
                <a16:creationId xmlns:a16="http://schemas.microsoft.com/office/drawing/2014/main" id="{A4BCE19F-74EA-40DE-86F0-45FDD7FA55E2}"/>
              </a:ext>
            </a:extLst>
          </p:cNvPr>
          <p:cNvSpPr>
            <a:spLocks noChangeArrowheads="1"/>
          </p:cNvSpPr>
          <p:nvPr/>
        </p:nvSpPr>
        <p:spPr bwMode="auto">
          <a:xfrm>
            <a:off x="2586945" y="1733762"/>
            <a:ext cx="1101142" cy="787955"/>
          </a:xfrm>
          <a:custGeom>
            <a:avLst/>
            <a:gdLst>
              <a:gd name="connsiteX0" fmla="*/ 2179135 w 2202284"/>
              <a:gd name="connsiteY0" fmla="*/ 1505682 h 1575910"/>
              <a:gd name="connsiteX1" fmla="*/ 2202284 w 2202284"/>
              <a:gd name="connsiteY1" fmla="*/ 1563802 h 1575910"/>
              <a:gd name="connsiteX2" fmla="*/ 2164988 w 2202284"/>
              <a:gd name="connsiteY2" fmla="*/ 1575910 h 1575910"/>
              <a:gd name="connsiteX3" fmla="*/ 2143125 w 2202284"/>
              <a:gd name="connsiteY3" fmla="*/ 1519001 h 1575910"/>
              <a:gd name="connsiteX4" fmla="*/ 2079123 w 2202284"/>
              <a:gd name="connsiteY4" fmla="*/ 1269391 h 1575910"/>
              <a:gd name="connsiteX5" fmla="*/ 2108861 w 2202284"/>
              <a:gd name="connsiteY5" fmla="*/ 1327091 h 1575910"/>
              <a:gd name="connsiteX6" fmla="*/ 2072658 w 2202284"/>
              <a:gd name="connsiteY6" fmla="*/ 1345042 h 1575910"/>
              <a:gd name="connsiteX7" fmla="*/ 2044212 w 2202284"/>
              <a:gd name="connsiteY7" fmla="*/ 1286060 h 1575910"/>
              <a:gd name="connsiteX8" fmla="*/ 1942856 w 2202284"/>
              <a:gd name="connsiteY8" fmla="*/ 1049583 h 1575910"/>
              <a:gd name="connsiteX9" fmla="*/ 1977048 w 2202284"/>
              <a:gd name="connsiteY9" fmla="*/ 1106001 h 1575910"/>
              <a:gd name="connsiteX10" fmla="*/ 1945298 w 2202284"/>
              <a:gd name="connsiteY10" fmla="*/ 1125234 h 1575910"/>
              <a:gd name="connsiteX11" fmla="*/ 1912327 w 2202284"/>
              <a:gd name="connsiteY11" fmla="*/ 1071381 h 1575910"/>
              <a:gd name="connsiteX12" fmla="*/ 1792782 w 2202284"/>
              <a:gd name="connsiteY12" fmla="*/ 846259 h 1575910"/>
              <a:gd name="connsiteX13" fmla="*/ 1834141 w 2202284"/>
              <a:gd name="connsiteY13" fmla="*/ 893482 h 1575910"/>
              <a:gd name="connsiteX14" fmla="*/ 1804061 w 2202284"/>
              <a:gd name="connsiteY14" fmla="*/ 916487 h 1575910"/>
              <a:gd name="connsiteX15" fmla="*/ 1763955 w 2202284"/>
              <a:gd name="connsiteY15" fmla="*/ 869265 h 1575910"/>
              <a:gd name="connsiteX16" fmla="*/ 1619033 w 2202284"/>
              <a:gd name="connsiteY16" fmla="*/ 653929 h 1575910"/>
              <a:gd name="connsiteX17" fmla="*/ 1663831 w 2202284"/>
              <a:gd name="connsiteY17" fmla="*/ 697517 h 1575910"/>
              <a:gd name="connsiteX18" fmla="*/ 1637194 w 2202284"/>
              <a:gd name="connsiteY18" fmla="*/ 724154 h 1575910"/>
              <a:gd name="connsiteX19" fmla="*/ 1593606 w 2202284"/>
              <a:gd name="connsiteY19" fmla="*/ 680566 h 1575910"/>
              <a:gd name="connsiteX20" fmla="*/ 1424352 w 2202284"/>
              <a:gd name="connsiteY20" fmla="*/ 489074 h 1575910"/>
              <a:gd name="connsiteX21" fmla="*/ 1476923 w 2202284"/>
              <a:gd name="connsiteY21" fmla="*/ 528619 h 1575910"/>
              <a:gd name="connsiteX22" fmla="*/ 1451279 w 2202284"/>
              <a:gd name="connsiteY22" fmla="*/ 559235 h 1575910"/>
              <a:gd name="connsiteX23" fmla="*/ 1401272 w 2202284"/>
              <a:gd name="connsiteY23" fmla="*/ 518414 h 1575910"/>
              <a:gd name="connsiteX24" fmla="*/ 1212971 w 2202284"/>
              <a:gd name="connsiteY24" fmla="*/ 346199 h 1575910"/>
              <a:gd name="connsiteX25" fmla="*/ 1268106 w 2202284"/>
              <a:gd name="connsiteY25" fmla="*/ 379170 h 1575910"/>
              <a:gd name="connsiteX26" fmla="*/ 1247591 w 2202284"/>
              <a:gd name="connsiteY26" fmla="*/ 410920 h 1575910"/>
              <a:gd name="connsiteX27" fmla="*/ 1192455 w 2202284"/>
              <a:gd name="connsiteY27" fmla="*/ 377949 h 1575910"/>
              <a:gd name="connsiteX28" fmla="*/ 990304 w 2202284"/>
              <a:gd name="connsiteY28" fmla="*/ 225304 h 1575910"/>
              <a:gd name="connsiteX29" fmla="*/ 1048319 w 2202284"/>
              <a:gd name="connsiteY29" fmla="*/ 251900 h 1575910"/>
              <a:gd name="connsiteX30" fmla="*/ 1030662 w 2202284"/>
              <a:gd name="connsiteY30" fmla="*/ 284540 h 1575910"/>
              <a:gd name="connsiteX31" fmla="*/ 972647 w 2202284"/>
              <a:gd name="connsiteY31" fmla="*/ 257945 h 1575910"/>
              <a:gd name="connsiteX32" fmla="*/ 753958 w 2202284"/>
              <a:gd name="connsiteY32" fmla="*/ 126391 h 1575910"/>
              <a:gd name="connsiteX33" fmla="*/ 812077 w 2202284"/>
              <a:gd name="connsiteY33" fmla="*/ 149540 h 1575910"/>
              <a:gd name="connsiteX34" fmla="*/ 799969 w 2202284"/>
              <a:gd name="connsiteY34" fmla="*/ 185550 h 1575910"/>
              <a:gd name="connsiteX35" fmla="*/ 741849 w 2202284"/>
              <a:gd name="connsiteY35" fmla="*/ 163687 h 1575910"/>
              <a:gd name="connsiteX36" fmla="*/ 507581 w 2202284"/>
              <a:gd name="connsiteY36" fmla="*/ 54952 h 1575910"/>
              <a:gd name="connsiteX37" fmla="*/ 570247 w 2202284"/>
              <a:gd name="connsiteY37" fmla="*/ 70288 h 1575910"/>
              <a:gd name="connsiteX38" fmla="*/ 560220 w 2202284"/>
              <a:gd name="connsiteY38" fmla="*/ 108626 h 1575910"/>
              <a:gd name="connsiteX39" fmla="*/ 500061 w 2202284"/>
              <a:gd name="connsiteY39" fmla="*/ 93291 h 1575910"/>
              <a:gd name="connsiteX40" fmla="*/ 251109 w 2202284"/>
              <a:gd name="connsiteY40" fmla="*/ 16487 h 1575910"/>
              <a:gd name="connsiteX41" fmla="*/ 317446 w 2202284"/>
              <a:gd name="connsiteY41" fmla="*/ 24296 h 1575910"/>
              <a:gd name="connsiteX42" fmla="*/ 311067 w 2202284"/>
              <a:gd name="connsiteY42" fmla="*/ 64641 h 1575910"/>
              <a:gd name="connsiteX43" fmla="*/ 247282 w 2202284"/>
              <a:gd name="connsiteY43" fmla="*/ 56832 h 1575910"/>
              <a:gd name="connsiteX44" fmla="*/ 0 w 2202284"/>
              <a:gd name="connsiteY44" fmla="*/ 0 h 1575910"/>
              <a:gd name="connsiteX45" fmla="*/ 64674 w 2202284"/>
              <a:gd name="connsiteY45" fmla="*/ 1202 h 1575910"/>
              <a:gd name="connsiteX46" fmla="*/ 63406 w 2202284"/>
              <a:gd name="connsiteY46" fmla="*/ 37266 h 1575910"/>
              <a:gd name="connsiteX47" fmla="*/ 0 w 2202284"/>
              <a:gd name="connsiteY47" fmla="*/ 37266 h 157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02284" h="1575910">
                <a:moveTo>
                  <a:pt x="2179135" y="1505682"/>
                </a:moveTo>
                <a:cubicBezTo>
                  <a:pt x="2188137" y="1523845"/>
                  <a:pt x="2195854" y="1544429"/>
                  <a:pt x="2202284" y="1563802"/>
                </a:cubicBezTo>
                <a:lnTo>
                  <a:pt x="2164988" y="1575910"/>
                </a:lnTo>
                <a:cubicBezTo>
                  <a:pt x="2158558" y="1556537"/>
                  <a:pt x="2150842" y="1537164"/>
                  <a:pt x="2143125" y="1519001"/>
                </a:cubicBezTo>
                <a:close/>
                <a:moveTo>
                  <a:pt x="2079123" y="1269391"/>
                </a:moveTo>
                <a:cubicBezTo>
                  <a:pt x="2089467" y="1288624"/>
                  <a:pt x="2099810" y="1307858"/>
                  <a:pt x="2108861" y="1327091"/>
                </a:cubicBezTo>
                <a:lnTo>
                  <a:pt x="2072658" y="1345042"/>
                </a:lnTo>
                <a:cubicBezTo>
                  <a:pt x="2063607" y="1325809"/>
                  <a:pt x="2054556" y="1305293"/>
                  <a:pt x="2044212" y="1286060"/>
                </a:cubicBezTo>
                <a:close/>
                <a:moveTo>
                  <a:pt x="1942856" y="1049583"/>
                </a:moveTo>
                <a:cubicBezTo>
                  <a:pt x="1955067" y="1067534"/>
                  <a:pt x="1966058" y="1086768"/>
                  <a:pt x="1977048" y="1106001"/>
                </a:cubicBezTo>
                <a:lnTo>
                  <a:pt x="1945298" y="1125234"/>
                </a:lnTo>
                <a:cubicBezTo>
                  <a:pt x="1934308" y="1107283"/>
                  <a:pt x="1923318" y="1089332"/>
                  <a:pt x="1912327" y="1071381"/>
                </a:cubicBezTo>
                <a:close/>
                <a:moveTo>
                  <a:pt x="1792782" y="846259"/>
                </a:moveTo>
                <a:cubicBezTo>
                  <a:pt x="1806568" y="862000"/>
                  <a:pt x="1820354" y="877741"/>
                  <a:pt x="1834141" y="893482"/>
                </a:cubicBezTo>
                <a:lnTo>
                  <a:pt x="1804061" y="916487"/>
                </a:lnTo>
                <a:cubicBezTo>
                  <a:pt x="1790275" y="900747"/>
                  <a:pt x="1777742" y="885006"/>
                  <a:pt x="1763955" y="869265"/>
                </a:cubicBezTo>
                <a:close/>
                <a:moveTo>
                  <a:pt x="1619033" y="653929"/>
                </a:moveTo>
                <a:cubicBezTo>
                  <a:pt x="1633562" y="668459"/>
                  <a:pt x="1648091" y="682988"/>
                  <a:pt x="1663831" y="697517"/>
                </a:cubicBezTo>
                <a:lnTo>
                  <a:pt x="1637194" y="724154"/>
                </a:lnTo>
                <a:cubicBezTo>
                  <a:pt x="1622665" y="708414"/>
                  <a:pt x="1608136" y="695096"/>
                  <a:pt x="1593606" y="680566"/>
                </a:cubicBezTo>
                <a:close/>
                <a:moveTo>
                  <a:pt x="1424352" y="489074"/>
                </a:moveTo>
                <a:cubicBezTo>
                  <a:pt x="1442303" y="501831"/>
                  <a:pt x="1458972" y="515863"/>
                  <a:pt x="1476923" y="528619"/>
                </a:cubicBezTo>
                <a:lnTo>
                  <a:pt x="1451279" y="559235"/>
                </a:lnTo>
                <a:cubicBezTo>
                  <a:pt x="1435892" y="545203"/>
                  <a:pt x="1417941" y="532446"/>
                  <a:pt x="1401272" y="518414"/>
                </a:cubicBezTo>
                <a:close/>
                <a:moveTo>
                  <a:pt x="1212971" y="346199"/>
                </a:moveTo>
                <a:cubicBezTo>
                  <a:pt x="1232204" y="355968"/>
                  <a:pt x="1250155" y="368180"/>
                  <a:pt x="1268106" y="379170"/>
                </a:cubicBezTo>
                <a:lnTo>
                  <a:pt x="1247591" y="410920"/>
                </a:lnTo>
                <a:cubicBezTo>
                  <a:pt x="1229640" y="399930"/>
                  <a:pt x="1211688" y="388939"/>
                  <a:pt x="1192455" y="377949"/>
                </a:cubicBezTo>
                <a:close/>
                <a:moveTo>
                  <a:pt x="990304" y="225304"/>
                </a:moveTo>
                <a:cubicBezTo>
                  <a:pt x="1009222" y="233767"/>
                  <a:pt x="1029401" y="242229"/>
                  <a:pt x="1048319" y="251900"/>
                </a:cubicBezTo>
                <a:lnTo>
                  <a:pt x="1030662" y="284540"/>
                </a:lnTo>
                <a:cubicBezTo>
                  <a:pt x="1011744" y="276078"/>
                  <a:pt x="992826" y="267616"/>
                  <a:pt x="972647" y="257945"/>
                </a:cubicBezTo>
                <a:close/>
                <a:moveTo>
                  <a:pt x="753958" y="126391"/>
                </a:moveTo>
                <a:cubicBezTo>
                  <a:pt x="773331" y="134108"/>
                  <a:pt x="792704" y="140538"/>
                  <a:pt x="812077" y="149540"/>
                </a:cubicBezTo>
                <a:lnTo>
                  <a:pt x="799969" y="185550"/>
                </a:lnTo>
                <a:cubicBezTo>
                  <a:pt x="780596" y="177834"/>
                  <a:pt x="761223" y="171403"/>
                  <a:pt x="741849" y="163687"/>
                </a:cubicBezTo>
                <a:close/>
                <a:moveTo>
                  <a:pt x="507581" y="54952"/>
                </a:moveTo>
                <a:cubicBezTo>
                  <a:pt x="528888" y="58786"/>
                  <a:pt x="548941" y="63898"/>
                  <a:pt x="570247" y="70288"/>
                </a:cubicBezTo>
                <a:lnTo>
                  <a:pt x="560220" y="108626"/>
                </a:lnTo>
                <a:cubicBezTo>
                  <a:pt x="540167" y="102237"/>
                  <a:pt x="518861" y="97125"/>
                  <a:pt x="500061" y="93291"/>
                </a:cubicBezTo>
                <a:close/>
                <a:moveTo>
                  <a:pt x="251109" y="16487"/>
                </a:moveTo>
                <a:cubicBezTo>
                  <a:pt x="272796" y="19090"/>
                  <a:pt x="294483" y="21693"/>
                  <a:pt x="317446" y="24296"/>
                </a:cubicBezTo>
                <a:lnTo>
                  <a:pt x="311067" y="64641"/>
                </a:lnTo>
                <a:cubicBezTo>
                  <a:pt x="289380" y="62038"/>
                  <a:pt x="268969" y="59435"/>
                  <a:pt x="247282" y="56832"/>
                </a:cubicBezTo>
                <a:close/>
                <a:moveTo>
                  <a:pt x="0" y="0"/>
                </a:moveTo>
                <a:cubicBezTo>
                  <a:pt x="21558" y="0"/>
                  <a:pt x="43116" y="0"/>
                  <a:pt x="64674" y="1202"/>
                </a:cubicBezTo>
                <a:lnTo>
                  <a:pt x="63406" y="37266"/>
                </a:lnTo>
                <a:cubicBezTo>
                  <a:pt x="41848" y="37266"/>
                  <a:pt x="20290" y="37266"/>
                  <a:pt x="0" y="37266"/>
                </a:cubicBezTo>
                <a:close/>
              </a:path>
            </a:pathLst>
          </a:custGeom>
          <a:solidFill>
            <a:schemeClr val="accent1"/>
          </a:solidFill>
          <a:ln>
            <a:noFill/>
          </a:ln>
          <a:effectLst/>
        </p:spPr>
        <p:txBody>
          <a:bodyPr wrap="square" anchor="ctr">
            <a:noAutofit/>
          </a:bodyPr>
          <a:lstStyle/>
          <a:p>
            <a:endParaRPr lang="en-US" sz="900" dirty="0">
              <a:latin typeface="DM Sans" pitchFamily="2" charset="77"/>
            </a:endParaRPr>
          </a:p>
        </p:txBody>
      </p:sp>
      <p:sp>
        <p:nvSpPr>
          <p:cNvPr id="608" name="Freeform: Shape 607">
            <a:extLst>
              <a:ext uri="{FF2B5EF4-FFF2-40B4-BE49-F238E27FC236}">
                <a16:creationId xmlns:a16="http://schemas.microsoft.com/office/drawing/2014/main" id="{92131378-870E-4823-AE04-EAB988137FC5}"/>
              </a:ext>
            </a:extLst>
          </p:cNvPr>
          <p:cNvSpPr>
            <a:spLocks noChangeArrowheads="1"/>
          </p:cNvSpPr>
          <p:nvPr/>
        </p:nvSpPr>
        <p:spPr bwMode="auto">
          <a:xfrm>
            <a:off x="3812373" y="3280660"/>
            <a:ext cx="2191953" cy="787959"/>
          </a:xfrm>
          <a:custGeom>
            <a:avLst/>
            <a:gdLst>
              <a:gd name="connsiteX0" fmla="*/ 2181590 w 4383905"/>
              <a:gd name="connsiteY0" fmla="*/ 1538654 h 1575917"/>
              <a:gd name="connsiteX1" fmla="*/ 2244996 w 4383905"/>
              <a:gd name="connsiteY1" fmla="*/ 1538654 h 1575917"/>
              <a:gd name="connsiteX2" fmla="*/ 2246264 w 4383905"/>
              <a:gd name="connsiteY2" fmla="*/ 1574715 h 1575917"/>
              <a:gd name="connsiteX3" fmla="*/ 2181590 w 4383905"/>
              <a:gd name="connsiteY3" fmla="*/ 1575917 h 1575917"/>
              <a:gd name="connsiteX4" fmla="*/ 1926914 w 4383905"/>
              <a:gd name="connsiteY4" fmla="*/ 1527663 h 1575917"/>
              <a:gd name="connsiteX5" fmla="*/ 1988060 w 4383905"/>
              <a:gd name="connsiteY5" fmla="*/ 1532548 h 1575917"/>
              <a:gd name="connsiteX6" fmla="*/ 1984463 w 4383905"/>
              <a:gd name="connsiteY6" fmla="*/ 1570404 h 1575917"/>
              <a:gd name="connsiteX7" fmla="*/ 1923317 w 4383905"/>
              <a:gd name="connsiteY7" fmla="*/ 1564298 h 1575917"/>
              <a:gd name="connsiteX8" fmla="*/ 2488822 w 4383905"/>
              <a:gd name="connsiteY8" fmla="*/ 1516673 h 1575917"/>
              <a:gd name="connsiteX9" fmla="*/ 2493618 w 4383905"/>
              <a:gd name="connsiteY9" fmla="*/ 1557018 h 1575917"/>
              <a:gd name="connsiteX10" fmla="*/ 2432472 w 4383905"/>
              <a:gd name="connsiteY10" fmla="*/ 1564827 h 1575917"/>
              <a:gd name="connsiteX11" fmla="*/ 2428875 w 4383905"/>
              <a:gd name="connsiteY11" fmla="*/ 1525783 h 1575917"/>
              <a:gd name="connsiteX12" fmla="*/ 2488822 w 4383905"/>
              <a:gd name="connsiteY12" fmla="*/ 1516673 h 1575917"/>
              <a:gd name="connsiteX13" fmla="*/ 1679312 w 4383905"/>
              <a:gd name="connsiteY13" fmla="*/ 1483702 h 1575917"/>
              <a:gd name="connsiteX14" fmla="*/ 1740722 w 4383905"/>
              <a:gd name="connsiteY14" fmla="*/ 1495764 h 1575917"/>
              <a:gd name="connsiteX15" fmla="*/ 1733202 w 4383905"/>
              <a:gd name="connsiteY15" fmla="*/ 1531951 h 1575917"/>
              <a:gd name="connsiteX16" fmla="*/ 1670539 w 4383905"/>
              <a:gd name="connsiteY16" fmla="*/ 1519889 h 1575917"/>
              <a:gd name="connsiteX17" fmla="*/ 2742005 w 4383905"/>
              <a:gd name="connsiteY17" fmla="*/ 1467214 h 1575917"/>
              <a:gd name="connsiteX18" fmla="*/ 2751858 w 4383905"/>
              <a:gd name="connsiteY18" fmla="*/ 1505553 h 1575917"/>
              <a:gd name="connsiteX19" fmla="*/ 2689044 w 4383905"/>
              <a:gd name="connsiteY19" fmla="*/ 1520888 h 1575917"/>
              <a:gd name="connsiteX20" fmla="*/ 2681654 w 4383905"/>
              <a:gd name="connsiteY20" fmla="*/ 1482549 h 1575917"/>
              <a:gd name="connsiteX21" fmla="*/ 2742005 w 4383905"/>
              <a:gd name="connsiteY21" fmla="*/ 1467214 h 1575917"/>
              <a:gd name="connsiteX22" fmla="*/ 1436572 w 4383905"/>
              <a:gd name="connsiteY22" fmla="*/ 1417759 h 1575917"/>
              <a:gd name="connsiteX23" fmla="*/ 1493481 w 4383905"/>
              <a:gd name="connsiteY23" fmla="*/ 1436076 h 1575917"/>
              <a:gd name="connsiteX24" fmla="*/ 1482584 w 4383905"/>
              <a:gd name="connsiteY24" fmla="*/ 1471490 h 1575917"/>
              <a:gd name="connsiteX25" fmla="*/ 1423253 w 4383905"/>
              <a:gd name="connsiteY25" fmla="*/ 1451951 h 1575917"/>
              <a:gd name="connsiteX26" fmla="*/ 2980350 w 4383905"/>
              <a:gd name="connsiteY26" fmla="*/ 1395779 h 1575917"/>
              <a:gd name="connsiteX27" fmla="*/ 2993668 w 4383905"/>
              <a:gd name="connsiteY27" fmla="*/ 1433075 h 1575917"/>
              <a:gd name="connsiteX28" fmla="*/ 2935551 w 4383905"/>
              <a:gd name="connsiteY28" fmla="*/ 1454938 h 1575917"/>
              <a:gd name="connsiteX29" fmla="*/ 2923443 w 4383905"/>
              <a:gd name="connsiteY29" fmla="*/ 1417642 h 1575917"/>
              <a:gd name="connsiteX30" fmla="*/ 2980350 w 4383905"/>
              <a:gd name="connsiteY30" fmla="*/ 1395779 h 1575917"/>
              <a:gd name="connsiteX31" fmla="*/ 1203631 w 4383905"/>
              <a:gd name="connsiteY31" fmla="*/ 1324339 h 1575917"/>
              <a:gd name="connsiteX32" fmla="*/ 1262613 w 4383905"/>
              <a:gd name="connsiteY32" fmla="*/ 1348519 h 1575917"/>
              <a:gd name="connsiteX33" fmla="*/ 1247226 w 4383905"/>
              <a:gd name="connsiteY33" fmla="*/ 1383579 h 1575917"/>
              <a:gd name="connsiteX34" fmla="*/ 1186962 w 4383905"/>
              <a:gd name="connsiteY34" fmla="*/ 1356981 h 1575917"/>
              <a:gd name="connsiteX35" fmla="*/ 3211941 w 4383905"/>
              <a:gd name="connsiteY35" fmla="*/ 1296865 h 1575917"/>
              <a:gd name="connsiteX36" fmla="*/ 3229892 w 4383905"/>
              <a:gd name="connsiteY36" fmla="*/ 1328296 h 1575917"/>
              <a:gd name="connsiteX37" fmla="*/ 3170910 w 4383905"/>
              <a:gd name="connsiteY37" fmla="*/ 1356101 h 1575917"/>
              <a:gd name="connsiteX38" fmla="*/ 3154241 w 4383905"/>
              <a:gd name="connsiteY38" fmla="*/ 1323461 h 1575917"/>
              <a:gd name="connsiteX39" fmla="*/ 3211941 w 4383905"/>
              <a:gd name="connsiteY39" fmla="*/ 1296865 h 1575917"/>
              <a:gd name="connsiteX40" fmla="*/ 982172 w 4383905"/>
              <a:gd name="connsiteY40" fmla="*/ 1203445 h 1575917"/>
              <a:gd name="connsiteX41" fmla="*/ 1037308 w 4383905"/>
              <a:gd name="connsiteY41" fmla="*/ 1234550 h 1575917"/>
              <a:gd name="connsiteX42" fmla="*/ 1018075 w 4383905"/>
              <a:gd name="connsiteY42" fmla="*/ 1268143 h 1575917"/>
              <a:gd name="connsiteX43" fmla="*/ 961657 w 4383905"/>
              <a:gd name="connsiteY43" fmla="*/ 1235794 h 1575917"/>
              <a:gd name="connsiteX44" fmla="*/ 3428279 w 4383905"/>
              <a:gd name="connsiteY44" fmla="*/ 1170474 h 1575917"/>
              <a:gd name="connsiteX45" fmla="*/ 3449720 w 4383905"/>
              <a:gd name="connsiteY45" fmla="*/ 1201003 h 1575917"/>
              <a:gd name="connsiteX46" fmla="*/ 3394227 w 4383905"/>
              <a:gd name="connsiteY46" fmla="*/ 1235195 h 1575917"/>
              <a:gd name="connsiteX47" fmla="*/ 3374048 w 4383905"/>
              <a:gd name="connsiteY47" fmla="*/ 1203445 h 1575917"/>
              <a:gd name="connsiteX48" fmla="*/ 3428279 w 4383905"/>
              <a:gd name="connsiteY48" fmla="*/ 1170474 h 1575917"/>
              <a:gd name="connsiteX49" fmla="*/ 775920 w 4383905"/>
              <a:gd name="connsiteY49" fmla="*/ 1060570 h 1575917"/>
              <a:gd name="connsiteX50" fmla="*/ 828491 w 4383905"/>
              <a:gd name="connsiteY50" fmla="*/ 1098841 h 1575917"/>
              <a:gd name="connsiteX51" fmla="*/ 805411 w 4383905"/>
              <a:gd name="connsiteY51" fmla="*/ 1130733 h 1575917"/>
              <a:gd name="connsiteX52" fmla="*/ 752840 w 4383905"/>
              <a:gd name="connsiteY52" fmla="*/ 1091187 h 1575917"/>
              <a:gd name="connsiteX53" fmla="*/ 3630086 w 4383905"/>
              <a:gd name="connsiteY53" fmla="*/ 1016609 h 1575917"/>
              <a:gd name="connsiteX54" fmla="*/ 3653091 w 4383905"/>
              <a:gd name="connsiteY54" fmla="*/ 1046689 h 1575917"/>
              <a:gd name="connsiteX55" fmla="*/ 3605871 w 4383905"/>
              <a:gd name="connsiteY55" fmla="*/ 1086795 h 1575917"/>
              <a:gd name="connsiteX56" fmla="*/ 3582866 w 4383905"/>
              <a:gd name="connsiteY56" fmla="*/ 1056715 h 1575917"/>
              <a:gd name="connsiteX57" fmla="*/ 3630086 w 4383905"/>
              <a:gd name="connsiteY57" fmla="*/ 1016609 h 1575917"/>
              <a:gd name="connsiteX58" fmla="*/ 580440 w 4383905"/>
              <a:gd name="connsiteY58" fmla="*/ 895714 h 1575917"/>
              <a:gd name="connsiteX59" fmla="*/ 625241 w 4383905"/>
              <a:gd name="connsiteY59" fmla="*/ 938824 h 1575917"/>
              <a:gd name="connsiteX60" fmla="*/ 601024 w 4383905"/>
              <a:gd name="connsiteY60" fmla="*/ 965922 h 1575917"/>
              <a:gd name="connsiteX61" fmla="*/ 555013 w 4383905"/>
              <a:gd name="connsiteY61" fmla="*/ 922812 h 1575917"/>
              <a:gd name="connsiteX62" fmla="*/ 3819997 w 4383905"/>
              <a:gd name="connsiteY62" fmla="*/ 851753 h 1575917"/>
              <a:gd name="connsiteX63" fmla="*/ 3845424 w 4383905"/>
              <a:gd name="connsiteY63" fmla="*/ 877181 h 1575917"/>
              <a:gd name="connsiteX64" fmla="*/ 3801834 w 4383905"/>
              <a:gd name="connsiteY64" fmla="*/ 921981 h 1575917"/>
              <a:gd name="connsiteX65" fmla="*/ 3775196 w 4383905"/>
              <a:gd name="connsiteY65" fmla="*/ 895343 h 1575917"/>
              <a:gd name="connsiteX66" fmla="*/ 3819997 w 4383905"/>
              <a:gd name="connsiteY66" fmla="*/ 851753 h 1575917"/>
              <a:gd name="connsiteX67" fmla="*/ 413488 w 4383905"/>
              <a:gd name="connsiteY67" fmla="*/ 708878 h 1575917"/>
              <a:gd name="connsiteX68" fmla="*/ 454845 w 4383905"/>
              <a:gd name="connsiteY68" fmla="*/ 754890 h 1575917"/>
              <a:gd name="connsiteX69" fmla="*/ 426020 w 4383905"/>
              <a:gd name="connsiteY69" fmla="*/ 779106 h 1575917"/>
              <a:gd name="connsiteX70" fmla="*/ 384663 w 4383905"/>
              <a:gd name="connsiteY70" fmla="*/ 731884 h 1575917"/>
              <a:gd name="connsiteX71" fmla="*/ 3985652 w 4383905"/>
              <a:gd name="connsiteY71" fmla="*/ 659423 h 1575917"/>
              <a:gd name="connsiteX72" fmla="*/ 4015731 w 4383905"/>
              <a:gd name="connsiteY72" fmla="*/ 683785 h 1575917"/>
              <a:gd name="connsiteX73" fmla="*/ 3974373 w 4383905"/>
              <a:gd name="connsiteY73" fmla="*/ 735074 h 1575917"/>
              <a:gd name="connsiteX74" fmla="*/ 3945548 w 4383905"/>
              <a:gd name="connsiteY74" fmla="*/ 710712 h 1575917"/>
              <a:gd name="connsiteX75" fmla="*/ 3985652 w 4383905"/>
              <a:gd name="connsiteY75" fmla="*/ 659423 h 1575917"/>
              <a:gd name="connsiteX76" fmla="*/ 260771 w 4383905"/>
              <a:gd name="connsiteY76" fmla="*/ 511051 h 1575917"/>
              <a:gd name="connsiteX77" fmla="*/ 295541 w 4383905"/>
              <a:gd name="connsiteY77" fmla="*/ 563622 h 1575917"/>
              <a:gd name="connsiteX78" fmla="*/ 265567 w 4383905"/>
              <a:gd name="connsiteY78" fmla="*/ 586702 h 1575917"/>
              <a:gd name="connsiteX79" fmla="*/ 230798 w 4383905"/>
              <a:gd name="connsiteY79" fmla="*/ 532849 h 1575917"/>
              <a:gd name="connsiteX80" fmla="*/ 4126888 w 4383905"/>
              <a:gd name="connsiteY80" fmla="*/ 456099 h 1575917"/>
              <a:gd name="connsiteX81" fmla="*/ 4158638 w 4383905"/>
              <a:gd name="connsiteY81" fmla="*/ 476278 h 1575917"/>
              <a:gd name="connsiteX82" fmla="*/ 4124446 w 4383905"/>
              <a:gd name="connsiteY82" fmla="*/ 531771 h 1575917"/>
              <a:gd name="connsiteX83" fmla="*/ 4093917 w 4383905"/>
              <a:gd name="connsiteY83" fmla="*/ 510331 h 1575917"/>
              <a:gd name="connsiteX84" fmla="*/ 4126888 w 4383905"/>
              <a:gd name="connsiteY84" fmla="*/ 456099 h 1575917"/>
              <a:gd name="connsiteX85" fmla="*/ 133152 w 4383905"/>
              <a:gd name="connsiteY85" fmla="*/ 291243 h 1575917"/>
              <a:gd name="connsiteX86" fmla="*/ 163587 w 4383905"/>
              <a:gd name="connsiteY86" fmla="*/ 347997 h 1575917"/>
              <a:gd name="connsiteX87" fmla="*/ 129348 w 4383905"/>
              <a:gd name="connsiteY87" fmla="*/ 366915 h 1575917"/>
              <a:gd name="connsiteX88" fmla="*/ 98913 w 4383905"/>
              <a:gd name="connsiteY88" fmla="*/ 308900 h 1575917"/>
              <a:gd name="connsiteX89" fmla="*/ 4254248 w 4383905"/>
              <a:gd name="connsiteY89" fmla="*/ 236291 h 1575917"/>
              <a:gd name="connsiteX90" fmla="*/ 4290451 w 4383905"/>
              <a:gd name="connsiteY90" fmla="*/ 252960 h 1575917"/>
              <a:gd name="connsiteX91" fmla="*/ 4260712 w 4383905"/>
              <a:gd name="connsiteY91" fmla="*/ 311942 h 1575917"/>
              <a:gd name="connsiteX92" fmla="*/ 4225802 w 4383905"/>
              <a:gd name="connsiteY92" fmla="*/ 293991 h 1575917"/>
              <a:gd name="connsiteX93" fmla="*/ 4254248 w 4383905"/>
              <a:gd name="connsiteY93" fmla="*/ 236291 h 1575917"/>
              <a:gd name="connsiteX94" fmla="*/ 35259 w 4383905"/>
              <a:gd name="connsiteY94" fmla="*/ 60445 h 1575917"/>
              <a:gd name="connsiteX95" fmla="*/ 59185 w 4383905"/>
              <a:gd name="connsiteY95" fmla="*/ 120709 h 1575917"/>
              <a:gd name="connsiteX96" fmla="*/ 23926 w 4383905"/>
              <a:gd name="connsiteY96" fmla="*/ 136096 h 1575917"/>
              <a:gd name="connsiteX97" fmla="*/ 0 w 4383905"/>
              <a:gd name="connsiteY97" fmla="*/ 74550 h 1575917"/>
              <a:gd name="connsiteX98" fmla="*/ 4346124 w 4383905"/>
              <a:gd name="connsiteY98" fmla="*/ 0 h 1575917"/>
              <a:gd name="connsiteX99" fmla="*/ 4383905 w 4383905"/>
              <a:gd name="connsiteY99" fmla="*/ 12108 h 1575917"/>
              <a:gd name="connsiteX100" fmla="*/ 4361236 w 4383905"/>
              <a:gd name="connsiteY100" fmla="*/ 70225 h 1575917"/>
              <a:gd name="connsiteX101" fmla="*/ 4324715 w 4383905"/>
              <a:gd name="connsiteY101" fmla="*/ 56907 h 1575917"/>
              <a:gd name="connsiteX102" fmla="*/ 4346124 w 4383905"/>
              <a:gd name="connsiteY102" fmla="*/ 0 h 157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383905" h="1575917">
                <a:moveTo>
                  <a:pt x="2181590" y="1538654"/>
                </a:moveTo>
                <a:cubicBezTo>
                  <a:pt x="2203148" y="1538654"/>
                  <a:pt x="2224706" y="1538654"/>
                  <a:pt x="2244996" y="1538654"/>
                </a:cubicBezTo>
                <a:lnTo>
                  <a:pt x="2246264" y="1574715"/>
                </a:lnTo>
                <a:cubicBezTo>
                  <a:pt x="2224706" y="1575917"/>
                  <a:pt x="2203148" y="1575917"/>
                  <a:pt x="2181590" y="1575917"/>
                </a:cubicBezTo>
                <a:close/>
                <a:moveTo>
                  <a:pt x="1926914" y="1527663"/>
                </a:moveTo>
                <a:cubicBezTo>
                  <a:pt x="1947296" y="1530105"/>
                  <a:pt x="1966479" y="1531327"/>
                  <a:pt x="1988060" y="1532548"/>
                </a:cubicBezTo>
                <a:lnTo>
                  <a:pt x="1984463" y="1570404"/>
                </a:lnTo>
                <a:cubicBezTo>
                  <a:pt x="1964081" y="1569183"/>
                  <a:pt x="1943699" y="1566740"/>
                  <a:pt x="1923317" y="1564298"/>
                </a:cubicBezTo>
                <a:close/>
                <a:moveTo>
                  <a:pt x="2488822" y="1516673"/>
                </a:moveTo>
                <a:lnTo>
                  <a:pt x="2493618" y="1557018"/>
                </a:lnTo>
                <a:cubicBezTo>
                  <a:pt x="2473236" y="1559621"/>
                  <a:pt x="2452854" y="1562224"/>
                  <a:pt x="2432472" y="1564827"/>
                </a:cubicBezTo>
                <a:lnTo>
                  <a:pt x="2428875" y="1525783"/>
                </a:lnTo>
                <a:cubicBezTo>
                  <a:pt x="2448058" y="1523180"/>
                  <a:pt x="2468440" y="1520577"/>
                  <a:pt x="2488822" y="1516673"/>
                </a:cubicBezTo>
                <a:close/>
                <a:moveTo>
                  <a:pt x="1679312" y="1483702"/>
                </a:moveTo>
                <a:cubicBezTo>
                  <a:pt x="1699364" y="1488527"/>
                  <a:pt x="1720670" y="1492146"/>
                  <a:pt x="1740722" y="1495764"/>
                </a:cubicBezTo>
                <a:lnTo>
                  <a:pt x="1733202" y="1531951"/>
                </a:lnTo>
                <a:cubicBezTo>
                  <a:pt x="1713150" y="1528332"/>
                  <a:pt x="1691844" y="1524713"/>
                  <a:pt x="1670539" y="1519889"/>
                </a:cubicBezTo>
                <a:close/>
                <a:moveTo>
                  <a:pt x="2742005" y="1467214"/>
                </a:moveTo>
                <a:lnTo>
                  <a:pt x="2751858" y="1505553"/>
                </a:lnTo>
                <a:cubicBezTo>
                  <a:pt x="2730920" y="1510664"/>
                  <a:pt x="2709982" y="1515776"/>
                  <a:pt x="2689044" y="1520888"/>
                </a:cubicBezTo>
                <a:lnTo>
                  <a:pt x="2681654" y="1482549"/>
                </a:lnTo>
                <a:cubicBezTo>
                  <a:pt x="2701360" y="1477438"/>
                  <a:pt x="2722299" y="1472326"/>
                  <a:pt x="2742005" y="1467214"/>
                </a:cubicBezTo>
                <a:close/>
                <a:moveTo>
                  <a:pt x="1436572" y="1417759"/>
                </a:moveTo>
                <a:cubicBezTo>
                  <a:pt x="1454735" y="1423865"/>
                  <a:pt x="1474108" y="1429971"/>
                  <a:pt x="1493481" y="1436076"/>
                </a:cubicBezTo>
                <a:lnTo>
                  <a:pt x="1482584" y="1471490"/>
                </a:lnTo>
                <a:cubicBezTo>
                  <a:pt x="1463210" y="1465384"/>
                  <a:pt x="1443837" y="1459278"/>
                  <a:pt x="1423253" y="1451951"/>
                </a:cubicBezTo>
                <a:close/>
                <a:moveTo>
                  <a:pt x="2980350" y="1395779"/>
                </a:moveTo>
                <a:lnTo>
                  <a:pt x="2993668" y="1433075"/>
                </a:lnTo>
                <a:cubicBezTo>
                  <a:pt x="2974296" y="1440791"/>
                  <a:pt x="2954923" y="1448508"/>
                  <a:pt x="2935551" y="1454938"/>
                </a:cubicBezTo>
                <a:lnTo>
                  <a:pt x="2923443" y="1417642"/>
                </a:lnTo>
                <a:cubicBezTo>
                  <a:pt x="2942815" y="1411212"/>
                  <a:pt x="2962188" y="1403495"/>
                  <a:pt x="2980350" y="1395779"/>
                </a:cubicBezTo>
                <a:close/>
                <a:moveTo>
                  <a:pt x="1203631" y="1324339"/>
                </a:moveTo>
                <a:cubicBezTo>
                  <a:pt x="1222864" y="1332802"/>
                  <a:pt x="1242097" y="1341265"/>
                  <a:pt x="1262613" y="1348519"/>
                </a:cubicBezTo>
                <a:lnTo>
                  <a:pt x="1247226" y="1383579"/>
                </a:lnTo>
                <a:cubicBezTo>
                  <a:pt x="1226711" y="1375116"/>
                  <a:pt x="1206195" y="1365444"/>
                  <a:pt x="1186962" y="1356981"/>
                </a:cubicBezTo>
                <a:close/>
                <a:moveTo>
                  <a:pt x="3211941" y="1296865"/>
                </a:moveTo>
                <a:lnTo>
                  <a:pt x="3229892" y="1328296"/>
                </a:lnTo>
                <a:cubicBezTo>
                  <a:pt x="3209376" y="1339177"/>
                  <a:pt x="3190143" y="1347639"/>
                  <a:pt x="3170910" y="1356101"/>
                </a:cubicBezTo>
                <a:lnTo>
                  <a:pt x="3154241" y="1323461"/>
                </a:lnTo>
                <a:cubicBezTo>
                  <a:pt x="3173474" y="1313790"/>
                  <a:pt x="3192708" y="1305327"/>
                  <a:pt x="3211941" y="1296865"/>
                </a:cubicBezTo>
                <a:close/>
                <a:moveTo>
                  <a:pt x="982172" y="1203445"/>
                </a:moveTo>
                <a:cubicBezTo>
                  <a:pt x="1000124" y="1213399"/>
                  <a:pt x="1019357" y="1224596"/>
                  <a:pt x="1037308" y="1234550"/>
                </a:cubicBezTo>
                <a:lnTo>
                  <a:pt x="1018075" y="1268143"/>
                </a:lnTo>
                <a:cubicBezTo>
                  <a:pt x="998841" y="1258189"/>
                  <a:pt x="980890" y="1246992"/>
                  <a:pt x="961657" y="1235794"/>
                </a:cubicBezTo>
                <a:close/>
                <a:moveTo>
                  <a:pt x="3428279" y="1170474"/>
                </a:moveTo>
                <a:lnTo>
                  <a:pt x="3449720" y="1201003"/>
                </a:lnTo>
                <a:cubicBezTo>
                  <a:pt x="3432063" y="1213214"/>
                  <a:pt x="3413145" y="1224205"/>
                  <a:pt x="3394227" y="1235195"/>
                </a:cubicBezTo>
                <a:lnTo>
                  <a:pt x="3374048" y="1203445"/>
                </a:lnTo>
                <a:cubicBezTo>
                  <a:pt x="3391705" y="1192455"/>
                  <a:pt x="3410623" y="1181464"/>
                  <a:pt x="3428279" y="1170474"/>
                </a:cubicBezTo>
                <a:close/>
                <a:moveTo>
                  <a:pt x="775920" y="1060570"/>
                </a:moveTo>
                <a:cubicBezTo>
                  <a:pt x="793871" y="1073327"/>
                  <a:pt x="810540" y="1086084"/>
                  <a:pt x="828491" y="1098841"/>
                </a:cubicBezTo>
                <a:lnTo>
                  <a:pt x="805411" y="1130733"/>
                </a:lnTo>
                <a:cubicBezTo>
                  <a:pt x="787460" y="1117977"/>
                  <a:pt x="770791" y="1105220"/>
                  <a:pt x="752840" y="1091187"/>
                </a:cubicBezTo>
                <a:close/>
                <a:moveTo>
                  <a:pt x="3630086" y="1016609"/>
                </a:moveTo>
                <a:lnTo>
                  <a:pt x="3653091" y="1046689"/>
                </a:lnTo>
                <a:cubicBezTo>
                  <a:pt x="3638562" y="1060475"/>
                  <a:pt x="3621611" y="1074262"/>
                  <a:pt x="3605871" y="1086795"/>
                </a:cubicBezTo>
                <a:lnTo>
                  <a:pt x="3582866" y="1056715"/>
                </a:lnTo>
                <a:cubicBezTo>
                  <a:pt x="3598606" y="1044182"/>
                  <a:pt x="3614346" y="1030396"/>
                  <a:pt x="3630086" y="1016609"/>
                </a:cubicBezTo>
                <a:close/>
                <a:moveTo>
                  <a:pt x="580440" y="895714"/>
                </a:moveTo>
                <a:cubicBezTo>
                  <a:pt x="596181" y="909263"/>
                  <a:pt x="610711" y="924044"/>
                  <a:pt x="625241" y="938824"/>
                </a:cubicBezTo>
                <a:lnTo>
                  <a:pt x="601024" y="965922"/>
                </a:lnTo>
                <a:cubicBezTo>
                  <a:pt x="585284" y="952373"/>
                  <a:pt x="569543" y="936361"/>
                  <a:pt x="555013" y="922812"/>
                </a:cubicBezTo>
                <a:close/>
                <a:moveTo>
                  <a:pt x="3819997" y="851753"/>
                </a:moveTo>
                <a:lnTo>
                  <a:pt x="3845424" y="877181"/>
                </a:lnTo>
                <a:cubicBezTo>
                  <a:pt x="3830894" y="892921"/>
                  <a:pt x="3816364" y="907451"/>
                  <a:pt x="3801834" y="921981"/>
                </a:cubicBezTo>
                <a:lnTo>
                  <a:pt x="3775196" y="895343"/>
                </a:lnTo>
                <a:cubicBezTo>
                  <a:pt x="3790937" y="882024"/>
                  <a:pt x="3804256" y="866283"/>
                  <a:pt x="3819997" y="851753"/>
                </a:cubicBezTo>
                <a:close/>
                <a:moveTo>
                  <a:pt x="413488" y="708878"/>
                </a:moveTo>
                <a:cubicBezTo>
                  <a:pt x="427274" y="723408"/>
                  <a:pt x="441060" y="739149"/>
                  <a:pt x="454845" y="754890"/>
                </a:cubicBezTo>
                <a:lnTo>
                  <a:pt x="426020" y="779106"/>
                </a:lnTo>
                <a:cubicBezTo>
                  <a:pt x="412235" y="763366"/>
                  <a:pt x="398449" y="747625"/>
                  <a:pt x="384663" y="731884"/>
                </a:cubicBezTo>
                <a:close/>
                <a:moveTo>
                  <a:pt x="3985652" y="659423"/>
                </a:moveTo>
                <a:lnTo>
                  <a:pt x="4015731" y="683785"/>
                </a:lnTo>
                <a:cubicBezTo>
                  <a:pt x="4001945" y="701736"/>
                  <a:pt x="3988159" y="718405"/>
                  <a:pt x="3974373" y="735074"/>
                </a:cubicBezTo>
                <a:lnTo>
                  <a:pt x="3945548" y="710712"/>
                </a:lnTo>
                <a:cubicBezTo>
                  <a:pt x="3959334" y="694043"/>
                  <a:pt x="3973120" y="677374"/>
                  <a:pt x="3985652" y="659423"/>
                </a:cubicBezTo>
                <a:close/>
                <a:moveTo>
                  <a:pt x="260771" y="511051"/>
                </a:moveTo>
                <a:cubicBezTo>
                  <a:pt x="272761" y="527720"/>
                  <a:pt x="283551" y="546953"/>
                  <a:pt x="295541" y="563622"/>
                </a:cubicBezTo>
                <a:lnTo>
                  <a:pt x="265567" y="586702"/>
                </a:lnTo>
                <a:cubicBezTo>
                  <a:pt x="253578" y="568751"/>
                  <a:pt x="242787" y="550800"/>
                  <a:pt x="230798" y="532849"/>
                </a:cubicBezTo>
                <a:close/>
                <a:moveTo>
                  <a:pt x="4126888" y="456099"/>
                </a:moveTo>
                <a:lnTo>
                  <a:pt x="4158638" y="476278"/>
                </a:lnTo>
                <a:cubicBezTo>
                  <a:pt x="4147648" y="495196"/>
                  <a:pt x="4135436" y="512853"/>
                  <a:pt x="4124446" y="531771"/>
                </a:cubicBezTo>
                <a:lnTo>
                  <a:pt x="4093917" y="510331"/>
                </a:lnTo>
                <a:cubicBezTo>
                  <a:pt x="4104907" y="491413"/>
                  <a:pt x="4115898" y="473756"/>
                  <a:pt x="4126888" y="456099"/>
                </a:cubicBezTo>
                <a:close/>
                <a:moveTo>
                  <a:pt x="133152" y="291243"/>
                </a:moveTo>
                <a:cubicBezTo>
                  <a:pt x="143297" y="310161"/>
                  <a:pt x="153442" y="329079"/>
                  <a:pt x="163587" y="347997"/>
                </a:cubicBezTo>
                <a:lnTo>
                  <a:pt x="129348" y="366915"/>
                </a:lnTo>
                <a:cubicBezTo>
                  <a:pt x="119203" y="347997"/>
                  <a:pt x="109058" y="329079"/>
                  <a:pt x="98913" y="308900"/>
                </a:cubicBezTo>
                <a:close/>
                <a:moveTo>
                  <a:pt x="4254248" y="236291"/>
                </a:moveTo>
                <a:lnTo>
                  <a:pt x="4290451" y="252960"/>
                </a:lnTo>
                <a:cubicBezTo>
                  <a:pt x="4281400" y="273476"/>
                  <a:pt x="4271056" y="292709"/>
                  <a:pt x="4260712" y="311942"/>
                </a:cubicBezTo>
                <a:lnTo>
                  <a:pt x="4225802" y="293991"/>
                </a:lnTo>
                <a:cubicBezTo>
                  <a:pt x="4236146" y="276040"/>
                  <a:pt x="4245197" y="255524"/>
                  <a:pt x="4254248" y="236291"/>
                </a:cubicBezTo>
                <a:close/>
                <a:moveTo>
                  <a:pt x="35259" y="60445"/>
                </a:moveTo>
                <a:cubicBezTo>
                  <a:pt x="42815" y="79678"/>
                  <a:pt x="51630" y="100194"/>
                  <a:pt x="59185" y="120709"/>
                </a:cubicBezTo>
                <a:lnTo>
                  <a:pt x="23926" y="136096"/>
                </a:lnTo>
                <a:cubicBezTo>
                  <a:pt x="15111" y="115581"/>
                  <a:pt x="7555" y="95065"/>
                  <a:pt x="0" y="74550"/>
                </a:cubicBezTo>
                <a:close/>
                <a:moveTo>
                  <a:pt x="4346124" y="0"/>
                </a:moveTo>
                <a:lnTo>
                  <a:pt x="4383905" y="12108"/>
                </a:lnTo>
                <a:cubicBezTo>
                  <a:pt x="4376349" y="32691"/>
                  <a:pt x="4368792" y="52064"/>
                  <a:pt x="4361236" y="70225"/>
                </a:cubicBezTo>
                <a:lnTo>
                  <a:pt x="4324715" y="56907"/>
                </a:lnTo>
                <a:cubicBezTo>
                  <a:pt x="4332271" y="38745"/>
                  <a:pt x="4339827" y="19373"/>
                  <a:pt x="4346124" y="0"/>
                </a:cubicBezTo>
                <a:close/>
              </a:path>
            </a:pathLst>
          </a:custGeom>
          <a:solidFill>
            <a:schemeClr val="accent2"/>
          </a:solidFill>
          <a:ln>
            <a:noFill/>
          </a:ln>
          <a:effectLst/>
        </p:spPr>
        <p:txBody>
          <a:bodyPr wrap="square" anchor="ctr">
            <a:noAutofit/>
          </a:bodyPr>
          <a:lstStyle/>
          <a:p>
            <a:endParaRPr lang="en-US" sz="900" dirty="0">
              <a:latin typeface="DM Sans" pitchFamily="2" charset="77"/>
            </a:endParaRPr>
          </a:p>
        </p:txBody>
      </p:sp>
      <p:sp>
        <p:nvSpPr>
          <p:cNvPr id="610" name="Freeform: Shape 609">
            <a:extLst>
              <a:ext uri="{FF2B5EF4-FFF2-40B4-BE49-F238E27FC236}">
                <a16:creationId xmlns:a16="http://schemas.microsoft.com/office/drawing/2014/main" id="{5DDA0BEF-7D37-4DE3-BC26-AC19D6761866}"/>
              </a:ext>
            </a:extLst>
          </p:cNvPr>
          <p:cNvSpPr>
            <a:spLocks noChangeArrowheads="1"/>
          </p:cNvSpPr>
          <p:nvPr/>
        </p:nvSpPr>
        <p:spPr bwMode="auto">
          <a:xfrm>
            <a:off x="8431080" y="3280660"/>
            <a:ext cx="1103900" cy="787959"/>
          </a:xfrm>
          <a:custGeom>
            <a:avLst/>
            <a:gdLst>
              <a:gd name="connsiteX0" fmla="*/ 2144396 w 2207800"/>
              <a:gd name="connsiteY0" fmla="*/ 1538654 h 1575917"/>
              <a:gd name="connsiteX1" fmla="*/ 2207800 w 2207800"/>
              <a:gd name="connsiteY1" fmla="*/ 1538654 h 1575917"/>
              <a:gd name="connsiteX2" fmla="*/ 2207800 w 2207800"/>
              <a:gd name="connsiteY2" fmla="*/ 1575917 h 1575917"/>
              <a:gd name="connsiteX3" fmla="*/ 2143128 w 2207800"/>
              <a:gd name="connsiteY3" fmla="*/ 1574715 h 1575917"/>
              <a:gd name="connsiteX4" fmla="*/ 1889956 w 2207800"/>
              <a:gd name="connsiteY4" fmla="*/ 1516673 h 1575917"/>
              <a:gd name="connsiteX5" fmla="*/ 1955014 w 2207800"/>
              <a:gd name="connsiteY5" fmla="*/ 1523802 h 1575917"/>
              <a:gd name="connsiteX6" fmla="*/ 1951188 w 2207800"/>
              <a:gd name="connsiteY6" fmla="*/ 1559447 h 1575917"/>
              <a:gd name="connsiteX7" fmla="*/ 1884854 w 2207800"/>
              <a:gd name="connsiteY7" fmla="*/ 1552318 h 1575917"/>
              <a:gd name="connsiteX8" fmla="*/ 1641928 w 2207800"/>
              <a:gd name="connsiteY8" fmla="*/ 1467214 h 1575917"/>
              <a:gd name="connsiteX9" fmla="*/ 1702280 w 2207800"/>
              <a:gd name="connsiteY9" fmla="*/ 1482549 h 1575917"/>
              <a:gd name="connsiteX10" fmla="*/ 1693658 w 2207800"/>
              <a:gd name="connsiteY10" fmla="*/ 1520888 h 1575917"/>
              <a:gd name="connsiteX11" fmla="*/ 1632076 w 2207800"/>
              <a:gd name="connsiteY11" fmla="*/ 1505553 h 1575917"/>
              <a:gd name="connsiteX12" fmla="*/ 1404392 w 2207800"/>
              <a:gd name="connsiteY12" fmla="*/ 1395779 h 1575917"/>
              <a:gd name="connsiteX13" fmla="*/ 1465938 w 2207800"/>
              <a:gd name="connsiteY13" fmla="*/ 1418928 h 1575917"/>
              <a:gd name="connsiteX14" fmla="*/ 1453116 w 2207800"/>
              <a:gd name="connsiteY14" fmla="*/ 1454938 h 1575917"/>
              <a:gd name="connsiteX15" fmla="*/ 1390288 w 2207800"/>
              <a:gd name="connsiteY15" fmla="*/ 1433075 h 1575917"/>
              <a:gd name="connsiteX16" fmla="*/ 1171944 w 2207800"/>
              <a:gd name="connsiteY16" fmla="*/ 1296865 h 1575917"/>
              <a:gd name="connsiteX17" fmla="*/ 1229642 w 2207800"/>
              <a:gd name="connsiteY17" fmla="*/ 1323461 h 1575917"/>
              <a:gd name="connsiteX18" fmla="*/ 1212974 w 2207800"/>
              <a:gd name="connsiteY18" fmla="*/ 1356101 h 1575917"/>
              <a:gd name="connsiteX19" fmla="*/ 1153992 w 2207800"/>
              <a:gd name="connsiteY19" fmla="*/ 1328296 h 1575917"/>
              <a:gd name="connsiteX20" fmla="*/ 955624 w 2207800"/>
              <a:gd name="connsiteY20" fmla="*/ 1170474 h 1575917"/>
              <a:gd name="connsiteX21" fmla="*/ 1009856 w 2207800"/>
              <a:gd name="connsiteY21" fmla="*/ 1203445 h 1575917"/>
              <a:gd name="connsiteX22" fmla="*/ 988416 w 2207800"/>
              <a:gd name="connsiteY22" fmla="*/ 1235195 h 1575917"/>
              <a:gd name="connsiteX23" fmla="*/ 934184 w 2207800"/>
              <a:gd name="connsiteY23" fmla="*/ 1201003 h 1575917"/>
              <a:gd name="connsiteX24" fmla="*/ 751012 w 2207800"/>
              <a:gd name="connsiteY24" fmla="*/ 1016609 h 1575917"/>
              <a:gd name="connsiteX25" fmla="*/ 801018 w 2207800"/>
              <a:gd name="connsiteY25" fmla="*/ 1056715 h 1575917"/>
              <a:gd name="connsiteX26" fmla="*/ 776656 w 2207800"/>
              <a:gd name="connsiteY26" fmla="*/ 1086795 h 1575917"/>
              <a:gd name="connsiteX27" fmla="*/ 725368 w 2207800"/>
              <a:gd name="connsiteY27" fmla="*/ 1046689 h 1575917"/>
              <a:gd name="connsiteX28" fmla="*/ 565168 w 2207800"/>
              <a:gd name="connsiteY28" fmla="*/ 851753 h 1575917"/>
              <a:gd name="connsiteX29" fmla="*/ 608758 w 2207800"/>
              <a:gd name="connsiteY29" fmla="*/ 895343 h 1575917"/>
              <a:gd name="connsiteX30" fmla="*/ 583330 w 2207800"/>
              <a:gd name="connsiteY30" fmla="*/ 921981 h 1575917"/>
              <a:gd name="connsiteX31" fmla="*/ 538530 w 2207800"/>
              <a:gd name="connsiteY31" fmla="*/ 877181 h 1575917"/>
              <a:gd name="connsiteX32" fmla="*/ 398260 w 2207800"/>
              <a:gd name="connsiteY32" fmla="*/ 659423 h 1575917"/>
              <a:gd name="connsiteX33" fmla="*/ 438364 w 2207800"/>
              <a:gd name="connsiteY33" fmla="*/ 710712 h 1575917"/>
              <a:gd name="connsiteX34" fmla="*/ 408286 w 2207800"/>
              <a:gd name="connsiteY34" fmla="*/ 735074 h 1575917"/>
              <a:gd name="connsiteX35" fmla="*/ 368180 w 2207800"/>
              <a:gd name="connsiteY35" fmla="*/ 683785 h 1575917"/>
              <a:gd name="connsiteX36" fmla="*/ 251558 w 2207800"/>
              <a:gd name="connsiteY36" fmla="*/ 456099 h 1575917"/>
              <a:gd name="connsiteX37" fmla="*/ 284530 w 2207800"/>
              <a:gd name="connsiteY37" fmla="*/ 511235 h 1575917"/>
              <a:gd name="connsiteX38" fmla="*/ 254002 w 2207800"/>
              <a:gd name="connsiteY38" fmla="*/ 531750 h 1575917"/>
              <a:gd name="connsiteX39" fmla="*/ 219808 w 2207800"/>
              <a:gd name="connsiteY39" fmla="*/ 476615 h 1575917"/>
              <a:gd name="connsiteX40" fmla="*/ 135118 w 2207800"/>
              <a:gd name="connsiteY40" fmla="*/ 236291 h 1575917"/>
              <a:gd name="connsiteX41" fmla="*/ 163564 w 2207800"/>
              <a:gd name="connsiteY41" fmla="*/ 293991 h 1575917"/>
              <a:gd name="connsiteX42" fmla="*/ 128654 w 2207800"/>
              <a:gd name="connsiteY42" fmla="*/ 311942 h 1575917"/>
              <a:gd name="connsiteX43" fmla="*/ 98916 w 2207800"/>
              <a:gd name="connsiteY43" fmla="*/ 252960 h 1575917"/>
              <a:gd name="connsiteX44" fmla="*/ 36014 w 2207800"/>
              <a:gd name="connsiteY44" fmla="*/ 0 h 1575917"/>
              <a:gd name="connsiteX45" fmla="*/ 59164 w 2207800"/>
              <a:gd name="connsiteY45" fmla="*/ 56907 h 1575917"/>
              <a:gd name="connsiteX46" fmla="*/ 21866 w 2207800"/>
              <a:gd name="connsiteY46" fmla="*/ 70225 h 1575917"/>
              <a:gd name="connsiteX47" fmla="*/ 0 w 2207800"/>
              <a:gd name="connsiteY47" fmla="*/ 12108 h 157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07800" h="1575917">
                <a:moveTo>
                  <a:pt x="2144396" y="1538654"/>
                </a:moveTo>
                <a:cubicBezTo>
                  <a:pt x="2165954" y="1538654"/>
                  <a:pt x="2186242" y="1538654"/>
                  <a:pt x="2207800" y="1538654"/>
                </a:cubicBezTo>
                <a:lnTo>
                  <a:pt x="2207800" y="1575917"/>
                </a:lnTo>
                <a:cubicBezTo>
                  <a:pt x="2186242" y="1575917"/>
                  <a:pt x="2164684" y="1575917"/>
                  <a:pt x="2143128" y="1574715"/>
                </a:cubicBezTo>
                <a:close/>
                <a:moveTo>
                  <a:pt x="1889956" y="1516673"/>
                </a:moveTo>
                <a:cubicBezTo>
                  <a:pt x="1911642" y="1519049"/>
                  <a:pt x="1933328" y="1521426"/>
                  <a:pt x="1955014" y="1523802"/>
                </a:cubicBezTo>
                <a:lnTo>
                  <a:pt x="1951188" y="1559447"/>
                </a:lnTo>
                <a:cubicBezTo>
                  <a:pt x="1928226" y="1557071"/>
                  <a:pt x="1906540" y="1554694"/>
                  <a:pt x="1884854" y="1552318"/>
                </a:cubicBezTo>
                <a:close/>
                <a:moveTo>
                  <a:pt x="1641928" y="1467214"/>
                </a:moveTo>
                <a:cubicBezTo>
                  <a:pt x="1661634" y="1473604"/>
                  <a:pt x="1682572" y="1477438"/>
                  <a:pt x="1702280" y="1482549"/>
                </a:cubicBezTo>
                <a:lnTo>
                  <a:pt x="1693658" y="1520888"/>
                </a:lnTo>
                <a:cubicBezTo>
                  <a:pt x="1673952" y="1515776"/>
                  <a:pt x="1653014" y="1510664"/>
                  <a:pt x="1632076" y="1505553"/>
                </a:cubicBezTo>
                <a:close/>
                <a:moveTo>
                  <a:pt x="1404392" y="1395779"/>
                </a:moveTo>
                <a:cubicBezTo>
                  <a:pt x="1424906" y="1403495"/>
                  <a:pt x="1445422" y="1411212"/>
                  <a:pt x="1465938" y="1418928"/>
                </a:cubicBezTo>
                <a:lnTo>
                  <a:pt x="1453116" y="1454938"/>
                </a:lnTo>
                <a:cubicBezTo>
                  <a:pt x="1431318" y="1448508"/>
                  <a:pt x="1410802" y="1440791"/>
                  <a:pt x="1390288" y="1433075"/>
                </a:cubicBezTo>
                <a:close/>
                <a:moveTo>
                  <a:pt x="1171944" y="1296865"/>
                </a:moveTo>
                <a:cubicBezTo>
                  <a:pt x="1189894" y="1305327"/>
                  <a:pt x="1210410" y="1313790"/>
                  <a:pt x="1229642" y="1323461"/>
                </a:cubicBezTo>
                <a:lnTo>
                  <a:pt x="1212974" y="1356101"/>
                </a:lnTo>
                <a:cubicBezTo>
                  <a:pt x="1193740" y="1347639"/>
                  <a:pt x="1173226" y="1339177"/>
                  <a:pt x="1153992" y="1328296"/>
                </a:cubicBezTo>
                <a:close/>
                <a:moveTo>
                  <a:pt x="955624" y="1170474"/>
                </a:moveTo>
                <a:cubicBezTo>
                  <a:pt x="973282" y="1181464"/>
                  <a:pt x="990938" y="1192455"/>
                  <a:pt x="1009856" y="1203445"/>
                </a:cubicBezTo>
                <a:lnTo>
                  <a:pt x="988416" y="1235195"/>
                </a:lnTo>
                <a:cubicBezTo>
                  <a:pt x="970758" y="1224205"/>
                  <a:pt x="951840" y="1213214"/>
                  <a:pt x="934184" y="1201003"/>
                </a:cubicBezTo>
                <a:close/>
                <a:moveTo>
                  <a:pt x="751012" y="1016609"/>
                </a:moveTo>
                <a:cubicBezTo>
                  <a:pt x="766398" y="1030396"/>
                  <a:pt x="784348" y="1042929"/>
                  <a:pt x="801018" y="1056715"/>
                </a:cubicBezTo>
                <a:lnTo>
                  <a:pt x="776656" y="1086795"/>
                </a:lnTo>
                <a:cubicBezTo>
                  <a:pt x="759986" y="1074262"/>
                  <a:pt x="742036" y="1060475"/>
                  <a:pt x="725368" y="1046689"/>
                </a:cubicBezTo>
                <a:close/>
                <a:moveTo>
                  <a:pt x="565168" y="851753"/>
                </a:moveTo>
                <a:cubicBezTo>
                  <a:pt x="579698" y="866283"/>
                  <a:pt x="594228" y="880813"/>
                  <a:pt x="608758" y="895343"/>
                </a:cubicBezTo>
                <a:lnTo>
                  <a:pt x="583330" y="921981"/>
                </a:lnTo>
                <a:cubicBezTo>
                  <a:pt x="568800" y="907451"/>
                  <a:pt x="553060" y="892921"/>
                  <a:pt x="538530" y="877181"/>
                </a:cubicBezTo>
                <a:close/>
                <a:moveTo>
                  <a:pt x="398260" y="659423"/>
                </a:moveTo>
                <a:cubicBezTo>
                  <a:pt x="410792" y="676092"/>
                  <a:pt x="424578" y="694043"/>
                  <a:pt x="438364" y="710712"/>
                </a:cubicBezTo>
                <a:lnTo>
                  <a:pt x="408286" y="735074"/>
                </a:lnTo>
                <a:cubicBezTo>
                  <a:pt x="394500" y="718405"/>
                  <a:pt x="380714" y="701736"/>
                  <a:pt x="368180" y="683785"/>
                </a:cubicBezTo>
                <a:close/>
                <a:moveTo>
                  <a:pt x="251558" y="456099"/>
                </a:moveTo>
                <a:cubicBezTo>
                  <a:pt x="262550" y="474050"/>
                  <a:pt x="273540" y="492001"/>
                  <a:pt x="284530" y="511235"/>
                </a:cubicBezTo>
                <a:lnTo>
                  <a:pt x="254002" y="531750"/>
                </a:lnTo>
                <a:cubicBezTo>
                  <a:pt x="241790" y="513799"/>
                  <a:pt x="230800" y="495848"/>
                  <a:pt x="219808" y="476615"/>
                </a:cubicBezTo>
                <a:close/>
                <a:moveTo>
                  <a:pt x="135118" y="236291"/>
                </a:moveTo>
                <a:cubicBezTo>
                  <a:pt x="144170" y="255524"/>
                  <a:pt x="153220" y="276040"/>
                  <a:pt x="163564" y="293991"/>
                </a:cubicBezTo>
                <a:lnTo>
                  <a:pt x="128654" y="311942"/>
                </a:lnTo>
                <a:cubicBezTo>
                  <a:pt x="118310" y="292709"/>
                  <a:pt x="107966" y="273476"/>
                  <a:pt x="98916" y="252960"/>
                </a:cubicBezTo>
                <a:close/>
                <a:moveTo>
                  <a:pt x="36014" y="0"/>
                </a:moveTo>
                <a:cubicBezTo>
                  <a:pt x="43730" y="19373"/>
                  <a:pt x="50160" y="38745"/>
                  <a:pt x="59164" y="56907"/>
                </a:cubicBezTo>
                <a:lnTo>
                  <a:pt x="21866" y="70225"/>
                </a:lnTo>
                <a:cubicBezTo>
                  <a:pt x="14148" y="52064"/>
                  <a:pt x="6432" y="32691"/>
                  <a:pt x="0" y="12108"/>
                </a:cubicBezTo>
                <a:close/>
              </a:path>
            </a:pathLst>
          </a:custGeom>
          <a:solidFill>
            <a:schemeClr val="accent4"/>
          </a:solidFill>
          <a:ln>
            <a:noFill/>
          </a:ln>
          <a:effectLst/>
        </p:spPr>
        <p:txBody>
          <a:bodyPr wrap="square" anchor="ctr">
            <a:noAutofit/>
          </a:bodyPr>
          <a:lstStyle/>
          <a:p>
            <a:endParaRPr lang="en-US" sz="900" dirty="0">
              <a:latin typeface="DM Sans" pitchFamily="2" charset="77"/>
            </a:endParaRPr>
          </a:p>
        </p:txBody>
      </p:sp>
      <p:sp>
        <p:nvSpPr>
          <p:cNvPr id="277" name="Freeform 123">
            <a:extLst>
              <a:ext uri="{FF2B5EF4-FFF2-40B4-BE49-F238E27FC236}">
                <a16:creationId xmlns:a16="http://schemas.microsoft.com/office/drawing/2014/main" id="{868848C8-4F72-418B-9B88-86654F4F1C71}"/>
              </a:ext>
            </a:extLst>
          </p:cNvPr>
          <p:cNvSpPr>
            <a:spLocks noChangeArrowheads="1"/>
          </p:cNvSpPr>
          <p:nvPr/>
        </p:nvSpPr>
        <p:spPr bwMode="auto">
          <a:xfrm>
            <a:off x="1410973" y="1728267"/>
            <a:ext cx="2349194" cy="2346447"/>
          </a:xfrm>
          <a:custGeom>
            <a:avLst/>
            <a:gdLst>
              <a:gd name="T0" fmla="*/ 1885 w 3770"/>
              <a:gd name="T1" fmla="*/ 3767 h 3768"/>
              <a:gd name="T2" fmla="*/ 1885 w 3770"/>
              <a:gd name="T3" fmla="*/ 3767 h 3768"/>
              <a:gd name="T4" fmla="*/ 0 w 3770"/>
              <a:gd name="T5" fmla="*/ 1884 h 3768"/>
              <a:gd name="T6" fmla="*/ 0 w 3770"/>
              <a:gd name="T7" fmla="*/ 1884 h 3768"/>
              <a:gd name="T8" fmla="*/ 1885 w 3770"/>
              <a:gd name="T9" fmla="*/ 0 h 3768"/>
              <a:gd name="T10" fmla="*/ 1885 w 3770"/>
              <a:gd name="T11" fmla="*/ 51 h 3768"/>
              <a:gd name="T12" fmla="*/ 1885 w 3770"/>
              <a:gd name="T13" fmla="*/ 51 h 3768"/>
              <a:gd name="T14" fmla="*/ 51 w 3770"/>
              <a:gd name="T15" fmla="*/ 1884 h 3768"/>
              <a:gd name="T16" fmla="*/ 51 w 3770"/>
              <a:gd name="T17" fmla="*/ 1884 h 3768"/>
              <a:gd name="T18" fmla="*/ 1885 w 3770"/>
              <a:gd name="T19" fmla="*/ 3717 h 3768"/>
              <a:gd name="T20" fmla="*/ 1885 w 3770"/>
              <a:gd name="T21" fmla="*/ 3717 h 3768"/>
              <a:gd name="T22" fmla="*/ 3717 w 3770"/>
              <a:gd name="T23" fmla="*/ 1884 h 3768"/>
              <a:gd name="T24" fmla="*/ 3769 w 3770"/>
              <a:gd name="T25" fmla="*/ 1884 h 3768"/>
              <a:gd name="T26" fmla="*/ 3769 w 3770"/>
              <a:gd name="T27" fmla="*/ 1884 h 3768"/>
              <a:gd name="T28" fmla="*/ 1885 w 3770"/>
              <a:gd name="T29" fmla="*/ 3767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0" h="3768">
                <a:moveTo>
                  <a:pt x="1885" y="3767"/>
                </a:moveTo>
                <a:lnTo>
                  <a:pt x="1885" y="3767"/>
                </a:lnTo>
                <a:cubicBezTo>
                  <a:pt x="846" y="3767"/>
                  <a:pt x="0" y="2922"/>
                  <a:pt x="0" y="1884"/>
                </a:cubicBezTo>
                <a:lnTo>
                  <a:pt x="0" y="1884"/>
                </a:lnTo>
                <a:cubicBezTo>
                  <a:pt x="0" y="845"/>
                  <a:pt x="846" y="0"/>
                  <a:pt x="1885" y="0"/>
                </a:cubicBezTo>
                <a:lnTo>
                  <a:pt x="1885" y="51"/>
                </a:lnTo>
                <a:lnTo>
                  <a:pt x="1885" y="51"/>
                </a:lnTo>
                <a:cubicBezTo>
                  <a:pt x="874" y="51"/>
                  <a:pt x="51" y="873"/>
                  <a:pt x="51" y="1884"/>
                </a:cubicBezTo>
                <a:lnTo>
                  <a:pt x="51" y="1884"/>
                </a:lnTo>
                <a:cubicBezTo>
                  <a:pt x="51" y="2894"/>
                  <a:pt x="874" y="3717"/>
                  <a:pt x="1885" y="3717"/>
                </a:cubicBezTo>
                <a:lnTo>
                  <a:pt x="1885" y="3717"/>
                </a:lnTo>
                <a:cubicBezTo>
                  <a:pt x="2895" y="3717"/>
                  <a:pt x="3717" y="2894"/>
                  <a:pt x="3717" y="1884"/>
                </a:cubicBezTo>
                <a:lnTo>
                  <a:pt x="3769" y="1884"/>
                </a:lnTo>
                <a:lnTo>
                  <a:pt x="3769" y="1884"/>
                </a:lnTo>
                <a:cubicBezTo>
                  <a:pt x="3769" y="2922"/>
                  <a:pt x="2924" y="3767"/>
                  <a:pt x="1885" y="3767"/>
                </a:cubicBez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278" name="Freeform 124">
            <a:extLst>
              <a:ext uri="{FF2B5EF4-FFF2-40B4-BE49-F238E27FC236}">
                <a16:creationId xmlns:a16="http://schemas.microsoft.com/office/drawing/2014/main" id="{6EC3E672-DC31-4C5C-B716-E0E82AFCF2A8}"/>
              </a:ext>
            </a:extLst>
          </p:cNvPr>
          <p:cNvSpPr>
            <a:spLocks noChangeArrowheads="1"/>
          </p:cNvSpPr>
          <p:nvPr/>
        </p:nvSpPr>
        <p:spPr bwMode="auto">
          <a:xfrm>
            <a:off x="3727196" y="1728267"/>
            <a:ext cx="2349196" cy="1173225"/>
          </a:xfrm>
          <a:custGeom>
            <a:avLst/>
            <a:gdLst>
              <a:gd name="T0" fmla="*/ 3768 w 3769"/>
              <a:gd name="T1" fmla="*/ 1884 h 1885"/>
              <a:gd name="T2" fmla="*/ 3718 w 3769"/>
              <a:gd name="T3" fmla="*/ 1884 h 1885"/>
              <a:gd name="T4" fmla="*/ 3718 w 3769"/>
              <a:gd name="T5" fmla="*/ 1884 h 1885"/>
              <a:gd name="T6" fmla="*/ 1884 w 3769"/>
              <a:gd name="T7" fmla="*/ 51 h 1885"/>
              <a:gd name="T8" fmla="*/ 1884 w 3769"/>
              <a:gd name="T9" fmla="*/ 51 h 1885"/>
              <a:gd name="T10" fmla="*/ 52 w 3769"/>
              <a:gd name="T11" fmla="*/ 1884 h 1885"/>
              <a:gd name="T12" fmla="*/ 0 w 3769"/>
              <a:gd name="T13" fmla="*/ 1884 h 1885"/>
              <a:gd name="T14" fmla="*/ 0 w 3769"/>
              <a:gd name="T15" fmla="*/ 1884 h 1885"/>
              <a:gd name="T16" fmla="*/ 1884 w 3769"/>
              <a:gd name="T17" fmla="*/ 0 h 1885"/>
              <a:gd name="T18" fmla="*/ 1884 w 3769"/>
              <a:gd name="T19" fmla="*/ 0 h 1885"/>
              <a:gd name="T20" fmla="*/ 3768 w 3769"/>
              <a:gd name="T21" fmla="*/ 1884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9" h="1885">
                <a:moveTo>
                  <a:pt x="3768" y="1884"/>
                </a:moveTo>
                <a:lnTo>
                  <a:pt x="3718" y="1884"/>
                </a:lnTo>
                <a:lnTo>
                  <a:pt x="3718" y="1884"/>
                </a:lnTo>
                <a:cubicBezTo>
                  <a:pt x="3718" y="873"/>
                  <a:pt x="2895" y="51"/>
                  <a:pt x="1884" y="51"/>
                </a:cubicBezTo>
                <a:lnTo>
                  <a:pt x="1884" y="51"/>
                </a:lnTo>
                <a:cubicBezTo>
                  <a:pt x="874" y="51"/>
                  <a:pt x="52" y="873"/>
                  <a:pt x="52" y="1884"/>
                </a:cubicBezTo>
                <a:lnTo>
                  <a:pt x="0" y="1884"/>
                </a:lnTo>
                <a:lnTo>
                  <a:pt x="0" y="1884"/>
                </a:lnTo>
                <a:cubicBezTo>
                  <a:pt x="0" y="845"/>
                  <a:pt x="845" y="0"/>
                  <a:pt x="1884" y="0"/>
                </a:cubicBezTo>
                <a:lnTo>
                  <a:pt x="1884" y="0"/>
                </a:lnTo>
                <a:cubicBezTo>
                  <a:pt x="2923" y="0"/>
                  <a:pt x="3768" y="845"/>
                  <a:pt x="3768" y="1884"/>
                </a:cubicBez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279" name="Freeform 125">
            <a:extLst>
              <a:ext uri="{FF2B5EF4-FFF2-40B4-BE49-F238E27FC236}">
                <a16:creationId xmlns:a16="http://schemas.microsoft.com/office/drawing/2014/main" id="{1889C9C1-96EC-4BE7-9CBA-EC8121EC4494}"/>
              </a:ext>
            </a:extLst>
          </p:cNvPr>
          <p:cNvSpPr>
            <a:spLocks noChangeArrowheads="1"/>
          </p:cNvSpPr>
          <p:nvPr/>
        </p:nvSpPr>
        <p:spPr bwMode="auto">
          <a:xfrm>
            <a:off x="6043421" y="2901491"/>
            <a:ext cx="2346448" cy="1173223"/>
          </a:xfrm>
          <a:custGeom>
            <a:avLst/>
            <a:gdLst>
              <a:gd name="T0" fmla="*/ 1883 w 3768"/>
              <a:gd name="T1" fmla="*/ 1883 h 1884"/>
              <a:gd name="T2" fmla="*/ 1883 w 3768"/>
              <a:gd name="T3" fmla="*/ 1883 h 1884"/>
              <a:gd name="T4" fmla="*/ 0 w 3768"/>
              <a:gd name="T5" fmla="*/ 0 h 1884"/>
              <a:gd name="T6" fmla="*/ 50 w 3768"/>
              <a:gd name="T7" fmla="*/ 0 h 1884"/>
              <a:gd name="T8" fmla="*/ 50 w 3768"/>
              <a:gd name="T9" fmla="*/ 0 h 1884"/>
              <a:gd name="T10" fmla="*/ 1883 w 3768"/>
              <a:gd name="T11" fmla="*/ 1833 h 1884"/>
              <a:gd name="T12" fmla="*/ 1883 w 3768"/>
              <a:gd name="T13" fmla="*/ 1833 h 1884"/>
              <a:gd name="T14" fmla="*/ 3716 w 3768"/>
              <a:gd name="T15" fmla="*/ 0 h 1884"/>
              <a:gd name="T16" fmla="*/ 3767 w 3768"/>
              <a:gd name="T17" fmla="*/ 0 h 1884"/>
              <a:gd name="T18" fmla="*/ 3767 w 3768"/>
              <a:gd name="T19" fmla="*/ 0 h 1884"/>
              <a:gd name="T20" fmla="*/ 1883 w 3768"/>
              <a:gd name="T21" fmla="*/ 1883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8" h="1884">
                <a:moveTo>
                  <a:pt x="1883" y="1883"/>
                </a:moveTo>
                <a:lnTo>
                  <a:pt x="1883" y="1883"/>
                </a:lnTo>
                <a:cubicBezTo>
                  <a:pt x="844" y="1883"/>
                  <a:pt x="0" y="1038"/>
                  <a:pt x="0" y="0"/>
                </a:cubicBezTo>
                <a:lnTo>
                  <a:pt x="50" y="0"/>
                </a:lnTo>
                <a:lnTo>
                  <a:pt x="50" y="0"/>
                </a:lnTo>
                <a:cubicBezTo>
                  <a:pt x="50" y="1010"/>
                  <a:pt x="872" y="1833"/>
                  <a:pt x="1883" y="1833"/>
                </a:cubicBezTo>
                <a:lnTo>
                  <a:pt x="1883" y="1833"/>
                </a:lnTo>
                <a:cubicBezTo>
                  <a:pt x="2894" y="1833"/>
                  <a:pt x="3716" y="1010"/>
                  <a:pt x="3716" y="0"/>
                </a:cubicBezTo>
                <a:lnTo>
                  <a:pt x="3767" y="0"/>
                </a:lnTo>
                <a:lnTo>
                  <a:pt x="3767" y="0"/>
                </a:lnTo>
                <a:cubicBezTo>
                  <a:pt x="3767" y="1038"/>
                  <a:pt x="2922" y="1883"/>
                  <a:pt x="1883" y="1883"/>
                </a:cubicBez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280" name="Freeform 126">
            <a:extLst>
              <a:ext uri="{FF2B5EF4-FFF2-40B4-BE49-F238E27FC236}">
                <a16:creationId xmlns:a16="http://schemas.microsoft.com/office/drawing/2014/main" id="{11C15274-FFDD-427D-AAB5-1AA4954734A4}"/>
              </a:ext>
            </a:extLst>
          </p:cNvPr>
          <p:cNvSpPr>
            <a:spLocks noChangeArrowheads="1"/>
          </p:cNvSpPr>
          <p:nvPr/>
        </p:nvSpPr>
        <p:spPr bwMode="auto">
          <a:xfrm>
            <a:off x="8359644" y="1728267"/>
            <a:ext cx="2349196" cy="2346447"/>
          </a:xfrm>
          <a:custGeom>
            <a:avLst/>
            <a:gdLst>
              <a:gd name="T0" fmla="*/ 1884 w 3770"/>
              <a:gd name="T1" fmla="*/ 3767 h 3768"/>
              <a:gd name="T2" fmla="*/ 1884 w 3770"/>
              <a:gd name="T3" fmla="*/ 3717 h 3768"/>
              <a:gd name="T4" fmla="*/ 1884 w 3770"/>
              <a:gd name="T5" fmla="*/ 3717 h 3768"/>
              <a:gd name="T6" fmla="*/ 3717 w 3770"/>
              <a:gd name="T7" fmla="*/ 1884 h 3768"/>
              <a:gd name="T8" fmla="*/ 3717 w 3770"/>
              <a:gd name="T9" fmla="*/ 1884 h 3768"/>
              <a:gd name="T10" fmla="*/ 1884 w 3770"/>
              <a:gd name="T11" fmla="*/ 51 h 3768"/>
              <a:gd name="T12" fmla="*/ 1884 w 3770"/>
              <a:gd name="T13" fmla="*/ 51 h 3768"/>
              <a:gd name="T14" fmla="*/ 51 w 3770"/>
              <a:gd name="T15" fmla="*/ 1884 h 3768"/>
              <a:gd name="T16" fmla="*/ 0 w 3770"/>
              <a:gd name="T17" fmla="*/ 1884 h 3768"/>
              <a:gd name="T18" fmla="*/ 0 w 3770"/>
              <a:gd name="T19" fmla="*/ 1884 h 3768"/>
              <a:gd name="T20" fmla="*/ 1884 w 3770"/>
              <a:gd name="T21" fmla="*/ 0 h 3768"/>
              <a:gd name="T22" fmla="*/ 1884 w 3770"/>
              <a:gd name="T23" fmla="*/ 0 h 3768"/>
              <a:gd name="T24" fmla="*/ 3769 w 3770"/>
              <a:gd name="T25" fmla="*/ 1884 h 3768"/>
              <a:gd name="T26" fmla="*/ 3769 w 3770"/>
              <a:gd name="T27" fmla="*/ 1884 h 3768"/>
              <a:gd name="T28" fmla="*/ 1884 w 3770"/>
              <a:gd name="T29" fmla="*/ 3767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70" h="3768">
                <a:moveTo>
                  <a:pt x="1884" y="3767"/>
                </a:moveTo>
                <a:lnTo>
                  <a:pt x="1884" y="3717"/>
                </a:lnTo>
                <a:lnTo>
                  <a:pt x="1884" y="3717"/>
                </a:lnTo>
                <a:cubicBezTo>
                  <a:pt x="2895" y="3717"/>
                  <a:pt x="3717" y="2894"/>
                  <a:pt x="3717" y="1884"/>
                </a:cubicBezTo>
                <a:lnTo>
                  <a:pt x="3717" y="1884"/>
                </a:lnTo>
                <a:cubicBezTo>
                  <a:pt x="3717" y="873"/>
                  <a:pt x="2895" y="51"/>
                  <a:pt x="1884" y="51"/>
                </a:cubicBezTo>
                <a:lnTo>
                  <a:pt x="1884" y="51"/>
                </a:lnTo>
                <a:cubicBezTo>
                  <a:pt x="873" y="51"/>
                  <a:pt x="51" y="873"/>
                  <a:pt x="51" y="1884"/>
                </a:cubicBezTo>
                <a:lnTo>
                  <a:pt x="0" y="1884"/>
                </a:lnTo>
                <a:lnTo>
                  <a:pt x="0" y="1884"/>
                </a:lnTo>
                <a:cubicBezTo>
                  <a:pt x="0" y="845"/>
                  <a:pt x="845" y="0"/>
                  <a:pt x="1884" y="0"/>
                </a:cubicBezTo>
                <a:lnTo>
                  <a:pt x="1884" y="0"/>
                </a:lnTo>
                <a:cubicBezTo>
                  <a:pt x="2923" y="0"/>
                  <a:pt x="3769" y="845"/>
                  <a:pt x="3769" y="1884"/>
                </a:cubicBezTo>
                <a:lnTo>
                  <a:pt x="3769" y="1884"/>
                </a:lnTo>
                <a:cubicBezTo>
                  <a:pt x="3769" y="2922"/>
                  <a:pt x="2923" y="3767"/>
                  <a:pt x="1884" y="3767"/>
                </a:cubicBezTo>
              </a:path>
            </a:pathLst>
          </a:custGeom>
          <a:solidFill>
            <a:schemeClr val="accent4"/>
          </a:solidFill>
          <a:ln>
            <a:noFill/>
          </a:ln>
          <a:effectLst/>
        </p:spPr>
        <p:txBody>
          <a:bodyPr wrap="none" anchor="ctr"/>
          <a:lstStyle/>
          <a:p>
            <a:endParaRPr lang="en-US" sz="900" dirty="0">
              <a:latin typeface="DM Sans" pitchFamily="2" charset="77"/>
            </a:endParaRPr>
          </a:p>
        </p:txBody>
      </p:sp>
      <p:sp>
        <p:nvSpPr>
          <p:cNvPr id="609" name="Freeform: Shape 608">
            <a:extLst>
              <a:ext uri="{FF2B5EF4-FFF2-40B4-BE49-F238E27FC236}">
                <a16:creationId xmlns:a16="http://schemas.microsoft.com/office/drawing/2014/main" id="{3D1AF071-9187-4D34-ACEA-E2FF952DDD15}"/>
              </a:ext>
            </a:extLst>
          </p:cNvPr>
          <p:cNvSpPr>
            <a:spLocks noChangeArrowheads="1"/>
          </p:cNvSpPr>
          <p:nvPr/>
        </p:nvSpPr>
        <p:spPr bwMode="auto">
          <a:xfrm>
            <a:off x="6114859" y="1733762"/>
            <a:ext cx="2194699" cy="787920"/>
          </a:xfrm>
          <a:custGeom>
            <a:avLst/>
            <a:gdLst>
              <a:gd name="connsiteX0" fmla="*/ 22667 w 4389398"/>
              <a:gd name="connsiteY0" fmla="*/ 1500189 h 1575840"/>
              <a:gd name="connsiteX1" fmla="*/ 59186 w 4389398"/>
              <a:gd name="connsiteY1" fmla="*/ 1514294 h 1575840"/>
              <a:gd name="connsiteX2" fmla="*/ 36519 w 4389398"/>
              <a:gd name="connsiteY2" fmla="*/ 1575840 h 1575840"/>
              <a:gd name="connsiteX3" fmla="*/ 0 w 4389398"/>
              <a:gd name="connsiteY3" fmla="*/ 1561736 h 1575840"/>
              <a:gd name="connsiteX4" fmla="*/ 22667 w 4389398"/>
              <a:gd name="connsiteY4" fmla="*/ 1500189 h 1575840"/>
              <a:gd name="connsiteX5" fmla="*/ 4365472 w 4389398"/>
              <a:gd name="connsiteY5" fmla="*/ 1445237 h 1575840"/>
              <a:gd name="connsiteX6" fmla="*/ 4389398 w 4389398"/>
              <a:gd name="connsiteY6" fmla="*/ 1506784 h 1575840"/>
              <a:gd name="connsiteX7" fmla="*/ 4354138 w 4389398"/>
              <a:gd name="connsiteY7" fmla="*/ 1520888 h 1575840"/>
              <a:gd name="connsiteX8" fmla="*/ 4330212 w 4389398"/>
              <a:gd name="connsiteY8" fmla="*/ 1460624 h 1575840"/>
              <a:gd name="connsiteX9" fmla="*/ 127359 w 4389398"/>
              <a:gd name="connsiteY9" fmla="*/ 1269391 h 1575840"/>
              <a:gd name="connsiteX10" fmla="*/ 163562 w 4389398"/>
              <a:gd name="connsiteY10" fmla="*/ 1287048 h 1575840"/>
              <a:gd name="connsiteX11" fmla="*/ 133823 w 4389398"/>
              <a:gd name="connsiteY11" fmla="*/ 1345063 h 1575840"/>
              <a:gd name="connsiteX12" fmla="*/ 98913 w 4389398"/>
              <a:gd name="connsiteY12" fmla="*/ 1328667 h 1575840"/>
              <a:gd name="connsiteX13" fmla="*/ 127359 w 4389398"/>
              <a:gd name="connsiteY13" fmla="*/ 1269391 h 1575840"/>
              <a:gd name="connsiteX14" fmla="*/ 4255218 w 4389398"/>
              <a:gd name="connsiteY14" fmla="*/ 1214439 h 1575840"/>
              <a:gd name="connsiteX15" fmla="*/ 4284957 w 4389398"/>
              <a:gd name="connsiteY15" fmla="*/ 1272139 h 1575840"/>
              <a:gd name="connsiteX16" fmla="*/ 4251340 w 4389398"/>
              <a:gd name="connsiteY16" fmla="*/ 1290090 h 1575840"/>
              <a:gd name="connsiteX17" fmla="*/ 4220308 w 4389398"/>
              <a:gd name="connsiteY17" fmla="*/ 1233672 h 1575840"/>
              <a:gd name="connsiteX18" fmla="*/ 258272 w 4389398"/>
              <a:gd name="connsiteY18" fmla="*/ 1049583 h 1575840"/>
              <a:gd name="connsiteX19" fmla="*/ 290022 w 4389398"/>
              <a:gd name="connsiteY19" fmla="*/ 1070099 h 1575840"/>
              <a:gd name="connsiteX20" fmla="*/ 257051 w 4389398"/>
              <a:gd name="connsiteY20" fmla="*/ 1125234 h 1575840"/>
              <a:gd name="connsiteX21" fmla="*/ 225301 w 4389398"/>
              <a:gd name="connsiteY21" fmla="*/ 1103436 h 1575840"/>
              <a:gd name="connsiteX22" fmla="*/ 258272 w 4389398"/>
              <a:gd name="connsiteY22" fmla="*/ 1049583 h 1575840"/>
              <a:gd name="connsiteX23" fmla="*/ 4118952 w 4389398"/>
              <a:gd name="connsiteY23" fmla="*/ 994631 h 1575840"/>
              <a:gd name="connsiteX24" fmla="*/ 4153144 w 4389398"/>
              <a:gd name="connsiteY24" fmla="*/ 1049767 h 1575840"/>
              <a:gd name="connsiteX25" fmla="*/ 4123836 w 4389398"/>
              <a:gd name="connsiteY25" fmla="*/ 1070282 h 1575840"/>
              <a:gd name="connsiteX26" fmla="*/ 4088423 w 4389398"/>
              <a:gd name="connsiteY26" fmla="*/ 1017711 h 1575840"/>
              <a:gd name="connsiteX27" fmla="*/ 409535 w 4389398"/>
              <a:gd name="connsiteY27" fmla="*/ 840766 h 1575840"/>
              <a:gd name="connsiteX28" fmla="*/ 438362 w 4389398"/>
              <a:gd name="connsiteY28" fmla="*/ 866411 h 1575840"/>
              <a:gd name="connsiteX29" fmla="*/ 398256 w 4389398"/>
              <a:gd name="connsiteY29" fmla="*/ 916417 h 1575840"/>
              <a:gd name="connsiteX30" fmla="*/ 368176 w 4389398"/>
              <a:gd name="connsiteY30" fmla="*/ 892055 h 1575840"/>
              <a:gd name="connsiteX31" fmla="*/ 409535 w 4389398"/>
              <a:gd name="connsiteY31" fmla="*/ 840766 h 1575840"/>
              <a:gd name="connsiteX32" fmla="*/ 3957887 w 4389398"/>
              <a:gd name="connsiteY32" fmla="*/ 796804 h 1575840"/>
              <a:gd name="connsiteX33" fmla="*/ 3999247 w 4389398"/>
              <a:gd name="connsiteY33" fmla="*/ 842814 h 1575840"/>
              <a:gd name="connsiteX34" fmla="*/ 3970420 w 4389398"/>
              <a:gd name="connsiteY34" fmla="*/ 867029 h 1575840"/>
              <a:gd name="connsiteX35" fmla="*/ 3929061 w 4389398"/>
              <a:gd name="connsiteY35" fmla="*/ 821020 h 1575840"/>
              <a:gd name="connsiteX36" fmla="*/ 582868 w 4389398"/>
              <a:gd name="connsiteY36" fmla="*/ 653929 h 1575840"/>
              <a:gd name="connsiteX37" fmla="*/ 608732 w 4389398"/>
              <a:gd name="connsiteY37" fmla="*/ 681026 h 1575840"/>
              <a:gd name="connsiteX38" fmla="*/ 564393 w 4389398"/>
              <a:gd name="connsiteY38" fmla="*/ 724134 h 1575840"/>
              <a:gd name="connsiteX39" fmla="*/ 538528 w 4389398"/>
              <a:gd name="connsiteY39" fmla="*/ 698269 h 1575840"/>
              <a:gd name="connsiteX40" fmla="*/ 582868 w 4389398"/>
              <a:gd name="connsiteY40" fmla="*/ 653929 h 1575840"/>
              <a:gd name="connsiteX41" fmla="*/ 3778642 w 4389398"/>
              <a:gd name="connsiteY41" fmla="*/ 609968 h 1575840"/>
              <a:gd name="connsiteX42" fmla="*/ 3823443 w 4389398"/>
              <a:gd name="connsiteY42" fmla="*/ 653076 h 1575840"/>
              <a:gd name="connsiteX43" fmla="*/ 3798016 w 4389398"/>
              <a:gd name="connsiteY43" fmla="*/ 680173 h 1575840"/>
              <a:gd name="connsiteX44" fmla="*/ 3753215 w 4389398"/>
              <a:gd name="connsiteY44" fmla="*/ 638296 h 1575840"/>
              <a:gd name="connsiteX45" fmla="*/ 776654 w 4389398"/>
              <a:gd name="connsiteY45" fmla="*/ 489074 h 1575840"/>
              <a:gd name="connsiteX46" fmla="*/ 801016 w 4389398"/>
              <a:gd name="connsiteY46" fmla="*/ 520406 h 1575840"/>
              <a:gd name="connsiteX47" fmla="*/ 749727 w 4389398"/>
              <a:gd name="connsiteY47" fmla="*/ 559257 h 1575840"/>
              <a:gd name="connsiteX48" fmla="*/ 725365 w 4389398"/>
              <a:gd name="connsiteY48" fmla="*/ 530432 h 1575840"/>
              <a:gd name="connsiteX49" fmla="*/ 776654 w 4389398"/>
              <a:gd name="connsiteY49" fmla="*/ 489074 h 1575840"/>
              <a:gd name="connsiteX50" fmla="*/ 3583965 w 4389398"/>
              <a:gd name="connsiteY50" fmla="*/ 450606 h 1575840"/>
              <a:gd name="connsiteX51" fmla="*/ 3636536 w 4389398"/>
              <a:gd name="connsiteY51" fmla="*/ 490153 h 1575840"/>
              <a:gd name="connsiteX52" fmla="*/ 3612174 w 4389398"/>
              <a:gd name="connsiteY52" fmla="*/ 520770 h 1575840"/>
              <a:gd name="connsiteX53" fmla="*/ 3560885 w 4389398"/>
              <a:gd name="connsiteY53" fmla="*/ 481223 h 1575840"/>
              <a:gd name="connsiteX54" fmla="*/ 989317 w 4389398"/>
              <a:gd name="connsiteY54" fmla="*/ 340702 h 1575840"/>
              <a:gd name="connsiteX55" fmla="*/ 1009833 w 4389398"/>
              <a:gd name="connsiteY55" fmla="*/ 372452 h 1575840"/>
              <a:gd name="connsiteX56" fmla="*/ 955980 w 4389398"/>
              <a:gd name="connsiteY56" fmla="*/ 405423 h 1575840"/>
              <a:gd name="connsiteX57" fmla="*/ 934182 w 4389398"/>
              <a:gd name="connsiteY57" fmla="*/ 374894 h 1575840"/>
              <a:gd name="connsiteX58" fmla="*/ 989317 w 4389398"/>
              <a:gd name="connsiteY58" fmla="*/ 340702 h 1575840"/>
              <a:gd name="connsiteX59" fmla="*/ 3365803 w 4389398"/>
              <a:gd name="connsiteY59" fmla="*/ 307731 h 1575840"/>
              <a:gd name="connsiteX60" fmla="*/ 3422221 w 4389398"/>
              <a:gd name="connsiteY60" fmla="*/ 339481 h 1575840"/>
              <a:gd name="connsiteX61" fmla="*/ 3401705 w 4389398"/>
              <a:gd name="connsiteY61" fmla="*/ 372452 h 1575840"/>
              <a:gd name="connsiteX62" fmla="*/ 3346570 w 4389398"/>
              <a:gd name="connsiteY62" fmla="*/ 339481 h 1575840"/>
              <a:gd name="connsiteX63" fmla="*/ 1212972 w 4389398"/>
              <a:gd name="connsiteY63" fmla="*/ 219807 h 1575840"/>
              <a:gd name="connsiteX64" fmla="*/ 1229641 w 4389398"/>
              <a:gd name="connsiteY64" fmla="*/ 252450 h 1575840"/>
              <a:gd name="connsiteX65" fmla="*/ 1171941 w 4389398"/>
              <a:gd name="connsiteY65" fmla="*/ 279047 h 1575840"/>
              <a:gd name="connsiteX66" fmla="*/ 1153990 w 4389398"/>
              <a:gd name="connsiteY66" fmla="*/ 246405 h 1575840"/>
              <a:gd name="connsiteX67" fmla="*/ 1212972 w 4389398"/>
              <a:gd name="connsiteY67" fmla="*/ 219807 h 1575840"/>
              <a:gd name="connsiteX68" fmla="*/ 3136656 w 4389398"/>
              <a:gd name="connsiteY68" fmla="*/ 197827 h 1575840"/>
              <a:gd name="connsiteX69" fmla="*/ 3196920 w 4389398"/>
              <a:gd name="connsiteY69" fmla="*/ 222500 h 1575840"/>
              <a:gd name="connsiteX70" fmla="*/ 3180251 w 4389398"/>
              <a:gd name="connsiteY70" fmla="*/ 257043 h 1575840"/>
              <a:gd name="connsiteX71" fmla="*/ 3121269 w 4389398"/>
              <a:gd name="connsiteY71" fmla="*/ 232370 h 1575840"/>
              <a:gd name="connsiteX72" fmla="*/ 1448402 w 4389398"/>
              <a:gd name="connsiteY72" fmla="*/ 126391 h 1575840"/>
              <a:gd name="connsiteX73" fmla="*/ 1460510 w 4389398"/>
              <a:gd name="connsiteY73" fmla="*/ 163687 h 1575840"/>
              <a:gd name="connsiteX74" fmla="*/ 1403601 w 4389398"/>
              <a:gd name="connsiteY74" fmla="*/ 185550 h 1575840"/>
              <a:gd name="connsiteX75" fmla="*/ 1390282 w 4389398"/>
              <a:gd name="connsiteY75" fmla="*/ 148254 h 1575840"/>
              <a:gd name="connsiteX76" fmla="*/ 1448402 w 4389398"/>
              <a:gd name="connsiteY76" fmla="*/ 126391 h 1575840"/>
              <a:gd name="connsiteX77" fmla="*/ 2900324 w 4389398"/>
              <a:gd name="connsiteY77" fmla="*/ 104410 h 1575840"/>
              <a:gd name="connsiteX78" fmla="*/ 2960675 w 4389398"/>
              <a:gd name="connsiteY78" fmla="*/ 123524 h 1575840"/>
              <a:gd name="connsiteX79" fmla="*/ 2948359 w 4389398"/>
              <a:gd name="connsiteY79" fmla="*/ 158168 h 1575840"/>
              <a:gd name="connsiteX80" fmla="*/ 2890471 w 4389398"/>
              <a:gd name="connsiteY80" fmla="*/ 139054 h 1575840"/>
              <a:gd name="connsiteX81" fmla="*/ 1693655 w 4389398"/>
              <a:gd name="connsiteY81" fmla="*/ 54952 h 1575840"/>
              <a:gd name="connsiteX82" fmla="*/ 1702277 w 4389398"/>
              <a:gd name="connsiteY82" fmla="*/ 93291 h 1575840"/>
              <a:gd name="connsiteX83" fmla="*/ 1640692 w 4389398"/>
              <a:gd name="connsiteY83" fmla="*/ 108626 h 1575840"/>
              <a:gd name="connsiteX84" fmla="*/ 1632070 w 4389398"/>
              <a:gd name="connsiteY84" fmla="*/ 70288 h 1575840"/>
              <a:gd name="connsiteX85" fmla="*/ 1693655 w 4389398"/>
              <a:gd name="connsiteY85" fmla="*/ 54952 h 1575840"/>
              <a:gd name="connsiteX86" fmla="*/ 2650576 w 4389398"/>
              <a:gd name="connsiteY86" fmla="*/ 43961 h 1575840"/>
              <a:gd name="connsiteX87" fmla="*/ 2713393 w 4389398"/>
              <a:gd name="connsiteY87" fmla="*/ 56024 h 1575840"/>
              <a:gd name="connsiteX88" fmla="*/ 2704771 w 4389398"/>
              <a:gd name="connsiteY88" fmla="*/ 92213 h 1575840"/>
              <a:gd name="connsiteX89" fmla="*/ 2643186 w 4389398"/>
              <a:gd name="connsiteY89" fmla="*/ 80150 h 1575840"/>
              <a:gd name="connsiteX90" fmla="*/ 1951185 w 4389398"/>
              <a:gd name="connsiteY90" fmla="*/ 16487 h 1575840"/>
              <a:gd name="connsiteX91" fmla="*/ 1955012 w 4389398"/>
              <a:gd name="connsiteY91" fmla="*/ 52132 h 1575840"/>
              <a:gd name="connsiteX92" fmla="*/ 1891227 w 4389398"/>
              <a:gd name="connsiteY92" fmla="*/ 59261 h 1575840"/>
              <a:gd name="connsiteX93" fmla="*/ 1884849 w 4389398"/>
              <a:gd name="connsiteY93" fmla="*/ 23616 h 1575840"/>
              <a:gd name="connsiteX94" fmla="*/ 1951185 w 4389398"/>
              <a:gd name="connsiteY94" fmla="*/ 16487 h 1575840"/>
              <a:gd name="connsiteX95" fmla="*/ 2399567 w 4389398"/>
              <a:gd name="connsiteY95" fmla="*/ 10990 h 1575840"/>
              <a:gd name="connsiteX96" fmla="*/ 2460625 w 4389398"/>
              <a:gd name="connsiteY96" fmla="*/ 17096 h 1575840"/>
              <a:gd name="connsiteX97" fmla="*/ 2458183 w 4389398"/>
              <a:gd name="connsiteY97" fmla="*/ 53731 h 1575840"/>
              <a:gd name="connsiteX98" fmla="*/ 2395904 w 4389398"/>
              <a:gd name="connsiteY98" fmla="*/ 47625 h 1575840"/>
              <a:gd name="connsiteX99" fmla="*/ 2143125 w 4389398"/>
              <a:gd name="connsiteY99" fmla="*/ 0 h 1575840"/>
              <a:gd name="connsiteX100" fmla="*/ 2207823 w 4389398"/>
              <a:gd name="connsiteY100" fmla="*/ 0 h 1575840"/>
              <a:gd name="connsiteX101" fmla="*/ 2207823 w 4389398"/>
              <a:gd name="connsiteY101" fmla="*/ 36064 h 1575840"/>
              <a:gd name="connsiteX102" fmla="*/ 2145613 w 4389398"/>
              <a:gd name="connsiteY102" fmla="*/ 37266 h 157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389398" h="1575840">
                <a:moveTo>
                  <a:pt x="22667" y="1500189"/>
                </a:moveTo>
                <a:lnTo>
                  <a:pt x="59186" y="1514294"/>
                </a:lnTo>
                <a:cubicBezTo>
                  <a:pt x="50371" y="1534809"/>
                  <a:pt x="44074" y="1555325"/>
                  <a:pt x="36519" y="1575840"/>
                </a:cubicBezTo>
                <a:lnTo>
                  <a:pt x="0" y="1561736"/>
                </a:lnTo>
                <a:cubicBezTo>
                  <a:pt x="7556" y="1541220"/>
                  <a:pt x="15111" y="1520705"/>
                  <a:pt x="22667" y="1500189"/>
                </a:cubicBezTo>
                <a:close/>
                <a:moveTo>
                  <a:pt x="4365472" y="1445237"/>
                </a:moveTo>
                <a:cubicBezTo>
                  <a:pt x="4374286" y="1465753"/>
                  <a:pt x="4381842" y="1486268"/>
                  <a:pt x="4389398" y="1506784"/>
                </a:cubicBezTo>
                <a:lnTo>
                  <a:pt x="4354138" y="1520888"/>
                </a:lnTo>
                <a:cubicBezTo>
                  <a:pt x="4345323" y="1500373"/>
                  <a:pt x="4337768" y="1479857"/>
                  <a:pt x="4330212" y="1460624"/>
                </a:cubicBezTo>
                <a:close/>
                <a:moveTo>
                  <a:pt x="127359" y="1269391"/>
                </a:moveTo>
                <a:lnTo>
                  <a:pt x="163562" y="1287048"/>
                </a:lnTo>
                <a:cubicBezTo>
                  <a:pt x="153218" y="1307227"/>
                  <a:pt x="144167" y="1326145"/>
                  <a:pt x="133823" y="1345063"/>
                </a:cubicBezTo>
                <a:lnTo>
                  <a:pt x="98913" y="1328667"/>
                </a:lnTo>
                <a:cubicBezTo>
                  <a:pt x="107964" y="1308488"/>
                  <a:pt x="118308" y="1288309"/>
                  <a:pt x="127359" y="1269391"/>
                </a:cubicBezTo>
                <a:close/>
                <a:moveTo>
                  <a:pt x="4255218" y="1214439"/>
                </a:moveTo>
                <a:cubicBezTo>
                  <a:pt x="4264269" y="1233672"/>
                  <a:pt x="4275906" y="1254188"/>
                  <a:pt x="4284957" y="1272139"/>
                </a:cubicBezTo>
                <a:lnTo>
                  <a:pt x="4251340" y="1290090"/>
                </a:lnTo>
                <a:cubicBezTo>
                  <a:pt x="4239703" y="1272139"/>
                  <a:pt x="4230652" y="1251624"/>
                  <a:pt x="4220308" y="1233672"/>
                </a:cubicBezTo>
                <a:close/>
                <a:moveTo>
                  <a:pt x="258272" y="1049583"/>
                </a:moveTo>
                <a:lnTo>
                  <a:pt x="290022" y="1070099"/>
                </a:lnTo>
                <a:cubicBezTo>
                  <a:pt x="277810" y="1088050"/>
                  <a:pt x="266820" y="1107283"/>
                  <a:pt x="257051" y="1125234"/>
                </a:cubicBezTo>
                <a:lnTo>
                  <a:pt x="225301" y="1103436"/>
                </a:lnTo>
                <a:cubicBezTo>
                  <a:pt x="235070" y="1085485"/>
                  <a:pt x="247282" y="1067534"/>
                  <a:pt x="258272" y="1049583"/>
                </a:cubicBezTo>
                <a:close/>
                <a:moveTo>
                  <a:pt x="4118952" y="994631"/>
                </a:moveTo>
                <a:cubicBezTo>
                  <a:pt x="4131163" y="1012582"/>
                  <a:pt x="4142154" y="1030533"/>
                  <a:pt x="4153144" y="1049767"/>
                </a:cubicBezTo>
                <a:lnTo>
                  <a:pt x="4123836" y="1070282"/>
                </a:lnTo>
                <a:cubicBezTo>
                  <a:pt x="4111625" y="1053613"/>
                  <a:pt x="4099413" y="1034380"/>
                  <a:pt x="4088423" y="1017711"/>
                </a:cubicBezTo>
                <a:close/>
                <a:moveTo>
                  <a:pt x="409535" y="840766"/>
                </a:moveTo>
                <a:lnTo>
                  <a:pt x="438362" y="866411"/>
                </a:lnTo>
                <a:cubicBezTo>
                  <a:pt x="424575" y="883079"/>
                  <a:pt x="410789" y="899748"/>
                  <a:pt x="398256" y="916417"/>
                </a:cubicBezTo>
                <a:lnTo>
                  <a:pt x="368176" y="892055"/>
                </a:lnTo>
                <a:cubicBezTo>
                  <a:pt x="380709" y="875386"/>
                  <a:pt x="394496" y="857435"/>
                  <a:pt x="409535" y="840766"/>
                </a:cubicBezTo>
                <a:close/>
                <a:moveTo>
                  <a:pt x="3957887" y="796804"/>
                </a:moveTo>
                <a:cubicBezTo>
                  <a:pt x="3971674" y="812544"/>
                  <a:pt x="3985460" y="828285"/>
                  <a:pt x="3999247" y="842814"/>
                </a:cubicBezTo>
                <a:lnTo>
                  <a:pt x="3970420" y="867029"/>
                </a:lnTo>
                <a:cubicBezTo>
                  <a:pt x="3956634" y="851289"/>
                  <a:pt x="3942847" y="835549"/>
                  <a:pt x="3929061" y="821020"/>
                </a:cubicBezTo>
                <a:close/>
                <a:moveTo>
                  <a:pt x="582868" y="653929"/>
                </a:moveTo>
                <a:lnTo>
                  <a:pt x="608732" y="681026"/>
                </a:lnTo>
                <a:cubicBezTo>
                  <a:pt x="593952" y="695806"/>
                  <a:pt x="579173" y="710585"/>
                  <a:pt x="564393" y="724134"/>
                </a:cubicBezTo>
                <a:lnTo>
                  <a:pt x="538528" y="698269"/>
                </a:lnTo>
                <a:cubicBezTo>
                  <a:pt x="552076" y="683489"/>
                  <a:pt x="568088" y="668709"/>
                  <a:pt x="582868" y="653929"/>
                </a:cubicBezTo>
                <a:close/>
                <a:moveTo>
                  <a:pt x="3778642" y="609968"/>
                </a:moveTo>
                <a:cubicBezTo>
                  <a:pt x="3794383" y="624748"/>
                  <a:pt x="3808913" y="638296"/>
                  <a:pt x="3823443" y="653076"/>
                </a:cubicBezTo>
                <a:lnTo>
                  <a:pt x="3798016" y="680173"/>
                </a:lnTo>
                <a:cubicBezTo>
                  <a:pt x="3783486" y="665393"/>
                  <a:pt x="3768956" y="651845"/>
                  <a:pt x="3753215" y="638296"/>
                </a:cubicBezTo>
                <a:close/>
                <a:moveTo>
                  <a:pt x="776654" y="489074"/>
                </a:moveTo>
                <a:lnTo>
                  <a:pt x="801016" y="520406"/>
                </a:lnTo>
                <a:cubicBezTo>
                  <a:pt x="784347" y="532938"/>
                  <a:pt x="766396" y="546724"/>
                  <a:pt x="749727" y="559257"/>
                </a:cubicBezTo>
                <a:lnTo>
                  <a:pt x="725365" y="530432"/>
                </a:lnTo>
                <a:cubicBezTo>
                  <a:pt x="742034" y="516646"/>
                  <a:pt x="759985" y="502860"/>
                  <a:pt x="776654" y="489074"/>
                </a:cubicBezTo>
                <a:close/>
                <a:moveTo>
                  <a:pt x="3583965" y="450606"/>
                </a:moveTo>
                <a:cubicBezTo>
                  <a:pt x="3601916" y="463363"/>
                  <a:pt x="3618585" y="476120"/>
                  <a:pt x="3636536" y="490153"/>
                </a:cubicBezTo>
                <a:lnTo>
                  <a:pt x="3612174" y="520770"/>
                </a:lnTo>
                <a:cubicBezTo>
                  <a:pt x="3595505" y="506737"/>
                  <a:pt x="3577554" y="495256"/>
                  <a:pt x="3560885" y="481223"/>
                </a:cubicBezTo>
                <a:close/>
                <a:moveTo>
                  <a:pt x="989317" y="340702"/>
                </a:moveTo>
                <a:lnTo>
                  <a:pt x="1009833" y="372452"/>
                </a:lnTo>
                <a:cubicBezTo>
                  <a:pt x="991882" y="383442"/>
                  <a:pt x="973931" y="394433"/>
                  <a:pt x="955980" y="405423"/>
                </a:cubicBezTo>
                <a:lnTo>
                  <a:pt x="934182" y="374894"/>
                </a:lnTo>
                <a:cubicBezTo>
                  <a:pt x="952133" y="362683"/>
                  <a:pt x="971366" y="351693"/>
                  <a:pt x="989317" y="340702"/>
                </a:cubicBezTo>
                <a:close/>
                <a:moveTo>
                  <a:pt x="3365803" y="307731"/>
                </a:moveTo>
                <a:cubicBezTo>
                  <a:pt x="3383754" y="317500"/>
                  <a:pt x="3402988" y="328491"/>
                  <a:pt x="3422221" y="339481"/>
                </a:cubicBezTo>
                <a:lnTo>
                  <a:pt x="3401705" y="372452"/>
                </a:lnTo>
                <a:cubicBezTo>
                  <a:pt x="3382472" y="360241"/>
                  <a:pt x="3364521" y="350471"/>
                  <a:pt x="3346570" y="339481"/>
                </a:cubicBezTo>
                <a:close/>
                <a:moveTo>
                  <a:pt x="1212972" y="219807"/>
                </a:moveTo>
                <a:lnTo>
                  <a:pt x="1229641" y="252450"/>
                </a:lnTo>
                <a:cubicBezTo>
                  <a:pt x="1210408" y="260913"/>
                  <a:pt x="1191174" y="270584"/>
                  <a:pt x="1171941" y="279047"/>
                </a:cubicBezTo>
                <a:lnTo>
                  <a:pt x="1153990" y="246405"/>
                </a:lnTo>
                <a:cubicBezTo>
                  <a:pt x="1174505" y="237942"/>
                  <a:pt x="1193739" y="228270"/>
                  <a:pt x="1212972" y="219807"/>
                </a:cubicBezTo>
                <a:close/>
                <a:moveTo>
                  <a:pt x="3136656" y="197827"/>
                </a:moveTo>
                <a:cubicBezTo>
                  <a:pt x="3157171" y="205229"/>
                  <a:pt x="3177687" y="215098"/>
                  <a:pt x="3196920" y="222500"/>
                </a:cubicBezTo>
                <a:lnTo>
                  <a:pt x="3180251" y="257043"/>
                </a:lnTo>
                <a:cubicBezTo>
                  <a:pt x="3161018" y="248407"/>
                  <a:pt x="3140502" y="239771"/>
                  <a:pt x="3121269" y="232370"/>
                </a:cubicBezTo>
                <a:close/>
                <a:moveTo>
                  <a:pt x="1448402" y="126391"/>
                </a:moveTo>
                <a:lnTo>
                  <a:pt x="1460510" y="163687"/>
                </a:lnTo>
                <a:cubicBezTo>
                  <a:pt x="1441137" y="170117"/>
                  <a:pt x="1421764" y="177834"/>
                  <a:pt x="1403601" y="185550"/>
                </a:cubicBezTo>
                <a:lnTo>
                  <a:pt x="1390282" y="148254"/>
                </a:lnTo>
                <a:cubicBezTo>
                  <a:pt x="1409655" y="140538"/>
                  <a:pt x="1429029" y="132822"/>
                  <a:pt x="1448402" y="126391"/>
                </a:cubicBezTo>
                <a:close/>
                <a:moveTo>
                  <a:pt x="2900324" y="104410"/>
                </a:moveTo>
                <a:cubicBezTo>
                  <a:pt x="2921262" y="110383"/>
                  <a:pt x="2940969" y="116356"/>
                  <a:pt x="2960675" y="123524"/>
                </a:cubicBezTo>
                <a:lnTo>
                  <a:pt x="2948359" y="158168"/>
                </a:lnTo>
                <a:cubicBezTo>
                  <a:pt x="2929884" y="151000"/>
                  <a:pt x="2910177" y="145027"/>
                  <a:pt x="2890471" y="139054"/>
                </a:cubicBezTo>
                <a:close/>
                <a:moveTo>
                  <a:pt x="1693655" y="54952"/>
                </a:moveTo>
                <a:lnTo>
                  <a:pt x="1702277" y="93291"/>
                </a:lnTo>
                <a:cubicBezTo>
                  <a:pt x="1681338" y="98403"/>
                  <a:pt x="1660399" y="103514"/>
                  <a:pt x="1640692" y="108626"/>
                </a:cubicBezTo>
                <a:lnTo>
                  <a:pt x="1632070" y="70288"/>
                </a:lnTo>
                <a:cubicBezTo>
                  <a:pt x="1653009" y="65176"/>
                  <a:pt x="1672716" y="60064"/>
                  <a:pt x="1693655" y="54952"/>
                </a:cubicBezTo>
                <a:close/>
                <a:moveTo>
                  <a:pt x="2650576" y="43961"/>
                </a:moveTo>
                <a:cubicBezTo>
                  <a:pt x="2671515" y="47580"/>
                  <a:pt x="2692454" y="52405"/>
                  <a:pt x="2713393" y="56024"/>
                </a:cubicBezTo>
                <a:lnTo>
                  <a:pt x="2704771" y="92213"/>
                </a:lnTo>
                <a:cubicBezTo>
                  <a:pt x="2683832" y="88594"/>
                  <a:pt x="2664125" y="83769"/>
                  <a:pt x="2643186" y="80150"/>
                </a:cubicBezTo>
                <a:close/>
                <a:moveTo>
                  <a:pt x="1951185" y="16487"/>
                </a:moveTo>
                <a:lnTo>
                  <a:pt x="1955012" y="52132"/>
                </a:lnTo>
                <a:cubicBezTo>
                  <a:pt x="1933325" y="54508"/>
                  <a:pt x="1911639" y="56885"/>
                  <a:pt x="1891227" y="59261"/>
                </a:cubicBezTo>
                <a:lnTo>
                  <a:pt x="1884849" y="23616"/>
                </a:lnTo>
                <a:cubicBezTo>
                  <a:pt x="1907812" y="21240"/>
                  <a:pt x="1929498" y="18863"/>
                  <a:pt x="1951185" y="16487"/>
                </a:cubicBezTo>
                <a:close/>
                <a:moveTo>
                  <a:pt x="2399567" y="10990"/>
                </a:moveTo>
                <a:cubicBezTo>
                  <a:pt x="2420327" y="13432"/>
                  <a:pt x="2441086" y="14654"/>
                  <a:pt x="2460625" y="17096"/>
                </a:cubicBezTo>
                <a:lnTo>
                  <a:pt x="2458183" y="53731"/>
                </a:lnTo>
                <a:cubicBezTo>
                  <a:pt x="2437423" y="51289"/>
                  <a:pt x="2416664" y="48846"/>
                  <a:pt x="2395904" y="47625"/>
                </a:cubicBezTo>
                <a:close/>
                <a:moveTo>
                  <a:pt x="2143125" y="0"/>
                </a:moveTo>
                <a:cubicBezTo>
                  <a:pt x="2165520" y="0"/>
                  <a:pt x="2186672" y="0"/>
                  <a:pt x="2207823" y="0"/>
                </a:cubicBezTo>
                <a:lnTo>
                  <a:pt x="2207823" y="36064"/>
                </a:lnTo>
                <a:cubicBezTo>
                  <a:pt x="2186672" y="36064"/>
                  <a:pt x="2165520" y="37266"/>
                  <a:pt x="2145613" y="37266"/>
                </a:cubicBezTo>
                <a:close/>
              </a:path>
            </a:pathLst>
          </a:custGeom>
          <a:solidFill>
            <a:schemeClr val="accent3"/>
          </a:solidFill>
          <a:ln>
            <a:noFill/>
          </a:ln>
          <a:effectLst/>
        </p:spPr>
        <p:txBody>
          <a:bodyPr wrap="square" anchor="ctr">
            <a:noAutofit/>
          </a:bodyPr>
          <a:lstStyle/>
          <a:p>
            <a:endParaRPr lang="en-US" sz="900" dirty="0">
              <a:latin typeface="DM Sans" pitchFamily="2" charset="77"/>
            </a:endParaRPr>
          </a:p>
        </p:txBody>
      </p:sp>
      <p:sp>
        <p:nvSpPr>
          <p:cNvPr id="304" name="Freeform 150">
            <a:extLst>
              <a:ext uri="{FF2B5EF4-FFF2-40B4-BE49-F238E27FC236}">
                <a16:creationId xmlns:a16="http://schemas.microsoft.com/office/drawing/2014/main" id="{BA73B1E6-F207-4F26-9864-68E63E0BA60F}"/>
              </a:ext>
            </a:extLst>
          </p:cNvPr>
          <p:cNvSpPr>
            <a:spLocks noChangeArrowheads="1"/>
          </p:cNvSpPr>
          <p:nvPr/>
        </p:nvSpPr>
        <p:spPr bwMode="auto">
          <a:xfrm>
            <a:off x="2194038" y="1351847"/>
            <a:ext cx="785813" cy="785813"/>
          </a:xfrm>
          <a:custGeom>
            <a:avLst/>
            <a:gdLst>
              <a:gd name="T0" fmla="*/ 631 w 1262"/>
              <a:gd name="T1" fmla="*/ 0 h 1262"/>
              <a:gd name="T2" fmla="*/ 631 w 1262"/>
              <a:gd name="T3" fmla="*/ 0 h 1262"/>
              <a:gd name="T4" fmla="*/ 0 w 1262"/>
              <a:gd name="T5" fmla="*/ 630 h 1262"/>
              <a:gd name="T6" fmla="*/ 0 w 1262"/>
              <a:gd name="T7" fmla="*/ 630 h 1262"/>
              <a:gd name="T8" fmla="*/ 631 w 1262"/>
              <a:gd name="T9" fmla="*/ 1261 h 1262"/>
              <a:gd name="T10" fmla="*/ 631 w 1262"/>
              <a:gd name="T11" fmla="*/ 1261 h 1262"/>
              <a:gd name="T12" fmla="*/ 1261 w 1262"/>
              <a:gd name="T13" fmla="*/ 630 h 1262"/>
              <a:gd name="T14" fmla="*/ 1261 w 1262"/>
              <a:gd name="T15" fmla="*/ 630 h 1262"/>
              <a:gd name="T16" fmla="*/ 631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1" y="0"/>
                </a:moveTo>
                <a:lnTo>
                  <a:pt x="631" y="0"/>
                </a:lnTo>
                <a:cubicBezTo>
                  <a:pt x="282" y="0"/>
                  <a:pt x="0" y="283"/>
                  <a:pt x="0" y="630"/>
                </a:cubicBezTo>
                <a:lnTo>
                  <a:pt x="0" y="630"/>
                </a:lnTo>
                <a:cubicBezTo>
                  <a:pt x="0" y="979"/>
                  <a:pt x="282" y="1261"/>
                  <a:pt x="631" y="1261"/>
                </a:cubicBezTo>
                <a:lnTo>
                  <a:pt x="631" y="1261"/>
                </a:lnTo>
                <a:cubicBezTo>
                  <a:pt x="978" y="1261"/>
                  <a:pt x="1261" y="979"/>
                  <a:pt x="1261" y="630"/>
                </a:cubicBezTo>
                <a:lnTo>
                  <a:pt x="1261" y="630"/>
                </a:lnTo>
                <a:cubicBezTo>
                  <a:pt x="1261" y="283"/>
                  <a:pt x="978" y="0"/>
                  <a:pt x="631" y="0"/>
                </a:cubicBez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307" name="Freeform 153">
            <a:extLst>
              <a:ext uri="{FF2B5EF4-FFF2-40B4-BE49-F238E27FC236}">
                <a16:creationId xmlns:a16="http://schemas.microsoft.com/office/drawing/2014/main" id="{9C1272EB-BF5B-44B8-BD12-F8733BBB921F}"/>
              </a:ext>
            </a:extLst>
          </p:cNvPr>
          <p:cNvSpPr>
            <a:spLocks noChangeArrowheads="1"/>
          </p:cNvSpPr>
          <p:nvPr/>
        </p:nvSpPr>
        <p:spPr bwMode="auto">
          <a:xfrm>
            <a:off x="4510262" y="3665323"/>
            <a:ext cx="785813" cy="785813"/>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3" y="0"/>
                  <a:pt x="0" y="283"/>
                  <a:pt x="0" y="630"/>
                </a:cubicBezTo>
                <a:lnTo>
                  <a:pt x="0" y="630"/>
                </a:lnTo>
                <a:cubicBezTo>
                  <a:pt x="0" y="979"/>
                  <a:pt x="283" y="1261"/>
                  <a:pt x="630" y="1261"/>
                </a:cubicBezTo>
                <a:lnTo>
                  <a:pt x="630" y="1261"/>
                </a:lnTo>
                <a:cubicBezTo>
                  <a:pt x="979" y="1261"/>
                  <a:pt x="1261" y="979"/>
                  <a:pt x="1261" y="630"/>
                </a:cubicBezTo>
                <a:lnTo>
                  <a:pt x="1261" y="630"/>
                </a:lnTo>
                <a:cubicBezTo>
                  <a:pt x="1261" y="283"/>
                  <a:pt x="979" y="0"/>
                  <a:pt x="630" y="0"/>
                </a:cubicBez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310" name="Freeform 156">
            <a:extLst>
              <a:ext uri="{FF2B5EF4-FFF2-40B4-BE49-F238E27FC236}">
                <a16:creationId xmlns:a16="http://schemas.microsoft.com/office/drawing/2014/main" id="{0678FACC-9D37-48DD-9C01-E7CEF28DE6A0}"/>
              </a:ext>
            </a:extLst>
          </p:cNvPr>
          <p:cNvSpPr>
            <a:spLocks noChangeArrowheads="1"/>
          </p:cNvSpPr>
          <p:nvPr/>
        </p:nvSpPr>
        <p:spPr bwMode="auto">
          <a:xfrm>
            <a:off x="6823738" y="1351847"/>
            <a:ext cx="785813" cy="785813"/>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2" y="0"/>
                  <a:pt x="0" y="283"/>
                  <a:pt x="0" y="630"/>
                </a:cubicBezTo>
                <a:lnTo>
                  <a:pt x="0" y="630"/>
                </a:lnTo>
                <a:cubicBezTo>
                  <a:pt x="0" y="979"/>
                  <a:pt x="282" y="1261"/>
                  <a:pt x="630" y="1261"/>
                </a:cubicBezTo>
                <a:lnTo>
                  <a:pt x="630" y="1261"/>
                </a:lnTo>
                <a:cubicBezTo>
                  <a:pt x="978" y="1261"/>
                  <a:pt x="1261" y="979"/>
                  <a:pt x="1261" y="630"/>
                </a:cubicBezTo>
                <a:lnTo>
                  <a:pt x="1261" y="630"/>
                </a:lnTo>
                <a:cubicBezTo>
                  <a:pt x="1261" y="283"/>
                  <a:pt x="978" y="0"/>
                  <a:pt x="630" y="0"/>
                </a:cubicBez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313" name="Freeform 159">
            <a:extLst>
              <a:ext uri="{FF2B5EF4-FFF2-40B4-BE49-F238E27FC236}">
                <a16:creationId xmlns:a16="http://schemas.microsoft.com/office/drawing/2014/main" id="{0D331CA9-BD6F-400F-8080-7BCE2517105C}"/>
              </a:ext>
            </a:extLst>
          </p:cNvPr>
          <p:cNvSpPr>
            <a:spLocks noChangeArrowheads="1"/>
          </p:cNvSpPr>
          <p:nvPr/>
        </p:nvSpPr>
        <p:spPr bwMode="auto">
          <a:xfrm>
            <a:off x="9139961" y="3665323"/>
            <a:ext cx="785813" cy="785813"/>
          </a:xfrm>
          <a:custGeom>
            <a:avLst/>
            <a:gdLst>
              <a:gd name="T0" fmla="*/ 630 w 1262"/>
              <a:gd name="T1" fmla="*/ 0 h 1262"/>
              <a:gd name="T2" fmla="*/ 630 w 1262"/>
              <a:gd name="T3" fmla="*/ 0 h 1262"/>
              <a:gd name="T4" fmla="*/ 0 w 1262"/>
              <a:gd name="T5" fmla="*/ 630 h 1262"/>
              <a:gd name="T6" fmla="*/ 0 w 1262"/>
              <a:gd name="T7" fmla="*/ 630 h 1262"/>
              <a:gd name="T8" fmla="*/ 630 w 1262"/>
              <a:gd name="T9" fmla="*/ 1261 h 1262"/>
              <a:gd name="T10" fmla="*/ 630 w 1262"/>
              <a:gd name="T11" fmla="*/ 1261 h 1262"/>
              <a:gd name="T12" fmla="*/ 1261 w 1262"/>
              <a:gd name="T13" fmla="*/ 630 h 1262"/>
              <a:gd name="T14" fmla="*/ 1261 w 1262"/>
              <a:gd name="T15" fmla="*/ 630 h 1262"/>
              <a:gd name="T16" fmla="*/ 630 w 1262"/>
              <a:gd name="T17"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2" h="1262">
                <a:moveTo>
                  <a:pt x="630" y="0"/>
                </a:moveTo>
                <a:lnTo>
                  <a:pt x="630" y="0"/>
                </a:lnTo>
                <a:cubicBezTo>
                  <a:pt x="283" y="0"/>
                  <a:pt x="0" y="283"/>
                  <a:pt x="0" y="630"/>
                </a:cubicBezTo>
                <a:lnTo>
                  <a:pt x="0" y="630"/>
                </a:lnTo>
                <a:cubicBezTo>
                  <a:pt x="0" y="979"/>
                  <a:pt x="283" y="1261"/>
                  <a:pt x="630" y="1261"/>
                </a:cubicBezTo>
                <a:lnTo>
                  <a:pt x="630" y="1261"/>
                </a:lnTo>
                <a:cubicBezTo>
                  <a:pt x="978" y="1261"/>
                  <a:pt x="1261" y="979"/>
                  <a:pt x="1261" y="630"/>
                </a:cubicBezTo>
                <a:lnTo>
                  <a:pt x="1261" y="630"/>
                </a:lnTo>
                <a:cubicBezTo>
                  <a:pt x="1261" y="283"/>
                  <a:pt x="978" y="0"/>
                  <a:pt x="630" y="0"/>
                </a:cubicBezTo>
              </a:path>
            </a:pathLst>
          </a:custGeom>
          <a:solidFill>
            <a:schemeClr val="accent4"/>
          </a:solidFill>
          <a:ln>
            <a:noFill/>
          </a:ln>
          <a:effectLst/>
        </p:spPr>
        <p:txBody>
          <a:bodyPr wrap="none" anchor="ctr"/>
          <a:lstStyle/>
          <a:p>
            <a:endParaRPr lang="en-US" sz="900" dirty="0">
              <a:latin typeface="DM Sans" pitchFamily="2" charset="77"/>
            </a:endParaRPr>
          </a:p>
        </p:txBody>
      </p:sp>
      <p:sp>
        <p:nvSpPr>
          <p:cNvPr id="2" name="Title 1">
            <a:extLst>
              <a:ext uri="{FF2B5EF4-FFF2-40B4-BE49-F238E27FC236}">
                <a16:creationId xmlns:a16="http://schemas.microsoft.com/office/drawing/2014/main" id="{61A65B18-F03B-88BD-FB78-20036CC83E1F}"/>
              </a:ext>
            </a:extLst>
          </p:cNvPr>
          <p:cNvSpPr txBox="1">
            <a:spLocks/>
          </p:cNvSpPr>
          <p:nvPr/>
        </p:nvSpPr>
        <p:spPr>
          <a:xfrm>
            <a:off x="838200" y="548084"/>
            <a:ext cx="11097126" cy="701731"/>
          </a:xfrm>
          <a:prstGeom prst="rect">
            <a:avLst/>
          </a:prstGeom>
        </p:spPr>
        <p:txBody>
          <a:bodyPr vert="horz" wrap="square" lIns="91440" tIns="45720" rIns="91440" bIns="45720" rtlCol="0" anchor="t" anchorCtr="0">
            <a:spAutoFit/>
          </a:bodyPr>
          <a:lstStyle>
            <a:lvl1pPr defTabSz="914400">
              <a:lnSpc>
                <a:spcPct val="90000"/>
              </a:lnSpc>
              <a:spcBef>
                <a:spcPct val="0"/>
              </a:spcBef>
              <a:buNone/>
              <a:defRPr lang="en-US" sz="4400" b="1" i="0" dirty="0">
                <a:solidFill>
                  <a:srgbClr val="0C2340"/>
                </a:solidFill>
                <a:latin typeface="Atkinson Hyperlegible" pitchFamily="2" charset="77"/>
                <a:ea typeface="+mj-ea"/>
                <a:cs typeface="+mj-cs"/>
              </a:defRPr>
            </a:lvl1pPr>
          </a:lstStyle>
          <a:p>
            <a:r>
              <a:rPr lang="en-US" dirty="0"/>
              <a:t>WORKFLOW INFRASTRUCTURE</a:t>
            </a:r>
          </a:p>
        </p:txBody>
      </p:sp>
      <p:grpSp>
        <p:nvGrpSpPr>
          <p:cNvPr id="7" name="Group 6">
            <a:extLst>
              <a:ext uri="{FF2B5EF4-FFF2-40B4-BE49-F238E27FC236}">
                <a16:creationId xmlns:a16="http://schemas.microsoft.com/office/drawing/2014/main" id="{976B9BAF-EEA5-6BB5-FD3E-97999F7B6AA0}"/>
              </a:ext>
            </a:extLst>
          </p:cNvPr>
          <p:cNvGrpSpPr/>
          <p:nvPr/>
        </p:nvGrpSpPr>
        <p:grpSpPr>
          <a:xfrm>
            <a:off x="1565477" y="1395172"/>
            <a:ext cx="2060362" cy="4347472"/>
            <a:chOff x="1565477" y="1395172"/>
            <a:chExt cx="2060362" cy="4347472"/>
          </a:xfrm>
        </p:grpSpPr>
        <p:sp>
          <p:nvSpPr>
            <p:cNvPr id="42" name="TextBox 41">
              <a:extLst>
                <a:ext uri="{FF2B5EF4-FFF2-40B4-BE49-F238E27FC236}">
                  <a16:creationId xmlns:a16="http://schemas.microsoft.com/office/drawing/2014/main" id="{A13EC68E-45FD-4ADE-B076-0A09BBCCDBCD}"/>
                </a:ext>
              </a:extLst>
            </p:cNvPr>
            <p:cNvSpPr txBox="1"/>
            <p:nvPr/>
          </p:nvSpPr>
          <p:spPr>
            <a:xfrm>
              <a:off x="2223497" y="1395172"/>
              <a:ext cx="662041"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01</a:t>
              </a:r>
            </a:p>
          </p:txBody>
        </p:sp>
        <p:grpSp>
          <p:nvGrpSpPr>
            <p:cNvPr id="6" name="Group 5">
              <a:extLst>
                <a:ext uri="{FF2B5EF4-FFF2-40B4-BE49-F238E27FC236}">
                  <a16:creationId xmlns:a16="http://schemas.microsoft.com/office/drawing/2014/main" id="{22111C2B-FEFA-3B9E-9E57-EE3F23A3C08F}"/>
                </a:ext>
              </a:extLst>
            </p:cNvPr>
            <p:cNvGrpSpPr/>
            <p:nvPr/>
          </p:nvGrpSpPr>
          <p:grpSpPr>
            <a:xfrm>
              <a:off x="1565477" y="2589227"/>
              <a:ext cx="2060362" cy="3153417"/>
              <a:chOff x="1565477" y="2589227"/>
              <a:chExt cx="2060362" cy="3153417"/>
            </a:xfrm>
          </p:grpSpPr>
          <p:sp>
            <p:nvSpPr>
              <p:cNvPr id="46" name="TextBox 45">
                <a:extLst>
                  <a:ext uri="{FF2B5EF4-FFF2-40B4-BE49-F238E27FC236}">
                    <a16:creationId xmlns:a16="http://schemas.microsoft.com/office/drawing/2014/main" id="{704EADE4-2F27-4213-9467-1123DE63E925}"/>
                  </a:ext>
                </a:extLst>
              </p:cNvPr>
              <p:cNvSpPr txBox="1"/>
              <p:nvPr/>
            </p:nvSpPr>
            <p:spPr>
              <a:xfrm>
                <a:off x="1565477" y="4542315"/>
                <a:ext cx="2060362" cy="1200329"/>
              </a:xfrm>
              <a:prstGeom prst="rect">
                <a:avLst/>
              </a:prstGeom>
              <a:noFill/>
            </p:spPr>
            <p:txBody>
              <a:bodyPr wrap="square" rtlCol="0" anchor="t">
                <a:spAutoFit/>
              </a:bodyPr>
              <a:lstStyle/>
              <a:p>
                <a:pPr algn="ctr"/>
                <a:r>
                  <a:rPr lang="en-US" sz="1200" dirty="0">
                    <a:latin typeface="Aptos" panose="020B0004020202020204" pitchFamily="34" charset="0"/>
                  </a:rPr>
                  <a:t>An integrated development environment (IDE) for R (and Python), designed to streamline data analysis, visualization, and statistical computing.</a:t>
                </a:r>
              </a:p>
            </p:txBody>
          </p:sp>
          <p:pic>
            <p:nvPicPr>
              <p:cNvPr id="3" name="Picture 2" descr="A logo with a globe and text&#10;&#10;Description automatically generated">
                <a:extLst>
                  <a:ext uri="{FF2B5EF4-FFF2-40B4-BE49-F238E27FC236}">
                    <a16:creationId xmlns:a16="http://schemas.microsoft.com/office/drawing/2014/main" id="{C62667CD-C433-C733-AEE0-701464A09F17}"/>
                  </a:ext>
                </a:extLst>
              </p:cNvPr>
              <p:cNvPicPr>
                <a:picLocks noChangeAspect="1"/>
              </p:cNvPicPr>
              <p:nvPr/>
            </p:nvPicPr>
            <p:blipFill>
              <a:blip r:embed="rId2"/>
              <a:stretch>
                <a:fillRect/>
              </a:stretch>
            </p:blipFill>
            <p:spPr>
              <a:xfrm>
                <a:off x="1621467" y="2589227"/>
                <a:ext cx="1858350" cy="652139"/>
              </a:xfrm>
              <a:prstGeom prst="rect">
                <a:avLst/>
              </a:prstGeom>
            </p:spPr>
          </p:pic>
        </p:grpSp>
      </p:grpSp>
      <p:grpSp>
        <p:nvGrpSpPr>
          <p:cNvPr id="8" name="Group 7">
            <a:extLst>
              <a:ext uri="{FF2B5EF4-FFF2-40B4-BE49-F238E27FC236}">
                <a16:creationId xmlns:a16="http://schemas.microsoft.com/office/drawing/2014/main" id="{B8A6E8D2-359F-03CA-A351-66F3CA9B08C8}"/>
              </a:ext>
            </a:extLst>
          </p:cNvPr>
          <p:cNvGrpSpPr/>
          <p:nvPr/>
        </p:nvGrpSpPr>
        <p:grpSpPr>
          <a:xfrm>
            <a:off x="3877004" y="2474994"/>
            <a:ext cx="2089316" cy="3451808"/>
            <a:chOff x="3877004" y="2474994"/>
            <a:chExt cx="2089316" cy="3451808"/>
          </a:xfrm>
        </p:grpSpPr>
        <p:sp>
          <p:nvSpPr>
            <p:cNvPr id="44" name="TextBox 43">
              <a:extLst>
                <a:ext uri="{FF2B5EF4-FFF2-40B4-BE49-F238E27FC236}">
                  <a16:creationId xmlns:a16="http://schemas.microsoft.com/office/drawing/2014/main" id="{27E23EB0-246D-401D-84B2-1B525C6B36AA}"/>
                </a:ext>
              </a:extLst>
            </p:cNvPr>
            <p:cNvSpPr txBox="1"/>
            <p:nvPr/>
          </p:nvSpPr>
          <p:spPr>
            <a:xfrm>
              <a:off x="4513228" y="3704648"/>
              <a:ext cx="772648"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02</a:t>
              </a:r>
            </a:p>
          </p:txBody>
        </p:sp>
        <p:sp>
          <p:nvSpPr>
            <p:cNvPr id="48" name="TextBox 47">
              <a:extLst>
                <a:ext uri="{FF2B5EF4-FFF2-40B4-BE49-F238E27FC236}">
                  <a16:creationId xmlns:a16="http://schemas.microsoft.com/office/drawing/2014/main" id="{9FED0D37-04B4-4660-B32E-64E0CE455EAF}"/>
                </a:ext>
              </a:extLst>
            </p:cNvPr>
            <p:cNvSpPr txBox="1"/>
            <p:nvPr/>
          </p:nvSpPr>
          <p:spPr>
            <a:xfrm>
              <a:off x="3877004" y="4541807"/>
              <a:ext cx="2060362" cy="1384995"/>
            </a:xfrm>
            <a:prstGeom prst="rect">
              <a:avLst/>
            </a:prstGeom>
            <a:noFill/>
          </p:spPr>
          <p:txBody>
            <a:bodyPr wrap="square" rtlCol="0" anchor="t">
              <a:spAutoFit/>
            </a:bodyPr>
            <a:lstStyle/>
            <a:p>
              <a:pPr algn="ctr"/>
              <a:r>
                <a:rPr lang="en-US" sz="1200" dirty="0">
                  <a:latin typeface="Aptos" panose="020B0004020202020204" pitchFamily="34" charset="0"/>
                </a:rPr>
                <a:t>Platform for version control and collaboration, enables epidemiologists to manage and share code, track changes, and collaborate via private, project-specific repositories.</a:t>
              </a:r>
            </a:p>
          </p:txBody>
        </p:sp>
        <p:pic>
          <p:nvPicPr>
            <p:cNvPr id="4" name="Picture 3" descr="A black text on a black background&#10;&#10;Description automatically generated">
              <a:extLst>
                <a:ext uri="{FF2B5EF4-FFF2-40B4-BE49-F238E27FC236}">
                  <a16:creationId xmlns:a16="http://schemas.microsoft.com/office/drawing/2014/main" id="{39790521-2CF6-0F61-2B9F-97A03C6ED5D6}"/>
                </a:ext>
              </a:extLst>
            </p:cNvPr>
            <p:cNvPicPr>
              <a:picLocks noChangeAspect="1"/>
            </p:cNvPicPr>
            <p:nvPr/>
          </p:nvPicPr>
          <p:blipFill>
            <a:blip r:embed="rId3"/>
            <a:stretch>
              <a:fillRect/>
            </a:stretch>
          </p:blipFill>
          <p:spPr>
            <a:xfrm>
              <a:off x="3905957" y="2474994"/>
              <a:ext cx="2060363" cy="844749"/>
            </a:xfrm>
            <a:prstGeom prst="rect">
              <a:avLst/>
            </a:prstGeom>
          </p:spPr>
        </p:pic>
      </p:grpSp>
      <p:grpSp>
        <p:nvGrpSpPr>
          <p:cNvPr id="9" name="Group 8">
            <a:extLst>
              <a:ext uri="{FF2B5EF4-FFF2-40B4-BE49-F238E27FC236}">
                <a16:creationId xmlns:a16="http://schemas.microsoft.com/office/drawing/2014/main" id="{16083FDB-A6B0-5D6C-B589-27BB6B06CD4C}"/>
              </a:ext>
            </a:extLst>
          </p:cNvPr>
          <p:cNvGrpSpPr/>
          <p:nvPr/>
        </p:nvGrpSpPr>
        <p:grpSpPr>
          <a:xfrm>
            <a:off x="6191579" y="1389140"/>
            <a:ext cx="2090966" cy="4352996"/>
            <a:chOff x="6191579" y="1389140"/>
            <a:chExt cx="2090966" cy="4352996"/>
          </a:xfrm>
        </p:grpSpPr>
        <p:sp>
          <p:nvSpPr>
            <p:cNvPr id="43" name="TextBox 42">
              <a:extLst>
                <a:ext uri="{FF2B5EF4-FFF2-40B4-BE49-F238E27FC236}">
                  <a16:creationId xmlns:a16="http://schemas.microsoft.com/office/drawing/2014/main" id="{3131C06D-5921-4A36-9E77-6B2D441BA169}"/>
                </a:ext>
              </a:extLst>
            </p:cNvPr>
            <p:cNvSpPr txBox="1"/>
            <p:nvPr/>
          </p:nvSpPr>
          <p:spPr>
            <a:xfrm>
              <a:off x="6813607" y="1389140"/>
              <a:ext cx="783869"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03</a:t>
              </a:r>
            </a:p>
          </p:txBody>
        </p:sp>
        <p:sp>
          <p:nvSpPr>
            <p:cNvPr id="50" name="TextBox 49">
              <a:extLst>
                <a:ext uri="{FF2B5EF4-FFF2-40B4-BE49-F238E27FC236}">
                  <a16:creationId xmlns:a16="http://schemas.microsoft.com/office/drawing/2014/main" id="{AE3BC692-497C-4522-801D-DA0420086074}"/>
                </a:ext>
              </a:extLst>
            </p:cNvPr>
            <p:cNvSpPr txBox="1"/>
            <p:nvPr/>
          </p:nvSpPr>
          <p:spPr>
            <a:xfrm>
              <a:off x="6191579" y="4541807"/>
              <a:ext cx="2060362" cy="1200329"/>
            </a:xfrm>
            <a:prstGeom prst="rect">
              <a:avLst/>
            </a:prstGeom>
            <a:noFill/>
          </p:spPr>
          <p:txBody>
            <a:bodyPr wrap="square" rtlCol="0" anchor="t">
              <a:spAutoFit/>
            </a:bodyPr>
            <a:lstStyle/>
            <a:p>
              <a:pPr algn="ctr"/>
              <a:r>
                <a:rPr lang="en-US" sz="1200" dirty="0">
                  <a:latin typeface="Aptos" panose="020B0004020202020204" pitchFamily="34" charset="0"/>
                </a:rPr>
                <a:t>Relational database management system that stores, retrieves, and manages raw, formatted, and other epidemiological data.</a:t>
              </a:r>
            </a:p>
          </p:txBody>
        </p:sp>
        <p:pic>
          <p:nvPicPr>
            <p:cNvPr id="5" name="Picture 4" descr="A logo of a server&#10;&#10;Description automatically generated">
              <a:extLst>
                <a:ext uri="{FF2B5EF4-FFF2-40B4-BE49-F238E27FC236}">
                  <a16:creationId xmlns:a16="http://schemas.microsoft.com/office/drawing/2014/main" id="{0E6A33AA-4496-D0FF-7326-83F8AFF4C4E1}"/>
                </a:ext>
              </a:extLst>
            </p:cNvPr>
            <p:cNvPicPr>
              <a:picLocks noChangeAspect="1"/>
            </p:cNvPicPr>
            <p:nvPr/>
          </p:nvPicPr>
          <p:blipFill>
            <a:blip r:embed="rId4"/>
            <a:stretch>
              <a:fillRect/>
            </a:stretch>
          </p:blipFill>
          <p:spPr>
            <a:xfrm>
              <a:off x="6222182" y="2194856"/>
              <a:ext cx="2060363" cy="1159689"/>
            </a:xfrm>
            <a:prstGeom prst="rect">
              <a:avLst/>
            </a:prstGeom>
          </p:spPr>
        </p:pic>
      </p:grpSp>
      <p:grpSp>
        <p:nvGrpSpPr>
          <p:cNvPr id="10" name="Group 9">
            <a:extLst>
              <a:ext uri="{FF2B5EF4-FFF2-40B4-BE49-F238E27FC236}">
                <a16:creationId xmlns:a16="http://schemas.microsoft.com/office/drawing/2014/main" id="{CA8E480C-34F4-45FC-B707-64F80E47F694}"/>
              </a:ext>
            </a:extLst>
          </p:cNvPr>
          <p:cNvGrpSpPr/>
          <p:nvPr/>
        </p:nvGrpSpPr>
        <p:grpSpPr>
          <a:xfrm>
            <a:off x="8504799" y="2103620"/>
            <a:ext cx="2060362" cy="4008355"/>
            <a:chOff x="8504799" y="2103620"/>
            <a:chExt cx="2060362" cy="4008355"/>
          </a:xfrm>
        </p:grpSpPr>
        <p:sp>
          <p:nvSpPr>
            <p:cNvPr id="45" name="TextBox 44">
              <a:extLst>
                <a:ext uri="{FF2B5EF4-FFF2-40B4-BE49-F238E27FC236}">
                  <a16:creationId xmlns:a16="http://schemas.microsoft.com/office/drawing/2014/main" id="{5E4607B4-C137-43A4-963A-802E2A70FD9D}"/>
                </a:ext>
              </a:extLst>
            </p:cNvPr>
            <p:cNvSpPr txBox="1"/>
            <p:nvPr/>
          </p:nvSpPr>
          <p:spPr>
            <a:xfrm>
              <a:off x="9116854" y="3706553"/>
              <a:ext cx="806311" cy="677108"/>
            </a:xfrm>
            <a:prstGeom prst="rect">
              <a:avLst/>
            </a:prstGeom>
            <a:noFill/>
          </p:spPr>
          <p:txBody>
            <a:bodyPr wrap="none" rtlCol="0" anchor="b">
              <a:spAutoFit/>
            </a:bodyPr>
            <a:lstStyle/>
            <a:p>
              <a:pPr algn="ctr"/>
              <a:r>
                <a:rPr lang="en-US" sz="3800" b="1" spc="-145" dirty="0">
                  <a:solidFill>
                    <a:schemeClr val="bg1"/>
                  </a:solidFill>
                  <a:latin typeface="DM Sans" pitchFamily="2" charset="77"/>
                </a:rPr>
                <a:t>04</a:t>
              </a:r>
            </a:p>
          </p:txBody>
        </p:sp>
        <p:sp>
          <p:nvSpPr>
            <p:cNvPr id="52" name="TextBox 51">
              <a:extLst>
                <a:ext uri="{FF2B5EF4-FFF2-40B4-BE49-F238E27FC236}">
                  <a16:creationId xmlns:a16="http://schemas.microsoft.com/office/drawing/2014/main" id="{22045EC7-8C72-43BC-889C-496E76C10B3F}"/>
                </a:ext>
              </a:extLst>
            </p:cNvPr>
            <p:cNvSpPr txBox="1"/>
            <p:nvPr/>
          </p:nvSpPr>
          <p:spPr>
            <a:xfrm>
              <a:off x="8504799" y="4542315"/>
              <a:ext cx="2060362" cy="1569660"/>
            </a:xfrm>
            <a:prstGeom prst="rect">
              <a:avLst/>
            </a:prstGeom>
            <a:noFill/>
          </p:spPr>
          <p:txBody>
            <a:bodyPr wrap="square" rtlCol="0" anchor="t">
              <a:spAutoFit/>
            </a:bodyPr>
            <a:lstStyle/>
            <a:p>
              <a:pPr algn="ctr"/>
              <a:r>
                <a:rPr lang="en-US" sz="1200" dirty="0">
                  <a:latin typeface="Aptos" panose="020B0004020202020204" pitchFamily="34" charset="0"/>
                </a:rPr>
                <a:t>Publishing system that enables the creation of dynamic documents, reports, presentations, and websites, integrating code, text, and visualizations across programming languages.</a:t>
              </a:r>
            </a:p>
          </p:txBody>
        </p:sp>
        <p:pic>
          <p:nvPicPr>
            <p:cNvPr id="66" name="Picture 65" descr="A blue hexagon with white text&#10;&#10;Description automatically generated">
              <a:extLst>
                <a:ext uri="{FF2B5EF4-FFF2-40B4-BE49-F238E27FC236}">
                  <a16:creationId xmlns:a16="http://schemas.microsoft.com/office/drawing/2014/main" id="{77CF6650-ADF2-BD33-06AF-09CEEFCE8EDE}"/>
                </a:ext>
              </a:extLst>
            </p:cNvPr>
            <p:cNvPicPr>
              <a:picLocks noChangeAspect="1"/>
            </p:cNvPicPr>
            <p:nvPr/>
          </p:nvPicPr>
          <p:blipFill>
            <a:blip r:embed="rId5"/>
            <a:stretch>
              <a:fillRect/>
            </a:stretch>
          </p:blipFill>
          <p:spPr>
            <a:xfrm>
              <a:off x="8896716" y="2103620"/>
              <a:ext cx="1305277" cy="1506507"/>
            </a:xfrm>
            <a:prstGeom prst="rect">
              <a:avLst/>
            </a:prstGeom>
          </p:spPr>
        </p:pic>
      </p:grpSp>
    </p:spTree>
    <p:extLst>
      <p:ext uri="{BB962C8B-B14F-4D97-AF65-F5344CB8AC3E}">
        <p14:creationId xmlns:p14="http://schemas.microsoft.com/office/powerpoint/2010/main" val="137516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FD77-2AE2-58EC-B56E-1FF45EF92C09}"/>
              </a:ext>
            </a:extLst>
          </p:cNvPr>
          <p:cNvSpPr txBox="1">
            <a:spLocks/>
          </p:cNvSpPr>
          <p:nvPr/>
        </p:nvSpPr>
        <p:spPr>
          <a:xfrm>
            <a:off x="838200" y="548084"/>
            <a:ext cx="11097126" cy="701731"/>
          </a:xfrm>
          <a:prstGeom prst="rect">
            <a:avLst/>
          </a:prstGeom>
        </p:spPr>
        <p:txBody>
          <a:bodyPr vert="horz" wrap="square" lIns="91440" tIns="45720" rIns="91440" bIns="45720" rtlCol="0" anchor="t" anchorCtr="0">
            <a:spAutoFit/>
          </a:bodyPr>
          <a:lstStyle>
            <a:lvl1pPr defTabSz="914400">
              <a:lnSpc>
                <a:spcPct val="90000"/>
              </a:lnSpc>
              <a:spcBef>
                <a:spcPct val="0"/>
              </a:spcBef>
              <a:buNone/>
              <a:defRPr lang="en-US" sz="4400" b="1" i="0" dirty="0">
                <a:solidFill>
                  <a:srgbClr val="0C2340"/>
                </a:solidFill>
                <a:latin typeface="Atkinson Hyperlegible" pitchFamily="2" charset="77"/>
                <a:ea typeface="+mj-ea"/>
                <a:cs typeface="+mj-cs"/>
              </a:defRPr>
            </a:lvl1pPr>
          </a:lstStyle>
          <a:p>
            <a:r>
              <a:rPr lang="en-US" dirty="0"/>
              <a:t>CCDPH EPI HANDBOOK</a:t>
            </a:r>
          </a:p>
        </p:txBody>
      </p:sp>
      <p:pic>
        <p:nvPicPr>
          <p:cNvPr id="22" name="Picture 21">
            <a:extLst>
              <a:ext uri="{FF2B5EF4-FFF2-40B4-BE49-F238E27FC236}">
                <a16:creationId xmlns:a16="http://schemas.microsoft.com/office/drawing/2014/main" id="{1B929EDD-D759-F612-A473-4756DFE570C7}"/>
              </a:ext>
            </a:extLst>
          </p:cNvPr>
          <p:cNvPicPr>
            <a:picLocks noChangeAspect="1"/>
          </p:cNvPicPr>
          <p:nvPr/>
        </p:nvPicPr>
        <p:blipFill>
          <a:blip r:embed="rId3"/>
          <a:stretch>
            <a:fillRect/>
          </a:stretch>
        </p:blipFill>
        <p:spPr>
          <a:xfrm>
            <a:off x="2396907" y="1497044"/>
            <a:ext cx="7398186" cy="42339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41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0688F44D-1EE7-44CE-8055-F785AB058853}"/>
              </a:ext>
            </a:extLst>
          </p:cNvPr>
          <p:cNvSpPr>
            <a:spLocks noChangeArrowheads="1"/>
          </p:cNvSpPr>
          <p:nvPr/>
        </p:nvSpPr>
        <p:spPr bwMode="auto">
          <a:xfrm>
            <a:off x="2270170" y="2711567"/>
            <a:ext cx="7657153" cy="19226"/>
          </a:xfrm>
          <a:custGeom>
            <a:avLst/>
            <a:gdLst>
              <a:gd name="T0" fmla="*/ 12294 w 12295"/>
              <a:gd name="T1" fmla="*/ 31 h 32"/>
              <a:gd name="T2" fmla="*/ 0 w 12295"/>
              <a:gd name="T3" fmla="*/ 31 h 32"/>
              <a:gd name="T4" fmla="*/ 0 w 12295"/>
              <a:gd name="T5" fmla="*/ 0 h 32"/>
              <a:gd name="T6" fmla="*/ 12294 w 12295"/>
              <a:gd name="T7" fmla="*/ 0 h 32"/>
              <a:gd name="T8" fmla="*/ 12294 w 12295"/>
              <a:gd name="T9" fmla="*/ 31 h 32"/>
            </a:gdLst>
            <a:ahLst/>
            <a:cxnLst>
              <a:cxn ang="0">
                <a:pos x="T0" y="T1"/>
              </a:cxn>
              <a:cxn ang="0">
                <a:pos x="T2" y="T3"/>
              </a:cxn>
              <a:cxn ang="0">
                <a:pos x="T4" y="T5"/>
              </a:cxn>
              <a:cxn ang="0">
                <a:pos x="T6" y="T7"/>
              </a:cxn>
              <a:cxn ang="0">
                <a:pos x="T8" y="T9"/>
              </a:cxn>
            </a:cxnLst>
            <a:rect l="0" t="0" r="r" b="b"/>
            <a:pathLst>
              <a:path w="12295" h="32">
                <a:moveTo>
                  <a:pt x="12294" y="31"/>
                </a:moveTo>
                <a:lnTo>
                  <a:pt x="0" y="31"/>
                </a:lnTo>
                <a:lnTo>
                  <a:pt x="0" y="0"/>
                </a:lnTo>
                <a:lnTo>
                  <a:pt x="12294" y="0"/>
                </a:lnTo>
                <a:lnTo>
                  <a:pt x="12294" y="31"/>
                </a:lnTo>
              </a:path>
            </a:pathLst>
          </a:custGeom>
          <a:solidFill>
            <a:schemeClr val="accent6"/>
          </a:solidFill>
          <a:ln>
            <a:noFill/>
          </a:ln>
          <a:effectLst/>
        </p:spPr>
        <p:txBody>
          <a:bodyPr wrap="none" anchor="ctr"/>
          <a:lstStyle/>
          <a:p>
            <a:endParaRPr lang="en-US" sz="900" dirty="0">
              <a:latin typeface="DM Sans" pitchFamily="2" charset="77"/>
            </a:endParaRPr>
          </a:p>
        </p:txBody>
      </p:sp>
      <p:sp>
        <p:nvSpPr>
          <p:cNvPr id="4" name="Freeform 3">
            <a:extLst>
              <a:ext uri="{FF2B5EF4-FFF2-40B4-BE49-F238E27FC236}">
                <a16:creationId xmlns:a16="http://schemas.microsoft.com/office/drawing/2014/main" id="{956F12D5-D97F-4CCD-8CEF-C42777FC62E2}"/>
              </a:ext>
            </a:extLst>
          </p:cNvPr>
          <p:cNvSpPr>
            <a:spLocks noChangeArrowheads="1"/>
          </p:cNvSpPr>
          <p:nvPr/>
        </p:nvSpPr>
        <p:spPr bwMode="auto">
          <a:xfrm>
            <a:off x="1350104" y="1769530"/>
            <a:ext cx="1840134" cy="1840134"/>
          </a:xfrm>
          <a:custGeom>
            <a:avLst/>
            <a:gdLst>
              <a:gd name="T0" fmla="*/ 2955 w 2956"/>
              <a:gd name="T1" fmla="*/ 1477 h 2956"/>
              <a:gd name="T2" fmla="*/ 1478 w 2956"/>
              <a:gd name="T3" fmla="*/ 2955 h 2956"/>
              <a:gd name="T4" fmla="*/ 0 w 2956"/>
              <a:gd name="T5" fmla="*/ 1477 h 2956"/>
              <a:gd name="T6" fmla="*/ 1478 w 2956"/>
              <a:gd name="T7" fmla="*/ 0 h 2956"/>
              <a:gd name="T8" fmla="*/ 2955 w 2956"/>
              <a:gd name="T9" fmla="*/ 1477 h 2956"/>
            </a:gdLst>
            <a:ahLst/>
            <a:cxnLst>
              <a:cxn ang="0">
                <a:pos x="T0" y="T1"/>
              </a:cxn>
              <a:cxn ang="0">
                <a:pos x="T2" y="T3"/>
              </a:cxn>
              <a:cxn ang="0">
                <a:pos x="T4" y="T5"/>
              </a:cxn>
              <a:cxn ang="0">
                <a:pos x="T6" y="T7"/>
              </a:cxn>
              <a:cxn ang="0">
                <a:pos x="T8" y="T9"/>
              </a:cxn>
            </a:cxnLst>
            <a:rect l="0" t="0" r="r" b="b"/>
            <a:pathLst>
              <a:path w="2956" h="2956">
                <a:moveTo>
                  <a:pt x="2955" y="1477"/>
                </a:moveTo>
                <a:cubicBezTo>
                  <a:pt x="2955" y="2294"/>
                  <a:pt x="2293" y="2955"/>
                  <a:pt x="1478" y="2955"/>
                </a:cubicBezTo>
                <a:cubicBezTo>
                  <a:pt x="661" y="2955"/>
                  <a:pt x="0" y="2294"/>
                  <a:pt x="0" y="1477"/>
                </a:cubicBezTo>
                <a:cubicBezTo>
                  <a:pt x="0" y="662"/>
                  <a:pt x="661" y="0"/>
                  <a:pt x="1478" y="0"/>
                </a:cubicBezTo>
                <a:cubicBezTo>
                  <a:pt x="2293" y="0"/>
                  <a:pt x="2955" y="662"/>
                  <a:pt x="2955" y="1477"/>
                </a:cubicBez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5" name="Freeform 4">
            <a:extLst>
              <a:ext uri="{FF2B5EF4-FFF2-40B4-BE49-F238E27FC236}">
                <a16:creationId xmlns:a16="http://schemas.microsoft.com/office/drawing/2014/main" id="{356DE9E9-3C28-4670-B683-A650C1A209E8}"/>
              </a:ext>
            </a:extLst>
          </p:cNvPr>
          <p:cNvSpPr>
            <a:spLocks noChangeArrowheads="1"/>
          </p:cNvSpPr>
          <p:nvPr/>
        </p:nvSpPr>
        <p:spPr bwMode="auto">
          <a:xfrm>
            <a:off x="1152359" y="1569037"/>
            <a:ext cx="2235625" cy="1117814"/>
          </a:xfrm>
          <a:custGeom>
            <a:avLst/>
            <a:gdLst>
              <a:gd name="T0" fmla="*/ 3587 w 3588"/>
              <a:gd name="T1" fmla="*/ 1794 h 1795"/>
              <a:gd name="T2" fmla="*/ 3485 w 3588"/>
              <a:gd name="T3" fmla="*/ 1794 h 1795"/>
              <a:gd name="T4" fmla="*/ 1794 w 3588"/>
              <a:gd name="T5" fmla="*/ 103 h 1795"/>
              <a:gd name="T6" fmla="*/ 102 w 3588"/>
              <a:gd name="T7" fmla="*/ 1794 h 1795"/>
              <a:gd name="T8" fmla="*/ 0 w 3588"/>
              <a:gd name="T9" fmla="*/ 1794 h 1795"/>
              <a:gd name="T10" fmla="*/ 1794 w 3588"/>
              <a:gd name="T11" fmla="*/ 0 h 1795"/>
              <a:gd name="T12" fmla="*/ 3587 w 3588"/>
              <a:gd name="T13" fmla="*/ 1794 h 1795"/>
            </a:gdLst>
            <a:ahLst/>
            <a:cxnLst>
              <a:cxn ang="0">
                <a:pos x="T0" y="T1"/>
              </a:cxn>
              <a:cxn ang="0">
                <a:pos x="T2" y="T3"/>
              </a:cxn>
              <a:cxn ang="0">
                <a:pos x="T4" y="T5"/>
              </a:cxn>
              <a:cxn ang="0">
                <a:pos x="T6" y="T7"/>
              </a:cxn>
              <a:cxn ang="0">
                <a:pos x="T8" y="T9"/>
              </a:cxn>
              <a:cxn ang="0">
                <a:pos x="T10" y="T11"/>
              </a:cxn>
              <a:cxn ang="0">
                <a:pos x="T12" y="T13"/>
              </a:cxn>
            </a:cxnLst>
            <a:rect l="0" t="0" r="r" b="b"/>
            <a:pathLst>
              <a:path w="3588" h="1795">
                <a:moveTo>
                  <a:pt x="3587" y="1794"/>
                </a:moveTo>
                <a:lnTo>
                  <a:pt x="3485" y="1794"/>
                </a:lnTo>
                <a:cubicBezTo>
                  <a:pt x="3485" y="862"/>
                  <a:pt x="2726" y="103"/>
                  <a:pt x="1794" y="103"/>
                </a:cubicBezTo>
                <a:cubicBezTo>
                  <a:pt x="861" y="103"/>
                  <a:pt x="102" y="862"/>
                  <a:pt x="102" y="1794"/>
                </a:cubicBezTo>
                <a:lnTo>
                  <a:pt x="0" y="1794"/>
                </a:lnTo>
                <a:cubicBezTo>
                  <a:pt x="0" y="805"/>
                  <a:pt x="805" y="0"/>
                  <a:pt x="1794" y="0"/>
                </a:cubicBezTo>
                <a:cubicBezTo>
                  <a:pt x="2782" y="0"/>
                  <a:pt x="3587" y="805"/>
                  <a:pt x="3587" y="1794"/>
                </a:cubicBez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6" name="Freeform 5">
            <a:extLst>
              <a:ext uri="{FF2B5EF4-FFF2-40B4-BE49-F238E27FC236}">
                <a16:creationId xmlns:a16="http://schemas.microsoft.com/office/drawing/2014/main" id="{2C2709FB-ED2D-4C2D-A0BB-F3C52AF9CF06}"/>
              </a:ext>
            </a:extLst>
          </p:cNvPr>
          <p:cNvSpPr>
            <a:spLocks noChangeArrowheads="1"/>
          </p:cNvSpPr>
          <p:nvPr/>
        </p:nvSpPr>
        <p:spPr bwMode="auto">
          <a:xfrm>
            <a:off x="2259184" y="3609663"/>
            <a:ext cx="19226" cy="606969"/>
          </a:xfrm>
          <a:custGeom>
            <a:avLst/>
            <a:gdLst>
              <a:gd name="T0" fmla="*/ 31 w 32"/>
              <a:gd name="T1" fmla="*/ 973 h 974"/>
              <a:gd name="T2" fmla="*/ 0 w 32"/>
              <a:gd name="T3" fmla="*/ 973 h 974"/>
              <a:gd name="T4" fmla="*/ 0 w 32"/>
              <a:gd name="T5" fmla="*/ 0 h 974"/>
              <a:gd name="T6" fmla="*/ 31 w 32"/>
              <a:gd name="T7" fmla="*/ 0 h 974"/>
              <a:gd name="T8" fmla="*/ 31 w 32"/>
              <a:gd name="T9" fmla="*/ 973 h 974"/>
            </a:gdLst>
            <a:ahLst/>
            <a:cxnLst>
              <a:cxn ang="0">
                <a:pos x="T0" y="T1"/>
              </a:cxn>
              <a:cxn ang="0">
                <a:pos x="T2" y="T3"/>
              </a:cxn>
              <a:cxn ang="0">
                <a:pos x="T4" y="T5"/>
              </a:cxn>
              <a:cxn ang="0">
                <a:pos x="T6" y="T7"/>
              </a:cxn>
              <a:cxn ang="0">
                <a:pos x="T8" y="T9"/>
              </a:cxn>
            </a:cxnLst>
            <a:rect l="0" t="0" r="r" b="b"/>
            <a:pathLst>
              <a:path w="32" h="974">
                <a:moveTo>
                  <a:pt x="31" y="973"/>
                </a:moveTo>
                <a:lnTo>
                  <a:pt x="0" y="973"/>
                </a:lnTo>
                <a:lnTo>
                  <a:pt x="0" y="0"/>
                </a:lnTo>
                <a:lnTo>
                  <a:pt x="31" y="0"/>
                </a:lnTo>
                <a:lnTo>
                  <a:pt x="31" y="973"/>
                </a:ln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7" name="Freeform 6">
            <a:extLst>
              <a:ext uri="{FF2B5EF4-FFF2-40B4-BE49-F238E27FC236}">
                <a16:creationId xmlns:a16="http://schemas.microsoft.com/office/drawing/2014/main" id="{086A1E64-A152-4A0C-9145-AB4AF57EF874}"/>
              </a:ext>
            </a:extLst>
          </p:cNvPr>
          <p:cNvSpPr>
            <a:spLocks noChangeArrowheads="1"/>
          </p:cNvSpPr>
          <p:nvPr/>
        </p:nvSpPr>
        <p:spPr bwMode="auto">
          <a:xfrm>
            <a:off x="2160312" y="4104027"/>
            <a:ext cx="219718" cy="219718"/>
          </a:xfrm>
          <a:custGeom>
            <a:avLst/>
            <a:gdLst>
              <a:gd name="T0" fmla="*/ 353 w 354"/>
              <a:gd name="T1" fmla="*/ 176 h 354"/>
              <a:gd name="T2" fmla="*/ 177 w 354"/>
              <a:gd name="T3" fmla="*/ 353 h 354"/>
              <a:gd name="T4" fmla="*/ 0 w 354"/>
              <a:gd name="T5" fmla="*/ 176 h 354"/>
              <a:gd name="T6" fmla="*/ 177 w 354"/>
              <a:gd name="T7" fmla="*/ 0 h 354"/>
              <a:gd name="T8" fmla="*/ 353 w 354"/>
              <a:gd name="T9" fmla="*/ 176 h 354"/>
            </a:gdLst>
            <a:ahLst/>
            <a:cxnLst>
              <a:cxn ang="0">
                <a:pos x="T0" y="T1"/>
              </a:cxn>
              <a:cxn ang="0">
                <a:pos x="T2" y="T3"/>
              </a:cxn>
              <a:cxn ang="0">
                <a:pos x="T4" y="T5"/>
              </a:cxn>
              <a:cxn ang="0">
                <a:pos x="T6" y="T7"/>
              </a:cxn>
              <a:cxn ang="0">
                <a:pos x="T8" y="T9"/>
              </a:cxn>
            </a:cxnLst>
            <a:rect l="0" t="0" r="r" b="b"/>
            <a:pathLst>
              <a:path w="354" h="354">
                <a:moveTo>
                  <a:pt x="353" y="176"/>
                </a:moveTo>
                <a:cubicBezTo>
                  <a:pt x="353" y="274"/>
                  <a:pt x="274" y="353"/>
                  <a:pt x="177" y="353"/>
                </a:cubicBezTo>
                <a:cubicBezTo>
                  <a:pt x="79" y="353"/>
                  <a:pt x="0" y="274"/>
                  <a:pt x="0" y="176"/>
                </a:cubicBezTo>
                <a:cubicBezTo>
                  <a:pt x="0" y="79"/>
                  <a:pt x="79" y="0"/>
                  <a:pt x="177" y="0"/>
                </a:cubicBezTo>
                <a:cubicBezTo>
                  <a:pt x="274" y="0"/>
                  <a:pt x="353" y="79"/>
                  <a:pt x="353" y="176"/>
                </a:cubicBezTo>
              </a:path>
            </a:pathLst>
          </a:custGeom>
          <a:solidFill>
            <a:schemeClr val="accent1"/>
          </a:solidFill>
          <a:ln>
            <a:noFill/>
          </a:ln>
          <a:effectLst/>
        </p:spPr>
        <p:txBody>
          <a:bodyPr wrap="none" anchor="ctr"/>
          <a:lstStyle/>
          <a:p>
            <a:endParaRPr lang="en-US" sz="900" dirty="0">
              <a:latin typeface="DM Sans" pitchFamily="2" charset="77"/>
            </a:endParaRPr>
          </a:p>
        </p:txBody>
      </p:sp>
      <p:sp>
        <p:nvSpPr>
          <p:cNvPr id="8" name="Freeform 7">
            <a:extLst>
              <a:ext uri="{FF2B5EF4-FFF2-40B4-BE49-F238E27FC236}">
                <a16:creationId xmlns:a16="http://schemas.microsoft.com/office/drawing/2014/main" id="{D69D10E5-CF69-4A02-9136-78AF539C3B12}"/>
              </a:ext>
            </a:extLst>
          </p:cNvPr>
          <p:cNvSpPr>
            <a:spLocks noChangeArrowheads="1"/>
          </p:cNvSpPr>
          <p:nvPr/>
        </p:nvSpPr>
        <p:spPr bwMode="auto">
          <a:xfrm>
            <a:off x="3901572" y="1769530"/>
            <a:ext cx="1842881" cy="1840134"/>
          </a:xfrm>
          <a:custGeom>
            <a:avLst/>
            <a:gdLst>
              <a:gd name="T0" fmla="*/ 2956 w 2957"/>
              <a:gd name="T1" fmla="*/ 1477 h 2956"/>
              <a:gd name="T2" fmla="*/ 1478 w 2957"/>
              <a:gd name="T3" fmla="*/ 2955 h 2956"/>
              <a:gd name="T4" fmla="*/ 0 w 2957"/>
              <a:gd name="T5" fmla="*/ 1477 h 2956"/>
              <a:gd name="T6" fmla="*/ 1478 w 2957"/>
              <a:gd name="T7" fmla="*/ 0 h 2956"/>
              <a:gd name="T8" fmla="*/ 2956 w 2957"/>
              <a:gd name="T9" fmla="*/ 1477 h 2956"/>
            </a:gdLst>
            <a:ahLst/>
            <a:cxnLst>
              <a:cxn ang="0">
                <a:pos x="T0" y="T1"/>
              </a:cxn>
              <a:cxn ang="0">
                <a:pos x="T2" y="T3"/>
              </a:cxn>
              <a:cxn ang="0">
                <a:pos x="T4" y="T5"/>
              </a:cxn>
              <a:cxn ang="0">
                <a:pos x="T6" y="T7"/>
              </a:cxn>
              <a:cxn ang="0">
                <a:pos x="T8" y="T9"/>
              </a:cxn>
            </a:cxnLst>
            <a:rect l="0" t="0" r="r" b="b"/>
            <a:pathLst>
              <a:path w="2957" h="2956">
                <a:moveTo>
                  <a:pt x="2956" y="1477"/>
                </a:moveTo>
                <a:cubicBezTo>
                  <a:pt x="2956" y="2294"/>
                  <a:pt x="2294" y="2955"/>
                  <a:pt x="1478" y="2955"/>
                </a:cubicBezTo>
                <a:cubicBezTo>
                  <a:pt x="662" y="2955"/>
                  <a:pt x="0" y="2294"/>
                  <a:pt x="0" y="1477"/>
                </a:cubicBezTo>
                <a:cubicBezTo>
                  <a:pt x="0" y="662"/>
                  <a:pt x="662" y="0"/>
                  <a:pt x="1478" y="0"/>
                </a:cubicBezTo>
                <a:cubicBezTo>
                  <a:pt x="2294" y="0"/>
                  <a:pt x="2956" y="662"/>
                  <a:pt x="2956" y="1477"/>
                </a:cubicBez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9" name="Freeform 8">
            <a:extLst>
              <a:ext uri="{FF2B5EF4-FFF2-40B4-BE49-F238E27FC236}">
                <a16:creationId xmlns:a16="http://schemas.microsoft.com/office/drawing/2014/main" id="{02060A2B-F03B-4699-AF38-88F5EBEF5DCD}"/>
              </a:ext>
            </a:extLst>
          </p:cNvPr>
          <p:cNvSpPr>
            <a:spLocks noChangeArrowheads="1"/>
          </p:cNvSpPr>
          <p:nvPr/>
        </p:nvSpPr>
        <p:spPr bwMode="auto">
          <a:xfrm>
            <a:off x="3706574" y="1569037"/>
            <a:ext cx="2235625" cy="1117814"/>
          </a:xfrm>
          <a:custGeom>
            <a:avLst/>
            <a:gdLst>
              <a:gd name="T0" fmla="*/ 3587 w 3588"/>
              <a:gd name="T1" fmla="*/ 1794 h 1795"/>
              <a:gd name="T2" fmla="*/ 3485 w 3588"/>
              <a:gd name="T3" fmla="*/ 1794 h 1795"/>
              <a:gd name="T4" fmla="*/ 1793 w 3588"/>
              <a:gd name="T5" fmla="*/ 103 h 1795"/>
              <a:gd name="T6" fmla="*/ 101 w 3588"/>
              <a:gd name="T7" fmla="*/ 1794 h 1795"/>
              <a:gd name="T8" fmla="*/ 0 w 3588"/>
              <a:gd name="T9" fmla="*/ 1794 h 1795"/>
              <a:gd name="T10" fmla="*/ 1793 w 3588"/>
              <a:gd name="T11" fmla="*/ 0 h 1795"/>
              <a:gd name="T12" fmla="*/ 3587 w 3588"/>
              <a:gd name="T13" fmla="*/ 1794 h 1795"/>
            </a:gdLst>
            <a:ahLst/>
            <a:cxnLst>
              <a:cxn ang="0">
                <a:pos x="T0" y="T1"/>
              </a:cxn>
              <a:cxn ang="0">
                <a:pos x="T2" y="T3"/>
              </a:cxn>
              <a:cxn ang="0">
                <a:pos x="T4" y="T5"/>
              </a:cxn>
              <a:cxn ang="0">
                <a:pos x="T6" y="T7"/>
              </a:cxn>
              <a:cxn ang="0">
                <a:pos x="T8" y="T9"/>
              </a:cxn>
              <a:cxn ang="0">
                <a:pos x="T10" y="T11"/>
              </a:cxn>
              <a:cxn ang="0">
                <a:pos x="T12" y="T13"/>
              </a:cxn>
            </a:cxnLst>
            <a:rect l="0" t="0" r="r" b="b"/>
            <a:pathLst>
              <a:path w="3588" h="1795">
                <a:moveTo>
                  <a:pt x="3587" y="1794"/>
                </a:moveTo>
                <a:lnTo>
                  <a:pt x="3485" y="1794"/>
                </a:lnTo>
                <a:cubicBezTo>
                  <a:pt x="3485" y="862"/>
                  <a:pt x="2726" y="103"/>
                  <a:pt x="1793" y="103"/>
                </a:cubicBezTo>
                <a:cubicBezTo>
                  <a:pt x="860" y="103"/>
                  <a:pt x="101" y="862"/>
                  <a:pt x="101" y="1794"/>
                </a:cubicBezTo>
                <a:lnTo>
                  <a:pt x="0" y="1794"/>
                </a:lnTo>
                <a:cubicBezTo>
                  <a:pt x="0" y="805"/>
                  <a:pt x="804" y="0"/>
                  <a:pt x="1793" y="0"/>
                </a:cubicBezTo>
                <a:cubicBezTo>
                  <a:pt x="2782" y="0"/>
                  <a:pt x="3587" y="805"/>
                  <a:pt x="3587" y="1794"/>
                </a:cubicBez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10" name="Freeform 9">
            <a:extLst>
              <a:ext uri="{FF2B5EF4-FFF2-40B4-BE49-F238E27FC236}">
                <a16:creationId xmlns:a16="http://schemas.microsoft.com/office/drawing/2014/main" id="{116B3484-3D0B-4199-B280-AF766C994576}"/>
              </a:ext>
            </a:extLst>
          </p:cNvPr>
          <p:cNvSpPr>
            <a:spLocks noChangeArrowheads="1"/>
          </p:cNvSpPr>
          <p:nvPr/>
        </p:nvSpPr>
        <p:spPr bwMode="auto">
          <a:xfrm>
            <a:off x="4813400" y="3609663"/>
            <a:ext cx="19226" cy="606969"/>
          </a:xfrm>
          <a:custGeom>
            <a:avLst/>
            <a:gdLst>
              <a:gd name="T0" fmla="*/ 31 w 32"/>
              <a:gd name="T1" fmla="*/ 973 h 974"/>
              <a:gd name="T2" fmla="*/ 0 w 32"/>
              <a:gd name="T3" fmla="*/ 973 h 974"/>
              <a:gd name="T4" fmla="*/ 0 w 32"/>
              <a:gd name="T5" fmla="*/ 0 h 974"/>
              <a:gd name="T6" fmla="*/ 31 w 32"/>
              <a:gd name="T7" fmla="*/ 0 h 974"/>
              <a:gd name="T8" fmla="*/ 31 w 32"/>
              <a:gd name="T9" fmla="*/ 973 h 974"/>
            </a:gdLst>
            <a:ahLst/>
            <a:cxnLst>
              <a:cxn ang="0">
                <a:pos x="T0" y="T1"/>
              </a:cxn>
              <a:cxn ang="0">
                <a:pos x="T2" y="T3"/>
              </a:cxn>
              <a:cxn ang="0">
                <a:pos x="T4" y="T5"/>
              </a:cxn>
              <a:cxn ang="0">
                <a:pos x="T6" y="T7"/>
              </a:cxn>
              <a:cxn ang="0">
                <a:pos x="T8" y="T9"/>
              </a:cxn>
            </a:cxnLst>
            <a:rect l="0" t="0" r="r" b="b"/>
            <a:pathLst>
              <a:path w="32" h="974">
                <a:moveTo>
                  <a:pt x="31" y="973"/>
                </a:moveTo>
                <a:lnTo>
                  <a:pt x="0" y="973"/>
                </a:lnTo>
                <a:lnTo>
                  <a:pt x="0" y="0"/>
                </a:lnTo>
                <a:lnTo>
                  <a:pt x="31" y="0"/>
                </a:lnTo>
                <a:lnTo>
                  <a:pt x="31" y="973"/>
                </a:ln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11" name="Freeform 10">
            <a:extLst>
              <a:ext uri="{FF2B5EF4-FFF2-40B4-BE49-F238E27FC236}">
                <a16:creationId xmlns:a16="http://schemas.microsoft.com/office/drawing/2014/main" id="{F9717E6C-5038-4581-BFC9-F001F8CD98E0}"/>
              </a:ext>
            </a:extLst>
          </p:cNvPr>
          <p:cNvSpPr>
            <a:spLocks noChangeArrowheads="1"/>
          </p:cNvSpPr>
          <p:nvPr/>
        </p:nvSpPr>
        <p:spPr bwMode="auto">
          <a:xfrm>
            <a:off x="4711781" y="4104027"/>
            <a:ext cx="219718" cy="219718"/>
          </a:xfrm>
          <a:custGeom>
            <a:avLst/>
            <a:gdLst>
              <a:gd name="T0" fmla="*/ 353 w 354"/>
              <a:gd name="T1" fmla="*/ 176 h 354"/>
              <a:gd name="T2" fmla="*/ 177 w 354"/>
              <a:gd name="T3" fmla="*/ 353 h 354"/>
              <a:gd name="T4" fmla="*/ 0 w 354"/>
              <a:gd name="T5" fmla="*/ 176 h 354"/>
              <a:gd name="T6" fmla="*/ 177 w 354"/>
              <a:gd name="T7" fmla="*/ 0 h 354"/>
              <a:gd name="T8" fmla="*/ 353 w 354"/>
              <a:gd name="T9" fmla="*/ 176 h 354"/>
            </a:gdLst>
            <a:ahLst/>
            <a:cxnLst>
              <a:cxn ang="0">
                <a:pos x="T0" y="T1"/>
              </a:cxn>
              <a:cxn ang="0">
                <a:pos x="T2" y="T3"/>
              </a:cxn>
              <a:cxn ang="0">
                <a:pos x="T4" y="T5"/>
              </a:cxn>
              <a:cxn ang="0">
                <a:pos x="T6" y="T7"/>
              </a:cxn>
              <a:cxn ang="0">
                <a:pos x="T8" y="T9"/>
              </a:cxn>
            </a:cxnLst>
            <a:rect l="0" t="0" r="r" b="b"/>
            <a:pathLst>
              <a:path w="354" h="354">
                <a:moveTo>
                  <a:pt x="353" y="176"/>
                </a:moveTo>
                <a:cubicBezTo>
                  <a:pt x="353" y="274"/>
                  <a:pt x="275" y="353"/>
                  <a:pt x="177" y="353"/>
                </a:cubicBezTo>
                <a:cubicBezTo>
                  <a:pt x="79" y="353"/>
                  <a:pt x="0" y="274"/>
                  <a:pt x="0" y="176"/>
                </a:cubicBezTo>
                <a:cubicBezTo>
                  <a:pt x="0" y="79"/>
                  <a:pt x="79" y="0"/>
                  <a:pt x="177" y="0"/>
                </a:cubicBezTo>
                <a:cubicBezTo>
                  <a:pt x="275" y="0"/>
                  <a:pt x="353" y="79"/>
                  <a:pt x="353" y="176"/>
                </a:cubicBezTo>
              </a:path>
            </a:pathLst>
          </a:custGeom>
          <a:solidFill>
            <a:schemeClr val="accent2"/>
          </a:solidFill>
          <a:ln>
            <a:noFill/>
          </a:ln>
          <a:effectLst/>
        </p:spPr>
        <p:txBody>
          <a:bodyPr wrap="none" anchor="ctr"/>
          <a:lstStyle/>
          <a:p>
            <a:endParaRPr lang="en-US" sz="900" dirty="0">
              <a:latin typeface="DM Sans" pitchFamily="2" charset="77"/>
            </a:endParaRPr>
          </a:p>
        </p:txBody>
      </p:sp>
      <p:sp>
        <p:nvSpPr>
          <p:cNvPr id="12" name="Freeform 11">
            <a:extLst>
              <a:ext uri="{FF2B5EF4-FFF2-40B4-BE49-F238E27FC236}">
                <a16:creationId xmlns:a16="http://schemas.microsoft.com/office/drawing/2014/main" id="{B0936BAC-CB95-45C4-B497-7C2C3AB782B2}"/>
              </a:ext>
            </a:extLst>
          </p:cNvPr>
          <p:cNvSpPr>
            <a:spLocks noChangeArrowheads="1"/>
          </p:cNvSpPr>
          <p:nvPr/>
        </p:nvSpPr>
        <p:spPr bwMode="auto">
          <a:xfrm>
            <a:off x="6453042" y="1769530"/>
            <a:ext cx="1840134" cy="1840134"/>
          </a:xfrm>
          <a:custGeom>
            <a:avLst/>
            <a:gdLst>
              <a:gd name="T0" fmla="*/ 2955 w 2956"/>
              <a:gd name="T1" fmla="*/ 1477 h 2956"/>
              <a:gd name="T2" fmla="*/ 1477 w 2956"/>
              <a:gd name="T3" fmla="*/ 2955 h 2956"/>
              <a:gd name="T4" fmla="*/ 0 w 2956"/>
              <a:gd name="T5" fmla="*/ 1477 h 2956"/>
              <a:gd name="T6" fmla="*/ 1477 w 2956"/>
              <a:gd name="T7" fmla="*/ 0 h 2956"/>
              <a:gd name="T8" fmla="*/ 2955 w 2956"/>
              <a:gd name="T9" fmla="*/ 1477 h 2956"/>
            </a:gdLst>
            <a:ahLst/>
            <a:cxnLst>
              <a:cxn ang="0">
                <a:pos x="T0" y="T1"/>
              </a:cxn>
              <a:cxn ang="0">
                <a:pos x="T2" y="T3"/>
              </a:cxn>
              <a:cxn ang="0">
                <a:pos x="T4" y="T5"/>
              </a:cxn>
              <a:cxn ang="0">
                <a:pos x="T6" y="T7"/>
              </a:cxn>
              <a:cxn ang="0">
                <a:pos x="T8" y="T9"/>
              </a:cxn>
            </a:cxnLst>
            <a:rect l="0" t="0" r="r" b="b"/>
            <a:pathLst>
              <a:path w="2956" h="2956">
                <a:moveTo>
                  <a:pt x="2955" y="1477"/>
                </a:moveTo>
                <a:cubicBezTo>
                  <a:pt x="2955" y="2294"/>
                  <a:pt x="2294" y="2955"/>
                  <a:pt x="1477" y="2955"/>
                </a:cubicBezTo>
                <a:cubicBezTo>
                  <a:pt x="662" y="2955"/>
                  <a:pt x="0" y="2294"/>
                  <a:pt x="0" y="1477"/>
                </a:cubicBezTo>
                <a:cubicBezTo>
                  <a:pt x="0" y="662"/>
                  <a:pt x="662" y="0"/>
                  <a:pt x="1477" y="0"/>
                </a:cubicBezTo>
                <a:cubicBezTo>
                  <a:pt x="2294" y="0"/>
                  <a:pt x="2955" y="662"/>
                  <a:pt x="2955" y="1477"/>
                </a:cubicBez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13" name="Freeform 12">
            <a:extLst>
              <a:ext uri="{FF2B5EF4-FFF2-40B4-BE49-F238E27FC236}">
                <a16:creationId xmlns:a16="http://schemas.microsoft.com/office/drawing/2014/main" id="{767FE9D2-0A99-4066-8324-A541B36A20F5}"/>
              </a:ext>
            </a:extLst>
          </p:cNvPr>
          <p:cNvSpPr>
            <a:spLocks noChangeArrowheads="1"/>
          </p:cNvSpPr>
          <p:nvPr/>
        </p:nvSpPr>
        <p:spPr bwMode="auto">
          <a:xfrm>
            <a:off x="6258042" y="1569037"/>
            <a:ext cx="2235625" cy="1117814"/>
          </a:xfrm>
          <a:custGeom>
            <a:avLst/>
            <a:gdLst>
              <a:gd name="T0" fmla="*/ 3587 w 3588"/>
              <a:gd name="T1" fmla="*/ 1794 h 1795"/>
              <a:gd name="T2" fmla="*/ 3485 w 3588"/>
              <a:gd name="T3" fmla="*/ 1794 h 1795"/>
              <a:gd name="T4" fmla="*/ 1793 w 3588"/>
              <a:gd name="T5" fmla="*/ 103 h 1795"/>
              <a:gd name="T6" fmla="*/ 102 w 3588"/>
              <a:gd name="T7" fmla="*/ 1794 h 1795"/>
              <a:gd name="T8" fmla="*/ 0 w 3588"/>
              <a:gd name="T9" fmla="*/ 1794 h 1795"/>
              <a:gd name="T10" fmla="*/ 1793 w 3588"/>
              <a:gd name="T11" fmla="*/ 0 h 1795"/>
              <a:gd name="T12" fmla="*/ 3587 w 3588"/>
              <a:gd name="T13" fmla="*/ 1794 h 1795"/>
            </a:gdLst>
            <a:ahLst/>
            <a:cxnLst>
              <a:cxn ang="0">
                <a:pos x="T0" y="T1"/>
              </a:cxn>
              <a:cxn ang="0">
                <a:pos x="T2" y="T3"/>
              </a:cxn>
              <a:cxn ang="0">
                <a:pos x="T4" y="T5"/>
              </a:cxn>
              <a:cxn ang="0">
                <a:pos x="T6" y="T7"/>
              </a:cxn>
              <a:cxn ang="0">
                <a:pos x="T8" y="T9"/>
              </a:cxn>
              <a:cxn ang="0">
                <a:pos x="T10" y="T11"/>
              </a:cxn>
              <a:cxn ang="0">
                <a:pos x="T12" y="T13"/>
              </a:cxn>
            </a:cxnLst>
            <a:rect l="0" t="0" r="r" b="b"/>
            <a:pathLst>
              <a:path w="3588" h="1795">
                <a:moveTo>
                  <a:pt x="3587" y="1794"/>
                </a:moveTo>
                <a:lnTo>
                  <a:pt x="3485" y="1794"/>
                </a:lnTo>
                <a:cubicBezTo>
                  <a:pt x="3485" y="862"/>
                  <a:pt x="2726" y="103"/>
                  <a:pt x="1793" y="103"/>
                </a:cubicBezTo>
                <a:cubicBezTo>
                  <a:pt x="861" y="103"/>
                  <a:pt x="102" y="862"/>
                  <a:pt x="102" y="1794"/>
                </a:cubicBezTo>
                <a:lnTo>
                  <a:pt x="0" y="1794"/>
                </a:lnTo>
                <a:cubicBezTo>
                  <a:pt x="0" y="805"/>
                  <a:pt x="804" y="0"/>
                  <a:pt x="1793" y="0"/>
                </a:cubicBezTo>
                <a:cubicBezTo>
                  <a:pt x="2782" y="0"/>
                  <a:pt x="3587" y="805"/>
                  <a:pt x="3587" y="1794"/>
                </a:cubicBez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14" name="Freeform 13">
            <a:extLst>
              <a:ext uri="{FF2B5EF4-FFF2-40B4-BE49-F238E27FC236}">
                <a16:creationId xmlns:a16="http://schemas.microsoft.com/office/drawing/2014/main" id="{B59BDE45-AC97-49B1-9B6E-BB52E6B4D6DC}"/>
              </a:ext>
            </a:extLst>
          </p:cNvPr>
          <p:cNvSpPr>
            <a:spLocks noChangeArrowheads="1"/>
          </p:cNvSpPr>
          <p:nvPr/>
        </p:nvSpPr>
        <p:spPr bwMode="auto">
          <a:xfrm>
            <a:off x="7364869" y="3609663"/>
            <a:ext cx="19225" cy="606969"/>
          </a:xfrm>
          <a:custGeom>
            <a:avLst/>
            <a:gdLst>
              <a:gd name="T0" fmla="*/ 31 w 32"/>
              <a:gd name="T1" fmla="*/ 973 h 974"/>
              <a:gd name="T2" fmla="*/ 0 w 32"/>
              <a:gd name="T3" fmla="*/ 973 h 974"/>
              <a:gd name="T4" fmla="*/ 0 w 32"/>
              <a:gd name="T5" fmla="*/ 0 h 974"/>
              <a:gd name="T6" fmla="*/ 31 w 32"/>
              <a:gd name="T7" fmla="*/ 0 h 974"/>
              <a:gd name="T8" fmla="*/ 31 w 32"/>
              <a:gd name="T9" fmla="*/ 973 h 974"/>
            </a:gdLst>
            <a:ahLst/>
            <a:cxnLst>
              <a:cxn ang="0">
                <a:pos x="T0" y="T1"/>
              </a:cxn>
              <a:cxn ang="0">
                <a:pos x="T2" y="T3"/>
              </a:cxn>
              <a:cxn ang="0">
                <a:pos x="T4" y="T5"/>
              </a:cxn>
              <a:cxn ang="0">
                <a:pos x="T6" y="T7"/>
              </a:cxn>
              <a:cxn ang="0">
                <a:pos x="T8" y="T9"/>
              </a:cxn>
            </a:cxnLst>
            <a:rect l="0" t="0" r="r" b="b"/>
            <a:pathLst>
              <a:path w="32" h="974">
                <a:moveTo>
                  <a:pt x="31" y="973"/>
                </a:moveTo>
                <a:lnTo>
                  <a:pt x="0" y="973"/>
                </a:lnTo>
                <a:lnTo>
                  <a:pt x="0" y="0"/>
                </a:lnTo>
                <a:lnTo>
                  <a:pt x="31" y="0"/>
                </a:lnTo>
                <a:lnTo>
                  <a:pt x="31" y="973"/>
                </a:ln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15" name="Freeform 14">
            <a:extLst>
              <a:ext uri="{FF2B5EF4-FFF2-40B4-BE49-F238E27FC236}">
                <a16:creationId xmlns:a16="http://schemas.microsoft.com/office/drawing/2014/main" id="{98A2EF96-BAF3-4A17-A521-C0D07F63878A}"/>
              </a:ext>
            </a:extLst>
          </p:cNvPr>
          <p:cNvSpPr>
            <a:spLocks noChangeArrowheads="1"/>
          </p:cNvSpPr>
          <p:nvPr/>
        </p:nvSpPr>
        <p:spPr bwMode="auto">
          <a:xfrm>
            <a:off x="7265996" y="4104027"/>
            <a:ext cx="219718" cy="219718"/>
          </a:xfrm>
          <a:custGeom>
            <a:avLst/>
            <a:gdLst>
              <a:gd name="T0" fmla="*/ 353 w 354"/>
              <a:gd name="T1" fmla="*/ 176 h 354"/>
              <a:gd name="T2" fmla="*/ 176 w 354"/>
              <a:gd name="T3" fmla="*/ 353 h 354"/>
              <a:gd name="T4" fmla="*/ 0 w 354"/>
              <a:gd name="T5" fmla="*/ 176 h 354"/>
              <a:gd name="T6" fmla="*/ 176 w 354"/>
              <a:gd name="T7" fmla="*/ 0 h 354"/>
              <a:gd name="T8" fmla="*/ 353 w 354"/>
              <a:gd name="T9" fmla="*/ 176 h 354"/>
            </a:gdLst>
            <a:ahLst/>
            <a:cxnLst>
              <a:cxn ang="0">
                <a:pos x="T0" y="T1"/>
              </a:cxn>
              <a:cxn ang="0">
                <a:pos x="T2" y="T3"/>
              </a:cxn>
              <a:cxn ang="0">
                <a:pos x="T4" y="T5"/>
              </a:cxn>
              <a:cxn ang="0">
                <a:pos x="T6" y="T7"/>
              </a:cxn>
              <a:cxn ang="0">
                <a:pos x="T8" y="T9"/>
              </a:cxn>
            </a:cxnLst>
            <a:rect l="0" t="0" r="r" b="b"/>
            <a:pathLst>
              <a:path w="354" h="354">
                <a:moveTo>
                  <a:pt x="353" y="176"/>
                </a:moveTo>
                <a:cubicBezTo>
                  <a:pt x="353" y="274"/>
                  <a:pt x="274" y="353"/>
                  <a:pt x="176" y="353"/>
                </a:cubicBezTo>
                <a:cubicBezTo>
                  <a:pt x="79" y="353"/>
                  <a:pt x="0" y="274"/>
                  <a:pt x="0" y="176"/>
                </a:cubicBezTo>
                <a:cubicBezTo>
                  <a:pt x="0" y="79"/>
                  <a:pt x="79" y="0"/>
                  <a:pt x="176" y="0"/>
                </a:cubicBezTo>
                <a:cubicBezTo>
                  <a:pt x="274" y="0"/>
                  <a:pt x="353" y="79"/>
                  <a:pt x="353" y="176"/>
                </a:cubicBezTo>
              </a:path>
            </a:pathLst>
          </a:custGeom>
          <a:solidFill>
            <a:schemeClr val="accent3"/>
          </a:solidFill>
          <a:ln>
            <a:noFill/>
          </a:ln>
          <a:effectLst/>
        </p:spPr>
        <p:txBody>
          <a:bodyPr wrap="none" anchor="ctr"/>
          <a:lstStyle/>
          <a:p>
            <a:endParaRPr lang="en-US" sz="900" dirty="0">
              <a:latin typeface="DM Sans" pitchFamily="2" charset="77"/>
            </a:endParaRPr>
          </a:p>
        </p:txBody>
      </p:sp>
      <p:sp>
        <p:nvSpPr>
          <p:cNvPr id="16" name="Freeform 15">
            <a:extLst>
              <a:ext uri="{FF2B5EF4-FFF2-40B4-BE49-F238E27FC236}">
                <a16:creationId xmlns:a16="http://schemas.microsoft.com/office/drawing/2014/main" id="{13236BD5-26B4-47BC-B6AA-97E8EFA246DE}"/>
              </a:ext>
            </a:extLst>
          </p:cNvPr>
          <p:cNvSpPr>
            <a:spLocks noChangeArrowheads="1"/>
          </p:cNvSpPr>
          <p:nvPr/>
        </p:nvSpPr>
        <p:spPr bwMode="auto">
          <a:xfrm>
            <a:off x="9007257" y="1769530"/>
            <a:ext cx="1842879" cy="1840134"/>
          </a:xfrm>
          <a:custGeom>
            <a:avLst/>
            <a:gdLst>
              <a:gd name="T0" fmla="*/ 2956 w 2957"/>
              <a:gd name="T1" fmla="*/ 1477 h 2956"/>
              <a:gd name="T2" fmla="*/ 1478 w 2957"/>
              <a:gd name="T3" fmla="*/ 2955 h 2956"/>
              <a:gd name="T4" fmla="*/ 0 w 2957"/>
              <a:gd name="T5" fmla="*/ 1477 h 2956"/>
              <a:gd name="T6" fmla="*/ 1478 w 2957"/>
              <a:gd name="T7" fmla="*/ 0 h 2956"/>
              <a:gd name="T8" fmla="*/ 2956 w 2957"/>
              <a:gd name="T9" fmla="*/ 1477 h 2956"/>
            </a:gdLst>
            <a:ahLst/>
            <a:cxnLst>
              <a:cxn ang="0">
                <a:pos x="T0" y="T1"/>
              </a:cxn>
              <a:cxn ang="0">
                <a:pos x="T2" y="T3"/>
              </a:cxn>
              <a:cxn ang="0">
                <a:pos x="T4" y="T5"/>
              </a:cxn>
              <a:cxn ang="0">
                <a:pos x="T6" y="T7"/>
              </a:cxn>
              <a:cxn ang="0">
                <a:pos x="T8" y="T9"/>
              </a:cxn>
            </a:cxnLst>
            <a:rect l="0" t="0" r="r" b="b"/>
            <a:pathLst>
              <a:path w="2957" h="2956">
                <a:moveTo>
                  <a:pt x="2956" y="1477"/>
                </a:moveTo>
                <a:cubicBezTo>
                  <a:pt x="2956" y="2294"/>
                  <a:pt x="2294" y="2955"/>
                  <a:pt x="1478" y="2955"/>
                </a:cubicBezTo>
                <a:cubicBezTo>
                  <a:pt x="662" y="2955"/>
                  <a:pt x="0" y="2294"/>
                  <a:pt x="0" y="1477"/>
                </a:cubicBezTo>
                <a:cubicBezTo>
                  <a:pt x="0" y="662"/>
                  <a:pt x="662" y="0"/>
                  <a:pt x="1478" y="0"/>
                </a:cubicBezTo>
                <a:cubicBezTo>
                  <a:pt x="2294" y="0"/>
                  <a:pt x="2956" y="662"/>
                  <a:pt x="2956" y="1477"/>
                </a:cubicBezTo>
              </a:path>
            </a:pathLst>
          </a:custGeom>
          <a:solidFill>
            <a:schemeClr val="accent4"/>
          </a:solidFill>
          <a:ln>
            <a:noFill/>
          </a:ln>
          <a:effectLst/>
        </p:spPr>
        <p:txBody>
          <a:bodyPr wrap="none" anchor="ctr"/>
          <a:lstStyle/>
          <a:p>
            <a:pPr algn="ctr"/>
            <a:r>
              <a:rPr lang="en-US" sz="8000" b="1" dirty="0">
                <a:solidFill>
                  <a:schemeClr val="bg1"/>
                </a:solidFill>
                <a:latin typeface="Aptos" panose="020B0004020202020204" pitchFamily="34" charset="0"/>
                <a:cs typeface="Poppins" panose="00000500000000000000" pitchFamily="2" charset="0"/>
              </a:rPr>
              <a:t>…</a:t>
            </a:r>
          </a:p>
        </p:txBody>
      </p:sp>
      <p:sp>
        <p:nvSpPr>
          <p:cNvPr id="17" name="Freeform 16">
            <a:extLst>
              <a:ext uri="{FF2B5EF4-FFF2-40B4-BE49-F238E27FC236}">
                <a16:creationId xmlns:a16="http://schemas.microsoft.com/office/drawing/2014/main" id="{2EB8374F-30DA-4416-BBD1-96FD5477BAB4}"/>
              </a:ext>
            </a:extLst>
          </p:cNvPr>
          <p:cNvSpPr>
            <a:spLocks noChangeArrowheads="1"/>
          </p:cNvSpPr>
          <p:nvPr/>
        </p:nvSpPr>
        <p:spPr bwMode="auto">
          <a:xfrm>
            <a:off x="8809512" y="1569037"/>
            <a:ext cx="2235625" cy="1117814"/>
          </a:xfrm>
          <a:custGeom>
            <a:avLst/>
            <a:gdLst>
              <a:gd name="T0" fmla="*/ 3588 w 3589"/>
              <a:gd name="T1" fmla="*/ 1794 h 1795"/>
              <a:gd name="T2" fmla="*/ 3486 w 3589"/>
              <a:gd name="T3" fmla="*/ 1794 h 1795"/>
              <a:gd name="T4" fmla="*/ 1794 w 3589"/>
              <a:gd name="T5" fmla="*/ 103 h 1795"/>
              <a:gd name="T6" fmla="*/ 102 w 3589"/>
              <a:gd name="T7" fmla="*/ 1794 h 1795"/>
              <a:gd name="T8" fmla="*/ 0 w 3589"/>
              <a:gd name="T9" fmla="*/ 1794 h 1795"/>
              <a:gd name="T10" fmla="*/ 1794 w 3589"/>
              <a:gd name="T11" fmla="*/ 0 h 1795"/>
              <a:gd name="T12" fmla="*/ 3588 w 3589"/>
              <a:gd name="T13" fmla="*/ 1794 h 1795"/>
            </a:gdLst>
            <a:ahLst/>
            <a:cxnLst>
              <a:cxn ang="0">
                <a:pos x="T0" y="T1"/>
              </a:cxn>
              <a:cxn ang="0">
                <a:pos x="T2" y="T3"/>
              </a:cxn>
              <a:cxn ang="0">
                <a:pos x="T4" y="T5"/>
              </a:cxn>
              <a:cxn ang="0">
                <a:pos x="T6" y="T7"/>
              </a:cxn>
              <a:cxn ang="0">
                <a:pos x="T8" y="T9"/>
              </a:cxn>
              <a:cxn ang="0">
                <a:pos x="T10" y="T11"/>
              </a:cxn>
              <a:cxn ang="0">
                <a:pos x="T12" y="T13"/>
              </a:cxn>
            </a:cxnLst>
            <a:rect l="0" t="0" r="r" b="b"/>
            <a:pathLst>
              <a:path w="3589" h="1795">
                <a:moveTo>
                  <a:pt x="3588" y="1794"/>
                </a:moveTo>
                <a:lnTo>
                  <a:pt x="3486" y="1794"/>
                </a:lnTo>
                <a:cubicBezTo>
                  <a:pt x="3486" y="862"/>
                  <a:pt x="2727" y="103"/>
                  <a:pt x="1794" y="103"/>
                </a:cubicBezTo>
                <a:cubicBezTo>
                  <a:pt x="861" y="103"/>
                  <a:pt x="102" y="862"/>
                  <a:pt x="102" y="1794"/>
                </a:cubicBezTo>
                <a:lnTo>
                  <a:pt x="0" y="1794"/>
                </a:lnTo>
                <a:cubicBezTo>
                  <a:pt x="0" y="805"/>
                  <a:pt x="804" y="0"/>
                  <a:pt x="1794" y="0"/>
                </a:cubicBezTo>
                <a:cubicBezTo>
                  <a:pt x="2783" y="0"/>
                  <a:pt x="3588" y="805"/>
                  <a:pt x="3588" y="1794"/>
                </a:cubicBezTo>
              </a:path>
            </a:pathLst>
          </a:custGeom>
          <a:solidFill>
            <a:schemeClr val="accent4"/>
          </a:solidFill>
          <a:ln>
            <a:noFill/>
          </a:ln>
          <a:effectLst/>
        </p:spPr>
        <p:txBody>
          <a:bodyPr wrap="none" anchor="ctr"/>
          <a:lstStyle/>
          <a:p>
            <a:endParaRPr lang="en-US" sz="900" dirty="0">
              <a:latin typeface="DM Sans" pitchFamily="2" charset="77"/>
            </a:endParaRPr>
          </a:p>
        </p:txBody>
      </p:sp>
      <p:sp>
        <p:nvSpPr>
          <p:cNvPr id="18" name="Freeform 17">
            <a:extLst>
              <a:ext uri="{FF2B5EF4-FFF2-40B4-BE49-F238E27FC236}">
                <a16:creationId xmlns:a16="http://schemas.microsoft.com/office/drawing/2014/main" id="{2C67FDD0-DCDE-48B7-BF7A-91E51F2B4F9A}"/>
              </a:ext>
            </a:extLst>
          </p:cNvPr>
          <p:cNvSpPr>
            <a:spLocks noChangeArrowheads="1"/>
          </p:cNvSpPr>
          <p:nvPr/>
        </p:nvSpPr>
        <p:spPr bwMode="auto">
          <a:xfrm>
            <a:off x="9919085" y="3609663"/>
            <a:ext cx="19225" cy="606969"/>
          </a:xfrm>
          <a:custGeom>
            <a:avLst/>
            <a:gdLst>
              <a:gd name="T0" fmla="*/ 30 w 31"/>
              <a:gd name="T1" fmla="*/ 973 h 974"/>
              <a:gd name="T2" fmla="*/ 0 w 31"/>
              <a:gd name="T3" fmla="*/ 973 h 974"/>
              <a:gd name="T4" fmla="*/ 0 w 31"/>
              <a:gd name="T5" fmla="*/ 0 h 974"/>
              <a:gd name="T6" fmla="*/ 30 w 31"/>
              <a:gd name="T7" fmla="*/ 0 h 974"/>
              <a:gd name="T8" fmla="*/ 30 w 31"/>
              <a:gd name="T9" fmla="*/ 973 h 974"/>
            </a:gdLst>
            <a:ahLst/>
            <a:cxnLst>
              <a:cxn ang="0">
                <a:pos x="T0" y="T1"/>
              </a:cxn>
              <a:cxn ang="0">
                <a:pos x="T2" y="T3"/>
              </a:cxn>
              <a:cxn ang="0">
                <a:pos x="T4" y="T5"/>
              </a:cxn>
              <a:cxn ang="0">
                <a:pos x="T6" y="T7"/>
              </a:cxn>
              <a:cxn ang="0">
                <a:pos x="T8" y="T9"/>
              </a:cxn>
            </a:cxnLst>
            <a:rect l="0" t="0" r="r" b="b"/>
            <a:pathLst>
              <a:path w="31" h="974">
                <a:moveTo>
                  <a:pt x="30" y="973"/>
                </a:moveTo>
                <a:lnTo>
                  <a:pt x="0" y="973"/>
                </a:lnTo>
                <a:lnTo>
                  <a:pt x="0" y="0"/>
                </a:lnTo>
                <a:lnTo>
                  <a:pt x="30" y="0"/>
                </a:lnTo>
                <a:lnTo>
                  <a:pt x="30" y="973"/>
                </a:lnTo>
              </a:path>
            </a:pathLst>
          </a:custGeom>
          <a:solidFill>
            <a:schemeClr val="accent4"/>
          </a:solidFill>
          <a:ln>
            <a:noFill/>
          </a:ln>
          <a:effectLst/>
        </p:spPr>
        <p:txBody>
          <a:bodyPr wrap="none" anchor="ctr"/>
          <a:lstStyle/>
          <a:p>
            <a:endParaRPr lang="en-US" sz="900" dirty="0">
              <a:latin typeface="DM Sans" pitchFamily="2" charset="77"/>
            </a:endParaRPr>
          </a:p>
        </p:txBody>
      </p:sp>
      <p:sp>
        <p:nvSpPr>
          <p:cNvPr id="19" name="Freeform 18">
            <a:extLst>
              <a:ext uri="{FF2B5EF4-FFF2-40B4-BE49-F238E27FC236}">
                <a16:creationId xmlns:a16="http://schemas.microsoft.com/office/drawing/2014/main" id="{C2102D31-6DFB-477E-BE0D-E9BC8726A146}"/>
              </a:ext>
            </a:extLst>
          </p:cNvPr>
          <p:cNvSpPr>
            <a:spLocks noChangeArrowheads="1"/>
          </p:cNvSpPr>
          <p:nvPr/>
        </p:nvSpPr>
        <p:spPr bwMode="auto">
          <a:xfrm>
            <a:off x="9817464" y="4104027"/>
            <a:ext cx="222465" cy="219718"/>
          </a:xfrm>
          <a:custGeom>
            <a:avLst/>
            <a:gdLst>
              <a:gd name="T0" fmla="*/ 354 w 355"/>
              <a:gd name="T1" fmla="*/ 176 h 354"/>
              <a:gd name="T2" fmla="*/ 177 w 355"/>
              <a:gd name="T3" fmla="*/ 353 h 354"/>
              <a:gd name="T4" fmla="*/ 0 w 355"/>
              <a:gd name="T5" fmla="*/ 176 h 354"/>
              <a:gd name="T6" fmla="*/ 177 w 355"/>
              <a:gd name="T7" fmla="*/ 0 h 354"/>
              <a:gd name="T8" fmla="*/ 354 w 355"/>
              <a:gd name="T9" fmla="*/ 176 h 354"/>
            </a:gdLst>
            <a:ahLst/>
            <a:cxnLst>
              <a:cxn ang="0">
                <a:pos x="T0" y="T1"/>
              </a:cxn>
              <a:cxn ang="0">
                <a:pos x="T2" y="T3"/>
              </a:cxn>
              <a:cxn ang="0">
                <a:pos x="T4" y="T5"/>
              </a:cxn>
              <a:cxn ang="0">
                <a:pos x="T6" y="T7"/>
              </a:cxn>
              <a:cxn ang="0">
                <a:pos x="T8" y="T9"/>
              </a:cxn>
            </a:cxnLst>
            <a:rect l="0" t="0" r="r" b="b"/>
            <a:pathLst>
              <a:path w="355" h="354">
                <a:moveTo>
                  <a:pt x="354" y="176"/>
                </a:moveTo>
                <a:cubicBezTo>
                  <a:pt x="354" y="274"/>
                  <a:pt x="274" y="353"/>
                  <a:pt x="177" y="353"/>
                </a:cubicBezTo>
                <a:cubicBezTo>
                  <a:pt x="79" y="353"/>
                  <a:pt x="0" y="274"/>
                  <a:pt x="0" y="176"/>
                </a:cubicBezTo>
                <a:cubicBezTo>
                  <a:pt x="0" y="79"/>
                  <a:pt x="79" y="0"/>
                  <a:pt x="177" y="0"/>
                </a:cubicBezTo>
                <a:cubicBezTo>
                  <a:pt x="274" y="0"/>
                  <a:pt x="354" y="79"/>
                  <a:pt x="354" y="176"/>
                </a:cubicBezTo>
              </a:path>
            </a:pathLst>
          </a:custGeom>
          <a:solidFill>
            <a:schemeClr val="accent4"/>
          </a:solidFill>
          <a:ln>
            <a:noFill/>
          </a:ln>
          <a:effectLst/>
        </p:spPr>
        <p:txBody>
          <a:bodyPr wrap="none" anchor="ctr"/>
          <a:lstStyle/>
          <a:p>
            <a:endParaRPr lang="en-US" sz="900" dirty="0">
              <a:latin typeface="DM Sans" pitchFamily="2" charset="77"/>
            </a:endParaRPr>
          </a:p>
        </p:txBody>
      </p:sp>
      <p:sp>
        <p:nvSpPr>
          <p:cNvPr id="2" name="Title 1">
            <a:extLst>
              <a:ext uri="{FF2B5EF4-FFF2-40B4-BE49-F238E27FC236}">
                <a16:creationId xmlns:a16="http://schemas.microsoft.com/office/drawing/2014/main" id="{43E8FD77-2AE2-58EC-B56E-1FF45EF92C09}"/>
              </a:ext>
            </a:extLst>
          </p:cNvPr>
          <p:cNvSpPr txBox="1">
            <a:spLocks/>
          </p:cNvSpPr>
          <p:nvPr/>
        </p:nvSpPr>
        <p:spPr>
          <a:xfrm>
            <a:off x="838200" y="548084"/>
            <a:ext cx="11097126" cy="701731"/>
          </a:xfrm>
          <a:prstGeom prst="rect">
            <a:avLst/>
          </a:prstGeom>
        </p:spPr>
        <p:txBody>
          <a:bodyPr vert="horz" wrap="square" lIns="91440" tIns="45720" rIns="91440" bIns="45720" rtlCol="0" anchor="t" anchorCtr="0">
            <a:spAutoFit/>
          </a:bodyPr>
          <a:lstStyle>
            <a:lvl1pPr defTabSz="914400">
              <a:lnSpc>
                <a:spcPct val="90000"/>
              </a:lnSpc>
              <a:spcBef>
                <a:spcPct val="0"/>
              </a:spcBef>
              <a:buNone/>
              <a:defRPr lang="en-US" sz="4400" b="1" i="0" dirty="0">
                <a:solidFill>
                  <a:srgbClr val="0C2340"/>
                </a:solidFill>
                <a:latin typeface="Atkinson Hyperlegible" pitchFamily="2" charset="77"/>
                <a:ea typeface="+mj-ea"/>
                <a:cs typeface="+mj-cs"/>
              </a:defRPr>
            </a:lvl1pPr>
          </a:lstStyle>
          <a:p>
            <a:r>
              <a:rPr lang="en-US" dirty="0"/>
              <a:t>WORKFLOW EXAMPLES</a:t>
            </a:r>
          </a:p>
        </p:txBody>
      </p:sp>
      <p:sp>
        <p:nvSpPr>
          <p:cNvPr id="20" name="TextBox 19">
            <a:extLst>
              <a:ext uri="{FF2B5EF4-FFF2-40B4-BE49-F238E27FC236}">
                <a16:creationId xmlns:a16="http://schemas.microsoft.com/office/drawing/2014/main" id="{500A4C69-49AA-3197-F139-60C75231BFC3}"/>
              </a:ext>
            </a:extLst>
          </p:cNvPr>
          <p:cNvSpPr txBox="1"/>
          <p:nvPr/>
        </p:nvSpPr>
        <p:spPr>
          <a:xfrm>
            <a:off x="1323287" y="4849494"/>
            <a:ext cx="1840134" cy="369332"/>
          </a:xfrm>
          <a:prstGeom prst="rect">
            <a:avLst/>
          </a:prstGeom>
          <a:noFill/>
        </p:spPr>
        <p:txBody>
          <a:bodyPr wrap="square" rtlCol="0" anchor="ctr">
            <a:spAutoFit/>
          </a:bodyPr>
          <a:lstStyle/>
          <a:p>
            <a:pPr algn="ctr"/>
            <a:r>
              <a:rPr lang="en-US" b="1" spc="-15" dirty="0">
                <a:solidFill>
                  <a:srgbClr val="002060"/>
                </a:solidFill>
                <a:latin typeface="Poppins" panose="00000500000000000000" pitchFamily="2" charset="0"/>
                <a:cs typeface="Poppins" panose="00000500000000000000" pitchFamily="2" charset="0"/>
              </a:rPr>
              <a:t>ONBOARDING</a:t>
            </a:r>
          </a:p>
        </p:txBody>
      </p:sp>
      <p:pic>
        <p:nvPicPr>
          <p:cNvPr id="24" name="Graphic 23" descr="Table with solid fill">
            <a:extLst>
              <a:ext uri="{FF2B5EF4-FFF2-40B4-BE49-F238E27FC236}">
                <a16:creationId xmlns:a16="http://schemas.microsoft.com/office/drawing/2014/main" id="{46719B41-530A-EAE9-5775-DE46D3518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1983" y="2238065"/>
            <a:ext cx="914400" cy="914400"/>
          </a:xfrm>
          <a:prstGeom prst="rect">
            <a:avLst/>
          </a:prstGeom>
        </p:spPr>
      </p:pic>
      <p:sp>
        <p:nvSpPr>
          <p:cNvPr id="25" name="TextBox 24">
            <a:extLst>
              <a:ext uri="{FF2B5EF4-FFF2-40B4-BE49-F238E27FC236}">
                <a16:creationId xmlns:a16="http://schemas.microsoft.com/office/drawing/2014/main" id="{367A1DCD-88DC-EFBF-EB1C-98CFD52026E8}"/>
              </a:ext>
            </a:extLst>
          </p:cNvPr>
          <p:cNvSpPr txBox="1"/>
          <p:nvPr/>
        </p:nvSpPr>
        <p:spPr>
          <a:xfrm>
            <a:off x="3858279" y="4710995"/>
            <a:ext cx="1840134" cy="646331"/>
          </a:xfrm>
          <a:prstGeom prst="rect">
            <a:avLst/>
          </a:prstGeom>
          <a:noFill/>
        </p:spPr>
        <p:txBody>
          <a:bodyPr wrap="square" rtlCol="0" anchor="ctr">
            <a:spAutoFit/>
          </a:bodyPr>
          <a:lstStyle/>
          <a:p>
            <a:pPr algn="ctr"/>
            <a:r>
              <a:rPr lang="en-US" b="1" spc="-15" dirty="0">
                <a:solidFill>
                  <a:srgbClr val="002060"/>
                </a:solidFill>
                <a:latin typeface="Poppins" panose="00000500000000000000" pitchFamily="2" charset="0"/>
                <a:cs typeface="Poppins" panose="00000500000000000000" pitchFamily="2" charset="0"/>
              </a:rPr>
              <a:t>DATA PROCESSING</a:t>
            </a:r>
          </a:p>
        </p:txBody>
      </p:sp>
      <p:sp>
        <p:nvSpPr>
          <p:cNvPr id="37" name="TextBox 36">
            <a:extLst>
              <a:ext uri="{FF2B5EF4-FFF2-40B4-BE49-F238E27FC236}">
                <a16:creationId xmlns:a16="http://schemas.microsoft.com/office/drawing/2014/main" id="{8E4CE55D-1E70-4C2F-3B3D-08FE47A97269}"/>
              </a:ext>
            </a:extLst>
          </p:cNvPr>
          <p:cNvSpPr txBox="1"/>
          <p:nvPr/>
        </p:nvSpPr>
        <p:spPr>
          <a:xfrm>
            <a:off x="6464026" y="4710995"/>
            <a:ext cx="1840134" cy="646331"/>
          </a:xfrm>
          <a:prstGeom prst="rect">
            <a:avLst/>
          </a:prstGeom>
          <a:noFill/>
        </p:spPr>
        <p:txBody>
          <a:bodyPr wrap="square" rtlCol="0" anchor="ctr">
            <a:spAutoFit/>
          </a:bodyPr>
          <a:lstStyle/>
          <a:p>
            <a:pPr algn="ctr"/>
            <a:r>
              <a:rPr lang="en-US" b="1" spc="-15" dirty="0">
                <a:solidFill>
                  <a:srgbClr val="002060"/>
                </a:solidFill>
                <a:latin typeface="Poppins" panose="00000500000000000000" pitchFamily="2" charset="0"/>
                <a:cs typeface="Poppins" panose="00000500000000000000" pitchFamily="2" charset="0"/>
              </a:rPr>
              <a:t>DATA BRIEF DEVELOPMENT</a:t>
            </a:r>
          </a:p>
        </p:txBody>
      </p:sp>
      <p:sp>
        <p:nvSpPr>
          <p:cNvPr id="39" name="TextBox 38">
            <a:extLst>
              <a:ext uri="{FF2B5EF4-FFF2-40B4-BE49-F238E27FC236}">
                <a16:creationId xmlns:a16="http://schemas.microsoft.com/office/drawing/2014/main" id="{864AB0C8-C9D0-08C4-9063-7A217017A317}"/>
              </a:ext>
            </a:extLst>
          </p:cNvPr>
          <p:cNvSpPr txBox="1"/>
          <p:nvPr/>
        </p:nvSpPr>
        <p:spPr>
          <a:xfrm>
            <a:off x="8999018" y="4710995"/>
            <a:ext cx="1840134" cy="369332"/>
          </a:xfrm>
          <a:prstGeom prst="rect">
            <a:avLst/>
          </a:prstGeom>
          <a:noFill/>
        </p:spPr>
        <p:txBody>
          <a:bodyPr wrap="square" rtlCol="0" anchor="ctr">
            <a:spAutoFit/>
          </a:bodyPr>
          <a:lstStyle/>
          <a:p>
            <a:pPr algn="ctr"/>
            <a:r>
              <a:rPr lang="en-US" b="1" spc="-15" dirty="0">
                <a:solidFill>
                  <a:srgbClr val="002060"/>
                </a:solidFill>
                <a:latin typeface="Poppins" panose="00000500000000000000" pitchFamily="2" charset="0"/>
                <a:cs typeface="Poppins" panose="00000500000000000000" pitchFamily="2" charset="0"/>
              </a:rPr>
              <a:t>NEXT STEPS</a:t>
            </a:r>
          </a:p>
        </p:txBody>
      </p:sp>
      <p:pic>
        <p:nvPicPr>
          <p:cNvPr id="41" name="Graphic 40" descr="Topography Map with solid fill">
            <a:extLst>
              <a:ext uri="{FF2B5EF4-FFF2-40B4-BE49-F238E27FC236}">
                <a16:creationId xmlns:a16="http://schemas.microsoft.com/office/drawing/2014/main" id="{C1464654-6F16-71F2-8348-4A68504FC0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56200" y="2196956"/>
            <a:ext cx="914400" cy="914400"/>
          </a:xfrm>
          <a:prstGeom prst="rect">
            <a:avLst/>
          </a:prstGeom>
        </p:spPr>
      </p:pic>
      <p:pic>
        <p:nvPicPr>
          <p:cNvPr id="43" name="Graphic 42" descr="Document with solid fill">
            <a:extLst>
              <a:ext uri="{FF2B5EF4-FFF2-40B4-BE49-F238E27FC236}">
                <a16:creationId xmlns:a16="http://schemas.microsoft.com/office/drawing/2014/main" id="{1B38278A-DC77-3BC3-C0D3-3950E03023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30909" y="2229651"/>
            <a:ext cx="914400" cy="914400"/>
          </a:xfrm>
          <a:prstGeom prst="rect">
            <a:avLst/>
          </a:prstGeom>
        </p:spPr>
      </p:pic>
    </p:spTree>
    <p:extLst>
      <p:ext uri="{BB962C8B-B14F-4D97-AF65-F5344CB8AC3E}">
        <p14:creationId xmlns:p14="http://schemas.microsoft.com/office/powerpoint/2010/main" val="79108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FD77-2AE2-58EC-B56E-1FF45EF92C09}"/>
              </a:ext>
            </a:extLst>
          </p:cNvPr>
          <p:cNvSpPr txBox="1">
            <a:spLocks/>
          </p:cNvSpPr>
          <p:nvPr/>
        </p:nvSpPr>
        <p:spPr>
          <a:xfrm>
            <a:off x="838200" y="548084"/>
            <a:ext cx="11097126" cy="701731"/>
          </a:xfrm>
          <a:prstGeom prst="rect">
            <a:avLst/>
          </a:prstGeom>
        </p:spPr>
        <p:txBody>
          <a:bodyPr vert="horz" wrap="square" lIns="91440" tIns="45720" rIns="91440" bIns="45720" rtlCol="0" anchor="t" anchorCtr="0">
            <a:spAutoFit/>
          </a:bodyPr>
          <a:lstStyle>
            <a:lvl1pPr defTabSz="914400">
              <a:lnSpc>
                <a:spcPct val="90000"/>
              </a:lnSpc>
              <a:spcBef>
                <a:spcPct val="0"/>
              </a:spcBef>
              <a:buNone/>
              <a:defRPr lang="en-US" sz="4400" b="1" i="0" dirty="0">
                <a:solidFill>
                  <a:srgbClr val="0C2340"/>
                </a:solidFill>
                <a:latin typeface="Atkinson Hyperlegible" pitchFamily="2" charset="77"/>
                <a:ea typeface="+mj-ea"/>
                <a:cs typeface="+mj-cs"/>
              </a:defRPr>
            </a:lvl1pPr>
          </a:lstStyle>
          <a:p>
            <a:r>
              <a:rPr lang="en-US" dirty="0"/>
              <a:t>THANK YOU! QUESTIONS?</a:t>
            </a:r>
          </a:p>
        </p:txBody>
      </p:sp>
      <p:sp>
        <p:nvSpPr>
          <p:cNvPr id="21" name="Text Placeholder 8">
            <a:extLst>
              <a:ext uri="{FF2B5EF4-FFF2-40B4-BE49-F238E27FC236}">
                <a16:creationId xmlns:a16="http://schemas.microsoft.com/office/drawing/2014/main" id="{1BB43E28-5B87-763E-63C9-A231531B39D1}"/>
              </a:ext>
            </a:extLst>
          </p:cNvPr>
          <p:cNvSpPr txBox="1">
            <a:spLocks/>
          </p:cNvSpPr>
          <p:nvPr/>
        </p:nvSpPr>
        <p:spPr>
          <a:xfrm>
            <a:off x="3097750" y="2114841"/>
            <a:ext cx="9643692" cy="5398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1800" b="0" i="0" kern="1200" dirty="0" smtClean="0">
                <a:solidFill>
                  <a:schemeClr val="accent5">
                    <a:lumMod val="10000"/>
                  </a:schemeClr>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0" i="0" kern="1200" baseline="0" dirty="0">
                <a:solidFill>
                  <a:schemeClr val="accent5">
                    <a:lumMod val="10000"/>
                  </a:schemeClr>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latin typeface="Aptos" panose="020B0004020202020204" pitchFamily="34" charset="0"/>
              </a:rPr>
              <a:t>C. Scott Smith, PhD AICP</a:t>
            </a:r>
          </a:p>
          <a:p>
            <a:pPr marL="0" indent="0">
              <a:buNone/>
            </a:pPr>
            <a:r>
              <a:rPr lang="en-US" sz="2800" i="1" dirty="0">
                <a:latin typeface="Aptos" panose="020B0004020202020204" pitchFamily="34" charset="0"/>
              </a:rPr>
              <a:t>Program Coordinator</a:t>
            </a:r>
          </a:p>
          <a:p>
            <a:pPr marL="0" indent="0">
              <a:buNone/>
            </a:pPr>
            <a:r>
              <a:rPr lang="en-US" sz="2800" i="1" dirty="0">
                <a:latin typeface="Aptos" panose="020B0004020202020204" pitchFamily="34" charset="0"/>
              </a:rPr>
              <a:t>Epidemiology Unit</a:t>
            </a:r>
          </a:p>
          <a:p>
            <a:pPr marL="0" indent="0">
              <a:buNone/>
            </a:pPr>
            <a:r>
              <a:rPr lang="en-US" sz="2800" i="1" dirty="0">
                <a:latin typeface="Aptos" panose="020B0004020202020204" pitchFamily="34" charset="0"/>
              </a:rPr>
              <a:t>Cook County Department of Public Health</a:t>
            </a:r>
          </a:p>
          <a:p>
            <a:pPr marL="0" indent="0">
              <a:buNone/>
            </a:pPr>
            <a:r>
              <a:rPr lang="en-US" sz="2800" u="sng" dirty="0">
                <a:latin typeface="Aptos" panose="020B0004020202020204" pitchFamily="34" charset="0"/>
              </a:rPr>
              <a:t>christopher.smith@cookcountyhealth.org</a:t>
            </a:r>
          </a:p>
          <a:p>
            <a:pPr marL="0" indent="0">
              <a:buNone/>
            </a:pPr>
            <a:endParaRPr lang="en-US" sz="2800" i="1" dirty="0">
              <a:latin typeface="Aptos" panose="020B0004020202020204" pitchFamily="34" charset="0"/>
            </a:endParaRPr>
          </a:p>
        </p:txBody>
      </p:sp>
    </p:spTree>
    <p:extLst>
      <p:ext uri="{BB962C8B-B14F-4D97-AF65-F5344CB8AC3E}">
        <p14:creationId xmlns:p14="http://schemas.microsoft.com/office/powerpoint/2010/main" val="26114781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7F1DA157-B02F-1649-81BE-1393E16615A3}" vid="{19B2F7CB-62B4-CA4A-A34D-0CDC17A67C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76ba8ce-cfa1-4a7c-9eee-9ab284db599d" xsi:nil="true"/>
    <lcf76f155ced4ddcb4097134ff3c332f xmlns="fd2ed146-d593-4ebd-bd6a-d3cbb9c2c82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A58950C3BAEA48957B48DE215C3F6F" ma:contentTypeVersion="11" ma:contentTypeDescription="Create a new document." ma:contentTypeScope="" ma:versionID="7300f96b19fa4823b53b71c25031a29f">
  <xsd:schema xmlns:xsd="http://www.w3.org/2001/XMLSchema" xmlns:xs="http://www.w3.org/2001/XMLSchema" xmlns:p="http://schemas.microsoft.com/office/2006/metadata/properties" xmlns:ns2="fd2ed146-d593-4ebd-bd6a-d3cbb9c2c82d" xmlns:ns3="e76ba8ce-cfa1-4a7c-9eee-9ab284db599d" targetNamespace="http://schemas.microsoft.com/office/2006/metadata/properties" ma:root="true" ma:fieldsID="39306f3504b50362c25d246a8fa71ca6" ns2:_="" ns3:_="">
    <xsd:import namespace="fd2ed146-d593-4ebd-bd6a-d3cbb9c2c82d"/>
    <xsd:import namespace="e76ba8ce-cfa1-4a7c-9eee-9ab284db599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2ed146-d593-4ebd-bd6a-d3cbb9c2c8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84a70d8-1408-45dd-9857-3e93f7e3907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6ba8ce-cfa1-4a7c-9eee-9ab284db599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ee1dc4f-8a66-438e-86fd-2fe2221849f5}" ma:internalName="TaxCatchAll" ma:showField="CatchAllData" ma:web="e76ba8ce-cfa1-4a7c-9eee-9ab284db59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E7A22C-661C-4E54-BBFC-D97F8AF0478C}">
  <ds:schemaRefs>
    <ds:schemaRef ds:uri="3fd528f7-6151-407d-a26a-69da7a049543"/>
    <ds:schemaRef ds:uri="72e310a4-c4dd-4a14-a31a-1a3292c29a43"/>
    <ds:schemaRef ds:uri="e76ba8ce-cfa1-4a7c-9eee-9ab284db599d"/>
    <ds:schemaRef ds:uri="fd2ed146-d593-4ebd-bd6a-d3cbb9c2c8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DB0FA8A-B254-4EE4-9737-1A7DD246B341}">
  <ds:schemaRefs>
    <ds:schemaRef ds:uri="http://schemas.microsoft.com/sharepoint/v3/contenttype/forms"/>
  </ds:schemaRefs>
</ds:datastoreItem>
</file>

<file path=customXml/itemProps3.xml><?xml version="1.0" encoding="utf-8"?>
<ds:datastoreItem xmlns:ds="http://schemas.openxmlformats.org/officeDocument/2006/customXml" ds:itemID="{E4DC8EA7-E487-4632-9D54-BD909D177336}">
  <ds:schemaRefs>
    <ds:schemaRef ds:uri="e76ba8ce-cfa1-4a7c-9eee-9ab284db599d"/>
    <ds:schemaRef ds:uri="fd2ed146-d593-4ebd-bd6a-d3cbb9c2c8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8618</TotalTime>
  <Words>522</Words>
  <Application>Microsoft Office PowerPoint</Application>
  <PresentationFormat>Widescreen</PresentationFormat>
  <Paragraphs>87</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Aptos</vt:lpstr>
      <vt:lpstr>Arial</vt:lpstr>
      <vt:lpstr>Atkinson Hyperlegible</vt:lpstr>
      <vt:lpstr>Brandon Grotesque Bold</vt:lpstr>
      <vt:lpstr>brandon_grotesquebold</vt:lpstr>
      <vt:lpstr>Courier New</vt:lpstr>
      <vt:lpstr>DM Sans</vt:lpstr>
      <vt:lpstr>Georgia</vt:lpstr>
      <vt:lpstr>Helvetica Neue</vt:lpstr>
      <vt:lpstr>Poppins</vt:lpstr>
      <vt:lpstr>Wingdings</vt:lpstr>
      <vt:lpstr>Office Theme</vt:lpstr>
      <vt:lpstr>Best Practices for Managing Reproducible Workflows:  CCDPH’s Epi Handbook case study</vt:lpstr>
      <vt:lpstr>Outline</vt:lpstr>
      <vt:lpstr>DATA SOURCES</vt:lpstr>
      <vt:lpstr>PowerPoint Presentation</vt:lpstr>
      <vt:lpstr>REPRODUCIBLE WORKFLOWS</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Zach Schmidt</dc:creator>
  <cp:keywords/>
  <dc:description/>
  <cp:lastModifiedBy>Smith, Christopher</cp:lastModifiedBy>
  <cp:revision>8</cp:revision>
  <cp:lastPrinted>2019-10-24T11:35:50Z</cp:lastPrinted>
  <dcterms:created xsi:type="dcterms:W3CDTF">2024-04-17T20:50:52Z</dcterms:created>
  <dcterms:modified xsi:type="dcterms:W3CDTF">2024-10-17T19:29:15Z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0x010100E6A58950C3BAEA48957B48DE215C3F6F</vt:lpwstr>
  </property>
  <property fmtid="{D5CDD505-2E9C-101B-9397-08002B2CF9AE}" pid="3" name="MediaServiceImageTags">
    <vt:lpwstr/>
  </property>
</Properties>
</file>