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1" r:id="rId2"/>
    <p:sldId id="295" r:id="rId3"/>
    <p:sldId id="296" r:id="rId4"/>
    <p:sldId id="297" r:id="rId5"/>
    <p:sldId id="294" r:id="rId6"/>
    <p:sldId id="301" r:id="rId7"/>
    <p:sldId id="302" r:id="rId8"/>
    <p:sldId id="304" r:id="rId9"/>
    <p:sldId id="303" r:id="rId10"/>
    <p:sldId id="306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79559" autoAdjust="0"/>
  </p:normalViewPr>
  <p:slideViewPr>
    <p:cSldViewPr>
      <p:cViewPr>
        <p:scale>
          <a:sx n="66" d="100"/>
          <a:sy n="66" d="100"/>
        </p:scale>
        <p:origin x="66" y="14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MaNDeR\Downloads\Power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MaNDeR\Downloads\Power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Hourly</a:t>
            </a:r>
            <a:r>
              <a:rPr lang="en-US" baseline="0"/>
              <a:t> PV Power Over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'[Power-Data.xlsx]Sheet2'!$C$38</c:f>
              <c:strCache>
                <c:ptCount val="1"/>
                <c:pt idx="0">
                  <c:v>Jan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'[Power-Data.xlsx]Sheet2'!$C$20:$C$33</c:f>
              <c:numCache>
                <c:formatCode>General</c:formatCode>
                <c:ptCount val="14"/>
                <c:pt idx="0">
                  <c:v>0</c:v>
                </c:pt>
                <c:pt idx="1">
                  <c:v>0.12</c:v>
                </c:pt>
                <c:pt idx="2">
                  <c:v>15.25</c:v>
                </c:pt>
                <c:pt idx="3">
                  <c:v>58.837000000000003</c:v>
                </c:pt>
                <c:pt idx="4">
                  <c:v>85.882999999999996</c:v>
                </c:pt>
                <c:pt idx="5">
                  <c:v>113.7</c:v>
                </c:pt>
                <c:pt idx="6">
                  <c:v>126.9</c:v>
                </c:pt>
                <c:pt idx="7">
                  <c:v>125.6</c:v>
                </c:pt>
                <c:pt idx="8">
                  <c:v>110.158</c:v>
                </c:pt>
                <c:pt idx="9">
                  <c:v>84.6</c:v>
                </c:pt>
                <c:pt idx="10">
                  <c:v>49.53</c:v>
                </c:pt>
                <c:pt idx="11">
                  <c:v>14.95</c:v>
                </c:pt>
                <c:pt idx="12">
                  <c:v>6.8000000000000005E-2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B1-4364-A4DE-7F4E4926BECA}"/>
            </c:ext>
          </c:extLst>
        </c:ser>
        <c:ser>
          <c:idx val="1"/>
          <c:order val="1"/>
          <c:tx>
            <c:strRef>
              <c:f>'[Power-Data.xlsx]Sheet2'!$D$38</c:f>
              <c:strCache>
                <c:ptCount val="1"/>
                <c:pt idx="0">
                  <c:v>Feb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'[Power-Data.xlsx]Sheet2'!$D$20:$D$33</c:f>
              <c:numCache>
                <c:formatCode>General</c:formatCode>
                <c:ptCount val="14"/>
                <c:pt idx="0">
                  <c:v>0</c:v>
                </c:pt>
                <c:pt idx="1">
                  <c:v>0.64700000000000002</c:v>
                </c:pt>
                <c:pt idx="2">
                  <c:v>22.315999999999999</c:v>
                </c:pt>
                <c:pt idx="3">
                  <c:v>58.846400000000003</c:v>
                </c:pt>
                <c:pt idx="4">
                  <c:v>95.789000000000001</c:v>
                </c:pt>
                <c:pt idx="5">
                  <c:v>124.428</c:v>
                </c:pt>
                <c:pt idx="6">
                  <c:v>137.96</c:v>
                </c:pt>
                <c:pt idx="7">
                  <c:v>137</c:v>
                </c:pt>
                <c:pt idx="8">
                  <c:v>123.23</c:v>
                </c:pt>
                <c:pt idx="9">
                  <c:v>97.27</c:v>
                </c:pt>
                <c:pt idx="10">
                  <c:v>64.067999999999998</c:v>
                </c:pt>
                <c:pt idx="11">
                  <c:v>27.28</c:v>
                </c:pt>
                <c:pt idx="12">
                  <c:v>1.6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B1-4364-A4DE-7F4E4926BECA}"/>
            </c:ext>
          </c:extLst>
        </c:ser>
        <c:ser>
          <c:idx val="2"/>
          <c:order val="2"/>
          <c:tx>
            <c:strRef>
              <c:f>'[Power-Data.xlsx]Sheet2'!$E$38</c:f>
              <c:strCache>
                <c:ptCount val="1"/>
                <c:pt idx="0">
                  <c:v>Mar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'[Power-Data.xlsx]Sheet2'!$E$20:$E$33</c:f>
              <c:numCache>
                <c:formatCode>General</c:formatCode>
                <c:ptCount val="14"/>
                <c:pt idx="0">
                  <c:v>6.0000000000000001E-3</c:v>
                </c:pt>
                <c:pt idx="1">
                  <c:v>14.43</c:v>
                </c:pt>
                <c:pt idx="2">
                  <c:v>38.844999999999999</c:v>
                </c:pt>
                <c:pt idx="3">
                  <c:v>80</c:v>
                </c:pt>
                <c:pt idx="4">
                  <c:v>116.4</c:v>
                </c:pt>
                <c:pt idx="5">
                  <c:v>143.6</c:v>
                </c:pt>
                <c:pt idx="6">
                  <c:v>160.30000000000001</c:v>
                </c:pt>
                <c:pt idx="7">
                  <c:v>158</c:v>
                </c:pt>
                <c:pt idx="8">
                  <c:v>143</c:v>
                </c:pt>
                <c:pt idx="9">
                  <c:v>115.25</c:v>
                </c:pt>
                <c:pt idx="10">
                  <c:v>78.39</c:v>
                </c:pt>
                <c:pt idx="11">
                  <c:v>38.57</c:v>
                </c:pt>
                <c:pt idx="12">
                  <c:v>6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8B1-4364-A4DE-7F4E4926BECA}"/>
            </c:ext>
          </c:extLst>
        </c:ser>
        <c:ser>
          <c:idx val="3"/>
          <c:order val="3"/>
          <c:tx>
            <c:strRef>
              <c:f>'[Power-Data.xlsx]Sheet2'!$F$38</c:f>
              <c:strCache>
                <c:ptCount val="1"/>
                <c:pt idx="0">
                  <c:v>Abril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'[Power-Data.xlsx]Sheet2'!$F$20:$F$33</c:f>
              <c:numCache>
                <c:formatCode>General</c:formatCode>
                <c:ptCount val="14"/>
                <c:pt idx="0">
                  <c:v>0.45</c:v>
                </c:pt>
                <c:pt idx="1">
                  <c:v>19.757000000000001</c:v>
                </c:pt>
                <c:pt idx="2">
                  <c:v>57.37</c:v>
                </c:pt>
                <c:pt idx="3">
                  <c:v>98.076999999999998</c:v>
                </c:pt>
                <c:pt idx="4">
                  <c:v>133.46</c:v>
                </c:pt>
                <c:pt idx="5">
                  <c:v>159.089</c:v>
                </c:pt>
                <c:pt idx="6">
                  <c:v>172.11500000000001</c:v>
                </c:pt>
                <c:pt idx="7">
                  <c:v>169</c:v>
                </c:pt>
                <c:pt idx="8">
                  <c:v>152.30000000000001</c:v>
                </c:pt>
                <c:pt idx="9">
                  <c:v>123.379</c:v>
                </c:pt>
                <c:pt idx="10">
                  <c:v>85.126000000000005</c:v>
                </c:pt>
                <c:pt idx="11">
                  <c:v>46.12</c:v>
                </c:pt>
                <c:pt idx="12">
                  <c:v>10.77</c:v>
                </c:pt>
                <c:pt idx="13">
                  <c:v>6.0000000000000001E-3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8B1-4364-A4DE-7F4E4926BECA}"/>
            </c:ext>
          </c:extLst>
        </c:ser>
        <c:ser>
          <c:idx val="4"/>
          <c:order val="4"/>
          <c:tx>
            <c:strRef>
              <c:f>'[Power-Data.xlsx]Sheet2'!$G$38</c:f>
              <c:strCache>
                <c:ptCount val="1"/>
                <c:pt idx="0">
                  <c:v>May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'[Power-Data.xlsx]Sheet2'!$G$20:$G$33</c:f>
              <c:numCache>
                <c:formatCode>General</c:formatCode>
                <c:ptCount val="14"/>
                <c:pt idx="0">
                  <c:v>3.4375</c:v>
                </c:pt>
                <c:pt idx="1">
                  <c:v>28.8</c:v>
                </c:pt>
                <c:pt idx="2">
                  <c:v>65</c:v>
                </c:pt>
                <c:pt idx="3">
                  <c:v>102.48</c:v>
                </c:pt>
                <c:pt idx="4">
                  <c:v>134.72999999999999</c:v>
                </c:pt>
                <c:pt idx="5">
                  <c:v>156.34</c:v>
                </c:pt>
                <c:pt idx="6">
                  <c:v>166.6</c:v>
                </c:pt>
                <c:pt idx="7">
                  <c:v>162.29</c:v>
                </c:pt>
                <c:pt idx="8">
                  <c:v>147.16</c:v>
                </c:pt>
                <c:pt idx="9">
                  <c:v>120.85</c:v>
                </c:pt>
                <c:pt idx="10">
                  <c:v>86.2</c:v>
                </c:pt>
                <c:pt idx="11">
                  <c:v>48.74</c:v>
                </c:pt>
                <c:pt idx="12">
                  <c:v>15.8</c:v>
                </c:pt>
                <c:pt idx="13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8B1-4364-A4DE-7F4E4926BECA}"/>
            </c:ext>
          </c:extLst>
        </c:ser>
        <c:ser>
          <c:idx val="5"/>
          <c:order val="5"/>
          <c:tx>
            <c:strRef>
              <c:f>'[Power-Data.xlsx]Sheet2'!$H$38</c:f>
              <c:strCache>
                <c:ptCount val="1"/>
                <c:pt idx="0">
                  <c:v>Jun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'[Power-Data.xlsx]Sheet2'!$H$20:$H$33</c:f>
              <c:numCache>
                <c:formatCode>General</c:formatCode>
                <c:ptCount val="14"/>
                <c:pt idx="0">
                  <c:v>4.95</c:v>
                </c:pt>
                <c:pt idx="1">
                  <c:v>32.04</c:v>
                </c:pt>
                <c:pt idx="2">
                  <c:v>69.59</c:v>
                </c:pt>
                <c:pt idx="3">
                  <c:v>108</c:v>
                </c:pt>
                <c:pt idx="4">
                  <c:v>140.41999999999999</c:v>
                </c:pt>
                <c:pt idx="5">
                  <c:v>163.37</c:v>
                </c:pt>
                <c:pt idx="6">
                  <c:v>175.3</c:v>
                </c:pt>
                <c:pt idx="7">
                  <c:v>173</c:v>
                </c:pt>
                <c:pt idx="8">
                  <c:v>158.22999999999999</c:v>
                </c:pt>
                <c:pt idx="9">
                  <c:v>132.637</c:v>
                </c:pt>
                <c:pt idx="10">
                  <c:v>99.8</c:v>
                </c:pt>
                <c:pt idx="11">
                  <c:v>59.26</c:v>
                </c:pt>
                <c:pt idx="12">
                  <c:v>23.12</c:v>
                </c:pt>
                <c:pt idx="13">
                  <c:v>1.1499999999999999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8B1-4364-A4DE-7F4E4926BECA}"/>
            </c:ext>
          </c:extLst>
        </c:ser>
        <c:ser>
          <c:idx val="6"/>
          <c:order val="6"/>
          <c:tx>
            <c:strRef>
              <c:f>'[Power-Data.xlsx]Sheet2'!$I$38</c:f>
              <c:strCache>
                <c:ptCount val="1"/>
                <c:pt idx="0">
                  <c:v>Jul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'[Power-Data.xlsx]Sheet2'!$I$20:$I$33</c:f>
              <c:numCache>
                <c:formatCode>General</c:formatCode>
                <c:ptCount val="14"/>
                <c:pt idx="0">
                  <c:v>2.37</c:v>
                </c:pt>
                <c:pt idx="1">
                  <c:v>25.81</c:v>
                </c:pt>
                <c:pt idx="2">
                  <c:v>61.49</c:v>
                </c:pt>
                <c:pt idx="3">
                  <c:v>99.66</c:v>
                </c:pt>
                <c:pt idx="4">
                  <c:v>134.01</c:v>
                </c:pt>
                <c:pt idx="5">
                  <c:v>158.30000000000001</c:v>
                </c:pt>
                <c:pt idx="6">
                  <c:v>170.8</c:v>
                </c:pt>
                <c:pt idx="7">
                  <c:v>170.6</c:v>
                </c:pt>
                <c:pt idx="8">
                  <c:v>157.77000000000001</c:v>
                </c:pt>
                <c:pt idx="9">
                  <c:v>132.41</c:v>
                </c:pt>
                <c:pt idx="10">
                  <c:v>98.34</c:v>
                </c:pt>
                <c:pt idx="11">
                  <c:v>60</c:v>
                </c:pt>
                <c:pt idx="12">
                  <c:v>24.1</c:v>
                </c:pt>
                <c:pt idx="13">
                  <c:v>1.29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8B1-4364-A4DE-7F4E4926BECA}"/>
            </c:ext>
          </c:extLst>
        </c:ser>
        <c:ser>
          <c:idx val="7"/>
          <c:order val="7"/>
          <c:tx>
            <c:strRef>
              <c:f>'[Power-Data.xlsx]Sheet2'!$J$38</c:f>
              <c:strCache>
                <c:ptCount val="1"/>
                <c:pt idx="0">
                  <c:v>Aug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'[Power-Data.xlsx]Sheet2'!$J$20:$J$33</c:f>
              <c:numCache>
                <c:formatCode>General</c:formatCode>
                <c:ptCount val="14"/>
                <c:pt idx="0">
                  <c:v>0.65500000000000003</c:v>
                </c:pt>
                <c:pt idx="1">
                  <c:v>20.350000000000001</c:v>
                </c:pt>
                <c:pt idx="2">
                  <c:v>56.27</c:v>
                </c:pt>
                <c:pt idx="3">
                  <c:v>96.5</c:v>
                </c:pt>
                <c:pt idx="4">
                  <c:v>133.5</c:v>
                </c:pt>
                <c:pt idx="5">
                  <c:v>153.16999999999999</c:v>
                </c:pt>
                <c:pt idx="6">
                  <c:v>172.8</c:v>
                </c:pt>
                <c:pt idx="7">
                  <c:v>171.7</c:v>
                </c:pt>
                <c:pt idx="8">
                  <c:v>157.19999999999999</c:v>
                </c:pt>
                <c:pt idx="9">
                  <c:v>130</c:v>
                </c:pt>
                <c:pt idx="10">
                  <c:v>92.8</c:v>
                </c:pt>
                <c:pt idx="11">
                  <c:v>53.1</c:v>
                </c:pt>
                <c:pt idx="12">
                  <c:v>15.28</c:v>
                </c:pt>
                <c:pt idx="13">
                  <c:v>0.13550000000000001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8B1-4364-A4DE-7F4E4926BECA}"/>
            </c:ext>
          </c:extLst>
        </c:ser>
        <c:ser>
          <c:idx val="8"/>
          <c:order val="8"/>
          <c:tx>
            <c:strRef>
              <c:f>'[Power-Data.xlsx]Sheet2'!$K$38</c:f>
              <c:strCache>
                <c:ptCount val="1"/>
                <c:pt idx="0">
                  <c:v>Sep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'[Power-Data.xlsx]Sheet2'!$K$20:$K$33</c:f>
              <c:numCache>
                <c:formatCode>General</c:formatCode>
                <c:ptCount val="14"/>
                <c:pt idx="0">
                  <c:v>0.09</c:v>
                </c:pt>
                <c:pt idx="1">
                  <c:v>15.28</c:v>
                </c:pt>
                <c:pt idx="2">
                  <c:v>52.56</c:v>
                </c:pt>
                <c:pt idx="3">
                  <c:v>94.17</c:v>
                </c:pt>
                <c:pt idx="4">
                  <c:v>131.46</c:v>
                </c:pt>
                <c:pt idx="5">
                  <c:v>157.5</c:v>
                </c:pt>
                <c:pt idx="6">
                  <c:v>169.54</c:v>
                </c:pt>
                <c:pt idx="7">
                  <c:v>165.67599999999999</c:v>
                </c:pt>
                <c:pt idx="8">
                  <c:v>148.69999999999999</c:v>
                </c:pt>
                <c:pt idx="9">
                  <c:v>116.64</c:v>
                </c:pt>
                <c:pt idx="10">
                  <c:v>77</c:v>
                </c:pt>
                <c:pt idx="11">
                  <c:v>35.472999999999999</c:v>
                </c:pt>
                <c:pt idx="12">
                  <c:v>2.61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98B1-4364-A4DE-7F4E4926BECA}"/>
            </c:ext>
          </c:extLst>
        </c:ser>
        <c:ser>
          <c:idx val="9"/>
          <c:order val="9"/>
          <c:tx>
            <c:strRef>
              <c:f>'[Power-Data.xlsx]Sheet2'!$L$38</c:f>
              <c:strCache>
                <c:ptCount val="1"/>
                <c:pt idx="0">
                  <c:v>Oct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'[Power-Data.xlsx]Sheet2'!$L$20:$L$33</c:f>
              <c:numCache>
                <c:formatCode>General</c:formatCode>
                <c:ptCount val="14"/>
                <c:pt idx="0">
                  <c:v>6.7000000000000004E-2</c:v>
                </c:pt>
                <c:pt idx="1">
                  <c:v>10.477600000000001</c:v>
                </c:pt>
                <c:pt idx="2">
                  <c:v>44.476700000000001</c:v>
                </c:pt>
                <c:pt idx="3">
                  <c:v>84.558999999999997</c:v>
                </c:pt>
                <c:pt idx="4">
                  <c:v>119.3</c:v>
                </c:pt>
                <c:pt idx="5">
                  <c:v>142.79</c:v>
                </c:pt>
                <c:pt idx="6">
                  <c:v>151.86600000000001</c:v>
                </c:pt>
                <c:pt idx="7">
                  <c:v>146.11699999999999</c:v>
                </c:pt>
                <c:pt idx="8">
                  <c:v>125.32899999999999</c:v>
                </c:pt>
                <c:pt idx="9">
                  <c:v>92.8</c:v>
                </c:pt>
                <c:pt idx="10">
                  <c:v>53.36</c:v>
                </c:pt>
                <c:pt idx="11">
                  <c:v>15.79</c:v>
                </c:pt>
                <c:pt idx="12">
                  <c:v>0.1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98B1-4364-A4DE-7F4E4926BECA}"/>
            </c:ext>
          </c:extLst>
        </c:ser>
        <c:ser>
          <c:idx val="10"/>
          <c:order val="10"/>
          <c:tx>
            <c:strRef>
              <c:f>'[Power-Data.xlsx]Sheet2'!$M$38</c:f>
              <c:strCache>
                <c:ptCount val="1"/>
                <c:pt idx="0">
                  <c:v>Nov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'[Power-Data.xlsx]Sheet2'!$M$20:$M$33</c:f>
              <c:numCache>
                <c:formatCode>General</c:formatCode>
                <c:ptCount val="14"/>
                <c:pt idx="0">
                  <c:v>0</c:v>
                </c:pt>
                <c:pt idx="1">
                  <c:v>3.58</c:v>
                </c:pt>
                <c:pt idx="2">
                  <c:v>31.6</c:v>
                </c:pt>
                <c:pt idx="3">
                  <c:v>66.66</c:v>
                </c:pt>
                <c:pt idx="4">
                  <c:v>99.63</c:v>
                </c:pt>
                <c:pt idx="5">
                  <c:v>122.34</c:v>
                </c:pt>
                <c:pt idx="6">
                  <c:v>130.36600000000001</c:v>
                </c:pt>
                <c:pt idx="7">
                  <c:v>123.57</c:v>
                </c:pt>
                <c:pt idx="8">
                  <c:v>104.2</c:v>
                </c:pt>
                <c:pt idx="9">
                  <c:v>74.760000000000005</c:v>
                </c:pt>
                <c:pt idx="10">
                  <c:v>37.979999999999997</c:v>
                </c:pt>
                <c:pt idx="11">
                  <c:v>6.6</c:v>
                </c:pt>
                <c:pt idx="12">
                  <c:v>2.8000000000000001E-2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98B1-4364-A4DE-7F4E4926BECA}"/>
            </c:ext>
          </c:extLst>
        </c:ser>
        <c:ser>
          <c:idx val="11"/>
          <c:order val="11"/>
          <c:tx>
            <c:strRef>
              <c:f>'[Power-Data.xlsx]Sheet2'!$N$38</c:f>
              <c:strCache>
                <c:ptCount val="1"/>
                <c:pt idx="0">
                  <c:v>Dec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'[Power-Data.xlsx]Sheet2'!$N$20:$N$33</c:f>
              <c:numCache>
                <c:formatCode>General</c:formatCode>
                <c:ptCount val="14"/>
                <c:pt idx="0">
                  <c:v>0</c:v>
                </c:pt>
                <c:pt idx="1">
                  <c:v>0.47199999999999998</c:v>
                </c:pt>
                <c:pt idx="2">
                  <c:v>18.850000000000001</c:v>
                </c:pt>
                <c:pt idx="3">
                  <c:v>52.8</c:v>
                </c:pt>
                <c:pt idx="4">
                  <c:v>85.19</c:v>
                </c:pt>
                <c:pt idx="5">
                  <c:v>109.26</c:v>
                </c:pt>
                <c:pt idx="6">
                  <c:v>120.76600000000001</c:v>
                </c:pt>
                <c:pt idx="7">
                  <c:v>116.6</c:v>
                </c:pt>
                <c:pt idx="8">
                  <c:v>99.73</c:v>
                </c:pt>
                <c:pt idx="9">
                  <c:v>71.099999999999994</c:v>
                </c:pt>
                <c:pt idx="10">
                  <c:v>36.450000000000003</c:v>
                </c:pt>
                <c:pt idx="11">
                  <c:v>6.2</c:v>
                </c:pt>
                <c:pt idx="12">
                  <c:v>7.0000000000000001E-3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98B1-4364-A4DE-7F4E4926BECA}"/>
            </c:ext>
          </c:extLst>
        </c:ser>
        <c:ser>
          <c:idx val="12"/>
          <c:order val="12"/>
          <c:tx>
            <c:strRef>
              <c:f>'[Power-Data.xlsx]Sheet2'!$O$19</c:f>
              <c:strCache>
                <c:ptCount val="1"/>
                <c:pt idx="0">
                  <c:v>Needed1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'[Power-Data.xlsx]Sheet2'!$O$20:$O$33</c:f>
              <c:numCache>
                <c:formatCode>General</c:formatCode>
                <c:ptCount val="14"/>
                <c:pt idx="0">
                  <c:v>106</c:v>
                </c:pt>
                <c:pt idx="1">
                  <c:v>106</c:v>
                </c:pt>
                <c:pt idx="2">
                  <c:v>106</c:v>
                </c:pt>
                <c:pt idx="3">
                  <c:v>106</c:v>
                </c:pt>
                <c:pt idx="4">
                  <c:v>106</c:v>
                </c:pt>
                <c:pt idx="5">
                  <c:v>106</c:v>
                </c:pt>
                <c:pt idx="6">
                  <c:v>106</c:v>
                </c:pt>
                <c:pt idx="7">
                  <c:v>106</c:v>
                </c:pt>
                <c:pt idx="8">
                  <c:v>106</c:v>
                </c:pt>
                <c:pt idx="9">
                  <c:v>106</c:v>
                </c:pt>
                <c:pt idx="10">
                  <c:v>106</c:v>
                </c:pt>
                <c:pt idx="11">
                  <c:v>106</c:v>
                </c:pt>
                <c:pt idx="12">
                  <c:v>106</c:v>
                </c:pt>
                <c:pt idx="13">
                  <c:v>106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98B1-4364-A4DE-7F4E4926B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769168"/>
        <c:axId val="-136765360"/>
      </c:scatterChart>
      <c:valAx>
        <c:axId val="-136769168"/>
        <c:scaling>
          <c:orientation val="minMax"/>
          <c:max val="19"/>
          <c:min val="6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65360"/>
        <c:crosses val="autoZero"/>
        <c:crossBetween val="midCat"/>
      </c:valAx>
      <c:valAx>
        <c:axId val="-1367653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POWER</a:t>
                </a:r>
                <a:r>
                  <a:rPr lang="en-US" sz="1200" baseline="0"/>
                  <a:t> (KW)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6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Hourly</a:t>
            </a:r>
            <a:r>
              <a:rPr lang="en-US" baseline="0"/>
              <a:t> PV Power Over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'[Power-Data.xlsx]Sheet2'!$C$38</c:f>
              <c:strCache>
                <c:ptCount val="1"/>
                <c:pt idx="0">
                  <c:v>Jan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'[Power-Data.xlsx]Sheet2'!$C$20:$C$33</c:f>
              <c:numCache>
                <c:formatCode>General</c:formatCode>
                <c:ptCount val="14"/>
                <c:pt idx="0">
                  <c:v>0</c:v>
                </c:pt>
                <c:pt idx="1">
                  <c:v>0.12</c:v>
                </c:pt>
                <c:pt idx="2">
                  <c:v>15.25</c:v>
                </c:pt>
                <c:pt idx="3">
                  <c:v>58.837000000000003</c:v>
                </c:pt>
                <c:pt idx="4">
                  <c:v>85.882999999999996</c:v>
                </c:pt>
                <c:pt idx="5">
                  <c:v>113.7</c:v>
                </c:pt>
                <c:pt idx="6">
                  <c:v>126.9</c:v>
                </c:pt>
                <c:pt idx="7">
                  <c:v>125.6</c:v>
                </c:pt>
                <c:pt idx="8">
                  <c:v>110.158</c:v>
                </c:pt>
                <c:pt idx="9">
                  <c:v>84.6</c:v>
                </c:pt>
                <c:pt idx="10">
                  <c:v>49.53</c:v>
                </c:pt>
                <c:pt idx="11">
                  <c:v>14.95</c:v>
                </c:pt>
                <c:pt idx="12">
                  <c:v>6.8000000000000005E-2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FF-48ED-A319-A9EED4902EA4}"/>
            </c:ext>
          </c:extLst>
        </c:ser>
        <c:ser>
          <c:idx val="1"/>
          <c:order val="1"/>
          <c:tx>
            <c:strRef>
              <c:f>'[Power-Data.xlsx]Sheet2'!$D$38</c:f>
              <c:strCache>
                <c:ptCount val="1"/>
                <c:pt idx="0">
                  <c:v>Feb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'[Power-Data.xlsx]Sheet2'!$D$20:$D$33</c:f>
              <c:numCache>
                <c:formatCode>General</c:formatCode>
                <c:ptCount val="14"/>
                <c:pt idx="0">
                  <c:v>0</c:v>
                </c:pt>
                <c:pt idx="1">
                  <c:v>0.64700000000000002</c:v>
                </c:pt>
                <c:pt idx="2">
                  <c:v>22.315999999999999</c:v>
                </c:pt>
                <c:pt idx="3">
                  <c:v>58.846400000000003</c:v>
                </c:pt>
                <c:pt idx="4">
                  <c:v>95.789000000000001</c:v>
                </c:pt>
                <c:pt idx="5">
                  <c:v>124.428</c:v>
                </c:pt>
                <c:pt idx="6">
                  <c:v>137.96</c:v>
                </c:pt>
                <c:pt idx="7">
                  <c:v>137</c:v>
                </c:pt>
                <c:pt idx="8">
                  <c:v>123.23</c:v>
                </c:pt>
                <c:pt idx="9">
                  <c:v>97.27</c:v>
                </c:pt>
                <c:pt idx="10">
                  <c:v>64.067999999999998</c:v>
                </c:pt>
                <c:pt idx="11">
                  <c:v>27.28</c:v>
                </c:pt>
                <c:pt idx="12">
                  <c:v>1.6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FF-48ED-A319-A9EED4902EA4}"/>
            </c:ext>
          </c:extLst>
        </c:ser>
        <c:ser>
          <c:idx val="2"/>
          <c:order val="2"/>
          <c:tx>
            <c:strRef>
              <c:f>'[Power-Data.xlsx]Sheet2'!$E$38</c:f>
              <c:strCache>
                <c:ptCount val="1"/>
                <c:pt idx="0">
                  <c:v>Mar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'[Power-Data.xlsx]Sheet2'!$E$20:$E$33</c:f>
              <c:numCache>
                <c:formatCode>General</c:formatCode>
                <c:ptCount val="14"/>
                <c:pt idx="0">
                  <c:v>6.0000000000000001E-3</c:v>
                </c:pt>
                <c:pt idx="1">
                  <c:v>14.43</c:v>
                </c:pt>
                <c:pt idx="2">
                  <c:v>38.844999999999999</c:v>
                </c:pt>
                <c:pt idx="3">
                  <c:v>80</c:v>
                </c:pt>
                <c:pt idx="4">
                  <c:v>116.4</c:v>
                </c:pt>
                <c:pt idx="5">
                  <c:v>143.6</c:v>
                </c:pt>
                <c:pt idx="6">
                  <c:v>160.30000000000001</c:v>
                </c:pt>
                <c:pt idx="7">
                  <c:v>158</c:v>
                </c:pt>
                <c:pt idx="8">
                  <c:v>143</c:v>
                </c:pt>
                <c:pt idx="9">
                  <c:v>115.25</c:v>
                </c:pt>
                <c:pt idx="10">
                  <c:v>78.39</c:v>
                </c:pt>
                <c:pt idx="11">
                  <c:v>38.57</c:v>
                </c:pt>
                <c:pt idx="12">
                  <c:v>6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DFF-48ED-A319-A9EED4902EA4}"/>
            </c:ext>
          </c:extLst>
        </c:ser>
        <c:ser>
          <c:idx val="3"/>
          <c:order val="3"/>
          <c:tx>
            <c:strRef>
              <c:f>'[Power-Data.xlsx]Sheet2'!$F$38</c:f>
              <c:strCache>
                <c:ptCount val="1"/>
                <c:pt idx="0">
                  <c:v>Abril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'[Power-Data.xlsx]Sheet2'!$F$20:$F$33</c:f>
              <c:numCache>
                <c:formatCode>General</c:formatCode>
                <c:ptCount val="14"/>
                <c:pt idx="0">
                  <c:v>0.45</c:v>
                </c:pt>
                <c:pt idx="1">
                  <c:v>19.757000000000001</c:v>
                </c:pt>
                <c:pt idx="2">
                  <c:v>57.37</c:v>
                </c:pt>
                <c:pt idx="3">
                  <c:v>98.076999999999998</c:v>
                </c:pt>
                <c:pt idx="4">
                  <c:v>133.46</c:v>
                </c:pt>
                <c:pt idx="5">
                  <c:v>159.089</c:v>
                </c:pt>
                <c:pt idx="6">
                  <c:v>172.11500000000001</c:v>
                </c:pt>
                <c:pt idx="7">
                  <c:v>169</c:v>
                </c:pt>
                <c:pt idx="8">
                  <c:v>152.30000000000001</c:v>
                </c:pt>
                <c:pt idx="9">
                  <c:v>123.379</c:v>
                </c:pt>
                <c:pt idx="10">
                  <c:v>85.126000000000005</c:v>
                </c:pt>
                <c:pt idx="11">
                  <c:v>46.12</c:v>
                </c:pt>
                <c:pt idx="12">
                  <c:v>10.77</c:v>
                </c:pt>
                <c:pt idx="13">
                  <c:v>6.0000000000000001E-3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DFF-48ED-A319-A9EED4902EA4}"/>
            </c:ext>
          </c:extLst>
        </c:ser>
        <c:ser>
          <c:idx val="4"/>
          <c:order val="4"/>
          <c:tx>
            <c:strRef>
              <c:f>'[Power-Data.xlsx]Sheet2'!$G$38</c:f>
              <c:strCache>
                <c:ptCount val="1"/>
                <c:pt idx="0">
                  <c:v>May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'[Power-Data.xlsx]Sheet2'!$G$20:$G$33</c:f>
              <c:numCache>
                <c:formatCode>General</c:formatCode>
                <c:ptCount val="14"/>
                <c:pt idx="0">
                  <c:v>3.4375</c:v>
                </c:pt>
                <c:pt idx="1">
                  <c:v>28.8</c:v>
                </c:pt>
                <c:pt idx="2">
                  <c:v>65</c:v>
                </c:pt>
                <c:pt idx="3">
                  <c:v>102.48</c:v>
                </c:pt>
                <c:pt idx="4">
                  <c:v>134.72999999999999</c:v>
                </c:pt>
                <c:pt idx="5">
                  <c:v>156.34</c:v>
                </c:pt>
                <c:pt idx="6">
                  <c:v>166.6</c:v>
                </c:pt>
                <c:pt idx="7">
                  <c:v>162.29</c:v>
                </c:pt>
                <c:pt idx="8">
                  <c:v>147.16</c:v>
                </c:pt>
                <c:pt idx="9">
                  <c:v>120.85</c:v>
                </c:pt>
                <c:pt idx="10">
                  <c:v>86.2</c:v>
                </c:pt>
                <c:pt idx="11">
                  <c:v>48.74</c:v>
                </c:pt>
                <c:pt idx="12">
                  <c:v>15.8</c:v>
                </c:pt>
                <c:pt idx="13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DFF-48ED-A319-A9EED4902EA4}"/>
            </c:ext>
          </c:extLst>
        </c:ser>
        <c:ser>
          <c:idx val="5"/>
          <c:order val="5"/>
          <c:tx>
            <c:strRef>
              <c:f>'[Power-Data.xlsx]Sheet2'!$H$38</c:f>
              <c:strCache>
                <c:ptCount val="1"/>
                <c:pt idx="0">
                  <c:v>Jun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'[Power-Data.xlsx]Sheet2'!$H$20:$H$33</c:f>
              <c:numCache>
                <c:formatCode>General</c:formatCode>
                <c:ptCount val="14"/>
                <c:pt idx="0">
                  <c:v>4.95</c:v>
                </c:pt>
                <c:pt idx="1">
                  <c:v>32.04</c:v>
                </c:pt>
                <c:pt idx="2">
                  <c:v>69.59</c:v>
                </c:pt>
                <c:pt idx="3">
                  <c:v>108</c:v>
                </c:pt>
                <c:pt idx="4">
                  <c:v>140.41999999999999</c:v>
                </c:pt>
                <c:pt idx="5">
                  <c:v>163.37</c:v>
                </c:pt>
                <c:pt idx="6">
                  <c:v>175.3</c:v>
                </c:pt>
                <c:pt idx="7">
                  <c:v>173</c:v>
                </c:pt>
                <c:pt idx="8">
                  <c:v>158.22999999999999</c:v>
                </c:pt>
                <c:pt idx="9">
                  <c:v>132.637</c:v>
                </c:pt>
                <c:pt idx="10">
                  <c:v>99.8</c:v>
                </c:pt>
                <c:pt idx="11">
                  <c:v>59.26</c:v>
                </c:pt>
                <c:pt idx="12">
                  <c:v>23.12</c:v>
                </c:pt>
                <c:pt idx="13">
                  <c:v>1.1499999999999999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DFF-48ED-A319-A9EED4902EA4}"/>
            </c:ext>
          </c:extLst>
        </c:ser>
        <c:ser>
          <c:idx val="6"/>
          <c:order val="6"/>
          <c:tx>
            <c:strRef>
              <c:f>'[Power-Data.xlsx]Sheet2'!$I$38</c:f>
              <c:strCache>
                <c:ptCount val="1"/>
                <c:pt idx="0">
                  <c:v>Jul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'[Power-Data.xlsx]Sheet2'!$I$20:$I$33</c:f>
              <c:numCache>
                <c:formatCode>General</c:formatCode>
                <c:ptCount val="14"/>
                <c:pt idx="0">
                  <c:v>2.37</c:v>
                </c:pt>
                <c:pt idx="1">
                  <c:v>25.81</c:v>
                </c:pt>
                <c:pt idx="2">
                  <c:v>61.49</c:v>
                </c:pt>
                <c:pt idx="3">
                  <c:v>99.66</c:v>
                </c:pt>
                <c:pt idx="4">
                  <c:v>134.01</c:v>
                </c:pt>
                <c:pt idx="5">
                  <c:v>158.30000000000001</c:v>
                </c:pt>
                <c:pt idx="6">
                  <c:v>170.8</c:v>
                </c:pt>
                <c:pt idx="7">
                  <c:v>170.6</c:v>
                </c:pt>
                <c:pt idx="8">
                  <c:v>157.77000000000001</c:v>
                </c:pt>
                <c:pt idx="9">
                  <c:v>132.41</c:v>
                </c:pt>
                <c:pt idx="10">
                  <c:v>98.34</c:v>
                </c:pt>
                <c:pt idx="11">
                  <c:v>60</c:v>
                </c:pt>
                <c:pt idx="12">
                  <c:v>24.1</c:v>
                </c:pt>
                <c:pt idx="13">
                  <c:v>1.29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DFF-48ED-A319-A9EED4902EA4}"/>
            </c:ext>
          </c:extLst>
        </c:ser>
        <c:ser>
          <c:idx val="7"/>
          <c:order val="7"/>
          <c:tx>
            <c:strRef>
              <c:f>'[Power-Data.xlsx]Sheet2'!$J$38</c:f>
              <c:strCache>
                <c:ptCount val="1"/>
                <c:pt idx="0">
                  <c:v>Aug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'[Power-Data.xlsx]Sheet2'!$J$20:$J$33</c:f>
              <c:numCache>
                <c:formatCode>General</c:formatCode>
                <c:ptCount val="14"/>
                <c:pt idx="0">
                  <c:v>0.65500000000000003</c:v>
                </c:pt>
                <c:pt idx="1">
                  <c:v>20.350000000000001</c:v>
                </c:pt>
                <c:pt idx="2">
                  <c:v>56.27</c:v>
                </c:pt>
                <c:pt idx="3">
                  <c:v>96.5</c:v>
                </c:pt>
                <c:pt idx="4">
                  <c:v>133.5</c:v>
                </c:pt>
                <c:pt idx="5">
                  <c:v>153.16999999999999</c:v>
                </c:pt>
                <c:pt idx="6">
                  <c:v>172.8</c:v>
                </c:pt>
                <c:pt idx="7">
                  <c:v>171.7</c:v>
                </c:pt>
                <c:pt idx="8">
                  <c:v>157.19999999999999</c:v>
                </c:pt>
                <c:pt idx="9">
                  <c:v>130</c:v>
                </c:pt>
                <c:pt idx="10">
                  <c:v>92.8</c:v>
                </c:pt>
                <c:pt idx="11">
                  <c:v>53.1</c:v>
                </c:pt>
                <c:pt idx="12">
                  <c:v>15.28</c:v>
                </c:pt>
                <c:pt idx="13">
                  <c:v>0.13550000000000001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DFF-48ED-A319-A9EED4902EA4}"/>
            </c:ext>
          </c:extLst>
        </c:ser>
        <c:ser>
          <c:idx val="8"/>
          <c:order val="8"/>
          <c:tx>
            <c:strRef>
              <c:f>'[Power-Data.xlsx]Sheet2'!$K$38</c:f>
              <c:strCache>
                <c:ptCount val="1"/>
                <c:pt idx="0">
                  <c:v>Sep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'[Power-Data.xlsx]Sheet2'!$K$20:$K$33</c:f>
              <c:numCache>
                <c:formatCode>General</c:formatCode>
                <c:ptCount val="14"/>
                <c:pt idx="0">
                  <c:v>0.09</c:v>
                </c:pt>
                <c:pt idx="1">
                  <c:v>15.28</c:v>
                </c:pt>
                <c:pt idx="2">
                  <c:v>52.56</c:v>
                </c:pt>
                <c:pt idx="3">
                  <c:v>94.17</c:v>
                </c:pt>
                <c:pt idx="4">
                  <c:v>131.46</c:v>
                </c:pt>
                <c:pt idx="5">
                  <c:v>157.5</c:v>
                </c:pt>
                <c:pt idx="6">
                  <c:v>169.54</c:v>
                </c:pt>
                <c:pt idx="7">
                  <c:v>165.67599999999999</c:v>
                </c:pt>
                <c:pt idx="8">
                  <c:v>148.69999999999999</c:v>
                </c:pt>
                <c:pt idx="9">
                  <c:v>116.64</c:v>
                </c:pt>
                <c:pt idx="10">
                  <c:v>77</c:v>
                </c:pt>
                <c:pt idx="11">
                  <c:v>35.472999999999999</c:v>
                </c:pt>
                <c:pt idx="12">
                  <c:v>2.61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DFF-48ED-A319-A9EED4902EA4}"/>
            </c:ext>
          </c:extLst>
        </c:ser>
        <c:ser>
          <c:idx val="9"/>
          <c:order val="9"/>
          <c:tx>
            <c:strRef>
              <c:f>'[Power-Data.xlsx]Sheet2'!$L$38</c:f>
              <c:strCache>
                <c:ptCount val="1"/>
                <c:pt idx="0">
                  <c:v>Oct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'[Power-Data.xlsx]Sheet2'!$L$20:$L$33</c:f>
              <c:numCache>
                <c:formatCode>General</c:formatCode>
                <c:ptCount val="14"/>
                <c:pt idx="0">
                  <c:v>6.7000000000000004E-2</c:v>
                </c:pt>
                <c:pt idx="1">
                  <c:v>10.477600000000001</c:v>
                </c:pt>
                <c:pt idx="2">
                  <c:v>44.476700000000001</c:v>
                </c:pt>
                <c:pt idx="3">
                  <c:v>84.558999999999997</c:v>
                </c:pt>
                <c:pt idx="4">
                  <c:v>119.3</c:v>
                </c:pt>
                <c:pt idx="5">
                  <c:v>142.79</c:v>
                </c:pt>
                <c:pt idx="6">
                  <c:v>151.86600000000001</c:v>
                </c:pt>
                <c:pt idx="7">
                  <c:v>146.11699999999999</c:v>
                </c:pt>
                <c:pt idx="8">
                  <c:v>125.32899999999999</c:v>
                </c:pt>
                <c:pt idx="9">
                  <c:v>92.8</c:v>
                </c:pt>
                <c:pt idx="10">
                  <c:v>53.36</c:v>
                </c:pt>
                <c:pt idx="11">
                  <c:v>15.79</c:v>
                </c:pt>
                <c:pt idx="12">
                  <c:v>0.1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DFF-48ED-A319-A9EED4902EA4}"/>
            </c:ext>
          </c:extLst>
        </c:ser>
        <c:ser>
          <c:idx val="10"/>
          <c:order val="10"/>
          <c:tx>
            <c:strRef>
              <c:f>'[Power-Data.xlsx]Sheet2'!$M$38</c:f>
              <c:strCache>
                <c:ptCount val="1"/>
                <c:pt idx="0">
                  <c:v>Nov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'[Power-Data.xlsx]Sheet2'!$M$20:$M$33</c:f>
              <c:numCache>
                <c:formatCode>General</c:formatCode>
                <c:ptCount val="14"/>
                <c:pt idx="0">
                  <c:v>0</c:v>
                </c:pt>
                <c:pt idx="1">
                  <c:v>3.58</c:v>
                </c:pt>
                <c:pt idx="2">
                  <c:v>31.6</c:v>
                </c:pt>
                <c:pt idx="3">
                  <c:v>66.66</c:v>
                </c:pt>
                <c:pt idx="4">
                  <c:v>99.63</c:v>
                </c:pt>
                <c:pt idx="5">
                  <c:v>122.34</c:v>
                </c:pt>
                <c:pt idx="6">
                  <c:v>130.36600000000001</c:v>
                </c:pt>
                <c:pt idx="7">
                  <c:v>123.57</c:v>
                </c:pt>
                <c:pt idx="8">
                  <c:v>104.2</c:v>
                </c:pt>
                <c:pt idx="9">
                  <c:v>74.760000000000005</c:v>
                </c:pt>
                <c:pt idx="10">
                  <c:v>37.979999999999997</c:v>
                </c:pt>
                <c:pt idx="11">
                  <c:v>6.6</c:v>
                </c:pt>
                <c:pt idx="12">
                  <c:v>2.8000000000000001E-2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DFF-48ED-A319-A9EED4902EA4}"/>
            </c:ext>
          </c:extLst>
        </c:ser>
        <c:ser>
          <c:idx val="11"/>
          <c:order val="11"/>
          <c:tx>
            <c:strRef>
              <c:f>'[Power-Data.xlsx]Sheet2'!$N$38</c:f>
              <c:strCache>
                <c:ptCount val="1"/>
                <c:pt idx="0">
                  <c:v>Dec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'[Power-Data.xlsx]Sheet2'!$N$20:$N$33</c:f>
              <c:numCache>
                <c:formatCode>General</c:formatCode>
                <c:ptCount val="14"/>
                <c:pt idx="0">
                  <c:v>0</c:v>
                </c:pt>
                <c:pt idx="1">
                  <c:v>0.47199999999999998</c:v>
                </c:pt>
                <c:pt idx="2">
                  <c:v>18.850000000000001</c:v>
                </c:pt>
                <c:pt idx="3">
                  <c:v>52.8</c:v>
                </c:pt>
                <c:pt idx="4">
                  <c:v>85.19</c:v>
                </c:pt>
                <c:pt idx="5">
                  <c:v>109.26</c:v>
                </c:pt>
                <c:pt idx="6">
                  <c:v>120.76600000000001</c:v>
                </c:pt>
                <c:pt idx="7">
                  <c:v>116.6</c:v>
                </c:pt>
                <c:pt idx="8">
                  <c:v>99.73</c:v>
                </c:pt>
                <c:pt idx="9">
                  <c:v>71.099999999999994</c:v>
                </c:pt>
                <c:pt idx="10">
                  <c:v>36.450000000000003</c:v>
                </c:pt>
                <c:pt idx="11">
                  <c:v>6.2</c:v>
                </c:pt>
                <c:pt idx="12">
                  <c:v>7.0000000000000001E-3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DFF-48ED-A319-A9EED4902EA4}"/>
            </c:ext>
          </c:extLst>
        </c:ser>
        <c:ser>
          <c:idx val="12"/>
          <c:order val="12"/>
          <c:tx>
            <c:strRef>
              <c:f>'[Power-Data.xlsx]Sheet2'!$O$19</c:f>
              <c:strCache>
                <c:ptCount val="1"/>
                <c:pt idx="0">
                  <c:v>Needed1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'[Power-Data.xlsx]Sheet2'!$B$20:$B$33</c:f>
              <c:numCache>
                <c:formatCode>General</c:formatCode>
                <c:ptCount val="1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</c:numCache>
            </c:numRef>
          </c:xVal>
          <c:yVal>
            <c:numRef>
              <c:f>'[Power-Data.xlsx]Sheet2'!$O$20:$O$33</c:f>
              <c:numCache>
                <c:formatCode>General</c:formatCode>
                <c:ptCount val="14"/>
                <c:pt idx="0">
                  <c:v>106</c:v>
                </c:pt>
                <c:pt idx="1">
                  <c:v>106</c:v>
                </c:pt>
                <c:pt idx="2">
                  <c:v>106</c:v>
                </c:pt>
                <c:pt idx="3">
                  <c:v>106</c:v>
                </c:pt>
                <c:pt idx="4">
                  <c:v>106</c:v>
                </c:pt>
                <c:pt idx="5">
                  <c:v>106</c:v>
                </c:pt>
                <c:pt idx="6">
                  <c:v>106</c:v>
                </c:pt>
                <c:pt idx="7">
                  <c:v>106</c:v>
                </c:pt>
                <c:pt idx="8">
                  <c:v>106</c:v>
                </c:pt>
                <c:pt idx="9">
                  <c:v>106</c:v>
                </c:pt>
                <c:pt idx="10">
                  <c:v>106</c:v>
                </c:pt>
                <c:pt idx="11">
                  <c:v>106</c:v>
                </c:pt>
                <c:pt idx="12">
                  <c:v>106</c:v>
                </c:pt>
                <c:pt idx="13">
                  <c:v>106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4DFF-48ED-A319-A9EED4902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769168"/>
        <c:axId val="-136765360"/>
      </c:scatterChart>
      <c:valAx>
        <c:axId val="-136769168"/>
        <c:scaling>
          <c:orientation val="minMax"/>
          <c:max val="19"/>
          <c:min val="6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65360"/>
        <c:crosses val="autoZero"/>
        <c:crossBetween val="midCat"/>
      </c:valAx>
      <c:valAx>
        <c:axId val="-1367653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POWER</a:t>
                </a:r>
                <a:r>
                  <a:rPr lang="en-US" sz="1200" baseline="0"/>
                  <a:t> (KW)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6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5226659" y="5302711"/>
            <a:ext cx="1738000" cy="150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13" name="Shape 13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14" name="Shape 14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15" name="Shape 15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grpSp>
        <p:nvGrpSpPr>
          <p:cNvPr id="16" name="Shape 16"/>
          <p:cNvGrpSpPr/>
          <p:nvPr/>
        </p:nvGrpSpPr>
        <p:grpSpPr>
          <a:xfrm>
            <a:off x="7398871" y="1373044"/>
            <a:ext cx="539520" cy="498745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</p:grpSp>
      <p:sp>
        <p:nvSpPr>
          <p:cNvPr id="19" name="Shape 19"/>
          <p:cNvSpPr/>
          <p:nvPr/>
        </p:nvSpPr>
        <p:spPr>
          <a:xfrm>
            <a:off x="4337364" y="151031"/>
            <a:ext cx="300113" cy="5199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grpSp>
        <p:nvGrpSpPr>
          <p:cNvPr id="20" name="Shape 20"/>
          <p:cNvGrpSpPr/>
          <p:nvPr/>
        </p:nvGrpSpPr>
        <p:grpSpPr>
          <a:xfrm>
            <a:off x="5840702" y="686926"/>
            <a:ext cx="510612" cy="80948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4265953" y="1203949"/>
            <a:ext cx="526692" cy="537729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6680712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35" name="Shape 35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36" name="Shape 36"/>
          <p:cNvSpPr/>
          <p:nvPr/>
        </p:nvSpPr>
        <p:spPr>
          <a:xfrm rot="10800000" flipH="1">
            <a:off x="4135613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37" name="Shape 37"/>
          <p:cNvSpPr/>
          <p:nvPr/>
        </p:nvSpPr>
        <p:spPr>
          <a:xfrm rot="10800000" flipH="1">
            <a:off x="4707180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38" name="Shape 38"/>
          <p:cNvSpPr/>
          <p:nvPr/>
        </p:nvSpPr>
        <p:spPr>
          <a:xfrm>
            <a:off x="7160942" y="6490348"/>
            <a:ext cx="416671" cy="416645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grpSp>
        <p:nvGrpSpPr>
          <p:cNvPr id="39" name="Shape 39"/>
          <p:cNvGrpSpPr/>
          <p:nvPr/>
        </p:nvGrpSpPr>
        <p:grpSpPr>
          <a:xfrm>
            <a:off x="7696014" y="5408587"/>
            <a:ext cx="765257" cy="734067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67"/>
            </a:p>
          </p:txBody>
        </p:sp>
      </p:grpSp>
      <p:sp>
        <p:nvSpPr>
          <p:cNvPr id="46" name="Shape 46"/>
          <p:cNvSpPr/>
          <p:nvPr/>
        </p:nvSpPr>
        <p:spPr>
          <a:xfrm>
            <a:off x="4572281" y="5206391"/>
            <a:ext cx="503785" cy="45824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742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E595-765A-4089-ABB3-2F1CC3E8D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Garamond" panose="02020404030301010803" pitchFamily="18" charset="0"/>
              </a:rPr>
              <a:t>Energy Management</a:t>
            </a:r>
          </a:p>
        </p:txBody>
      </p:sp>
    </p:spTree>
    <p:extLst>
      <p:ext uri="{BB962C8B-B14F-4D97-AF65-F5344CB8AC3E}">
        <p14:creationId xmlns:p14="http://schemas.microsoft.com/office/powerpoint/2010/main" val="41463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317" y="445105"/>
            <a:ext cx="9509760" cy="123342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Impact" panose="020B0806030902050204" pitchFamily="34" charset="0"/>
              </a:rPr>
              <a:t>Fuel Cell</a:t>
            </a:r>
            <a:endParaRPr lang="en-US" sz="7200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000"/>
            <a:ext cx="5808133" cy="4356100"/>
          </a:xfrm>
        </p:spPr>
      </p:pic>
      <p:sp>
        <p:nvSpPr>
          <p:cNvPr id="5" name="TextBox 4"/>
          <p:cNvSpPr txBox="1"/>
          <p:nvPr/>
        </p:nvSpPr>
        <p:spPr>
          <a:xfrm>
            <a:off x="8077200" y="1786979"/>
            <a:ext cx="2237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120 kw</a:t>
            </a:r>
            <a:endParaRPr lang="en-US" sz="5400" b="1" dirty="0"/>
          </a:p>
        </p:txBody>
      </p:sp>
      <p:sp>
        <p:nvSpPr>
          <p:cNvPr id="7" name="Left Arrow 6"/>
          <p:cNvSpPr/>
          <p:nvPr/>
        </p:nvSpPr>
        <p:spPr>
          <a:xfrm>
            <a:off x="10439400" y="1981944"/>
            <a:ext cx="1627807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58200" y="3645584"/>
            <a:ext cx="1617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60 kw</a:t>
            </a:r>
            <a:endParaRPr lang="en-US" sz="4400" b="1" dirty="0"/>
          </a:p>
        </p:txBody>
      </p:sp>
      <p:sp>
        <p:nvSpPr>
          <p:cNvPr id="9" name="Left Arrow 8"/>
          <p:cNvSpPr/>
          <p:nvPr/>
        </p:nvSpPr>
        <p:spPr>
          <a:xfrm>
            <a:off x="10314607" y="3685426"/>
            <a:ext cx="1752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39197" y="4572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5377450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Battery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9509760" cy="1233424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Impact" panose="020B0806030902050204" pitchFamily="34" charset="0"/>
              </a:rPr>
              <a:t>Electrolyzer</a:t>
            </a:r>
            <a:endParaRPr lang="en-US" sz="7200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4999"/>
            <a:ext cx="4590885" cy="4624153"/>
          </a:xfrm>
        </p:spPr>
      </p:pic>
      <p:sp>
        <p:nvSpPr>
          <p:cNvPr id="5" name="TextBox 4"/>
          <p:cNvSpPr txBox="1"/>
          <p:nvPr/>
        </p:nvSpPr>
        <p:spPr>
          <a:xfrm>
            <a:off x="6019800" y="2743200"/>
            <a:ext cx="2976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500 lit/min</a:t>
            </a:r>
            <a:endParaRPr lang="en-US" sz="4800" b="1" dirty="0"/>
          </a:p>
        </p:txBody>
      </p:sp>
      <p:sp>
        <p:nvSpPr>
          <p:cNvPr id="6" name="Left Arrow 5"/>
          <p:cNvSpPr/>
          <p:nvPr/>
        </p:nvSpPr>
        <p:spPr>
          <a:xfrm>
            <a:off x="9448800" y="2435151"/>
            <a:ext cx="2286000" cy="1447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0350"/>
            <a:ext cx="3711801" cy="2783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20" y="247056"/>
            <a:ext cx="3569979" cy="3595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57" y="3164201"/>
            <a:ext cx="3292701" cy="3292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598067"/>
            <a:ext cx="2708729" cy="2886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32" y="584697"/>
            <a:ext cx="5899914" cy="58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0"/>
            <a:ext cx="12496800" cy="5019040"/>
          </a:xfrm>
        </p:spPr>
        <p:txBody>
          <a:bodyPr>
            <a:noAutofit/>
          </a:bodyPr>
          <a:lstStyle/>
          <a:p>
            <a:r>
              <a:rPr lang="en-US" sz="16600" dirty="0" smtClean="0">
                <a:latin typeface="Impact" panose="020B0806030902050204" pitchFamily="34" charset="0"/>
              </a:rPr>
              <a:t>Optimization</a:t>
            </a:r>
            <a:endParaRPr lang="en-US" sz="16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88" y="2279650"/>
            <a:ext cx="2348512" cy="2374900"/>
          </a:xfrm>
        </p:spPr>
      </p:pic>
      <p:sp>
        <p:nvSpPr>
          <p:cNvPr id="4" name="Oval 3"/>
          <p:cNvSpPr/>
          <p:nvPr/>
        </p:nvSpPr>
        <p:spPr>
          <a:xfrm>
            <a:off x="152400" y="1981200"/>
            <a:ext cx="4724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Load Profile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7391400" y="2057400"/>
            <a:ext cx="4724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Power Profile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02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52400" y="15240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47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05630"/>
            <a:ext cx="9509760" cy="123342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Impact" panose="020B0806030902050204" pitchFamily="34" charset="0"/>
              </a:rPr>
              <a:t>POWER &gt; LOAD</a:t>
            </a:r>
            <a:endParaRPr lang="en-US" sz="7200" b="1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" y="2349500"/>
            <a:ext cx="3873239" cy="412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2667000"/>
            <a:ext cx="3810000" cy="38100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793502">
            <a:off x="4232903" y="1797049"/>
            <a:ext cx="1066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618275">
            <a:off x="6038870" y="1796389"/>
            <a:ext cx="1066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43" y="3395324"/>
            <a:ext cx="2819400" cy="33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9509760" cy="1233424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Impact" panose="020B0806030902050204" pitchFamily="34" charset="0"/>
              </a:rPr>
              <a:t>Tank</a:t>
            </a:r>
            <a:endParaRPr lang="en-US" sz="96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</a:t>
            </a:r>
            <a:r>
              <a:rPr lang="en-US" sz="5400" b="1" dirty="0" smtClean="0"/>
              <a:t>Stability</a:t>
            </a:r>
          </a:p>
          <a:p>
            <a:r>
              <a:rPr lang="en-US" sz="5400" b="1" dirty="0" smtClean="0"/>
              <a:t> </a:t>
            </a:r>
            <a:r>
              <a:rPr lang="en-US" sz="5400" b="1" dirty="0"/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27278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73442"/>
            <a:ext cx="9509760" cy="1233424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Impact" panose="020B0806030902050204" pitchFamily="34" charset="0"/>
              </a:rPr>
              <a:t>POWER &gt; LOAD</a:t>
            </a:r>
            <a:endParaRPr lang="en-US" sz="6600" b="1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" y="2349500"/>
            <a:ext cx="3873239" cy="412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8" y="2349500"/>
            <a:ext cx="3810000" cy="38100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793502">
            <a:off x="4232903" y="1797049"/>
            <a:ext cx="1066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618275">
            <a:off x="6038870" y="1796389"/>
            <a:ext cx="1066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3276600"/>
            <a:ext cx="2819400" cy="33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463" y="391491"/>
            <a:ext cx="9509760" cy="123342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Impact" panose="020B0806030902050204" pitchFamily="34" charset="0"/>
              </a:rPr>
              <a:t>Fuel Cell</a:t>
            </a:r>
            <a:endParaRPr lang="en-US" sz="7200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5503333" cy="4127500"/>
          </a:xfrm>
        </p:spPr>
      </p:pic>
      <p:sp>
        <p:nvSpPr>
          <p:cNvPr id="5" name="TextBox 4"/>
          <p:cNvSpPr txBox="1"/>
          <p:nvPr/>
        </p:nvSpPr>
        <p:spPr>
          <a:xfrm>
            <a:off x="8315476" y="1786979"/>
            <a:ext cx="1794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120 kw</a:t>
            </a:r>
            <a:endParaRPr lang="en-US" sz="4400" dirty="0"/>
          </a:p>
        </p:txBody>
      </p:sp>
      <p:sp>
        <p:nvSpPr>
          <p:cNvPr id="7" name="Left Arrow 6"/>
          <p:cNvSpPr/>
          <p:nvPr/>
        </p:nvSpPr>
        <p:spPr>
          <a:xfrm>
            <a:off x="10341011" y="1905000"/>
            <a:ext cx="1752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5854" y="3645584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60 kw</a:t>
            </a:r>
            <a:endParaRPr lang="en-US" sz="3600" dirty="0"/>
          </a:p>
        </p:txBody>
      </p:sp>
      <p:sp>
        <p:nvSpPr>
          <p:cNvPr id="9" name="Left Arrow 8"/>
          <p:cNvSpPr/>
          <p:nvPr/>
        </p:nvSpPr>
        <p:spPr>
          <a:xfrm>
            <a:off x="10324265" y="3702049"/>
            <a:ext cx="1752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564880" y="3352800"/>
            <a:ext cx="1112520" cy="1219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40343" y="3377515"/>
            <a:ext cx="896469" cy="12954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448</TotalTime>
  <Words>55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Corbel</vt:lpstr>
      <vt:lpstr>Euphemia</vt:lpstr>
      <vt:lpstr>Garamond</vt:lpstr>
      <vt:lpstr>Helvetica Neue</vt:lpstr>
      <vt:lpstr>Impact</vt:lpstr>
      <vt:lpstr>Wingdings</vt:lpstr>
      <vt:lpstr>Banded Design Blue 16x9</vt:lpstr>
      <vt:lpstr>Energy Management</vt:lpstr>
      <vt:lpstr>PowerPoint Presentation</vt:lpstr>
      <vt:lpstr>Optimization</vt:lpstr>
      <vt:lpstr>PowerPoint Presentation</vt:lpstr>
      <vt:lpstr>PowerPoint Presentation</vt:lpstr>
      <vt:lpstr>POWER &gt; LOAD</vt:lpstr>
      <vt:lpstr>Tank</vt:lpstr>
      <vt:lpstr>POWER &gt; LOAD</vt:lpstr>
      <vt:lpstr>Fuel Cell</vt:lpstr>
      <vt:lpstr>Fuel Cell</vt:lpstr>
      <vt:lpstr>Electrolyzer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Mohab Said</dc:creator>
  <cp:lastModifiedBy>Windows User</cp:lastModifiedBy>
  <cp:revision>17</cp:revision>
  <dcterms:created xsi:type="dcterms:W3CDTF">2018-03-17T20:25:53Z</dcterms:created>
  <dcterms:modified xsi:type="dcterms:W3CDTF">2018-03-18T08:26:53Z</dcterms:modified>
</cp:coreProperties>
</file>