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30"/>
  </p:notesMasterIdLst>
  <p:handoutMasterIdLst>
    <p:handoutMasterId r:id="rId31"/>
  </p:handoutMasterIdLst>
  <p:sldIdLst>
    <p:sldId id="257" r:id="rId3"/>
    <p:sldId id="274" r:id="rId4"/>
    <p:sldId id="275" r:id="rId5"/>
    <p:sldId id="258" r:id="rId6"/>
    <p:sldId id="277" r:id="rId7"/>
    <p:sldId id="276" r:id="rId8"/>
    <p:sldId id="263" r:id="rId9"/>
    <p:sldId id="260" r:id="rId10"/>
    <p:sldId id="272" r:id="rId11"/>
    <p:sldId id="261" r:id="rId12"/>
    <p:sldId id="278" r:id="rId13"/>
    <p:sldId id="279" r:id="rId14"/>
    <p:sldId id="262" r:id="rId15"/>
    <p:sldId id="264" r:id="rId16"/>
    <p:sldId id="268" r:id="rId17"/>
    <p:sldId id="266" r:id="rId18"/>
    <p:sldId id="265" r:id="rId19"/>
    <p:sldId id="267" r:id="rId20"/>
    <p:sldId id="280" r:id="rId21"/>
    <p:sldId id="281" r:id="rId22"/>
    <p:sldId id="282" r:id="rId23"/>
    <p:sldId id="285" r:id="rId24"/>
    <p:sldId id="284" r:id="rId25"/>
    <p:sldId id="269" r:id="rId26"/>
    <p:sldId id="270" r:id="rId27"/>
    <p:sldId id="271"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45" autoAdjust="0"/>
    <p:restoredTop sz="94660"/>
  </p:normalViewPr>
  <p:slideViewPr>
    <p:cSldViewPr snapToGrid="0">
      <p:cViewPr varScale="1">
        <p:scale>
          <a:sx n="62" d="100"/>
          <a:sy n="62" d="100"/>
        </p:scale>
        <p:origin x="786" y="102"/>
      </p:cViewPr>
      <p:guideLst>
        <p:guide orient="horz" pos="2184"/>
        <p:guide pos="3864"/>
      </p:guideLst>
    </p:cSldViewPr>
  </p:slideViewPr>
  <p:notesTextViewPr>
    <p:cViewPr>
      <p:scale>
        <a:sx n="1" d="1"/>
        <a:sy n="1" d="1"/>
      </p:scale>
      <p:origin x="0" y="0"/>
    </p:cViewPr>
  </p:notesTextViewPr>
  <p:notesViewPr>
    <p:cSldViewPr snapToGrid="0">
      <p:cViewPr varScale="1">
        <p:scale>
          <a:sx n="55" d="100"/>
          <a:sy n="55" d="100"/>
        </p:scale>
        <p:origin x="30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AE2BA-E6E9-47BE-90DA-7CC8F543793A}" type="doc">
      <dgm:prSet loTypeId="urn:microsoft.com/office/officeart/2008/layout/CircleAccentTimeline" loCatId="process" qsTypeId="urn:microsoft.com/office/officeart/2005/8/quickstyle/simple4" qsCatId="simple" csTypeId="urn:microsoft.com/office/officeart/2005/8/colors/colorful1" csCatId="colorful" phldr="1"/>
      <dgm:spPr/>
      <dgm:t>
        <a:bodyPr/>
        <a:lstStyle/>
        <a:p>
          <a:endParaRPr lang="en-US"/>
        </a:p>
      </dgm:t>
    </dgm:pt>
    <dgm:pt modelId="{4197E540-D10F-4BDA-84C9-B2027B240EEB}">
      <dgm:prSet phldrT="[Text]"/>
      <dgm:spPr>
        <a:xfrm rot="17700000">
          <a:off x="379667" y="2802844"/>
          <a:ext cx="884708" cy="426573"/>
        </a:xfrm>
      </dgm:spPr>
      <dgm:t>
        <a:bodyPr/>
        <a:lstStyle/>
        <a:p>
          <a:endParaRPr lang="en-US" dirty="0">
            <a:latin typeface="Calibri"/>
            <a:ea typeface="+mn-ea"/>
            <a:cs typeface="+mn-cs"/>
          </a:endParaRPr>
        </a:p>
      </dgm:t>
    </dgm:pt>
    <dgm:pt modelId="{78BB0D03-C1B0-4614-BB63-23D6CFFED62B}" type="parTrans" cxnId="{037D1ED7-9660-475E-907C-F4AD249CA9F1}">
      <dgm:prSet/>
      <dgm:spPr/>
      <dgm:t>
        <a:bodyPr/>
        <a:lstStyle/>
        <a:p>
          <a:endParaRPr lang="en-US"/>
        </a:p>
      </dgm:t>
    </dgm:pt>
    <dgm:pt modelId="{6EE9F422-00AE-4222-BD4F-062656D802FD}" type="sibTrans" cxnId="{037D1ED7-9660-475E-907C-F4AD249CA9F1}">
      <dgm:prSet/>
      <dgm:spPr/>
      <dgm:t>
        <a:bodyPr/>
        <a:lstStyle/>
        <a:p>
          <a:endParaRPr lang="en-US"/>
        </a:p>
      </dgm:t>
    </dgm:pt>
    <dgm:pt modelId="{0AEA99DD-79F2-454B-89E9-FC77396C9F1D}">
      <dgm:prSet phldrT="[Text]"/>
      <dgm:spPr>
        <a:xfrm rot="17700000">
          <a:off x="868614" y="2802844"/>
          <a:ext cx="884708" cy="426573"/>
        </a:xfrm>
      </dgm:spPr>
      <dgm:t>
        <a:bodyPr/>
        <a:lstStyle/>
        <a:p>
          <a:endParaRPr lang="en-US" dirty="0">
            <a:latin typeface="Calibri"/>
            <a:ea typeface="+mn-ea"/>
            <a:cs typeface="+mn-cs"/>
          </a:endParaRPr>
        </a:p>
      </dgm:t>
    </dgm:pt>
    <dgm:pt modelId="{A2D73402-9AD4-47A3-93FB-B3C18E3B4F0C}" type="parTrans" cxnId="{B4E4664C-2BB7-4195-971F-F79B38F44C6E}">
      <dgm:prSet/>
      <dgm:spPr/>
      <dgm:t>
        <a:bodyPr/>
        <a:lstStyle/>
        <a:p>
          <a:endParaRPr lang="en-US"/>
        </a:p>
      </dgm:t>
    </dgm:pt>
    <dgm:pt modelId="{602E552B-1247-4A9C-B655-B1B1185966C0}" type="sibTrans" cxnId="{B4E4664C-2BB7-4195-971F-F79B38F44C6E}">
      <dgm:prSet/>
      <dgm:spPr/>
      <dgm:t>
        <a:bodyPr/>
        <a:lstStyle/>
        <a:p>
          <a:endParaRPr lang="en-US"/>
        </a:p>
      </dgm:t>
    </dgm:pt>
    <dgm:pt modelId="{5A22019F-6F97-4DC3-963A-583D3D54A632}">
      <dgm:prSet phldrT="[Text]"/>
      <dgm:spPr>
        <a:xfrm rot="17700000">
          <a:off x="2153288" y="1339948"/>
          <a:ext cx="1022729" cy="492876"/>
        </a:xfrm>
      </dgm:spPr>
      <dgm:t>
        <a:bodyPr/>
        <a:lstStyle/>
        <a:p>
          <a:endParaRPr lang="en-US" dirty="0">
            <a:latin typeface="Calibri"/>
            <a:ea typeface="+mn-ea"/>
            <a:cs typeface="+mn-cs"/>
          </a:endParaRPr>
        </a:p>
      </dgm:t>
    </dgm:pt>
    <dgm:pt modelId="{B9D94E7B-0198-4684-BCA7-D1F15AB8F901}" type="parTrans" cxnId="{39AF9F84-592C-4715-B816-2A454335FA6D}">
      <dgm:prSet/>
      <dgm:spPr/>
      <dgm:t>
        <a:bodyPr/>
        <a:lstStyle/>
        <a:p>
          <a:endParaRPr lang="en-US"/>
        </a:p>
      </dgm:t>
    </dgm:pt>
    <dgm:pt modelId="{40C46F67-A448-4DFF-9ACB-C354C5196E83}" type="sibTrans" cxnId="{39AF9F84-592C-4715-B816-2A454335FA6D}">
      <dgm:prSet/>
      <dgm:spPr/>
      <dgm:t>
        <a:bodyPr/>
        <a:lstStyle/>
        <a:p>
          <a:endParaRPr lang="en-US"/>
        </a:p>
      </dgm:t>
    </dgm:pt>
    <dgm:pt modelId="{0AE14328-0EE2-49D7-98C5-68FCA23BDFFA}">
      <dgm:prSet phldrT="[Text]"/>
      <dgm:spPr>
        <a:xfrm rot="17700000">
          <a:off x="2242314" y="2802844"/>
          <a:ext cx="884708" cy="426573"/>
        </a:xfrm>
      </dgm:spPr>
      <dgm:t>
        <a:bodyPr/>
        <a:lstStyle/>
        <a:p>
          <a:endParaRPr lang="en-US" dirty="0">
            <a:latin typeface="Calibri"/>
            <a:ea typeface="+mn-ea"/>
            <a:cs typeface="+mn-cs"/>
          </a:endParaRPr>
        </a:p>
      </dgm:t>
    </dgm:pt>
    <dgm:pt modelId="{EA9DC085-EAD3-474C-B8A0-5119234F5699}" type="parTrans" cxnId="{8A722DB8-690F-4486-8D68-C5FBE3FBBBBD}">
      <dgm:prSet/>
      <dgm:spPr/>
      <dgm:t>
        <a:bodyPr/>
        <a:lstStyle/>
        <a:p>
          <a:endParaRPr lang="en-US"/>
        </a:p>
      </dgm:t>
    </dgm:pt>
    <dgm:pt modelId="{5E40F6E7-1E16-499D-BD19-570269F4F62E}" type="sibTrans" cxnId="{8A722DB8-690F-4486-8D68-C5FBE3FBBBBD}">
      <dgm:prSet/>
      <dgm:spPr/>
      <dgm:t>
        <a:bodyPr/>
        <a:lstStyle/>
        <a:p>
          <a:endParaRPr lang="en-US"/>
        </a:p>
      </dgm:t>
    </dgm:pt>
    <dgm:pt modelId="{7FC2D584-30A6-449E-B7CA-341F5F62FAF5}">
      <dgm:prSet phldrT="[Text]"/>
      <dgm:spPr>
        <a:xfrm rot="17700000">
          <a:off x="3526988" y="1339948"/>
          <a:ext cx="1022729" cy="492876"/>
        </a:xfrm>
      </dgm:spPr>
      <dgm:t>
        <a:bodyPr/>
        <a:lstStyle/>
        <a:p>
          <a:endParaRPr lang="en-US" dirty="0">
            <a:latin typeface="Calibri"/>
            <a:ea typeface="+mn-ea"/>
            <a:cs typeface="+mn-cs"/>
          </a:endParaRPr>
        </a:p>
      </dgm:t>
    </dgm:pt>
    <dgm:pt modelId="{5B8A5422-3BF7-4359-9198-DC33B9CC121C}" type="parTrans" cxnId="{283F8578-61AB-4F3A-B8D5-79928B6E421A}">
      <dgm:prSet/>
      <dgm:spPr/>
      <dgm:t>
        <a:bodyPr/>
        <a:lstStyle/>
        <a:p>
          <a:endParaRPr lang="en-US"/>
        </a:p>
      </dgm:t>
    </dgm:pt>
    <dgm:pt modelId="{9BCC6C0B-54DD-42A5-A6A4-57FEEA70C7B5}" type="sibTrans" cxnId="{283F8578-61AB-4F3A-B8D5-79928B6E421A}">
      <dgm:prSet/>
      <dgm:spPr/>
      <dgm:t>
        <a:bodyPr/>
        <a:lstStyle/>
        <a:p>
          <a:endParaRPr lang="en-US"/>
        </a:p>
      </dgm:t>
    </dgm:pt>
    <dgm:pt modelId="{65A643D8-FAD8-427F-B77E-324519DFF77F}">
      <dgm:prSet phldrT="[Text]"/>
      <dgm:spPr>
        <a:xfrm rot="17700000">
          <a:off x="3616014" y="2802844"/>
          <a:ext cx="884708" cy="426573"/>
        </a:xfrm>
      </dgm:spPr>
      <dgm:t>
        <a:bodyPr/>
        <a:lstStyle/>
        <a:p>
          <a:endParaRPr lang="en-US" dirty="0">
            <a:latin typeface="Calibri"/>
            <a:ea typeface="+mn-ea"/>
            <a:cs typeface="+mn-cs"/>
          </a:endParaRPr>
        </a:p>
      </dgm:t>
    </dgm:pt>
    <dgm:pt modelId="{9B490BD3-91C5-4AD9-B795-4720D22F1C89}" type="parTrans" cxnId="{3603CE7F-B3FC-4746-835B-FEBA7784AF37}">
      <dgm:prSet/>
      <dgm:spPr/>
      <dgm:t>
        <a:bodyPr/>
        <a:lstStyle/>
        <a:p>
          <a:endParaRPr lang="en-US"/>
        </a:p>
      </dgm:t>
    </dgm:pt>
    <dgm:pt modelId="{A1CFAE85-B44C-4654-BCFF-0F4929233B2A}" type="sibTrans" cxnId="{3603CE7F-B3FC-4746-835B-FEBA7784AF37}">
      <dgm:prSet/>
      <dgm:spPr/>
      <dgm:t>
        <a:bodyPr/>
        <a:lstStyle/>
        <a:p>
          <a:endParaRPr lang="en-US"/>
        </a:p>
      </dgm:t>
    </dgm:pt>
    <dgm:pt modelId="{4270397F-DBF8-4AC4-AA3F-CA10089E7FBE}">
      <dgm:prSet phldrT="[Text]"/>
      <dgm:spPr>
        <a:xfrm rot="17700000">
          <a:off x="4104961" y="2802844"/>
          <a:ext cx="884708" cy="426573"/>
        </a:xfrm>
      </dgm:spPr>
      <dgm:t>
        <a:bodyPr/>
        <a:lstStyle/>
        <a:p>
          <a:endParaRPr lang="en-US" dirty="0">
            <a:latin typeface="Calibri"/>
            <a:ea typeface="+mn-ea"/>
            <a:cs typeface="+mn-cs"/>
          </a:endParaRPr>
        </a:p>
      </dgm:t>
    </dgm:pt>
    <dgm:pt modelId="{75FF98B8-82E9-41E5-83D6-CFAB184BF2CA}" type="parTrans" cxnId="{9E4E564B-7449-488A-A98A-627F84C86B7B}">
      <dgm:prSet/>
      <dgm:spPr/>
      <dgm:t>
        <a:bodyPr/>
        <a:lstStyle/>
        <a:p>
          <a:endParaRPr lang="en-US"/>
        </a:p>
      </dgm:t>
    </dgm:pt>
    <dgm:pt modelId="{4C7CC020-5C91-4D36-A3D2-5B6892F678CD}" type="sibTrans" cxnId="{9E4E564B-7449-488A-A98A-627F84C86B7B}">
      <dgm:prSet/>
      <dgm:spPr/>
      <dgm:t>
        <a:bodyPr/>
        <a:lstStyle/>
        <a:p>
          <a:endParaRPr lang="en-US"/>
        </a:p>
      </dgm:t>
    </dgm:pt>
    <dgm:pt modelId="{1EAF32EF-2685-41DE-B527-A19EA257EFF2}">
      <dgm:prSet phldrT="[Text]"/>
      <dgm:spPr>
        <a:xfrm rot="17700000">
          <a:off x="5389635" y="1339948"/>
          <a:ext cx="1022729" cy="492876"/>
        </a:xfrm>
      </dgm:spPr>
      <dgm:t>
        <a:bodyPr/>
        <a:lstStyle/>
        <a:p>
          <a:endParaRPr lang="en-US" dirty="0">
            <a:latin typeface="Calibri"/>
            <a:ea typeface="+mn-ea"/>
            <a:cs typeface="+mn-cs"/>
          </a:endParaRPr>
        </a:p>
      </dgm:t>
    </dgm:pt>
    <dgm:pt modelId="{180ECF10-61BF-4891-A06A-93E397C04263}" type="parTrans" cxnId="{270815E9-4A88-4DB4-9040-920BB982ABD8}">
      <dgm:prSet/>
      <dgm:spPr/>
      <dgm:t>
        <a:bodyPr/>
        <a:lstStyle/>
        <a:p>
          <a:endParaRPr lang="en-US"/>
        </a:p>
      </dgm:t>
    </dgm:pt>
    <dgm:pt modelId="{C8B63689-AE32-480F-B66B-8481F7137AF6}" type="sibTrans" cxnId="{270815E9-4A88-4DB4-9040-920BB982ABD8}">
      <dgm:prSet/>
      <dgm:spPr/>
      <dgm:t>
        <a:bodyPr/>
        <a:lstStyle/>
        <a:p>
          <a:endParaRPr lang="en-US"/>
        </a:p>
      </dgm:t>
    </dgm:pt>
    <dgm:pt modelId="{28E50F4E-A211-4387-B97C-8204D2D63C7E}">
      <dgm:prSet phldrT="[Text]"/>
      <dgm:spPr>
        <a:xfrm rot="17700000">
          <a:off x="290642" y="1339948"/>
          <a:ext cx="1022729" cy="492876"/>
        </a:xfrm>
      </dgm:spPr>
      <dgm:t>
        <a:bodyPr/>
        <a:lstStyle/>
        <a:p>
          <a:endParaRPr lang="en-US" dirty="0"/>
        </a:p>
      </dgm:t>
    </dgm:pt>
    <dgm:pt modelId="{7E88C0FE-9E9F-45D8-9EB3-4AB6E6B956AA}" type="sibTrans" cxnId="{22B998FB-6DA3-44DE-8039-70A44451540E}">
      <dgm:prSet/>
      <dgm:spPr/>
      <dgm:t>
        <a:bodyPr/>
        <a:lstStyle/>
        <a:p>
          <a:endParaRPr lang="en-US"/>
        </a:p>
      </dgm:t>
    </dgm:pt>
    <dgm:pt modelId="{3ECDEA85-0997-4DE7-BDA1-9D27574A1BE6}" type="parTrans" cxnId="{22B998FB-6DA3-44DE-8039-70A44451540E}">
      <dgm:prSet/>
      <dgm:spPr/>
      <dgm:t>
        <a:bodyPr/>
        <a:lstStyle/>
        <a:p>
          <a:endParaRPr lang="en-US"/>
        </a:p>
      </dgm:t>
    </dgm:pt>
    <dgm:pt modelId="{C666E99A-EA2A-4513-B163-536A725EC1D4}" type="pres">
      <dgm:prSet presAssocID="{E4EAE2BA-E6E9-47BE-90DA-7CC8F543793A}" presName="Name0" presStyleCnt="0">
        <dgm:presLayoutVars>
          <dgm:dir/>
        </dgm:presLayoutVars>
      </dgm:prSet>
      <dgm:spPr/>
    </dgm:pt>
    <dgm:pt modelId="{E2E3C590-7FC4-4000-9B21-30C11C32C517}" type="pres">
      <dgm:prSet presAssocID="{28E50F4E-A211-4387-B97C-8204D2D63C7E}" presName="parComposite" presStyleCnt="0"/>
      <dgm:spPr/>
    </dgm:pt>
    <dgm:pt modelId="{28017CDB-A29D-4E6F-AB4C-798EBE6DA64D}" type="pres">
      <dgm:prSet presAssocID="{28E50F4E-A211-4387-B97C-8204D2D63C7E}" presName="parBigCircle" presStyleLbl="node0" presStyleIdx="0" presStyleCnt="4"/>
      <dgm:spPr/>
    </dgm:pt>
    <dgm:pt modelId="{66FE321E-6221-430D-95E7-19DBF56E205F}" type="pres">
      <dgm:prSet presAssocID="{28E50F4E-A211-4387-B97C-8204D2D63C7E}" presName="parTx" presStyleLbl="revTx" presStyleIdx="0" presStyleCnt="14"/>
      <dgm:spPr>
        <a:prstGeom prst="rect">
          <a:avLst/>
        </a:prstGeom>
      </dgm:spPr>
    </dgm:pt>
    <dgm:pt modelId="{1BA0E56F-434D-4EE4-89C5-185FC0CE6AAD}" type="pres">
      <dgm:prSet presAssocID="{28E50F4E-A211-4387-B97C-8204D2D63C7E}" presName="bSpace" presStyleCnt="0"/>
      <dgm:spPr/>
    </dgm:pt>
    <dgm:pt modelId="{EAEC0C39-E95A-4854-99AC-F1FAA31657FA}" type="pres">
      <dgm:prSet presAssocID="{28E50F4E-A211-4387-B97C-8204D2D63C7E}" presName="parBackupNorm" presStyleCnt="0"/>
      <dgm:spPr/>
    </dgm:pt>
    <dgm:pt modelId="{5744958A-2933-4B47-B6EB-7D7C8BFCEF84}" type="pres">
      <dgm:prSet presAssocID="{7E88C0FE-9E9F-45D8-9EB3-4AB6E6B956AA}" presName="parSpace" presStyleCnt="0"/>
      <dgm:spPr/>
    </dgm:pt>
    <dgm:pt modelId="{CCD12751-D9E3-4387-BBF9-8F2AF6D49D1B}" type="pres">
      <dgm:prSet presAssocID="{4197E540-D10F-4BDA-84C9-B2027B240EEB}" presName="desBackupLeftNorm" presStyleCnt="0"/>
      <dgm:spPr/>
    </dgm:pt>
    <dgm:pt modelId="{B394CEEB-24B6-4BA8-A206-1534BEDAD694}" type="pres">
      <dgm:prSet presAssocID="{4197E540-D10F-4BDA-84C9-B2027B240EEB}" presName="desComposite" presStyleCnt="0"/>
      <dgm:spPr/>
    </dgm:pt>
    <dgm:pt modelId="{51C5ACA6-33FD-4668-B3B1-157C98F240BE}" type="pres">
      <dgm:prSet presAssocID="{4197E540-D10F-4BDA-84C9-B2027B240EEB}" presName="desCircle" presStyleLbl="node1" presStyleIdx="0" presStyleCnt="5"/>
      <dgm:spPr/>
    </dgm:pt>
    <dgm:pt modelId="{D80838CA-4B5F-4759-A83E-18025D22CD8E}" type="pres">
      <dgm:prSet presAssocID="{4197E540-D10F-4BDA-84C9-B2027B240EEB}" presName="chTx" presStyleLbl="revTx" presStyleIdx="1" presStyleCnt="14"/>
      <dgm:spPr>
        <a:prstGeom prst="rect">
          <a:avLst/>
        </a:prstGeom>
      </dgm:spPr>
    </dgm:pt>
    <dgm:pt modelId="{47163255-F5AC-461E-9A86-3B86DCAB719C}" type="pres">
      <dgm:prSet presAssocID="{4197E540-D10F-4BDA-84C9-B2027B240EEB}" presName="desTx" presStyleLbl="revTx" presStyleIdx="2" presStyleCnt="14">
        <dgm:presLayoutVars>
          <dgm:bulletEnabled val="1"/>
        </dgm:presLayoutVars>
      </dgm:prSet>
      <dgm:spPr/>
    </dgm:pt>
    <dgm:pt modelId="{88A42219-4A4E-4479-8CC6-055AA19695B3}" type="pres">
      <dgm:prSet presAssocID="{4197E540-D10F-4BDA-84C9-B2027B240EEB}" presName="desBackupRightNorm" presStyleCnt="0"/>
      <dgm:spPr/>
    </dgm:pt>
    <dgm:pt modelId="{B7BAD771-7165-4F0A-8CDC-9C674DDAC5A6}" type="pres">
      <dgm:prSet presAssocID="{6EE9F422-00AE-4222-BD4F-062656D802FD}" presName="desSpace" presStyleCnt="0"/>
      <dgm:spPr/>
    </dgm:pt>
    <dgm:pt modelId="{02DBAD80-0D72-42CC-B864-98974252703D}" type="pres">
      <dgm:prSet presAssocID="{0AEA99DD-79F2-454B-89E9-FC77396C9F1D}" presName="desBackupLeftNorm" presStyleCnt="0"/>
      <dgm:spPr/>
    </dgm:pt>
    <dgm:pt modelId="{4FBFD1CE-5323-445E-AADD-EF55B1C740B1}" type="pres">
      <dgm:prSet presAssocID="{0AEA99DD-79F2-454B-89E9-FC77396C9F1D}" presName="desComposite" presStyleCnt="0"/>
      <dgm:spPr/>
    </dgm:pt>
    <dgm:pt modelId="{5A8C3FAB-CD74-4F8F-AD16-04074F9041BF}" type="pres">
      <dgm:prSet presAssocID="{0AEA99DD-79F2-454B-89E9-FC77396C9F1D}" presName="desCircle" presStyleLbl="node1" presStyleIdx="1" presStyleCnt="5"/>
      <dgm:spPr/>
    </dgm:pt>
    <dgm:pt modelId="{FDF47E5F-174C-4606-A5A6-ED4628A0F400}" type="pres">
      <dgm:prSet presAssocID="{0AEA99DD-79F2-454B-89E9-FC77396C9F1D}" presName="chTx" presStyleLbl="revTx" presStyleIdx="3" presStyleCnt="14"/>
      <dgm:spPr>
        <a:prstGeom prst="rect">
          <a:avLst/>
        </a:prstGeom>
      </dgm:spPr>
    </dgm:pt>
    <dgm:pt modelId="{703A9274-6AA5-4BA7-9F0C-49F5E848C1A2}" type="pres">
      <dgm:prSet presAssocID="{0AEA99DD-79F2-454B-89E9-FC77396C9F1D}" presName="desTx" presStyleLbl="revTx" presStyleIdx="4" presStyleCnt="14">
        <dgm:presLayoutVars>
          <dgm:bulletEnabled val="1"/>
        </dgm:presLayoutVars>
      </dgm:prSet>
      <dgm:spPr/>
    </dgm:pt>
    <dgm:pt modelId="{5285B23C-3CF9-42E9-8D77-077E19872D98}" type="pres">
      <dgm:prSet presAssocID="{0AEA99DD-79F2-454B-89E9-FC77396C9F1D}" presName="desBackupRightNorm" presStyleCnt="0"/>
      <dgm:spPr/>
    </dgm:pt>
    <dgm:pt modelId="{6876C169-0105-4B0F-8AF0-8569EB893E0E}" type="pres">
      <dgm:prSet presAssocID="{602E552B-1247-4A9C-B655-B1B1185966C0}" presName="desSpace" presStyleCnt="0"/>
      <dgm:spPr/>
    </dgm:pt>
    <dgm:pt modelId="{C15A6055-885F-4223-8889-DE40F9C71E47}" type="pres">
      <dgm:prSet presAssocID="{5A22019F-6F97-4DC3-963A-583D3D54A632}" presName="parComposite" presStyleCnt="0"/>
      <dgm:spPr/>
    </dgm:pt>
    <dgm:pt modelId="{9125244F-CAD2-40B8-B03E-EE53F57528C6}" type="pres">
      <dgm:prSet presAssocID="{5A22019F-6F97-4DC3-963A-583D3D54A632}" presName="parBigCircle" presStyleLbl="node0" presStyleIdx="1" presStyleCnt="4"/>
      <dgm:spPr/>
    </dgm:pt>
    <dgm:pt modelId="{7D6BBD8D-95C7-4AC1-BA07-93F97F0B736B}" type="pres">
      <dgm:prSet presAssocID="{5A22019F-6F97-4DC3-963A-583D3D54A632}" presName="parTx" presStyleLbl="revTx" presStyleIdx="5" presStyleCnt="14"/>
      <dgm:spPr>
        <a:prstGeom prst="rect">
          <a:avLst/>
        </a:prstGeom>
      </dgm:spPr>
    </dgm:pt>
    <dgm:pt modelId="{5AE3A114-82A7-404F-9E4B-DAE75E8E67F0}" type="pres">
      <dgm:prSet presAssocID="{5A22019F-6F97-4DC3-963A-583D3D54A632}" presName="bSpace" presStyleCnt="0"/>
      <dgm:spPr/>
    </dgm:pt>
    <dgm:pt modelId="{618FA1BC-D374-4EBB-922E-5A921DD9E5E1}" type="pres">
      <dgm:prSet presAssocID="{5A22019F-6F97-4DC3-963A-583D3D54A632}" presName="parBackupNorm" presStyleCnt="0"/>
      <dgm:spPr/>
    </dgm:pt>
    <dgm:pt modelId="{8ADF5B02-C638-4F58-9A6C-30C09AC73306}" type="pres">
      <dgm:prSet presAssocID="{40C46F67-A448-4DFF-9ACB-C354C5196E83}" presName="parSpace" presStyleCnt="0"/>
      <dgm:spPr/>
    </dgm:pt>
    <dgm:pt modelId="{02FA4610-B442-40C7-9DF1-5F9F97BE02EF}" type="pres">
      <dgm:prSet presAssocID="{0AE14328-0EE2-49D7-98C5-68FCA23BDFFA}" presName="desBackupLeftNorm" presStyleCnt="0"/>
      <dgm:spPr/>
    </dgm:pt>
    <dgm:pt modelId="{4FA3D958-E36A-4F8D-B2D9-8F7D4695CA93}" type="pres">
      <dgm:prSet presAssocID="{0AE14328-0EE2-49D7-98C5-68FCA23BDFFA}" presName="desComposite" presStyleCnt="0"/>
      <dgm:spPr/>
    </dgm:pt>
    <dgm:pt modelId="{49AD36DC-D62B-4D81-B989-C0C6E821265F}" type="pres">
      <dgm:prSet presAssocID="{0AE14328-0EE2-49D7-98C5-68FCA23BDFFA}" presName="desCircle" presStyleLbl="node1" presStyleIdx="2" presStyleCnt="5"/>
      <dgm:spPr/>
    </dgm:pt>
    <dgm:pt modelId="{BCF3A686-42B8-400D-ADAB-FFC1CE9C6893}" type="pres">
      <dgm:prSet presAssocID="{0AE14328-0EE2-49D7-98C5-68FCA23BDFFA}" presName="chTx" presStyleLbl="revTx" presStyleIdx="6" presStyleCnt="14"/>
      <dgm:spPr>
        <a:prstGeom prst="rect">
          <a:avLst/>
        </a:prstGeom>
      </dgm:spPr>
    </dgm:pt>
    <dgm:pt modelId="{C5E960F3-64F7-451A-9F71-5CC76AE5F505}" type="pres">
      <dgm:prSet presAssocID="{0AE14328-0EE2-49D7-98C5-68FCA23BDFFA}" presName="desTx" presStyleLbl="revTx" presStyleIdx="7" presStyleCnt="14">
        <dgm:presLayoutVars>
          <dgm:bulletEnabled val="1"/>
        </dgm:presLayoutVars>
      </dgm:prSet>
      <dgm:spPr/>
    </dgm:pt>
    <dgm:pt modelId="{B3721555-6618-4C3A-BD1F-E92CFD9683AB}" type="pres">
      <dgm:prSet presAssocID="{0AE14328-0EE2-49D7-98C5-68FCA23BDFFA}" presName="desBackupRightNorm" presStyleCnt="0"/>
      <dgm:spPr/>
    </dgm:pt>
    <dgm:pt modelId="{5AE349D2-CEB4-4AC6-AE04-44A62924D7CF}" type="pres">
      <dgm:prSet presAssocID="{5E40F6E7-1E16-499D-BD19-570269F4F62E}" presName="desSpace" presStyleCnt="0"/>
      <dgm:spPr/>
    </dgm:pt>
    <dgm:pt modelId="{98C1E74A-8C95-49B9-99D3-43E036DDBE09}" type="pres">
      <dgm:prSet presAssocID="{7FC2D584-30A6-449E-B7CA-341F5F62FAF5}" presName="parComposite" presStyleCnt="0"/>
      <dgm:spPr/>
    </dgm:pt>
    <dgm:pt modelId="{625298DF-66F0-44EC-B355-04318A84B0F2}" type="pres">
      <dgm:prSet presAssocID="{7FC2D584-30A6-449E-B7CA-341F5F62FAF5}" presName="parBigCircle" presStyleLbl="node0" presStyleIdx="2" presStyleCnt="4"/>
      <dgm:spPr/>
    </dgm:pt>
    <dgm:pt modelId="{2B4BD85E-C901-45C5-8EB9-6B9FEE12A7BE}" type="pres">
      <dgm:prSet presAssocID="{7FC2D584-30A6-449E-B7CA-341F5F62FAF5}" presName="parTx" presStyleLbl="revTx" presStyleIdx="8" presStyleCnt="14"/>
      <dgm:spPr>
        <a:prstGeom prst="rect">
          <a:avLst/>
        </a:prstGeom>
      </dgm:spPr>
    </dgm:pt>
    <dgm:pt modelId="{761EFD8F-410E-414C-A480-BA932E71A143}" type="pres">
      <dgm:prSet presAssocID="{7FC2D584-30A6-449E-B7CA-341F5F62FAF5}" presName="bSpace" presStyleCnt="0"/>
      <dgm:spPr/>
    </dgm:pt>
    <dgm:pt modelId="{B82C08B3-DB74-4E36-B2E9-76F2AEEFB24B}" type="pres">
      <dgm:prSet presAssocID="{7FC2D584-30A6-449E-B7CA-341F5F62FAF5}" presName="parBackupNorm" presStyleCnt="0"/>
      <dgm:spPr/>
    </dgm:pt>
    <dgm:pt modelId="{E0DB4E77-87D5-45B6-AD70-2CE9930ABB87}" type="pres">
      <dgm:prSet presAssocID="{9BCC6C0B-54DD-42A5-A6A4-57FEEA70C7B5}" presName="parSpace" presStyleCnt="0"/>
      <dgm:spPr/>
    </dgm:pt>
    <dgm:pt modelId="{050B9D53-6469-4729-A9BE-E42DCEA4252C}" type="pres">
      <dgm:prSet presAssocID="{65A643D8-FAD8-427F-B77E-324519DFF77F}" presName="desBackupLeftNorm" presStyleCnt="0"/>
      <dgm:spPr/>
    </dgm:pt>
    <dgm:pt modelId="{A169135A-8620-4269-A500-0BFE5F166735}" type="pres">
      <dgm:prSet presAssocID="{65A643D8-FAD8-427F-B77E-324519DFF77F}" presName="desComposite" presStyleCnt="0"/>
      <dgm:spPr/>
    </dgm:pt>
    <dgm:pt modelId="{DF89BFF2-B2D4-4325-85A2-579AFC2E967F}" type="pres">
      <dgm:prSet presAssocID="{65A643D8-FAD8-427F-B77E-324519DFF77F}" presName="desCircle" presStyleLbl="node1" presStyleIdx="3" presStyleCnt="5"/>
      <dgm:spPr/>
    </dgm:pt>
    <dgm:pt modelId="{DB665163-915F-40A6-83DE-D9E80507F79D}" type="pres">
      <dgm:prSet presAssocID="{65A643D8-FAD8-427F-B77E-324519DFF77F}" presName="chTx" presStyleLbl="revTx" presStyleIdx="9" presStyleCnt="14"/>
      <dgm:spPr>
        <a:prstGeom prst="rect">
          <a:avLst/>
        </a:prstGeom>
      </dgm:spPr>
    </dgm:pt>
    <dgm:pt modelId="{B929AC72-0696-4EEE-AFB6-7E192A81CD7E}" type="pres">
      <dgm:prSet presAssocID="{65A643D8-FAD8-427F-B77E-324519DFF77F}" presName="desTx" presStyleLbl="revTx" presStyleIdx="10" presStyleCnt="14">
        <dgm:presLayoutVars>
          <dgm:bulletEnabled val="1"/>
        </dgm:presLayoutVars>
      </dgm:prSet>
      <dgm:spPr/>
    </dgm:pt>
    <dgm:pt modelId="{4C54F472-8EC0-43AD-AD8B-7B532BC9203C}" type="pres">
      <dgm:prSet presAssocID="{65A643D8-FAD8-427F-B77E-324519DFF77F}" presName="desBackupRightNorm" presStyleCnt="0"/>
      <dgm:spPr/>
    </dgm:pt>
    <dgm:pt modelId="{A5C2DB3F-F2F5-4831-9AD1-C5C2EEE15AC9}" type="pres">
      <dgm:prSet presAssocID="{A1CFAE85-B44C-4654-BCFF-0F4929233B2A}" presName="desSpace" presStyleCnt="0"/>
      <dgm:spPr/>
    </dgm:pt>
    <dgm:pt modelId="{B8B811F7-882B-401A-954A-0AD56A2EE973}" type="pres">
      <dgm:prSet presAssocID="{4270397F-DBF8-4AC4-AA3F-CA10089E7FBE}" presName="desBackupLeftNorm" presStyleCnt="0"/>
      <dgm:spPr/>
    </dgm:pt>
    <dgm:pt modelId="{CB96842E-0788-4F05-AA79-9548A70F8222}" type="pres">
      <dgm:prSet presAssocID="{4270397F-DBF8-4AC4-AA3F-CA10089E7FBE}" presName="desComposite" presStyleCnt="0"/>
      <dgm:spPr/>
    </dgm:pt>
    <dgm:pt modelId="{F624D2FA-8824-4453-8B9E-084D7FB18D3E}" type="pres">
      <dgm:prSet presAssocID="{4270397F-DBF8-4AC4-AA3F-CA10089E7FBE}" presName="desCircle" presStyleLbl="node1" presStyleIdx="4" presStyleCnt="5"/>
      <dgm:spPr/>
    </dgm:pt>
    <dgm:pt modelId="{31799780-C26C-41A7-A8A3-0C5BAE591647}" type="pres">
      <dgm:prSet presAssocID="{4270397F-DBF8-4AC4-AA3F-CA10089E7FBE}" presName="chTx" presStyleLbl="revTx" presStyleIdx="11" presStyleCnt="14"/>
      <dgm:spPr>
        <a:prstGeom prst="rect">
          <a:avLst/>
        </a:prstGeom>
      </dgm:spPr>
    </dgm:pt>
    <dgm:pt modelId="{036BAE8B-0596-41F6-8DFC-775AE3DB2F75}" type="pres">
      <dgm:prSet presAssocID="{4270397F-DBF8-4AC4-AA3F-CA10089E7FBE}" presName="desTx" presStyleLbl="revTx" presStyleIdx="12" presStyleCnt="14">
        <dgm:presLayoutVars>
          <dgm:bulletEnabled val="1"/>
        </dgm:presLayoutVars>
      </dgm:prSet>
      <dgm:spPr/>
    </dgm:pt>
    <dgm:pt modelId="{FB53BAAE-1CD1-48B9-A5BE-862EFED7558E}" type="pres">
      <dgm:prSet presAssocID="{4270397F-DBF8-4AC4-AA3F-CA10089E7FBE}" presName="desBackupRightNorm" presStyleCnt="0"/>
      <dgm:spPr/>
    </dgm:pt>
    <dgm:pt modelId="{B2162B41-715E-4E22-A94D-F9469031B90D}" type="pres">
      <dgm:prSet presAssocID="{4C7CC020-5C91-4D36-A3D2-5B6892F678CD}" presName="desSpace" presStyleCnt="0"/>
      <dgm:spPr/>
    </dgm:pt>
    <dgm:pt modelId="{4EF7231C-C9F1-4F91-8D1C-C63638405F91}" type="pres">
      <dgm:prSet presAssocID="{1EAF32EF-2685-41DE-B527-A19EA257EFF2}" presName="parComposite" presStyleCnt="0"/>
      <dgm:spPr/>
    </dgm:pt>
    <dgm:pt modelId="{4AF980F5-1CFE-4F1C-8701-2120CCF8F1AB}" type="pres">
      <dgm:prSet presAssocID="{1EAF32EF-2685-41DE-B527-A19EA257EFF2}" presName="parBigCircle" presStyleLbl="node0" presStyleIdx="3" presStyleCnt="4"/>
      <dgm:spPr/>
    </dgm:pt>
    <dgm:pt modelId="{C21B92A9-8E32-499C-902E-F133C5092D1A}" type="pres">
      <dgm:prSet presAssocID="{1EAF32EF-2685-41DE-B527-A19EA257EFF2}" presName="parTx" presStyleLbl="revTx" presStyleIdx="13" presStyleCnt="14"/>
      <dgm:spPr>
        <a:prstGeom prst="rect">
          <a:avLst/>
        </a:prstGeom>
      </dgm:spPr>
    </dgm:pt>
    <dgm:pt modelId="{1092A734-3D43-4CCE-BAAB-D03B6FB8C520}" type="pres">
      <dgm:prSet presAssocID="{1EAF32EF-2685-41DE-B527-A19EA257EFF2}" presName="bSpace" presStyleCnt="0"/>
      <dgm:spPr/>
    </dgm:pt>
    <dgm:pt modelId="{8D515D9C-EF43-47B9-AC9A-09A87EDF6F3D}" type="pres">
      <dgm:prSet presAssocID="{1EAF32EF-2685-41DE-B527-A19EA257EFF2}" presName="parBackupNorm" presStyleCnt="0"/>
      <dgm:spPr/>
    </dgm:pt>
    <dgm:pt modelId="{FAD7D391-55A1-4EEA-A99A-64E1406DFE67}" type="pres">
      <dgm:prSet presAssocID="{C8B63689-AE32-480F-B66B-8481F7137AF6}" presName="parSpace" presStyleCnt="0"/>
      <dgm:spPr/>
    </dgm:pt>
  </dgm:ptLst>
  <dgm:cxnLst>
    <dgm:cxn modelId="{5943E10D-D01C-48EB-A84E-085470923B17}" type="presOf" srcId="{1EAF32EF-2685-41DE-B527-A19EA257EFF2}" destId="{C21B92A9-8E32-499C-902E-F133C5092D1A}" srcOrd="0" destOrd="0" presId="urn:microsoft.com/office/officeart/2008/layout/CircleAccentTimeline"/>
    <dgm:cxn modelId="{29AFF724-CA27-4788-8EDC-9CA3F39AD51A}" type="presOf" srcId="{7FC2D584-30A6-449E-B7CA-341F5F62FAF5}" destId="{2B4BD85E-C901-45C5-8EB9-6B9FEE12A7BE}" srcOrd="0" destOrd="0" presId="urn:microsoft.com/office/officeart/2008/layout/CircleAccentTimeline"/>
    <dgm:cxn modelId="{E018242C-1169-433E-8AA7-F111377B7F25}" type="presOf" srcId="{5A22019F-6F97-4DC3-963A-583D3D54A632}" destId="{7D6BBD8D-95C7-4AC1-BA07-93F97F0B736B}" srcOrd="0" destOrd="0" presId="urn:microsoft.com/office/officeart/2008/layout/CircleAccentTimeline"/>
    <dgm:cxn modelId="{34488931-96C4-4A48-9AF4-D99DA12E3C16}" type="presOf" srcId="{4270397F-DBF8-4AC4-AA3F-CA10089E7FBE}" destId="{31799780-C26C-41A7-A8A3-0C5BAE591647}" srcOrd="0" destOrd="0" presId="urn:microsoft.com/office/officeart/2008/layout/CircleAccentTimeline"/>
    <dgm:cxn modelId="{59B5F25D-30E8-4569-8419-4CD75F6417C0}" type="presOf" srcId="{65A643D8-FAD8-427F-B77E-324519DFF77F}" destId="{DB665163-915F-40A6-83DE-D9E80507F79D}" srcOrd="0" destOrd="0" presId="urn:microsoft.com/office/officeart/2008/layout/CircleAccentTimeline"/>
    <dgm:cxn modelId="{7B499043-54DA-41CA-902C-2E1F7343C8CF}" type="presOf" srcId="{E4EAE2BA-E6E9-47BE-90DA-7CC8F543793A}" destId="{C666E99A-EA2A-4513-B163-536A725EC1D4}" srcOrd="0" destOrd="0" presId="urn:microsoft.com/office/officeart/2008/layout/CircleAccentTimeline"/>
    <dgm:cxn modelId="{9E4E564B-7449-488A-A98A-627F84C86B7B}" srcId="{7FC2D584-30A6-449E-B7CA-341F5F62FAF5}" destId="{4270397F-DBF8-4AC4-AA3F-CA10089E7FBE}" srcOrd="1" destOrd="0" parTransId="{75FF98B8-82E9-41E5-83D6-CFAB184BF2CA}" sibTransId="{4C7CC020-5C91-4D36-A3D2-5B6892F678CD}"/>
    <dgm:cxn modelId="{B4E4664C-2BB7-4195-971F-F79B38F44C6E}" srcId="{28E50F4E-A211-4387-B97C-8204D2D63C7E}" destId="{0AEA99DD-79F2-454B-89E9-FC77396C9F1D}" srcOrd="1" destOrd="0" parTransId="{A2D73402-9AD4-47A3-93FB-B3C18E3B4F0C}" sibTransId="{602E552B-1247-4A9C-B655-B1B1185966C0}"/>
    <dgm:cxn modelId="{283F8578-61AB-4F3A-B8D5-79928B6E421A}" srcId="{E4EAE2BA-E6E9-47BE-90DA-7CC8F543793A}" destId="{7FC2D584-30A6-449E-B7CA-341F5F62FAF5}" srcOrd="2" destOrd="0" parTransId="{5B8A5422-3BF7-4359-9198-DC33B9CC121C}" sibTransId="{9BCC6C0B-54DD-42A5-A6A4-57FEEA70C7B5}"/>
    <dgm:cxn modelId="{3603CE7F-B3FC-4746-835B-FEBA7784AF37}" srcId="{7FC2D584-30A6-449E-B7CA-341F5F62FAF5}" destId="{65A643D8-FAD8-427F-B77E-324519DFF77F}" srcOrd="0" destOrd="0" parTransId="{9B490BD3-91C5-4AD9-B795-4720D22F1C89}" sibTransId="{A1CFAE85-B44C-4654-BCFF-0F4929233B2A}"/>
    <dgm:cxn modelId="{39AF9F84-592C-4715-B816-2A454335FA6D}" srcId="{E4EAE2BA-E6E9-47BE-90DA-7CC8F543793A}" destId="{5A22019F-6F97-4DC3-963A-583D3D54A632}" srcOrd="1" destOrd="0" parTransId="{B9D94E7B-0198-4684-BCA7-D1F15AB8F901}" sibTransId="{40C46F67-A448-4DFF-9ACB-C354C5196E83}"/>
    <dgm:cxn modelId="{92BC2B9A-152A-4382-BEB0-4E0D07B20719}" type="presOf" srcId="{28E50F4E-A211-4387-B97C-8204D2D63C7E}" destId="{66FE321E-6221-430D-95E7-19DBF56E205F}" srcOrd="0" destOrd="0" presId="urn:microsoft.com/office/officeart/2008/layout/CircleAccentTimeline"/>
    <dgm:cxn modelId="{4E6CF8B6-3BDF-44AC-84F1-C22534B9AB33}" type="presOf" srcId="{4197E540-D10F-4BDA-84C9-B2027B240EEB}" destId="{D80838CA-4B5F-4759-A83E-18025D22CD8E}" srcOrd="0" destOrd="0" presId="urn:microsoft.com/office/officeart/2008/layout/CircleAccentTimeline"/>
    <dgm:cxn modelId="{8A722DB8-690F-4486-8D68-C5FBE3FBBBBD}" srcId="{5A22019F-6F97-4DC3-963A-583D3D54A632}" destId="{0AE14328-0EE2-49D7-98C5-68FCA23BDFFA}" srcOrd="0" destOrd="0" parTransId="{EA9DC085-EAD3-474C-B8A0-5119234F5699}" sibTransId="{5E40F6E7-1E16-499D-BD19-570269F4F62E}"/>
    <dgm:cxn modelId="{037D1ED7-9660-475E-907C-F4AD249CA9F1}" srcId="{28E50F4E-A211-4387-B97C-8204D2D63C7E}" destId="{4197E540-D10F-4BDA-84C9-B2027B240EEB}" srcOrd="0" destOrd="0" parTransId="{78BB0D03-C1B0-4614-BB63-23D6CFFED62B}" sibTransId="{6EE9F422-00AE-4222-BD4F-062656D802FD}"/>
    <dgm:cxn modelId="{F3DB4BDB-5680-409E-AD72-10A094822C37}" type="presOf" srcId="{0AEA99DD-79F2-454B-89E9-FC77396C9F1D}" destId="{FDF47E5F-174C-4606-A5A6-ED4628A0F400}" srcOrd="0" destOrd="0" presId="urn:microsoft.com/office/officeart/2008/layout/CircleAccentTimeline"/>
    <dgm:cxn modelId="{C6F2B1DC-45B7-4671-950A-8EB8536BE227}" type="presOf" srcId="{0AE14328-0EE2-49D7-98C5-68FCA23BDFFA}" destId="{BCF3A686-42B8-400D-ADAB-FFC1CE9C6893}" srcOrd="0" destOrd="0" presId="urn:microsoft.com/office/officeart/2008/layout/CircleAccentTimeline"/>
    <dgm:cxn modelId="{270815E9-4A88-4DB4-9040-920BB982ABD8}" srcId="{E4EAE2BA-E6E9-47BE-90DA-7CC8F543793A}" destId="{1EAF32EF-2685-41DE-B527-A19EA257EFF2}" srcOrd="3" destOrd="0" parTransId="{180ECF10-61BF-4891-A06A-93E397C04263}" sibTransId="{C8B63689-AE32-480F-B66B-8481F7137AF6}"/>
    <dgm:cxn modelId="{22B998FB-6DA3-44DE-8039-70A44451540E}" srcId="{E4EAE2BA-E6E9-47BE-90DA-7CC8F543793A}" destId="{28E50F4E-A211-4387-B97C-8204D2D63C7E}" srcOrd="0" destOrd="0" parTransId="{3ECDEA85-0997-4DE7-BDA1-9D27574A1BE6}" sibTransId="{7E88C0FE-9E9F-45D8-9EB3-4AB6E6B956AA}"/>
    <dgm:cxn modelId="{6B7B29F3-0184-4EC1-B7FB-F93586D24594}" type="presParOf" srcId="{C666E99A-EA2A-4513-B163-536A725EC1D4}" destId="{E2E3C590-7FC4-4000-9B21-30C11C32C517}" srcOrd="0" destOrd="0" presId="urn:microsoft.com/office/officeart/2008/layout/CircleAccentTimeline"/>
    <dgm:cxn modelId="{806F0E3D-0DEB-4CA0-A1AF-C635535D6A51}" type="presParOf" srcId="{E2E3C590-7FC4-4000-9B21-30C11C32C517}" destId="{28017CDB-A29D-4E6F-AB4C-798EBE6DA64D}" srcOrd="0" destOrd="0" presId="urn:microsoft.com/office/officeart/2008/layout/CircleAccentTimeline"/>
    <dgm:cxn modelId="{9125341B-4B9A-44CB-B8A2-83D1461A7A71}" type="presParOf" srcId="{E2E3C590-7FC4-4000-9B21-30C11C32C517}" destId="{66FE321E-6221-430D-95E7-19DBF56E205F}" srcOrd="1" destOrd="0" presId="urn:microsoft.com/office/officeart/2008/layout/CircleAccentTimeline"/>
    <dgm:cxn modelId="{75D65238-6A9C-44D1-A4DC-22DA752396DB}" type="presParOf" srcId="{E2E3C590-7FC4-4000-9B21-30C11C32C517}" destId="{1BA0E56F-434D-4EE4-89C5-185FC0CE6AAD}" srcOrd="2" destOrd="0" presId="urn:microsoft.com/office/officeart/2008/layout/CircleAccentTimeline"/>
    <dgm:cxn modelId="{03BFF396-B874-4373-9B8C-3CED9A231CCB}" type="presParOf" srcId="{C666E99A-EA2A-4513-B163-536A725EC1D4}" destId="{EAEC0C39-E95A-4854-99AC-F1FAA31657FA}" srcOrd="1" destOrd="0" presId="urn:microsoft.com/office/officeart/2008/layout/CircleAccentTimeline"/>
    <dgm:cxn modelId="{BDE7E1B9-2525-4213-B687-A763C84A79AD}" type="presParOf" srcId="{C666E99A-EA2A-4513-B163-536A725EC1D4}" destId="{5744958A-2933-4B47-B6EB-7D7C8BFCEF84}" srcOrd="2" destOrd="0" presId="urn:microsoft.com/office/officeart/2008/layout/CircleAccentTimeline"/>
    <dgm:cxn modelId="{B53C7978-C1D3-4BC0-B664-3BD0DCC047C5}" type="presParOf" srcId="{C666E99A-EA2A-4513-B163-536A725EC1D4}" destId="{CCD12751-D9E3-4387-BBF9-8F2AF6D49D1B}" srcOrd="3" destOrd="0" presId="urn:microsoft.com/office/officeart/2008/layout/CircleAccentTimeline"/>
    <dgm:cxn modelId="{A8F51BAF-F105-4379-890D-4080AD374D90}" type="presParOf" srcId="{C666E99A-EA2A-4513-B163-536A725EC1D4}" destId="{B394CEEB-24B6-4BA8-A206-1534BEDAD694}" srcOrd="4" destOrd="0" presId="urn:microsoft.com/office/officeart/2008/layout/CircleAccentTimeline"/>
    <dgm:cxn modelId="{B102D07C-53FA-4C2A-98F7-559DE8CC6F7F}" type="presParOf" srcId="{B394CEEB-24B6-4BA8-A206-1534BEDAD694}" destId="{51C5ACA6-33FD-4668-B3B1-157C98F240BE}" srcOrd="0" destOrd="0" presId="urn:microsoft.com/office/officeart/2008/layout/CircleAccentTimeline"/>
    <dgm:cxn modelId="{AD393FEA-ACA1-4DAE-84B7-B6B64A51D7EB}" type="presParOf" srcId="{B394CEEB-24B6-4BA8-A206-1534BEDAD694}" destId="{D80838CA-4B5F-4759-A83E-18025D22CD8E}" srcOrd="1" destOrd="0" presId="urn:microsoft.com/office/officeart/2008/layout/CircleAccentTimeline"/>
    <dgm:cxn modelId="{5F49715A-C2EA-4423-BB4F-E062481D00CD}" type="presParOf" srcId="{B394CEEB-24B6-4BA8-A206-1534BEDAD694}" destId="{47163255-F5AC-461E-9A86-3B86DCAB719C}" srcOrd="2" destOrd="0" presId="urn:microsoft.com/office/officeart/2008/layout/CircleAccentTimeline"/>
    <dgm:cxn modelId="{820D0099-D79F-448C-8CD8-F6635DE4543A}" type="presParOf" srcId="{C666E99A-EA2A-4513-B163-536A725EC1D4}" destId="{88A42219-4A4E-4479-8CC6-055AA19695B3}" srcOrd="5" destOrd="0" presId="urn:microsoft.com/office/officeart/2008/layout/CircleAccentTimeline"/>
    <dgm:cxn modelId="{1B98A850-4FA8-4324-B736-76A11B5A6A2C}" type="presParOf" srcId="{C666E99A-EA2A-4513-B163-536A725EC1D4}" destId="{B7BAD771-7165-4F0A-8CDC-9C674DDAC5A6}" srcOrd="6" destOrd="0" presId="urn:microsoft.com/office/officeart/2008/layout/CircleAccentTimeline"/>
    <dgm:cxn modelId="{F1981FA5-ACDF-407F-90B1-9FFE42209CE7}" type="presParOf" srcId="{C666E99A-EA2A-4513-B163-536A725EC1D4}" destId="{02DBAD80-0D72-42CC-B864-98974252703D}" srcOrd="7" destOrd="0" presId="urn:microsoft.com/office/officeart/2008/layout/CircleAccentTimeline"/>
    <dgm:cxn modelId="{886A8907-9F03-4B87-9CA7-56DA307DFB01}" type="presParOf" srcId="{C666E99A-EA2A-4513-B163-536A725EC1D4}" destId="{4FBFD1CE-5323-445E-AADD-EF55B1C740B1}" srcOrd="8" destOrd="0" presId="urn:microsoft.com/office/officeart/2008/layout/CircleAccentTimeline"/>
    <dgm:cxn modelId="{BB709076-C7E6-48A9-8210-BF3D50F1709C}" type="presParOf" srcId="{4FBFD1CE-5323-445E-AADD-EF55B1C740B1}" destId="{5A8C3FAB-CD74-4F8F-AD16-04074F9041BF}" srcOrd="0" destOrd="0" presId="urn:microsoft.com/office/officeart/2008/layout/CircleAccentTimeline"/>
    <dgm:cxn modelId="{73482E59-F422-4F1D-A247-02A1DF1A4417}" type="presParOf" srcId="{4FBFD1CE-5323-445E-AADD-EF55B1C740B1}" destId="{FDF47E5F-174C-4606-A5A6-ED4628A0F400}" srcOrd="1" destOrd="0" presId="urn:microsoft.com/office/officeart/2008/layout/CircleAccentTimeline"/>
    <dgm:cxn modelId="{BC767F94-056C-4FDB-8B62-C212E3A3BE95}" type="presParOf" srcId="{4FBFD1CE-5323-445E-AADD-EF55B1C740B1}" destId="{703A9274-6AA5-4BA7-9F0C-49F5E848C1A2}" srcOrd="2" destOrd="0" presId="urn:microsoft.com/office/officeart/2008/layout/CircleAccentTimeline"/>
    <dgm:cxn modelId="{266EBF6D-D555-4FB3-952F-E5BBB96410D6}" type="presParOf" srcId="{C666E99A-EA2A-4513-B163-536A725EC1D4}" destId="{5285B23C-3CF9-42E9-8D77-077E19872D98}" srcOrd="9" destOrd="0" presId="urn:microsoft.com/office/officeart/2008/layout/CircleAccentTimeline"/>
    <dgm:cxn modelId="{53142895-7223-4D04-8283-DB52FBEBEA6C}" type="presParOf" srcId="{C666E99A-EA2A-4513-B163-536A725EC1D4}" destId="{6876C169-0105-4B0F-8AF0-8569EB893E0E}" srcOrd="10" destOrd="0" presId="urn:microsoft.com/office/officeart/2008/layout/CircleAccentTimeline"/>
    <dgm:cxn modelId="{5E7E60EF-3F65-40FE-8454-4151F9CED020}" type="presParOf" srcId="{C666E99A-EA2A-4513-B163-536A725EC1D4}" destId="{C15A6055-885F-4223-8889-DE40F9C71E47}" srcOrd="11" destOrd="0" presId="urn:microsoft.com/office/officeart/2008/layout/CircleAccentTimeline"/>
    <dgm:cxn modelId="{2F0B2796-6027-41D9-AB09-75619194C812}" type="presParOf" srcId="{C15A6055-885F-4223-8889-DE40F9C71E47}" destId="{9125244F-CAD2-40B8-B03E-EE53F57528C6}" srcOrd="0" destOrd="0" presId="urn:microsoft.com/office/officeart/2008/layout/CircleAccentTimeline"/>
    <dgm:cxn modelId="{B9A78D57-AC02-4019-A70F-F74194841E9F}" type="presParOf" srcId="{C15A6055-885F-4223-8889-DE40F9C71E47}" destId="{7D6BBD8D-95C7-4AC1-BA07-93F97F0B736B}" srcOrd="1" destOrd="0" presId="urn:microsoft.com/office/officeart/2008/layout/CircleAccentTimeline"/>
    <dgm:cxn modelId="{6B958643-CC03-43BE-B5AD-D70F18EF46A6}" type="presParOf" srcId="{C15A6055-885F-4223-8889-DE40F9C71E47}" destId="{5AE3A114-82A7-404F-9E4B-DAE75E8E67F0}" srcOrd="2" destOrd="0" presId="urn:microsoft.com/office/officeart/2008/layout/CircleAccentTimeline"/>
    <dgm:cxn modelId="{6FD7B579-2D6F-4E14-9AA9-A998584C569A}" type="presParOf" srcId="{C666E99A-EA2A-4513-B163-536A725EC1D4}" destId="{618FA1BC-D374-4EBB-922E-5A921DD9E5E1}" srcOrd="12" destOrd="0" presId="urn:microsoft.com/office/officeart/2008/layout/CircleAccentTimeline"/>
    <dgm:cxn modelId="{D0715D97-6762-4050-B0B8-30DD4F82F175}" type="presParOf" srcId="{C666E99A-EA2A-4513-B163-536A725EC1D4}" destId="{8ADF5B02-C638-4F58-9A6C-30C09AC73306}" srcOrd="13" destOrd="0" presId="urn:microsoft.com/office/officeart/2008/layout/CircleAccentTimeline"/>
    <dgm:cxn modelId="{D7233B37-5879-4C3C-B887-C53C4892CCA8}" type="presParOf" srcId="{C666E99A-EA2A-4513-B163-536A725EC1D4}" destId="{02FA4610-B442-40C7-9DF1-5F9F97BE02EF}" srcOrd="14" destOrd="0" presId="urn:microsoft.com/office/officeart/2008/layout/CircleAccentTimeline"/>
    <dgm:cxn modelId="{C85F168E-15C4-4982-9266-78407D2ABFF3}" type="presParOf" srcId="{C666E99A-EA2A-4513-B163-536A725EC1D4}" destId="{4FA3D958-E36A-4F8D-B2D9-8F7D4695CA93}" srcOrd="15" destOrd="0" presId="urn:microsoft.com/office/officeart/2008/layout/CircleAccentTimeline"/>
    <dgm:cxn modelId="{131F0D32-F16A-44D9-9071-EACD62E4AEED}" type="presParOf" srcId="{4FA3D958-E36A-4F8D-B2D9-8F7D4695CA93}" destId="{49AD36DC-D62B-4D81-B989-C0C6E821265F}" srcOrd="0" destOrd="0" presId="urn:microsoft.com/office/officeart/2008/layout/CircleAccentTimeline"/>
    <dgm:cxn modelId="{125DAAC1-4B2B-4D99-8015-21AFFF79A810}" type="presParOf" srcId="{4FA3D958-E36A-4F8D-B2D9-8F7D4695CA93}" destId="{BCF3A686-42B8-400D-ADAB-FFC1CE9C6893}" srcOrd="1" destOrd="0" presId="urn:microsoft.com/office/officeart/2008/layout/CircleAccentTimeline"/>
    <dgm:cxn modelId="{8E444A5F-7A3D-4E68-B1C1-D9E5D2FD2002}" type="presParOf" srcId="{4FA3D958-E36A-4F8D-B2D9-8F7D4695CA93}" destId="{C5E960F3-64F7-451A-9F71-5CC76AE5F505}" srcOrd="2" destOrd="0" presId="urn:microsoft.com/office/officeart/2008/layout/CircleAccentTimeline"/>
    <dgm:cxn modelId="{7BDC8AF3-8A8B-4973-A6A9-1B51F937E1C3}" type="presParOf" srcId="{C666E99A-EA2A-4513-B163-536A725EC1D4}" destId="{B3721555-6618-4C3A-BD1F-E92CFD9683AB}" srcOrd="16" destOrd="0" presId="urn:microsoft.com/office/officeart/2008/layout/CircleAccentTimeline"/>
    <dgm:cxn modelId="{57FBE147-01A0-4F93-B5B4-D87C5642BA03}" type="presParOf" srcId="{C666E99A-EA2A-4513-B163-536A725EC1D4}" destId="{5AE349D2-CEB4-4AC6-AE04-44A62924D7CF}" srcOrd="17" destOrd="0" presId="urn:microsoft.com/office/officeart/2008/layout/CircleAccentTimeline"/>
    <dgm:cxn modelId="{A90A65CE-B690-4E3E-A09F-E3FAF7AE9156}" type="presParOf" srcId="{C666E99A-EA2A-4513-B163-536A725EC1D4}" destId="{98C1E74A-8C95-49B9-99D3-43E036DDBE09}" srcOrd="18" destOrd="0" presId="urn:microsoft.com/office/officeart/2008/layout/CircleAccentTimeline"/>
    <dgm:cxn modelId="{CF176CC5-5F58-4BF2-BCBD-3CA43DEBF721}" type="presParOf" srcId="{98C1E74A-8C95-49B9-99D3-43E036DDBE09}" destId="{625298DF-66F0-44EC-B355-04318A84B0F2}" srcOrd="0" destOrd="0" presId="urn:microsoft.com/office/officeart/2008/layout/CircleAccentTimeline"/>
    <dgm:cxn modelId="{F669BDA3-93ED-4B1C-B9BE-5AABAD77CF11}" type="presParOf" srcId="{98C1E74A-8C95-49B9-99D3-43E036DDBE09}" destId="{2B4BD85E-C901-45C5-8EB9-6B9FEE12A7BE}" srcOrd="1" destOrd="0" presId="urn:microsoft.com/office/officeart/2008/layout/CircleAccentTimeline"/>
    <dgm:cxn modelId="{5AC3ABE7-4B3A-4B37-BCF4-0C4600E4C258}" type="presParOf" srcId="{98C1E74A-8C95-49B9-99D3-43E036DDBE09}" destId="{761EFD8F-410E-414C-A480-BA932E71A143}" srcOrd="2" destOrd="0" presId="urn:microsoft.com/office/officeart/2008/layout/CircleAccentTimeline"/>
    <dgm:cxn modelId="{6AE88287-C0E8-4048-AC2B-B6315CA86612}" type="presParOf" srcId="{C666E99A-EA2A-4513-B163-536A725EC1D4}" destId="{B82C08B3-DB74-4E36-B2E9-76F2AEEFB24B}" srcOrd="19" destOrd="0" presId="urn:microsoft.com/office/officeart/2008/layout/CircleAccentTimeline"/>
    <dgm:cxn modelId="{CCADAD11-B601-480E-8927-6FE89F7EA486}" type="presParOf" srcId="{C666E99A-EA2A-4513-B163-536A725EC1D4}" destId="{E0DB4E77-87D5-45B6-AD70-2CE9930ABB87}" srcOrd="20" destOrd="0" presId="urn:microsoft.com/office/officeart/2008/layout/CircleAccentTimeline"/>
    <dgm:cxn modelId="{AED8654A-61B9-487B-B140-5B05B227F523}" type="presParOf" srcId="{C666E99A-EA2A-4513-B163-536A725EC1D4}" destId="{050B9D53-6469-4729-A9BE-E42DCEA4252C}" srcOrd="21" destOrd="0" presId="urn:microsoft.com/office/officeart/2008/layout/CircleAccentTimeline"/>
    <dgm:cxn modelId="{3B708182-0012-4306-A3C0-9C960FF62F52}" type="presParOf" srcId="{C666E99A-EA2A-4513-B163-536A725EC1D4}" destId="{A169135A-8620-4269-A500-0BFE5F166735}" srcOrd="22" destOrd="0" presId="urn:microsoft.com/office/officeart/2008/layout/CircleAccentTimeline"/>
    <dgm:cxn modelId="{8E136D5B-8A27-4F18-BB51-5AF8AE430F5C}" type="presParOf" srcId="{A169135A-8620-4269-A500-0BFE5F166735}" destId="{DF89BFF2-B2D4-4325-85A2-579AFC2E967F}" srcOrd="0" destOrd="0" presId="urn:microsoft.com/office/officeart/2008/layout/CircleAccentTimeline"/>
    <dgm:cxn modelId="{4A1F3093-F5E7-4B9D-9FB2-6728E5862D85}" type="presParOf" srcId="{A169135A-8620-4269-A500-0BFE5F166735}" destId="{DB665163-915F-40A6-83DE-D9E80507F79D}" srcOrd="1" destOrd="0" presId="urn:microsoft.com/office/officeart/2008/layout/CircleAccentTimeline"/>
    <dgm:cxn modelId="{97A2C6A4-C2BA-4AD9-9889-6C0BFA5257C5}" type="presParOf" srcId="{A169135A-8620-4269-A500-0BFE5F166735}" destId="{B929AC72-0696-4EEE-AFB6-7E192A81CD7E}" srcOrd="2" destOrd="0" presId="urn:microsoft.com/office/officeart/2008/layout/CircleAccentTimeline"/>
    <dgm:cxn modelId="{90A2D453-8355-4ABF-8D77-AC9B2F5A51A5}" type="presParOf" srcId="{C666E99A-EA2A-4513-B163-536A725EC1D4}" destId="{4C54F472-8EC0-43AD-AD8B-7B532BC9203C}" srcOrd="23" destOrd="0" presId="urn:microsoft.com/office/officeart/2008/layout/CircleAccentTimeline"/>
    <dgm:cxn modelId="{0E769701-95BC-4670-BBB3-9E807D52E5E8}" type="presParOf" srcId="{C666E99A-EA2A-4513-B163-536A725EC1D4}" destId="{A5C2DB3F-F2F5-4831-9AD1-C5C2EEE15AC9}" srcOrd="24" destOrd="0" presId="urn:microsoft.com/office/officeart/2008/layout/CircleAccentTimeline"/>
    <dgm:cxn modelId="{D6612880-C97C-41C9-B635-800EEF865953}" type="presParOf" srcId="{C666E99A-EA2A-4513-B163-536A725EC1D4}" destId="{B8B811F7-882B-401A-954A-0AD56A2EE973}" srcOrd="25" destOrd="0" presId="urn:microsoft.com/office/officeart/2008/layout/CircleAccentTimeline"/>
    <dgm:cxn modelId="{6E0AEAEC-EE6B-48F9-81A8-7C9AFD0752D5}" type="presParOf" srcId="{C666E99A-EA2A-4513-B163-536A725EC1D4}" destId="{CB96842E-0788-4F05-AA79-9548A70F8222}" srcOrd="26" destOrd="0" presId="urn:microsoft.com/office/officeart/2008/layout/CircleAccentTimeline"/>
    <dgm:cxn modelId="{C398105E-DEBE-4566-A208-95DB95A8410B}" type="presParOf" srcId="{CB96842E-0788-4F05-AA79-9548A70F8222}" destId="{F624D2FA-8824-4453-8B9E-084D7FB18D3E}" srcOrd="0" destOrd="0" presId="urn:microsoft.com/office/officeart/2008/layout/CircleAccentTimeline"/>
    <dgm:cxn modelId="{C7BF06C9-514F-433D-9D1E-152647F91005}" type="presParOf" srcId="{CB96842E-0788-4F05-AA79-9548A70F8222}" destId="{31799780-C26C-41A7-A8A3-0C5BAE591647}" srcOrd="1" destOrd="0" presId="urn:microsoft.com/office/officeart/2008/layout/CircleAccentTimeline"/>
    <dgm:cxn modelId="{01A402B5-FF37-4097-A548-B9F1BF18177F}" type="presParOf" srcId="{CB96842E-0788-4F05-AA79-9548A70F8222}" destId="{036BAE8B-0596-41F6-8DFC-775AE3DB2F75}" srcOrd="2" destOrd="0" presId="urn:microsoft.com/office/officeart/2008/layout/CircleAccentTimeline"/>
    <dgm:cxn modelId="{1827D5B2-0E92-47A2-AE1E-EFA6FEB02DC9}" type="presParOf" srcId="{C666E99A-EA2A-4513-B163-536A725EC1D4}" destId="{FB53BAAE-1CD1-48B9-A5BE-862EFED7558E}" srcOrd="27" destOrd="0" presId="urn:microsoft.com/office/officeart/2008/layout/CircleAccentTimeline"/>
    <dgm:cxn modelId="{F432C6E4-396C-4C77-8D3C-04ACE617AE33}" type="presParOf" srcId="{C666E99A-EA2A-4513-B163-536A725EC1D4}" destId="{B2162B41-715E-4E22-A94D-F9469031B90D}" srcOrd="28" destOrd="0" presId="urn:microsoft.com/office/officeart/2008/layout/CircleAccentTimeline"/>
    <dgm:cxn modelId="{0E2D9C45-F625-410D-976A-D98FC767C523}" type="presParOf" srcId="{C666E99A-EA2A-4513-B163-536A725EC1D4}" destId="{4EF7231C-C9F1-4F91-8D1C-C63638405F91}" srcOrd="29" destOrd="0" presId="urn:microsoft.com/office/officeart/2008/layout/CircleAccentTimeline"/>
    <dgm:cxn modelId="{ED828BF6-B845-4D06-AA09-88653016ABB1}" type="presParOf" srcId="{4EF7231C-C9F1-4F91-8D1C-C63638405F91}" destId="{4AF980F5-1CFE-4F1C-8701-2120CCF8F1AB}" srcOrd="0" destOrd="0" presId="urn:microsoft.com/office/officeart/2008/layout/CircleAccentTimeline"/>
    <dgm:cxn modelId="{BB042F8A-98B7-488A-B1AC-011CDE7C7A3A}" type="presParOf" srcId="{4EF7231C-C9F1-4F91-8D1C-C63638405F91}" destId="{C21B92A9-8E32-499C-902E-F133C5092D1A}" srcOrd="1" destOrd="0" presId="urn:microsoft.com/office/officeart/2008/layout/CircleAccentTimeline"/>
    <dgm:cxn modelId="{5767D511-FF18-4451-9928-B18FA2555F58}" type="presParOf" srcId="{4EF7231C-C9F1-4F91-8D1C-C63638405F91}" destId="{1092A734-3D43-4CCE-BAAB-D03B6FB8C520}" srcOrd="2" destOrd="0" presId="urn:microsoft.com/office/officeart/2008/layout/CircleAccentTimeline"/>
    <dgm:cxn modelId="{24ACEC1F-50E7-4EF4-B7EF-CB1F12A50B37}" type="presParOf" srcId="{C666E99A-EA2A-4513-B163-536A725EC1D4}" destId="{8D515D9C-EF43-47B9-AC9A-09A87EDF6F3D}" srcOrd="30" destOrd="0" presId="urn:microsoft.com/office/officeart/2008/layout/CircleAccentTimeline"/>
    <dgm:cxn modelId="{DEECF5B3-4894-49DA-87C3-06128E11EAF1}" type="presParOf" srcId="{C666E99A-EA2A-4513-B163-536A725EC1D4}" destId="{FAD7D391-55A1-4EEA-A99A-64E1406DFE67}" srcOrd="31"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17CDB-A29D-4E6F-AB4C-798EBE6DA64D}">
      <dsp:nvSpPr>
        <dsp:cNvPr id="0" name=""/>
        <dsp:cNvSpPr/>
      </dsp:nvSpPr>
      <dsp:spPr>
        <a:xfrm>
          <a:off x="558" y="1906107"/>
          <a:ext cx="1511969" cy="1511969"/>
        </a:xfrm>
        <a:prstGeom prst="donut">
          <a:avLst>
            <a:gd name="adj" fmla="val 20000"/>
          </a:avLst>
        </a:prstGeom>
        <a:gradFill rotWithShape="0">
          <a:gsLst>
            <a:gs pos="0">
              <a:schemeClr val="accent1">
                <a:hueOff val="0"/>
                <a:satOff val="0"/>
                <a:lumOff val="0"/>
                <a:alphaOff val="0"/>
                <a:satMod val="103000"/>
                <a:lumMod val="118000"/>
              </a:schemeClr>
            </a:gs>
            <a:gs pos="50000">
              <a:schemeClr val="accent1">
                <a:hueOff val="0"/>
                <a:satOff val="0"/>
                <a:lumOff val="0"/>
                <a:alphaOff val="0"/>
                <a:satMod val="89000"/>
                <a:lumMod val="91000"/>
              </a:schemeClr>
            </a:gs>
            <a:gs pos="100000">
              <a:schemeClr val="accent1">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6FE321E-6221-430D-95E7-19DBF56E205F}">
      <dsp:nvSpPr>
        <dsp:cNvPr id="0" name=""/>
        <dsp:cNvSpPr/>
      </dsp:nvSpPr>
      <dsp:spPr>
        <a:xfrm rot="17700000">
          <a:off x="533308" y="673544"/>
          <a:ext cx="1879545" cy="90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60" tIns="0" rIns="0" bIns="0" numCol="1" spcCol="1270" anchor="ctr" anchorCtr="0">
          <a:noAutofit/>
        </a:bodyPr>
        <a:lstStyle/>
        <a:p>
          <a:pPr marL="0" lvl="0" indent="0" algn="l" defTabSz="2844800">
            <a:lnSpc>
              <a:spcPct val="90000"/>
            </a:lnSpc>
            <a:spcBef>
              <a:spcPct val="0"/>
            </a:spcBef>
            <a:spcAft>
              <a:spcPct val="35000"/>
            </a:spcAft>
            <a:buNone/>
          </a:pPr>
          <a:endParaRPr lang="en-US" sz="6400" kern="1200" dirty="0"/>
        </a:p>
      </dsp:txBody>
      <dsp:txXfrm>
        <a:off x="533308" y="673544"/>
        <a:ext cx="1879545" cy="905795"/>
      </dsp:txXfrm>
    </dsp:sp>
    <dsp:sp modelId="{51C5ACA6-33FD-4668-B3B1-157C98F240BE}">
      <dsp:nvSpPr>
        <dsp:cNvPr id="0" name=""/>
        <dsp:cNvSpPr/>
      </dsp:nvSpPr>
      <dsp:spPr>
        <a:xfrm>
          <a:off x="1626414" y="2269688"/>
          <a:ext cx="784807" cy="784807"/>
        </a:xfrm>
        <a:prstGeom prst="ellipse">
          <a:avLst/>
        </a:prstGeom>
        <a:gradFill rotWithShape="0">
          <a:gsLst>
            <a:gs pos="0">
              <a:schemeClr val="accent2">
                <a:hueOff val="0"/>
                <a:satOff val="0"/>
                <a:lumOff val="0"/>
                <a:alphaOff val="0"/>
                <a:satMod val="103000"/>
                <a:lumMod val="118000"/>
              </a:schemeClr>
            </a:gs>
            <a:gs pos="50000">
              <a:schemeClr val="accent2">
                <a:hueOff val="0"/>
                <a:satOff val="0"/>
                <a:lumOff val="0"/>
                <a:alphaOff val="0"/>
                <a:satMod val="89000"/>
                <a:lumMod val="91000"/>
              </a:schemeClr>
            </a:gs>
            <a:gs pos="100000">
              <a:schemeClr val="accent2">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80838CA-4B5F-4759-A83E-18025D22CD8E}">
      <dsp:nvSpPr>
        <dsp:cNvPr id="0" name=""/>
        <dsp:cNvSpPr/>
      </dsp:nvSpPr>
      <dsp:spPr>
        <a:xfrm rot="17700000">
          <a:off x="696917" y="3362016"/>
          <a:ext cx="1625895" cy="7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1440" bIns="0" numCol="1" spcCol="1270" anchor="ctr" anchorCtr="0">
          <a:noAutofit/>
        </a:bodyPr>
        <a:lstStyle/>
        <a:p>
          <a:pPr marL="0" lvl="0" indent="0" algn="r" defTabSz="1600200">
            <a:lnSpc>
              <a:spcPct val="90000"/>
            </a:lnSpc>
            <a:spcBef>
              <a:spcPct val="0"/>
            </a:spcBef>
            <a:spcAft>
              <a:spcPct val="35000"/>
            </a:spcAft>
            <a:buNone/>
          </a:pPr>
          <a:endParaRPr lang="en-US" sz="3600" kern="1200" dirty="0">
            <a:latin typeface="Calibri"/>
            <a:ea typeface="+mn-ea"/>
            <a:cs typeface="+mn-cs"/>
          </a:endParaRPr>
        </a:p>
      </dsp:txBody>
      <dsp:txXfrm>
        <a:off x="696917" y="3362016"/>
        <a:ext cx="1625895" cy="783945"/>
      </dsp:txXfrm>
    </dsp:sp>
    <dsp:sp modelId="{47163255-F5AC-461E-9A86-3B86DCAB719C}">
      <dsp:nvSpPr>
        <dsp:cNvPr id="0" name=""/>
        <dsp:cNvSpPr/>
      </dsp:nvSpPr>
      <dsp:spPr>
        <a:xfrm rot="17700000">
          <a:off x="1714824" y="1178221"/>
          <a:ext cx="1625895" cy="783945"/>
        </a:xfrm>
        <a:prstGeom prst="rect">
          <a:avLst/>
        </a:prstGeom>
        <a:noFill/>
        <a:ln>
          <a:noFill/>
        </a:ln>
        <a:effectLst/>
      </dsp:spPr>
      <dsp:style>
        <a:lnRef idx="0">
          <a:scrgbClr r="0" g="0" b="0"/>
        </a:lnRef>
        <a:fillRef idx="0">
          <a:scrgbClr r="0" g="0" b="0"/>
        </a:fillRef>
        <a:effectRef idx="0">
          <a:scrgbClr r="0" g="0" b="0"/>
        </a:effectRef>
        <a:fontRef idx="minor"/>
      </dsp:style>
    </dsp:sp>
    <dsp:sp modelId="{5A8C3FAB-CD74-4F8F-AD16-04074F9041BF}">
      <dsp:nvSpPr>
        <dsp:cNvPr id="0" name=""/>
        <dsp:cNvSpPr/>
      </dsp:nvSpPr>
      <dsp:spPr>
        <a:xfrm>
          <a:off x="2524988" y="2269688"/>
          <a:ext cx="784807" cy="784807"/>
        </a:xfrm>
        <a:prstGeom prst="ellipse">
          <a:avLst/>
        </a:prstGeom>
        <a:gradFill rotWithShape="0">
          <a:gsLst>
            <a:gs pos="0">
              <a:schemeClr val="accent3">
                <a:hueOff val="0"/>
                <a:satOff val="0"/>
                <a:lumOff val="0"/>
                <a:alphaOff val="0"/>
                <a:satMod val="103000"/>
                <a:lumMod val="118000"/>
              </a:schemeClr>
            </a:gs>
            <a:gs pos="50000">
              <a:schemeClr val="accent3">
                <a:hueOff val="0"/>
                <a:satOff val="0"/>
                <a:lumOff val="0"/>
                <a:alphaOff val="0"/>
                <a:satMod val="89000"/>
                <a:lumMod val="91000"/>
              </a:schemeClr>
            </a:gs>
            <a:gs pos="100000">
              <a:schemeClr val="accent3">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DF47E5F-174C-4606-A5A6-ED4628A0F400}">
      <dsp:nvSpPr>
        <dsp:cNvPr id="0" name=""/>
        <dsp:cNvSpPr/>
      </dsp:nvSpPr>
      <dsp:spPr>
        <a:xfrm rot="17700000">
          <a:off x="1595491" y="3362016"/>
          <a:ext cx="1625895" cy="7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1440" bIns="0" numCol="1" spcCol="1270" anchor="ctr" anchorCtr="0">
          <a:noAutofit/>
        </a:bodyPr>
        <a:lstStyle/>
        <a:p>
          <a:pPr marL="0" lvl="0" indent="0" algn="r" defTabSz="1600200">
            <a:lnSpc>
              <a:spcPct val="90000"/>
            </a:lnSpc>
            <a:spcBef>
              <a:spcPct val="0"/>
            </a:spcBef>
            <a:spcAft>
              <a:spcPct val="35000"/>
            </a:spcAft>
            <a:buNone/>
          </a:pPr>
          <a:endParaRPr lang="en-US" sz="3600" kern="1200" dirty="0">
            <a:latin typeface="Calibri"/>
            <a:ea typeface="+mn-ea"/>
            <a:cs typeface="+mn-cs"/>
          </a:endParaRPr>
        </a:p>
      </dsp:txBody>
      <dsp:txXfrm>
        <a:off x="1595491" y="3362016"/>
        <a:ext cx="1625895" cy="783945"/>
      </dsp:txXfrm>
    </dsp:sp>
    <dsp:sp modelId="{703A9274-6AA5-4BA7-9F0C-49F5E848C1A2}">
      <dsp:nvSpPr>
        <dsp:cNvPr id="0" name=""/>
        <dsp:cNvSpPr/>
      </dsp:nvSpPr>
      <dsp:spPr>
        <a:xfrm rot="17700000">
          <a:off x="2613398" y="1178221"/>
          <a:ext cx="1625895" cy="783945"/>
        </a:xfrm>
        <a:prstGeom prst="rect">
          <a:avLst/>
        </a:prstGeom>
        <a:noFill/>
        <a:ln>
          <a:noFill/>
        </a:ln>
        <a:effectLst/>
      </dsp:spPr>
      <dsp:style>
        <a:lnRef idx="0">
          <a:scrgbClr r="0" g="0" b="0"/>
        </a:lnRef>
        <a:fillRef idx="0">
          <a:scrgbClr r="0" g="0" b="0"/>
        </a:fillRef>
        <a:effectRef idx="0">
          <a:scrgbClr r="0" g="0" b="0"/>
        </a:effectRef>
        <a:fontRef idx="minor"/>
      </dsp:style>
    </dsp:sp>
    <dsp:sp modelId="{9125244F-CAD2-40B8-B03E-EE53F57528C6}">
      <dsp:nvSpPr>
        <dsp:cNvPr id="0" name=""/>
        <dsp:cNvSpPr/>
      </dsp:nvSpPr>
      <dsp:spPr>
        <a:xfrm>
          <a:off x="3423683" y="1906107"/>
          <a:ext cx="1511969" cy="1511969"/>
        </a:xfrm>
        <a:prstGeom prst="donut">
          <a:avLst>
            <a:gd name="adj" fmla="val 20000"/>
          </a:avLst>
        </a:prstGeom>
        <a:gradFill rotWithShape="0">
          <a:gsLst>
            <a:gs pos="0">
              <a:schemeClr val="accent1">
                <a:hueOff val="0"/>
                <a:satOff val="0"/>
                <a:lumOff val="0"/>
                <a:alphaOff val="0"/>
                <a:satMod val="103000"/>
                <a:lumMod val="118000"/>
              </a:schemeClr>
            </a:gs>
            <a:gs pos="50000">
              <a:schemeClr val="accent1">
                <a:hueOff val="0"/>
                <a:satOff val="0"/>
                <a:lumOff val="0"/>
                <a:alphaOff val="0"/>
                <a:satMod val="89000"/>
                <a:lumMod val="91000"/>
              </a:schemeClr>
            </a:gs>
            <a:gs pos="100000">
              <a:schemeClr val="accent1">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D6BBD8D-95C7-4AC1-BA07-93F97F0B736B}">
      <dsp:nvSpPr>
        <dsp:cNvPr id="0" name=""/>
        <dsp:cNvSpPr/>
      </dsp:nvSpPr>
      <dsp:spPr>
        <a:xfrm rot="17700000">
          <a:off x="3956432" y="673544"/>
          <a:ext cx="1879545" cy="90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60" tIns="0" rIns="0" bIns="0" numCol="1" spcCol="1270" anchor="ctr" anchorCtr="0">
          <a:noAutofit/>
        </a:bodyPr>
        <a:lstStyle/>
        <a:p>
          <a:pPr marL="0" lvl="0" indent="0" algn="l" defTabSz="2844800">
            <a:lnSpc>
              <a:spcPct val="90000"/>
            </a:lnSpc>
            <a:spcBef>
              <a:spcPct val="0"/>
            </a:spcBef>
            <a:spcAft>
              <a:spcPct val="35000"/>
            </a:spcAft>
            <a:buNone/>
          </a:pPr>
          <a:endParaRPr lang="en-US" sz="6400" kern="1200" dirty="0">
            <a:latin typeface="Calibri"/>
            <a:ea typeface="+mn-ea"/>
            <a:cs typeface="+mn-cs"/>
          </a:endParaRPr>
        </a:p>
      </dsp:txBody>
      <dsp:txXfrm>
        <a:off x="3956432" y="673544"/>
        <a:ext cx="1879545" cy="905795"/>
      </dsp:txXfrm>
    </dsp:sp>
    <dsp:sp modelId="{49AD36DC-D62B-4D81-B989-C0C6E821265F}">
      <dsp:nvSpPr>
        <dsp:cNvPr id="0" name=""/>
        <dsp:cNvSpPr/>
      </dsp:nvSpPr>
      <dsp:spPr>
        <a:xfrm>
          <a:off x="5049538" y="2269688"/>
          <a:ext cx="784807" cy="784807"/>
        </a:xfrm>
        <a:prstGeom prst="ellipse">
          <a:avLst/>
        </a:prstGeom>
        <a:gradFill rotWithShape="0">
          <a:gsLst>
            <a:gs pos="0">
              <a:schemeClr val="accent4">
                <a:hueOff val="0"/>
                <a:satOff val="0"/>
                <a:lumOff val="0"/>
                <a:alphaOff val="0"/>
                <a:satMod val="103000"/>
                <a:lumMod val="118000"/>
              </a:schemeClr>
            </a:gs>
            <a:gs pos="50000">
              <a:schemeClr val="accent4">
                <a:hueOff val="0"/>
                <a:satOff val="0"/>
                <a:lumOff val="0"/>
                <a:alphaOff val="0"/>
                <a:satMod val="89000"/>
                <a:lumMod val="91000"/>
              </a:schemeClr>
            </a:gs>
            <a:gs pos="100000">
              <a:schemeClr val="accent4">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F3A686-42B8-400D-ADAB-FFC1CE9C6893}">
      <dsp:nvSpPr>
        <dsp:cNvPr id="0" name=""/>
        <dsp:cNvSpPr/>
      </dsp:nvSpPr>
      <dsp:spPr>
        <a:xfrm rot="17700000">
          <a:off x="4120041" y="3362016"/>
          <a:ext cx="1625895" cy="7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1440" bIns="0" numCol="1" spcCol="1270" anchor="ctr" anchorCtr="0">
          <a:noAutofit/>
        </a:bodyPr>
        <a:lstStyle/>
        <a:p>
          <a:pPr marL="0" lvl="0" indent="0" algn="r" defTabSz="1600200">
            <a:lnSpc>
              <a:spcPct val="90000"/>
            </a:lnSpc>
            <a:spcBef>
              <a:spcPct val="0"/>
            </a:spcBef>
            <a:spcAft>
              <a:spcPct val="35000"/>
            </a:spcAft>
            <a:buNone/>
          </a:pPr>
          <a:endParaRPr lang="en-US" sz="3600" kern="1200" dirty="0">
            <a:latin typeface="Calibri"/>
            <a:ea typeface="+mn-ea"/>
            <a:cs typeface="+mn-cs"/>
          </a:endParaRPr>
        </a:p>
      </dsp:txBody>
      <dsp:txXfrm>
        <a:off x="4120041" y="3362016"/>
        <a:ext cx="1625895" cy="783945"/>
      </dsp:txXfrm>
    </dsp:sp>
    <dsp:sp modelId="{C5E960F3-64F7-451A-9F71-5CC76AE5F505}">
      <dsp:nvSpPr>
        <dsp:cNvPr id="0" name=""/>
        <dsp:cNvSpPr/>
      </dsp:nvSpPr>
      <dsp:spPr>
        <a:xfrm rot="17700000">
          <a:off x="5137948" y="1178221"/>
          <a:ext cx="1625895" cy="783945"/>
        </a:xfrm>
        <a:prstGeom prst="rect">
          <a:avLst/>
        </a:prstGeom>
        <a:noFill/>
        <a:ln>
          <a:noFill/>
        </a:ln>
        <a:effectLst/>
      </dsp:spPr>
      <dsp:style>
        <a:lnRef idx="0">
          <a:scrgbClr r="0" g="0" b="0"/>
        </a:lnRef>
        <a:fillRef idx="0">
          <a:scrgbClr r="0" g="0" b="0"/>
        </a:fillRef>
        <a:effectRef idx="0">
          <a:scrgbClr r="0" g="0" b="0"/>
        </a:effectRef>
        <a:fontRef idx="minor"/>
      </dsp:style>
    </dsp:sp>
    <dsp:sp modelId="{625298DF-66F0-44EC-B355-04318A84B0F2}">
      <dsp:nvSpPr>
        <dsp:cNvPr id="0" name=""/>
        <dsp:cNvSpPr/>
      </dsp:nvSpPr>
      <dsp:spPr>
        <a:xfrm>
          <a:off x="5948233" y="1906107"/>
          <a:ext cx="1511969" cy="1511969"/>
        </a:xfrm>
        <a:prstGeom prst="donut">
          <a:avLst>
            <a:gd name="adj" fmla="val 20000"/>
          </a:avLst>
        </a:prstGeom>
        <a:gradFill rotWithShape="0">
          <a:gsLst>
            <a:gs pos="0">
              <a:schemeClr val="accent1">
                <a:hueOff val="0"/>
                <a:satOff val="0"/>
                <a:lumOff val="0"/>
                <a:alphaOff val="0"/>
                <a:satMod val="103000"/>
                <a:lumMod val="118000"/>
              </a:schemeClr>
            </a:gs>
            <a:gs pos="50000">
              <a:schemeClr val="accent1">
                <a:hueOff val="0"/>
                <a:satOff val="0"/>
                <a:lumOff val="0"/>
                <a:alphaOff val="0"/>
                <a:satMod val="89000"/>
                <a:lumMod val="91000"/>
              </a:schemeClr>
            </a:gs>
            <a:gs pos="100000">
              <a:schemeClr val="accent1">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B4BD85E-C901-45C5-8EB9-6B9FEE12A7BE}">
      <dsp:nvSpPr>
        <dsp:cNvPr id="0" name=""/>
        <dsp:cNvSpPr/>
      </dsp:nvSpPr>
      <dsp:spPr>
        <a:xfrm rot="17700000">
          <a:off x="6480983" y="673544"/>
          <a:ext cx="1879545" cy="90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60" tIns="0" rIns="0" bIns="0" numCol="1" spcCol="1270" anchor="ctr" anchorCtr="0">
          <a:noAutofit/>
        </a:bodyPr>
        <a:lstStyle/>
        <a:p>
          <a:pPr marL="0" lvl="0" indent="0" algn="l" defTabSz="2844800">
            <a:lnSpc>
              <a:spcPct val="90000"/>
            </a:lnSpc>
            <a:spcBef>
              <a:spcPct val="0"/>
            </a:spcBef>
            <a:spcAft>
              <a:spcPct val="35000"/>
            </a:spcAft>
            <a:buNone/>
          </a:pPr>
          <a:endParaRPr lang="en-US" sz="6400" kern="1200" dirty="0">
            <a:latin typeface="Calibri"/>
            <a:ea typeface="+mn-ea"/>
            <a:cs typeface="+mn-cs"/>
          </a:endParaRPr>
        </a:p>
      </dsp:txBody>
      <dsp:txXfrm>
        <a:off x="6480983" y="673544"/>
        <a:ext cx="1879545" cy="905795"/>
      </dsp:txXfrm>
    </dsp:sp>
    <dsp:sp modelId="{DF89BFF2-B2D4-4325-85A2-579AFC2E967F}">
      <dsp:nvSpPr>
        <dsp:cNvPr id="0" name=""/>
        <dsp:cNvSpPr/>
      </dsp:nvSpPr>
      <dsp:spPr>
        <a:xfrm>
          <a:off x="7574089" y="2269688"/>
          <a:ext cx="784807" cy="784807"/>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B665163-915F-40A6-83DE-D9E80507F79D}">
      <dsp:nvSpPr>
        <dsp:cNvPr id="0" name=""/>
        <dsp:cNvSpPr/>
      </dsp:nvSpPr>
      <dsp:spPr>
        <a:xfrm rot="17700000">
          <a:off x="6644592" y="3362016"/>
          <a:ext cx="1625895" cy="7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1440" bIns="0" numCol="1" spcCol="1270" anchor="ctr" anchorCtr="0">
          <a:noAutofit/>
        </a:bodyPr>
        <a:lstStyle/>
        <a:p>
          <a:pPr marL="0" lvl="0" indent="0" algn="r" defTabSz="1600200">
            <a:lnSpc>
              <a:spcPct val="90000"/>
            </a:lnSpc>
            <a:spcBef>
              <a:spcPct val="0"/>
            </a:spcBef>
            <a:spcAft>
              <a:spcPct val="35000"/>
            </a:spcAft>
            <a:buNone/>
          </a:pPr>
          <a:endParaRPr lang="en-US" sz="3600" kern="1200" dirty="0">
            <a:latin typeface="Calibri"/>
            <a:ea typeface="+mn-ea"/>
            <a:cs typeface="+mn-cs"/>
          </a:endParaRPr>
        </a:p>
      </dsp:txBody>
      <dsp:txXfrm>
        <a:off x="6644592" y="3362016"/>
        <a:ext cx="1625895" cy="783945"/>
      </dsp:txXfrm>
    </dsp:sp>
    <dsp:sp modelId="{B929AC72-0696-4EEE-AFB6-7E192A81CD7E}">
      <dsp:nvSpPr>
        <dsp:cNvPr id="0" name=""/>
        <dsp:cNvSpPr/>
      </dsp:nvSpPr>
      <dsp:spPr>
        <a:xfrm rot="17700000">
          <a:off x="7662499" y="1178221"/>
          <a:ext cx="1625895" cy="783945"/>
        </a:xfrm>
        <a:prstGeom prst="rect">
          <a:avLst/>
        </a:prstGeom>
        <a:noFill/>
        <a:ln>
          <a:noFill/>
        </a:ln>
        <a:effectLst/>
      </dsp:spPr>
      <dsp:style>
        <a:lnRef idx="0">
          <a:scrgbClr r="0" g="0" b="0"/>
        </a:lnRef>
        <a:fillRef idx="0">
          <a:scrgbClr r="0" g="0" b="0"/>
        </a:fillRef>
        <a:effectRef idx="0">
          <a:scrgbClr r="0" g="0" b="0"/>
        </a:effectRef>
        <a:fontRef idx="minor"/>
      </dsp:style>
    </dsp:sp>
    <dsp:sp modelId="{F624D2FA-8824-4453-8B9E-084D7FB18D3E}">
      <dsp:nvSpPr>
        <dsp:cNvPr id="0" name=""/>
        <dsp:cNvSpPr/>
      </dsp:nvSpPr>
      <dsp:spPr>
        <a:xfrm>
          <a:off x="8472663" y="2269688"/>
          <a:ext cx="784807" cy="784807"/>
        </a:xfrm>
        <a:prstGeom prst="ellipse">
          <a:avLst/>
        </a:prstGeom>
        <a:gradFill rotWithShape="0">
          <a:gsLst>
            <a:gs pos="0">
              <a:schemeClr val="accent6">
                <a:hueOff val="0"/>
                <a:satOff val="0"/>
                <a:lumOff val="0"/>
                <a:alphaOff val="0"/>
                <a:satMod val="103000"/>
                <a:lumMod val="118000"/>
              </a:schemeClr>
            </a:gs>
            <a:gs pos="50000">
              <a:schemeClr val="accent6">
                <a:hueOff val="0"/>
                <a:satOff val="0"/>
                <a:lumOff val="0"/>
                <a:alphaOff val="0"/>
                <a:satMod val="89000"/>
                <a:lumMod val="91000"/>
              </a:schemeClr>
            </a:gs>
            <a:gs pos="100000">
              <a:schemeClr val="accent6">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1799780-C26C-41A7-A8A3-0C5BAE591647}">
      <dsp:nvSpPr>
        <dsp:cNvPr id="0" name=""/>
        <dsp:cNvSpPr/>
      </dsp:nvSpPr>
      <dsp:spPr>
        <a:xfrm rot="17700000">
          <a:off x="7543165" y="3362016"/>
          <a:ext cx="1625895" cy="7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1440" bIns="0" numCol="1" spcCol="1270" anchor="ctr" anchorCtr="0">
          <a:noAutofit/>
        </a:bodyPr>
        <a:lstStyle/>
        <a:p>
          <a:pPr marL="0" lvl="0" indent="0" algn="r" defTabSz="1600200">
            <a:lnSpc>
              <a:spcPct val="90000"/>
            </a:lnSpc>
            <a:spcBef>
              <a:spcPct val="0"/>
            </a:spcBef>
            <a:spcAft>
              <a:spcPct val="35000"/>
            </a:spcAft>
            <a:buNone/>
          </a:pPr>
          <a:endParaRPr lang="en-US" sz="3600" kern="1200" dirty="0">
            <a:latin typeface="Calibri"/>
            <a:ea typeface="+mn-ea"/>
            <a:cs typeface="+mn-cs"/>
          </a:endParaRPr>
        </a:p>
      </dsp:txBody>
      <dsp:txXfrm>
        <a:off x="7543165" y="3362016"/>
        <a:ext cx="1625895" cy="783945"/>
      </dsp:txXfrm>
    </dsp:sp>
    <dsp:sp modelId="{036BAE8B-0596-41F6-8DFC-775AE3DB2F75}">
      <dsp:nvSpPr>
        <dsp:cNvPr id="0" name=""/>
        <dsp:cNvSpPr/>
      </dsp:nvSpPr>
      <dsp:spPr>
        <a:xfrm rot="17700000">
          <a:off x="8561072" y="1178221"/>
          <a:ext cx="1625895" cy="783945"/>
        </a:xfrm>
        <a:prstGeom prst="rect">
          <a:avLst/>
        </a:prstGeom>
        <a:noFill/>
        <a:ln>
          <a:noFill/>
        </a:ln>
        <a:effectLst/>
      </dsp:spPr>
      <dsp:style>
        <a:lnRef idx="0">
          <a:scrgbClr r="0" g="0" b="0"/>
        </a:lnRef>
        <a:fillRef idx="0">
          <a:scrgbClr r="0" g="0" b="0"/>
        </a:fillRef>
        <a:effectRef idx="0">
          <a:scrgbClr r="0" g="0" b="0"/>
        </a:effectRef>
        <a:fontRef idx="minor"/>
      </dsp:style>
    </dsp:sp>
    <dsp:sp modelId="{4AF980F5-1CFE-4F1C-8701-2120CCF8F1AB}">
      <dsp:nvSpPr>
        <dsp:cNvPr id="0" name=""/>
        <dsp:cNvSpPr/>
      </dsp:nvSpPr>
      <dsp:spPr>
        <a:xfrm>
          <a:off x="9371357" y="1906107"/>
          <a:ext cx="1511969" cy="1511969"/>
        </a:xfrm>
        <a:prstGeom prst="donut">
          <a:avLst>
            <a:gd name="adj" fmla="val 20000"/>
          </a:avLst>
        </a:prstGeom>
        <a:gradFill rotWithShape="0">
          <a:gsLst>
            <a:gs pos="0">
              <a:schemeClr val="accent1">
                <a:hueOff val="0"/>
                <a:satOff val="0"/>
                <a:lumOff val="0"/>
                <a:alphaOff val="0"/>
                <a:satMod val="103000"/>
                <a:lumMod val="118000"/>
              </a:schemeClr>
            </a:gs>
            <a:gs pos="50000">
              <a:schemeClr val="accent1">
                <a:hueOff val="0"/>
                <a:satOff val="0"/>
                <a:lumOff val="0"/>
                <a:alphaOff val="0"/>
                <a:satMod val="89000"/>
                <a:lumMod val="91000"/>
              </a:schemeClr>
            </a:gs>
            <a:gs pos="100000">
              <a:schemeClr val="accent1">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21B92A9-8E32-499C-902E-F133C5092D1A}">
      <dsp:nvSpPr>
        <dsp:cNvPr id="0" name=""/>
        <dsp:cNvSpPr/>
      </dsp:nvSpPr>
      <dsp:spPr>
        <a:xfrm rot="17700000">
          <a:off x="9904107" y="673544"/>
          <a:ext cx="1879545" cy="90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60" tIns="0" rIns="0" bIns="0" numCol="1" spcCol="1270" anchor="ctr" anchorCtr="0">
          <a:noAutofit/>
        </a:bodyPr>
        <a:lstStyle/>
        <a:p>
          <a:pPr marL="0" lvl="0" indent="0" algn="l" defTabSz="2844800">
            <a:lnSpc>
              <a:spcPct val="90000"/>
            </a:lnSpc>
            <a:spcBef>
              <a:spcPct val="0"/>
            </a:spcBef>
            <a:spcAft>
              <a:spcPct val="35000"/>
            </a:spcAft>
            <a:buNone/>
          </a:pPr>
          <a:endParaRPr lang="en-US" sz="6400" kern="1200" dirty="0">
            <a:latin typeface="Calibri"/>
            <a:ea typeface="+mn-ea"/>
            <a:cs typeface="+mn-cs"/>
          </a:endParaRPr>
        </a:p>
      </dsp:txBody>
      <dsp:txXfrm>
        <a:off x="9904107" y="673544"/>
        <a:ext cx="1879545" cy="905795"/>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13C26D-7501-41EB-9D92-09B4C77D7B37}" type="datetimeFigureOut">
              <a:rPr lang="ar-EG"/>
              <a:t>08/07/1439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12FD85-CECC-4948-A095-70901409FCED}" type="slidenum">
              <a:rPr/>
              <a:t>‹#›</a:t>
            </a:fld>
            <a:endParaRPr/>
          </a:p>
        </p:txBody>
      </p:sp>
    </p:spTree>
    <p:extLst>
      <p:ext uri="{BB962C8B-B14F-4D97-AF65-F5344CB8AC3E}">
        <p14:creationId xmlns:p14="http://schemas.microsoft.com/office/powerpoint/2010/main" val="3242382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CAC40-61BA-4CFD-BB18-90E1535C2035}" type="datetimeFigureOut">
              <a:rPr lang="ar-EG"/>
              <a:t>07/07/1439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6B885-8D1A-4056-ABC0-73F2F983808E}" type="slidenum">
              <a:rPr/>
              <a:t>‹#›</a:t>
            </a:fld>
            <a:endParaRPr/>
          </a:p>
        </p:txBody>
      </p:sp>
    </p:spTree>
    <p:extLst>
      <p:ext uri="{BB962C8B-B14F-4D97-AF65-F5344CB8AC3E}">
        <p14:creationId xmlns:p14="http://schemas.microsoft.com/office/powerpoint/2010/main" val="79229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
        <p:nvSpPr>
          <p:cNvPr id="4" name="Date Placeholder 3"/>
          <p:cNvSpPr>
            <a:spLocks noGrp="1"/>
          </p:cNvSpPr>
          <p:nvPr>
            <p:ph type="dt" sz="half" idx="10"/>
          </p:nvPr>
        </p:nvSpPr>
        <p:spPr/>
        <p:txBody>
          <a:bodyPr/>
          <a:lstStyle/>
          <a:p>
            <a:fld id="{A8224893-DBDA-4BFA-9CE1-4BFE7CD0F8CF}" type="datetime1">
              <a:rPr lang="ar-EG"/>
              <a:t>07/07/1439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F4E5243-F52A-4D37-9694-EB26C6C31910}" type="datetime1">
              <a:rPr lang="ar-EG"/>
              <a:t>07/07/1439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A77B6E1-634A-48DC-9E8B-D894023267EF}" type="datetime1">
              <a:rPr lang="ar-EG"/>
              <a:t>07/07/1439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2D3E9E-A95C-48F2-B4BF-A71542E0BE9A}" type="datetime1">
              <a:rPr lang="ar-EG"/>
              <a:t>07/07/1439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F84E2-2D7A-43CF-AC90-352A289A783A}" type="datetime1">
              <a:rPr lang="ar-EG"/>
              <a:t>07/07/1439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12952B5-7A2F-4CC8-B7CE-9234E21C2837}" type="datetime1">
              <a:rPr lang="ar-EG"/>
              <a:t>07/07/1439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E1DA07A-9201-4B4B-BAF2-015AFA30F520}" type="datetime1">
              <a:rPr lang="ar-EG"/>
              <a:t>07/07/1439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ar-EG"/>
              <a:t>07/07/1439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ar-EG"/>
              <a:t>07/07/1439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5181600" y="990600"/>
            <a:ext cx="6039484" cy="48768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6E2C9B-5FA2-460D-9BE7-B0812FC2A6FF}" type="datetime1">
              <a:rPr lang="ar-EG"/>
              <a:t>07/07/1439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a:p>
        </p:txBody>
      </p:sp>
      <p:sp>
        <p:nvSpPr>
          <p:cNvPr id="3" name="Picture Placeholder 2"/>
          <p:cNvSpPr>
            <a:spLocks noGrp="1"/>
          </p:cNvSpPr>
          <p:nvPr>
            <p:ph type="pic" idx="1"/>
          </p:nvPr>
        </p:nvSpPr>
        <p:spPr>
          <a:xfrm>
            <a:off x="5181600" y="990600"/>
            <a:ext cx="6041136" cy="4876800"/>
          </a:xfrm>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374940-A916-4C8B-9648-02A2D3898F9E}" type="datetime1">
              <a:rPr lang="ar-EG"/>
              <a:t>07/07/1439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ar-EG"/>
              <a:t>07/07/1439</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1"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400" kern="1200">
          <a:solidFill>
            <a:schemeClr val="tx2"/>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000" kern="1200">
          <a:solidFill>
            <a:schemeClr val="tx2"/>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1800" kern="1200">
          <a:solidFill>
            <a:schemeClr val="tx2"/>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600" kern="1200">
          <a:solidFill>
            <a:schemeClr val="tx2"/>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600" kern="1200">
          <a:solidFill>
            <a:schemeClr val="tx2"/>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hyperlink" Target="https://openclipart.org/detail/15815/right-or-wrong-5"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2064" y="365760"/>
            <a:ext cx="10515600" cy="1325562"/>
          </a:xfrm>
        </p:spPr>
        <p:txBody>
          <a:bodyPr>
            <a:noAutofit/>
          </a:bodyPr>
          <a:lstStyle/>
          <a:p>
            <a:pPr algn="ctr"/>
            <a:r>
              <a:rPr lang="en-US" sz="9600" b="1" dirty="0">
                <a:solidFill>
                  <a:schemeClr val="tx1"/>
                </a:solidFill>
                <a:latin typeface="Agency FB" panose="020B0503020202020204" pitchFamily="34" charset="0"/>
                <a:cs typeface="Aharoni" panose="02010803020104030203" pitchFamily="2" charset="-79"/>
              </a:rPr>
              <a:t>Fuel Cell Progress</a:t>
            </a:r>
          </a:p>
        </p:txBody>
      </p:sp>
      <p:graphicFrame>
        <p:nvGraphicFramePr>
          <p:cNvPr id="5" name="Diagram 4"/>
          <p:cNvGraphicFramePr/>
          <p:nvPr>
            <p:extLst>
              <p:ext uri="{D42A27DB-BD31-4B8C-83A1-F6EECF244321}">
                <p14:modId xmlns:p14="http://schemas.microsoft.com/office/powerpoint/2010/main" val="3493249221"/>
              </p:ext>
            </p:extLst>
          </p:nvPr>
        </p:nvGraphicFramePr>
        <p:xfrm>
          <a:off x="640080" y="2685794"/>
          <a:ext cx="11652069" cy="4739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rot="19186717">
            <a:off x="1326631" y="3574667"/>
            <a:ext cx="16674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Objective</a:t>
            </a:r>
          </a:p>
        </p:txBody>
      </p:sp>
      <p:sp>
        <p:nvSpPr>
          <p:cNvPr id="9" name="Rectangle 8"/>
          <p:cNvSpPr/>
          <p:nvPr/>
        </p:nvSpPr>
        <p:spPr>
          <a:xfrm rot="19186717">
            <a:off x="4461132" y="3312087"/>
            <a:ext cx="256031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Simulink Model</a:t>
            </a:r>
          </a:p>
        </p:txBody>
      </p:sp>
      <p:sp>
        <p:nvSpPr>
          <p:cNvPr id="10" name="Rectangle 9"/>
          <p:cNvSpPr/>
          <p:nvPr/>
        </p:nvSpPr>
        <p:spPr>
          <a:xfrm rot="19186717">
            <a:off x="6851949" y="2780723"/>
            <a:ext cx="4126451"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Code To Get Parameters</a:t>
            </a:r>
          </a:p>
        </p:txBody>
      </p:sp>
      <p:sp>
        <p:nvSpPr>
          <p:cNvPr id="11" name="Rectangle 10"/>
          <p:cNvSpPr/>
          <p:nvPr/>
        </p:nvSpPr>
        <p:spPr>
          <a:xfrm>
            <a:off x="9693038" y="6027003"/>
            <a:ext cx="2172390" cy="830997"/>
          </a:xfrm>
          <a:prstGeom prst="rect">
            <a:avLst/>
          </a:prstGeom>
          <a:noFill/>
        </p:spPr>
        <p:txBody>
          <a:bodyPr wrap="none" lIns="91440" tIns="45720" rIns="91440" bIns="45720">
            <a:spAutoFit/>
          </a:bodyPr>
          <a:lstStyle/>
          <a:p>
            <a:pPr algn="ctr"/>
            <a:r>
              <a:rPr lang="en-US" sz="4800" b="1" dirty="0">
                <a:ln w="0"/>
                <a:effectLst>
                  <a:outerShdw blurRad="38100" dist="19050" dir="2700000" algn="tl" rotWithShape="0">
                    <a:schemeClr val="dk1">
                      <a:alpha val="40000"/>
                    </a:schemeClr>
                  </a:outerShdw>
                </a:effectLst>
                <a:latin typeface="Agency FB" panose="020B0503020202020204" pitchFamily="34" charset="0"/>
              </a:rPr>
              <a:t>NEW WAY</a:t>
            </a:r>
          </a:p>
        </p:txBody>
      </p:sp>
      <p:sp>
        <p:nvSpPr>
          <p:cNvPr id="12" name="Rectangle 11"/>
          <p:cNvSpPr/>
          <p:nvPr/>
        </p:nvSpPr>
        <p:spPr>
          <a:xfrm rot="19186717">
            <a:off x="2024469" y="3415542"/>
            <a:ext cx="2991525"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Fuel Cell Diagram</a:t>
            </a:r>
            <a:endParaRPr lang="en-US" sz="40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endParaRPr>
          </a:p>
        </p:txBody>
      </p:sp>
      <p:sp>
        <p:nvSpPr>
          <p:cNvPr id="13" name="Rectangle 12"/>
          <p:cNvSpPr/>
          <p:nvPr/>
        </p:nvSpPr>
        <p:spPr>
          <a:xfrm rot="19186717">
            <a:off x="3006772" y="3194385"/>
            <a:ext cx="383149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Parameters to Control</a:t>
            </a:r>
          </a:p>
        </p:txBody>
      </p:sp>
      <p:sp>
        <p:nvSpPr>
          <p:cNvPr id="14" name="Rectangle 13"/>
          <p:cNvSpPr/>
          <p:nvPr/>
        </p:nvSpPr>
        <p:spPr>
          <a:xfrm rot="19186717">
            <a:off x="5344990" y="3968744"/>
            <a:ext cx="1755609"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Validation</a:t>
            </a:r>
          </a:p>
        </p:txBody>
      </p:sp>
      <p:sp>
        <p:nvSpPr>
          <p:cNvPr id="15" name="Rectangle 14"/>
          <p:cNvSpPr/>
          <p:nvPr/>
        </p:nvSpPr>
        <p:spPr>
          <a:xfrm rot="19186717">
            <a:off x="7842471" y="3415542"/>
            <a:ext cx="3074881"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Agency FB" panose="020B0503020202020204" pitchFamily="34" charset="0"/>
              </a:rPr>
              <a:t>SolidWorks Points</a:t>
            </a:r>
          </a:p>
        </p:txBody>
      </p:sp>
      <p:sp>
        <p:nvSpPr>
          <p:cNvPr id="16" name="Rectangle 15"/>
          <p:cNvSpPr/>
          <p:nvPr/>
        </p:nvSpPr>
        <p:spPr>
          <a:xfrm rot="19186717">
            <a:off x="9082690" y="3559703"/>
            <a:ext cx="2965877" cy="707886"/>
          </a:xfrm>
          <a:prstGeom prst="rect">
            <a:avLst/>
          </a:prstGeom>
          <a:noFill/>
        </p:spPr>
        <p:txBody>
          <a:bodyPr wrap="none" lIns="91440" tIns="45720" rIns="91440" bIns="45720">
            <a:spAutoFit/>
          </a:bodyPr>
          <a:lstStyle/>
          <a:p>
            <a:r>
              <a:rPr lang="en-US" sz="2000" b="1" dirty="0">
                <a:ln w="0"/>
                <a:effectLst>
                  <a:outerShdw blurRad="38100" dist="19050" dir="2700000" algn="tl" rotWithShape="0">
                    <a:schemeClr val="dk1">
                      <a:alpha val="40000"/>
                    </a:schemeClr>
                  </a:outerShdw>
                </a:effectLst>
                <a:latin typeface="Agency FB" panose="020B0503020202020204" pitchFamily="34" charset="0"/>
              </a:rPr>
              <a:t>2.BUCK CONVERTER MODELLING </a:t>
            </a:r>
            <a:br>
              <a:rPr lang="en-US" sz="2000" b="1" dirty="0">
                <a:ln w="0"/>
                <a:effectLst>
                  <a:outerShdw blurRad="38100" dist="19050" dir="2700000" algn="tl" rotWithShape="0">
                    <a:schemeClr val="dk1">
                      <a:alpha val="40000"/>
                    </a:schemeClr>
                  </a:outerShdw>
                </a:effectLst>
                <a:latin typeface="Agency FB" panose="020B0503020202020204" pitchFamily="34" charset="0"/>
              </a:rPr>
            </a:br>
            <a:r>
              <a:rPr lang="en-US" sz="2000" b="1" dirty="0">
                <a:ln w="0"/>
                <a:effectLst>
                  <a:outerShdw blurRad="38100" dist="19050" dir="2700000" algn="tl" rotWithShape="0">
                    <a:schemeClr val="dk1">
                      <a:alpha val="40000"/>
                    </a:schemeClr>
                  </a:outerShdw>
                </a:effectLst>
                <a:latin typeface="Agency FB" panose="020B0503020202020204" pitchFamily="34" charset="0"/>
              </a:rPr>
              <a:t>AND CONTROL</a:t>
            </a:r>
            <a:endParaRPr lang="en-US" sz="2000" b="1" dirty="0">
              <a:ln w="0"/>
              <a:solidFill>
                <a:srgbClr val="FF0000"/>
              </a:solidFill>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260578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9738563" cy="2031325"/>
          </a:xfrm>
          <a:prstGeom prst="rect">
            <a:avLst/>
          </a:prstGeom>
          <a:noFill/>
        </p:spPr>
        <p:txBody>
          <a:bodyPr wrap="none" lIns="91440" tIns="45720" rIns="91440" bIns="45720">
            <a:spAutoFit/>
          </a:bodyPr>
          <a:lstStyle/>
          <a:p>
            <a:r>
              <a:rPr lang="en-US" sz="5400" b="1" dirty="0">
                <a:ln w="0"/>
                <a:effectLst>
                  <a:outerShdw blurRad="38100" dist="19050" dir="2700000" algn="tl" rotWithShape="0">
                    <a:schemeClr val="dk1">
                      <a:alpha val="40000"/>
                    </a:schemeClr>
                  </a:outerShdw>
                </a:effectLst>
                <a:latin typeface="Agency FB" panose="020B0503020202020204" pitchFamily="34" charset="0"/>
              </a:rPr>
              <a:t>Simulink Model/</a:t>
            </a:r>
            <a:r>
              <a:rPr lang="en-US" sz="5400" dirty="0" err="1">
                <a:ln w="0"/>
                <a:effectLst>
                  <a:outerShdw blurRad="38100" dist="19050" dir="2700000" algn="tl" rotWithShape="0">
                    <a:schemeClr val="dk1">
                      <a:alpha val="40000"/>
                    </a:schemeClr>
                  </a:outerShdw>
                </a:effectLst>
                <a:latin typeface="Agency FB" panose="020B0503020202020204" pitchFamily="34" charset="0"/>
              </a:rPr>
              <a:t>Matlab</a:t>
            </a:r>
            <a:r>
              <a:rPr lang="en-US" sz="5400" dirty="0">
                <a:ln w="0"/>
                <a:effectLst>
                  <a:outerShdw blurRad="38100" dist="19050" dir="2700000" algn="tl" rotWithShape="0">
                    <a:schemeClr val="dk1">
                      <a:alpha val="40000"/>
                    </a:schemeClr>
                  </a:outerShdw>
                </a:effectLst>
                <a:latin typeface="Agency FB" panose="020B0503020202020204" pitchFamily="34" charset="0"/>
              </a:rPr>
              <a:t> Block (H-30 Curve)</a:t>
            </a:r>
          </a:p>
          <a:p>
            <a:endParaRPr lang="en-US" sz="7200" b="1" dirty="0">
              <a:ln w="0"/>
              <a:effectLst>
                <a:outerShdw blurRad="38100" dist="19050" dir="2700000" algn="tl" rotWithShape="0">
                  <a:schemeClr val="dk1">
                    <a:alpha val="40000"/>
                  </a:schemeClr>
                </a:outerShdw>
              </a:effectLst>
              <a:latin typeface="Agency FB" panose="020B0503020202020204" pitchFamily="34" charset="0"/>
            </a:endParaRPr>
          </a:p>
        </p:txBody>
      </p:sp>
      <p:pic>
        <p:nvPicPr>
          <p:cNvPr id="7" name="Picture 6">
            <a:extLst>
              <a:ext uri="{FF2B5EF4-FFF2-40B4-BE49-F238E27FC236}">
                <a16:creationId xmlns:a16="http://schemas.microsoft.com/office/drawing/2014/main" id="{4DBB1B14-4C80-4552-AAA7-D7034923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94" y="1710655"/>
            <a:ext cx="10308412" cy="5003095"/>
          </a:xfrm>
          <a:prstGeom prst="rect">
            <a:avLst/>
          </a:prstGeom>
        </p:spPr>
      </p:pic>
      <p:pic>
        <p:nvPicPr>
          <p:cNvPr id="10" name="Picture 9">
            <a:extLst>
              <a:ext uri="{FF2B5EF4-FFF2-40B4-BE49-F238E27FC236}">
                <a16:creationId xmlns:a16="http://schemas.microsoft.com/office/drawing/2014/main" id="{E069BFF0-53AA-4E2D-8541-BC7427C11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86" y="1710655"/>
            <a:ext cx="11479227" cy="4940761"/>
          </a:xfrm>
          <a:prstGeom prst="rect">
            <a:avLst/>
          </a:prstGeom>
        </p:spPr>
      </p:pic>
    </p:spTree>
    <p:extLst>
      <p:ext uri="{BB962C8B-B14F-4D97-AF65-F5344CB8AC3E}">
        <p14:creationId xmlns:p14="http://schemas.microsoft.com/office/powerpoint/2010/main" val="153842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a:extLst>
              <a:ext uri="{FF2B5EF4-FFF2-40B4-BE49-F238E27FC236}">
                <a16:creationId xmlns:a16="http://schemas.microsoft.com/office/drawing/2014/main" id="{5BC24303-5CB4-4DAB-8AFB-66A0B58DC16C}"/>
              </a:ext>
            </a:extLst>
          </p:cNvPr>
          <p:cNvSpPr/>
          <p:nvPr/>
        </p:nvSpPr>
        <p:spPr>
          <a:xfrm>
            <a:off x="350003" y="75086"/>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a:extLst>
              <a:ext uri="{FF2B5EF4-FFF2-40B4-BE49-F238E27FC236}">
                <a16:creationId xmlns:a16="http://schemas.microsoft.com/office/drawing/2014/main" id="{DD03AF56-DB49-41CA-974E-BD31C5019719}"/>
              </a:ext>
            </a:extLst>
          </p:cNvPr>
          <p:cNvSpPr/>
          <p:nvPr/>
        </p:nvSpPr>
        <p:spPr>
          <a:xfrm>
            <a:off x="1861972" y="75086"/>
            <a:ext cx="2736647" cy="2031325"/>
          </a:xfrm>
          <a:prstGeom prst="rect">
            <a:avLst/>
          </a:prstGeom>
          <a:noFill/>
        </p:spPr>
        <p:txBody>
          <a:bodyPr wrap="none" lIns="91440" tIns="45720" rIns="91440" bIns="45720">
            <a:spAutoFit/>
          </a:bodyPr>
          <a:lstStyle/>
          <a:p>
            <a:r>
              <a:rPr lang="en-US" sz="5400" b="1" dirty="0">
                <a:ln w="0"/>
                <a:effectLst>
                  <a:outerShdw blurRad="38100" dist="19050" dir="2700000" algn="tl" rotWithShape="0">
                    <a:schemeClr val="dk1">
                      <a:alpha val="40000"/>
                    </a:schemeClr>
                  </a:outerShdw>
                </a:effectLst>
                <a:latin typeface="Agency FB" panose="020B0503020202020204" pitchFamily="34" charset="0"/>
              </a:rPr>
              <a:t>Conclusion</a:t>
            </a:r>
            <a:endParaRPr lang="en-US" sz="5400" dirty="0">
              <a:ln w="0"/>
              <a:effectLst>
                <a:outerShdw blurRad="38100" dist="19050" dir="2700000" algn="tl" rotWithShape="0">
                  <a:schemeClr val="dk1">
                    <a:alpha val="40000"/>
                  </a:schemeClr>
                </a:outerShdw>
              </a:effectLst>
              <a:latin typeface="Agency FB" panose="020B0503020202020204" pitchFamily="34" charset="0"/>
            </a:endParaRPr>
          </a:p>
          <a:p>
            <a:endParaRPr lang="en-US" sz="7200"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4" name="TextBox 3">
            <a:extLst>
              <a:ext uri="{FF2B5EF4-FFF2-40B4-BE49-F238E27FC236}">
                <a16:creationId xmlns:a16="http://schemas.microsoft.com/office/drawing/2014/main" id="{3DB53476-985B-421F-BFB6-F14147B11F23}"/>
              </a:ext>
            </a:extLst>
          </p:cNvPr>
          <p:cNvSpPr txBox="1"/>
          <p:nvPr/>
        </p:nvSpPr>
        <p:spPr>
          <a:xfrm>
            <a:off x="350003" y="1587055"/>
            <a:ext cx="11491994" cy="4339650"/>
          </a:xfrm>
          <a:prstGeom prst="rect">
            <a:avLst/>
          </a:prstGeom>
          <a:noFill/>
        </p:spPr>
        <p:txBody>
          <a:bodyPr wrap="square" rtlCol="0">
            <a:spAutoFit/>
          </a:bodyPr>
          <a:lstStyle/>
          <a:p>
            <a:pPr marL="342900" indent="-342900">
              <a:buFont typeface="+mj-lt"/>
              <a:buAutoNum type="arabicPeriod"/>
            </a:pPr>
            <a:r>
              <a:rPr lang="en-US" dirty="0"/>
              <a:t> </a:t>
            </a:r>
            <a:r>
              <a:rPr lang="en-US" sz="2800" dirty="0"/>
              <a:t>The Included Fuel Cell Block in </a:t>
            </a:r>
            <a:r>
              <a:rPr lang="en-US" sz="2800" dirty="0" err="1"/>
              <a:t>Matlab</a:t>
            </a:r>
            <a:r>
              <a:rPr lang="en-US" sz="2800" dirty="0"/>
              <a:t> is erroneous Because: When the Flow Rate Increases , the Output Voltage Increases which is False.</a:t>
            </a:r>
          </a:p>
          <a:p>
            <a:pPr marL="342900" indent="-342900">
              <a:buFont typeface="+mj-lt"/>
              <a:buAutoNum type="arabicPeriod"/>
            </a:pPr>
            <a:r>
              <a:rPr lang="en-US" sz="2800" dirty="0"/>
              <a:t> This Block uses a certain set of Parameters depending on the type of the Fuel Cell and these parameters are fundamentally different from the  common ones that are most often used in Fuel Cell Calculations.</a:t>
            </a:r>
          </a:p>
          <a:p>
            <a:pPr marL="342900" indent="-342900">
              <a:buFont typeface="+mj-lt"/>
              <a:buAutoNum type="arabicPeriod"/>
            </a:pPr>
            <a:endParaRPr lang="en-US" sz="2800" dirty="0"/>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Therefore, We have decided to create our own Model.</a:t>
            </a:r>
          </a:p>
        </p:txBody>
      </p:sp>
    </p:spTree>
    <p:extLst>
      <p:ext uri="{BB962C8B-B14F-4D97-AF65-F5344CB8AC3E}">
        <p14:creationId xmlns:p14="http://schemas.microsoft.com/office/powerpoint/2010/main" val="73371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a:extLst>
              <a:ext uri="{FF2B5EF4-FFF2-40B4-BE49-F238E27FC236}">
                <a16:creationId xmlns:a16="http://schemas.microsoft.com/office/drawing/2014/main" id="{5BC24303-5CB4-4DAB-8AFB-66A0B58DC16C}"/>
              </a:ext>
            </a:extLst>
          </p:cNvPr>
          <p:cNvSpPr/>
          <p:nvPr/>
        </p:nvSpPr>
        <p:spPr>
          <a:xfrm>
            <a:off x="350003" y="75086"/>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a:extLst>
              <a:ext uri="{FF2B5EF4-FFF2-40B4-BE49-F238E27FC236}">
                <a16:creationId xmlns:a16="http://schemas.microsoft.com/office/drawing/2014/main" id="{DD03AF56-DB49-41CA-974E-BD31C5019719}"/>
              </a:ext>
            </a:extLst>
          </p:cNvPr>
          <p:cNvSpPr/>
          <p:nvPr/>
        </p:nvSpPr>
        <p:spPr>
          <a:xfrm>
            <a:off x="1861972" y="370053"/>
            <a:ext cx="4697120" cy="2031325"/>
          </a:xfrm>
          <a:prstGeom prst="rect">
            <a:avLst/>
          </a:prstGeom>
          <a:noFill/>
        </p:spPr>
        <p:txBody>
          <a:bodyPr wrap="none" lIns="91440" tIns="45720" rIns="91440" bIns="45720">
            <a:spAutoFit/>
          </a:bodyPr>
          <a:lstStyle/>
          <a:p>
            <a:r>
              <a:rPr lang="en-US" sz="5400" b="1" dirty="0">
                <a:ln w="0"/>
                <a:effectLst>
                  <a:outerShdw blurRad="38100" dist="19050" dir="2700000" algn="tl" rotWithShape="0">
                    <a:schemeClr val="dk1">
                      <a:alpha val="40000"/>
                    </a:schemeClr>
                  </a:outerShdw>
                </a:effectLst>
                <a:latin typeface="Agency FB" panose="020B0503020202020204" pitchFamily="34" charset="0"/>
              </a:rPr>
              <a:t>Model Assumptions</a:t>
            </a:r>
          </a:p>
          <a:p>
            <a:endParaRPr lang="en-US" sz="7200" b="1" dirty="0">
              <a:ln w="0"/>
              <a:effectLst>
                <a:outerShdw blurRad="38100" dist="19050" dir="2700000" algn="tl" rotWithShape="0">
                  <a:schemeClr val="dk1">
                    <a:alpha val="40000"/>
                  </a:schemeClr>
                </a:outerShdw>
              </a:effectLst>
              <a:latin typeface="Agency FB" panose="020B0503020202020204" pitchFamily="34" charset="0"/>
            </a:endParaRPr>
          </a:p>
        </p:txBody>
      </p:sp>
      <p:sp>
        <p:nvSpPr>
          <p:cNvPr id="4" name="TextBox 3">
            <a:extLst>
              <a:ext uri="{FF2B5EF4-FFF2-40B4-BE49-F238E27FC236}">
                <a16:creationId xmlns:a16="http://schemas.microsoft.com/office/drawing/2014/main" id="{3DB53476-985B-421F-BFB6-F14147B11F23}"/>
              </a:ext>
            </a:extLst>
          </p:cNvPr>
          <p:cNvSpPr txBox="1"/>
          <p:nvPr/>
        </p:nvSpPr>
        <p:spPr>
          <a:xfrm>
            <a:off x="350003" y="1587055"/>
            <a:ext cx="11491994" cy="4401205"/>
          </a:xfrm>
          <a:prstGeom prst="rect">
            <a:avLst/>
          </a:prstGeom>
          <a:noFill/>
        </p:spPr>
        <p:txBody>
          <a:bodyPr wrap="square" rtlCol="0">
            <a:spAutoFit/>
          </a:bodyPr>
          <a:lstStyle/>
          <a:p>
            <a:pPr marL="342900" indent="-342900">
              <a:buFont typeface="+mj-lt"/>
              <a:buAutoNum type="arabicPeriod"/>
            </a:pPr>
            <a:r>
              <a:rPr lang="en-US" sz="2800" dirty="0"/>
              <a:t>The model is dynamic ,</a:t>
            </a:r>
            <a:r>
              <a:rPr lang="en-US" sz="2800" dirty="0" err="1"/>
              <a:t>ie</a:t>
            </a:r>
            <a:r>
              <a:rPr lang="en-US" sz="2800" dirty="0"/>
              <a:t>, it models the fuel cell behavior with respect to time.</a:t>
            </a:r>
          </a:p>
          <a:p>
            <a:pPr marL="342900" indent="-342900">
              <a:buFont typeface="+mj-lt"/>
              <a:buAutoNum type="arabicPeriod"/>
            </a:pPr>
            <a:r>
              <a:rPr lang="en-US" sz="2800" dirty="0"/>
              <a:t>Fuel Cell Temperature is Constant.</a:t>
            </a:r>
          </a:p>
          <a:p>
            <a:pPr marL="342900" indent="-342900">
              <a:buFont typeface="+mj-lt"/>
              <a:buAutoNum type="arabicPeriod"/>
            </a:pPr>
            <a:r>
              <a:rPr lang="en-US" sz="2800" dirty="0"/>
              <a:t>No Excess Hydrogen ,</a:t>
            </a:r>
            <a:r>
              <a:rPr lang="en-US" sz="2800" dirty="0" err="1"/>
              <a:t>ie</a:t>
            </a:r>
            <a:r>
              <a:rPr lang="en-US" sz="2800" dirty="0"/>
              <a:t>, Every Hydrogen molecule that enters the fuel cell Stack reacts to produce electricity.</a:t>
            </a:r>
          </a:p>
          <a:p>
            <a:pPr marL="342900" indent="-342900">
              <a:buFont typeface="+mj-lt"/>
              <a:buAutoNum type="arabicPeriod"/>
            </a:pPr>
            <a:r>
              <a:rPr lang="en-US" sz="2800" dirty="0"/>
              <a:t>No excess Air.</a:t>
            </a:r>
          </a:p>
          <a:p>
            <a:pPr marL="342900" indent="-342900">
              <a:buFont typeface="+mj-lt"/>
              <a:buAutoNum type="arabicPeriod"/>
            </a:pPr>
            <a:r>
              <a:rPr lang="en-US" sz="2800" dirty="0"/>
              <a:t>Concentration Losses are not calculated in the Model as we will never approach this region during operation.</a:t>
            </a:r>
            <a:endParaRPr lang="ar-EG" sz="2800" dirty="0"/>
          </a:p>
          <a:p>
            <a:endParaRPr lang="en-US" sz="2800" dirty="0"/>
          </a:p>
          <a:p>
            <a:pPr marL="342900" indent="-342900">
              <a:buFont typeface="+mj-lt"/>
              <a:buAutoNum type="arabicPeriod"/>
            </a:pPr>
            <a:endParaRPr lang="en-US" sz="2800" dirty="0"/>
          </a:p>
        </p:txBody>
      </p:sp>
    </p:spTree>
    <p:extLst>
      <p:ext uri="{BB962C8B-B14F-4D97-AF65-F5344CB8AC3E}">
        <p14:creationId xmlns:p14="http://schemas.microsoft.com/office/powerpoint/2010/main" val="19918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7798F9-A6AA-476B-8D52-31184E864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1885817"/>
            <a:ext cx="12192000" cy="4910279"/>
          </a:xfrm>
          <a:prstGeom prst="rect">
            <a:avLst/>
          </a:prstGeom>
        </p:spPr>
      </p:pic>
      <p:pic>
        <p:nvPicPr>
          <p:cNvPr id="9" name="Picture 8">
            <a:extLst>
              <a:ext uri="{FF2B5EF4-FFF2-40B4-BE49-F238E27FC236}">
                <a16:creationId xmlns:a16="http://schemas.microsoft.com/office/drawing/2014/main" id="{3821B7B5-A913-4038-B66F-9968854B3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1" y="1912134"/>
            <a:ext cx="12121830" cy="4927444"/>
          </a:xfrm>
          <a:prstGeom prst="rect">
            <a:avLst/>
          </a:prstGeom>
        </p:spPr>
      </p:pic>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9775433" cy="2215991"/>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Agency FB" panose="020B0503020202020204" pitchFamily="34" charset="0"/>
              </a:rPr>
              <a:t>Simulink Model/</a:t>
            </a:r>
            <a:r>
              <a:rPr lang="en-US" sz="6600" dirty="0">
                <a:ln w="0"/>
                <a:effectLst>
                  <a:outerShdw blurRad="38100" dist="19050" dir="2700000" algn="tl" rotWithShape="0">
                    <a:schemeClr val="dk1">
                      <a:alpha val="40000"/>
                    </a:schemeClr>
                  </a:outerShdw>
                </a:effectLst>
                <a:latin typeface="Agency FB" panose="020B0503020202020204" pitchFamily="34" charset="0"/>
              </a:rPr>
              <a:t>Our Simulink Block</a:t>
            </a:r>
          </a:p>
          <a:p>
            <a:endParaRPr lang="en-US" sz="7200" b="1" dirty="0">
              <a:ln w="0"/>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40777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9490098" cy="1938992"/>
          </a:xfrm>
          <a:prstGeom prst="rect">
            <a:avLst/>
          </a:prstGeom>
          <a:noFill/>
        </p:spPr>
        <p:txBody>
          <a:bodyPr wrap="none" lIns="91440" tIns="45720" rIns="91440" bIns="45720">
            <a:spAutoFit/>
          </a:bodyPr>
          <a:lstStyle/>
          <a:p>
            <a:r>
              <a:rPr lang="en-US" sz="4800" b="1" dirty="0">
                <a:ln w="0"/>
                <a:effectLst>
                  <a:outerShdw blurRad="38100" dist="19050" dir="2700000" algn="tl" rotWithShape="0">
                    <a:schemeClr val="dk1">
                      <a:alpha val="40000"/>
                    </a:schemeClr>
                  </a:outerShdw>
                </a:effectLst>
                <a:latin typeface="Agency FB" panose="020B0503020202020204" pitchFamily="34" charset="0"/>
              </a:rPr>
              <a:t>Simulink Model/</a:t>
            </a:r>
            <a:r>
              <a:rPr lang="en-US" sz="4800" dirty="0">
                <a:ln w="0"/>
                <a:effectLst>
                  <a:outerShdw blurRad="38100" dist="19050" dir="2700000" algn="tl" rotWithShape="0">
                    <a:schemeClr val="dk1">
                      <a:alpha val="40000"/>
                    </a:schemeClr>
                  </a:outerShdw>
                </a:effectLst>
                <a:latin typeface="Agency FB" panose="020B0503020202020204" pitchFamily="34" charset="0"/>
              </a:rPr>
              <a:t>Our Simulink Block (Validation)</a:t>
            </a:r>
          </a:p>
          <a:p>
            <a:endParaRPr lang="en-US" sz="7200" b="1" dirty="0">
              <a:ln w="0"/>
              <a:effectLst>
                <a:outerShdw blurRad="38100" dist="19050" dir="2700000" algn="tl" rotWithShape="0">
                  <a:schemeClr val="dk1">
                    <a:alpha val="40000"/>
                  </a:schemeClr>
                </a:outerShdw>
              </a:effectLst>
              <a:latin typeface="Agency FB" panose="020B0503020202020204" pitchFamily="34" charset="0"/>
            </a:endParaRPr>
          </a:p>
        </p:txBody>
      </p:sp>
      <p:pic>
        <p:nvPicPr>
          <p:cNvPr id="7" name="Picture 6">
            <a:extLst>
              <a:ext uri="{FF2B5EF4-FFF2-40B4-BE49-F238E27FC236}">
                <a16:creationId xmlns:a16="http://schemas.microsoft.com/office/drawing/2014/main" id="{89AE93E5-E9D8-4BAA-B4FB-ADA1675C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415" y="1590832"/>
            <a:ext cx="9158747" cy="523035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7B8B3A6-6F03-4F7B-9B89-6ACCAA126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39" y="1581174"/>
            <a:ext cx="10898121" cy="5230354"/>
          </a:xfrm>
          <a:prstGeom prst="rect">
            <a:avLst/>
          </a:prstGeom>
        </p:spPr>
      </p:pic>
      <p:pic>
        <p:nvPicPr>
          <p:cNvPr id="11" name="Picture 10">
            <a:extLst>
              <a:ext uri="{FF2B5EF4-FFF2-40B4-BE49-F238E27FC236}">
                <a16:creationId xmlns:a16="http://schemas.microsoft.com/office/drawing/2014/main" id="{8E6B978C-6A07-4512-8251-2A35105DA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29" y="1610147"/>
            <a:ext cx="10907647" cy="5211039"/>
          </a:xfrm>
          <a:prstGeom prst="rect">
            <a:avLst/>
          </a:prstGeom>
        </p:spPr>
      </p:pic>
      <p:pic>
        <p:nvPicPr>
          <p:cNvPr id="13" name="Picture 12">
            <a:extLst>
              <a:ext uri="{FF2B5EF4-FFF2-40B4-BE49-F238E27FC236}">
                <a16:creationId xmlns:a16="http://schemas.microsoft.com/office/drawing/2014/main" id="{31ADDEDF-66D2-410C-ADEC-5646459501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654" y="1532853"/>
            <a:ext cx="10840963" cy="5230354"/>
          </a:xfrm>
          <a:prstGeom prst="rect">
            <a:avLst/>
          </a:prstGeom>
        </p:spPr>
      </p:pic>
    </p:spTree>
    <p:extLst>
      <p:ext uri="{BB962C8B-B14F-4D97-AF65-F5344CB8AC3E}">
        <p14:creationId xmlns:p14="http://schemas.microsoft.com/office/powerpoint/2010/main" val="423674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334764"/>
            <a:ext cx="10009471" cy="1938992"/>
          </a:xfrm>
          <a:prstGeom prst="rect">
            <a:avLst/>
          </a:prstGeom>
          <a:noFill/>
        </p:spPr>
        <p:txBody>
          <a:bodyPr wrap="none" lIns="91440" tIns="45720" rIns="91440" bIns="45720">
            <a:spAutoFit/>
          </a:bodyPr>
          <a:lstStyle/>
          <a:p>
            <a:r>
              <a:rPr lang="en-US" sz="4800" b="1" dirty="0">
                <a:ln w="0"/>
                <a:effectLst>
                  <a:outerShdw blurRad="38100" dist="19050" dir="2700000" algn="tl" rotWithShape="0">
                    <a:schemeClr val="dk1">
                      <a:alpha val="40000"/>
                    </a:schemeClr>
                  </a:outerShdw>
                </a:effectLst>
                <a:latin typeface="Agency FB" panose="020B0503020202020204" pitchFamily="34" charset="0"/>
              </a:rPr>
              <a:t>Code To Get Parameters/</a:t>
            </a:r>
            <a:r>
              <a:rPr lang="en-US" sz="4800" dirty="0">
                <a:ln w="0"/>
                <a:effectLst>
                  <a:outerShdw blurRad="38100" dist="19050" dir="2700000" algn="tl" rotWithShape="0">
                    <a:schemeClr val="dk1">
                      <a:alpha val="40000"/>
                    </a:schemeClr>
                  </a:outerShdw>
                </a:effectLst>
                <a:latin typeface="Agency FB" panose="020B0503020202020204" pitchFamily="34" charset="0"/>
              </a:rPr>
              <a:t>Non-Linear Regression</a:t>
            </a:r>
          </a:p>
          <a:p>
            <a:endParaRPr lang="en-US" sz="7200" b="1" dirty="0">
              <a:ln w="0"/>
              <a:effectLst>
                <a:outerShdw blurRad="38100" dist="19050" dir="2700000" algn="tl" rotWithShape="0">
                  <a:schemeClr val="dk1">
                    <a:alpha val="40000"/>
                  </a:schemeClr>
                </a:outerShdw>
              </a:effectLst>
              <a:latin typeface="Agency FB" panose="020B0503020202020204" pitchFamily="34" charset="0"/>
            </a:endParaRPr>
          </a:p>
        </p:txBody>
      </p:sp>
      <p:pic>
        <p:nvPicPr>
          <p:cNvPr id="5" name="Picture 4">
            <a:extLst>
              <a:ext uri="{FF2B5EF4-FFF2-40B4-BE49-F238E27FC236}">
                <a16:creationId xmlns:a16="http://schemas.microsoft.com/office/drawing/2014/main" id="{A008C533-6636-4EA1-ABEC-9DE5FDF97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8" y="1550112"/>
            <a:ext cx="12136544" cy="5144218"/>
          </a:xfrm>
          <a:prstGeom prst="rect">
            <a:avLst/>
          </a:prstGeom>
        </p:spPr>
      </p:pic>
    </p:spTree>
    <p:extLst>
      <p:ext uri="{BB962C8B-B14F-4D97-AF65-F5344CB8AC3E}">
        <p14:creationId xmlns:p14="http://schemas.microsoft.com/office/powerpoint/2010/main" val="414645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7861447"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Code To Get Parameters</a:t>
            </a:r>
          </a:p>
        </p:txBody>
      </p:sp>
      <p:sp>
        <p:nvSpPr>
          <p:cNvPr id="8" name="Rectangle 7"/>
          <p:cNvSpPr/>
          <p:nvPr/>
        </p:nvSpPr>
        <p:spPr>
          <a:xfrm>
            <a:off x="2983272" y="1576238"/>
            <a:ext cx="561884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Our Experimental Curves</a:t>
            </a:r>
          </a:p>
        </p:txBody>
      </p:sp>
      <p:pic>
        <p:nvPicPr>
          <p:cNvPr id="5" name="Picture 4">
            <a:extLst>
              <a:ext uri="{FF2B5EF4-FFF2-40B4-BE49-F238E27FC236}">
                <a16:creationId xmlns:a16="http://schemas.microsoft.com/office/drawing/2014/main" id="{196612FD-756B-4081-B3F8-B6EB807A0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87" y="1576238"/>
            <a:ext cx="10755226" cy="5281762"/>
          </a:xfrm>
          <a:prstGeom prst="rect">
            <a:avLst/>
          </a:prstGeom>
        </p:spPr>
      </p:pic>
      <p:pic>
        <p:nvPicPr>
          <p:cNvPr id="7" name="Picture 6">
            <a:extLst>
              <a:ext uri="{FF2B5EF4-FFF2-40B4-BE49-F238E27FC236}">
                <a16:creationId xmlns:a16="http://schemas.microsoft.com/office/drawing/2014/main" id="{95813DDE-DEBC-477D-8FC1-789883AE4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77" y="1583327"/>
            <a:ext cx="10650436" cy="5281761"/>
          </a:xfrm>
          <a:prstGeom prst="rect">
            <a:avLst/>
          </a:prstGeom>
        </p:spPr>
      </p:pic>
      <p:pic>
        <p:nvPicPr>
          <p:cNvPr id="10" name="Picture 9">
            <a:extLst>
              <a:ext uri="{FF2B5EF4-FFF2-40B4-BE49-F238E27FC236}">
                <a16:creationId xmlns:a16="http://schemas.microsoft.com/office/drawing/2014/main" id="{CFA5F0CC-3A48-4E41-810C-7D43C1D5F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420" y="1563566"/>
            <a:ext cx="10545647" cy="5281762"/>
          </a:xfrm>
          <a:prstGeom prst="rect">
            <a:avLst/>
          </a:prstGeom>
        </p:spPr>
      </p:pic>
    </p:spTree>
    <p:extLst>
      <p:ext uri="{BB962C8B-B14F-4D97-AF65-F5344CB8AC3E}">
        <p14:creationId xmlns:p14="http://schemas.microsoft.com/office/powerpoint/2010/main" val="74535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7861447"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Code To Get Parameters</a:t>
            </a:r>
          </a:p>
        </p:txBody>
      </p:sp>
      <p:sp>
        <p:nvSpPr>
          <p:cNvPr id="8" name="Rectangle 7"/>
          <p:cNvSpPr/>
          <p:nvPr/>
        </p:nvSpPr>
        <p:spPr>
          <a:xfrm>
            <a:off x="1381874" y="1550112"/>
            <a:ext cx="882164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SolidWorks Curve to get the data points</a:t>
            </a:r>
          </a:p>
        </p:txBody>
      </p:sp>
      <p:pic>
        <p:nvPicPr>
          <p:cNvPr id="5" name="Picture 4">
            <a:extLst>
              <a:ext uri="{FF2B5EF4-FFF2-40B4-BE49-F238E27FC236}">
                <a16:creationId xmlns:a16="http://schemas.microsoft.com/office/drawing/2014/main" id="{5D56308D-AAAE-48C8-9C93-2CFAE368A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45" y="2473441"/>
            <a:ext cx="10278909" cy="4165033"/>
          </a:xfrm>
          <a:prstGeom prst="rect">
            <a:avLst/>
          </a:prstGeom>
        </p:spPr>
      </p:pic>
    </p:spTree>
    <p:extLst>
      <p:ext uri="{BB962C8B-B14F-4D97-AF65-F5344CB8AC3E}">
        <p14:creationId xmlns:p14="http://schemas.microsoft.com/office/powerpoint/2010/main" val="88393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7861447"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Code To Get Parameters</a:t>
            </a:r>
          </a:p>
        </p:txBody>
      </p:sp>
      <p:sp>
        <p:nvSpPr>
          <p:cNvPr id="8" name="Rectangle 7"/>
          <p:cNvSpPr/>
          <p:nvPr/>
        </p:nvSpPr>
        <p:spPr>
          <a:xfrm>
            <a:off x="3673364" y="1489568"/>
            <a:ext cx="42386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H-30 Wrong Curve</a:t>
            </a:r>
          </a:p>
        </p:txBody>
      </p:sp>
      <p:pic>
        <p:nvPicPr>
          <p:cNvPr id="5" name="Picture 4">
            <a:extLst>
              <a:ext uri="{FF2B5EF4-FFF2-40B4-BE49-F238E27FC236}">
                <a16:creationId xmlns:a16="http://schemas.microsoft.com/office/drawing/2014/main" id="{C8E97954-D9C7-4827-A520-0BC6BCE58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72" y="1489568"/>
            <a:ext cx="10726647" cy="5359140"/>
          </a:xfrm>
          <a:prstGeom prst="rect">
            <a:avLst/>
          </a:prstGeom>
        </p:spPr>
      </p:pic>
      <p:pic>
        <p:nvPicPr>
          <p:cNvPr id="7" name="Picture 6">
            <a:extLst>
              <a:ext uri="{FF2B5EF4-FFF2-40B4-BE49-F238E27FC236}">
                <a16:creationId xmlns:a16="http://schemas.microsoft.com/office/drawing/2014/main" id="{2659EC33-791B-4099-A36A-10B6FC981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04" y="1485722"/>
            <a:ext cx="10774279" cy="5359140"/>
          </a:xfrm>
          <a:prstGeom prst="rect">
            <a:avLst/>
          </a:prstGeom>
        </p:spPr>
      </p:pic>
      <p:pic>
        <p:nvPicPr>
          <p:cNvPr id="10" name="Picture 9">
            <a:extLst>
              <a:ext uri="{FF2B5EF4-FFF2-40B4-BE49-F238E27FC236}">
                <a16:creationId xmlns:a16="http://schemas.microsoft.com/office/drawing/2014/main" id="{210188EF-30F1-49A1-80AA-6CC0A3562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210" y="1499790"/>
            <a:ext cx="10698068" cy="5364372"/>
          </a:xfrm>
          <a:prstGeom prst="rect">
            <a:avLst/>
          </a:prstGeom>
        </p:spPr>
      </p:pic>
      <p:pic>
        <p:nvPicPr>
          <p:cNvPr id="6" name="Picture 5">
            <a:extLst>
              <a:ext uri="{FF2B5EF4-FFF2-40B4-BE49-F238E27FC236}">
                <a16:creationId xmlns:a16="http://schemas.microsoft.com/office/drawing/2014/main" id="{DE162E5C-C4B4-42C9-B8CA-47678EA39A3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61960" y="1701134"/>
            <a:ext cx="4527069" cy="4527069"/>
          </a:xfrm>
          <a:prstGeom prst="rect">
            <a:avLst/>
          </a:prstGeom>
        </p:spPr>
      </p:pic>
    </p:spTree>
    <p:extLst>
      <p:ext uri="{BB962C8B-B14F-4D97-AF65-F5344CB8AC3E}">
        <p14:creationId xmlns:p14="http://schemas.microsoft.com/office/powerpoint/2010/main" val="84781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323EFD-428D-496F-AC1C-9FE7ABB53B0C}"/>
              </a:ext>
            </a:extLst>
          </p:cNvPr>
          <p:cNvSpPr/>
          <p:nvPr/>
        </p:nvSpPr>
        <p:spPr>
          <a:xfrm>
            <a:off x="1861972" y="490583"/>
            <a:ext cx="7861447"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Code To Get Parameters</a:t>
            </a:r>
          </a:p>
        </p:txBody>
      </p:sp>
      <p:sp>
        <p:nvSpPr>
          <p:cNvPr id="3" name="TextBox 2">
            <a:extLst>
              <a:ext uri="{FF2B5EF4-FFF2-40B4-BE49-F238E27FC236}">
                <a16:creationId xmlns:a16="http://schemas.microsoft.com/office/drawing/2014/main" id="{F3F48D2E-1813-4A28-A323-47C67447D27B}"/>
              </a:ext>
            </a:extLst>
          </p:cNvPr>
          <p:cNvSpPr txBox="1"/>
          <p:nvPr/>
        </p:nvSpPr>
        <p:spPr>
          <a:xfrm>
            <a:off x="368710" y="1814052"/>
            <a:ext cx="11547987" cy="3046988"/>
          </a:xfrm>
          <a:prstGeom prst="rect">
            <a:avLst/>
          </a:prstGeom>
          <a:noFill/>
        </p:spPr>
        <p:txBody>
          <a:bodyPr wrap="square" rtlCol="0">
            <a:spAutoFit/>
          </a:bodyPr>
          <a:lstStyle/>
          <a:p>
            <a:r>
              <a:rPr lang="en-US" sz="3600" b="1" dirty="0">
                <a:solidFill>
                  <a:srgbClr val="C00000"/>
                </a:solidFill>
              </a:rPr>
              <a:t>What Went Wrong ?</a:t>
            </a:r>
            <a:endParaRPr lang="ar-EG" sz="3600" b="1" dirty="0">
              <a:solidFill>
                <a:srgbClr val="C00000"/>
              </a:solidFill>
            </a:endParaRPr>
          </a:p>
          <a:p>
            <a:endParaRPr lang="en-US" sz="3600" b="1" dirty="0">
              <a:solidFill>
                <a:srgbClr val="C00000"/>
              </a:solidFill>
            </a:endParaRPr>
          </a:p>
          <a:p>
            <a:r>
              <a:rPr lang="en-US" sz="4000" dirty="0">
                <a:ln w="0"/>
                <a:effectLst>
                  <a:outerShdw blurRad="38100" dist="19050" dir="2700000" algn="tl" rotWithShape="0">
                    <a:schemeClr val="dk1">
                      <a:alpha val="40000"/>
                    </a:schemeClr>
                  </a:outerShdw>
                </a:effectLst>
                <a:latin typeface="Agency FB" panose="020B0503020202020204" pitchFamily="34" charset="0"/>
              </a:rPr>
              <a:t>Our best guess is that for this code to work, the Initial conditions must be quite close to the actual values which is not possible when you have three unknowns in some cases.</a:t>
            </a:r>
          </a:p>
        </p:txBody>
      </p:sp>
    </p:spTree>
    <p:extLst>
      <p:ext uri="{BB962C8B-B14F-4D97-AF65-F5344CB8AC3E}">
        <p14:creationId xmlns:p14="http://schemas.microsoft.com/office/powerpoint/2010/main" val="400664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1064-318B-438C-9A3E-7520115A7F6B}"/>
              </a:ext>
            </a:extLst>
          </p:cNvPr>
          <p:cNvSpPr>
            <a:spLocks noGrp="1"/>
          </p:cNvSpPr>
          <p:nvPr>
            <p:ph type="title"/>
          </p:nvPr>
        </p:nvSpPr>
        <p:spPr/>
        <p:txBody>
          <a:bodyPr>
            <a:normAutofit fontScale="90000"/>
          </a:bodyPr>
          <a:lstStyle/>
          <a:p>
            <a:pPr algn="ctr"/>
            <a:r>
              <a:rPr lang="en-US" sz="9600" b="1" dirty="0">
                <a:solidFill>
                  <a:schemeClr val="tx1"/>
                </a:solidFill>
                <a:latin typeface="Agency FB" panose="020B0503020202020204" pitchFamily="34" charset="0"/>
                <a:cs typeface="Aharoni" panose="02010803020104030203" pitchFamily="2" charset="-79"/>
              </a:rPr>
              <a:t>OBJECTIVE</a:t>
            </a:r>
          </a:p>
        </p:txBody>
      </p:sp>
      <p:sp>
        <p:nvSpPr>
          <p:cNvPr id="3" name="TextBox 2">
            <a:extLst>
              <a:ext uri="{FF2B5EF4-FFF2-40B4-BE49-F238E27FC236}">
                <a16:creationId xmlns:a16="http://schemas.microsoft.com/office/drawing/2014/main" id="{1DE39675-1BBF-47D8-AAD6-3A6494984342}"/>
              </a:ext>
            </a:extLst>
          </p:cNvPr>
          <p:cNvSpPr txBox="1"/>
          <p:nvPr/>
        </p:nvSpPr>
        <p:spPr>
          <a:xfrm>
            <a:off x="353961" y="1691322"/>
            <a:ext cx="11651226" cy="4308872"/>
          </a:xfrm>
          <a:prstGeom prst="rect">
            <a:avLst/>
          </a:prstGeom>
          <a:noFill/>
        </p:spPr>
        <p:txBody>
          <a:bodyPr wrap="square" rtlCol="0">
            <a:spAutoFit/>
          </a:bodyPr>
          <a:lstStyle/>
          <a:p>
            <a:pPr marL="285750" indent="-285750">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Our Objective is to create a Simulink Model that simulates the operation of the entire system starting from the Photovoltaic Panels till we reach the motor (</a:t>
            </a:r>
            <a:r>
              <a:rPr lang="en-US" sz="3200" dirty="0" err="1">
                <a:ln w="0"/>
                <a:effectLst>
                  <a:outerShdw blurRad="38100" dist="19050" dir="2700000" algn="tl" rotWithShape="0">
                    <a:schemeClr val="dk1">
                      <a:alpha val="40000"/>
                    </a:schemeClr>
                  </a:outerShdw>
                </a:effectLst>
              </a:rPr>
              <a:t>ie</a:t>
            </a:r>
            <a:r>
              <a:rPr lang="en-US" sz="3200" dirty="0">
                <a:ln w="0"/>
                <a:effectLst>
                  <a:outerShdw blurRad="38100" dist="19050" dir="2700000" algn="tl" rotWithShape="0">
                    <a:schemeClr val="dk1">
                      <a:alpha val="40000"/>
                    </a:schemeClr>
                  </a:outerShdw>
                </a:effectLst>
              </a:rPr>
              <a:t>. Including the </a:t>
            </a:r>
            <a:r>
              <a:rPr lang="en-US" sz="3200" dirty="0" err="1">
                <a:ln w="0"/>
                <a:effectLst>
                  <a:outerShdw blurRad="38100" dist="19050" dir="2700000" algn="tl" rotWithShape="0">
                    <a:schemeClr val="dk1">
                      <a:alpha val="40000"/>
                    </a:schemeClr>
                  </a:outerShdw>
                </a:effectLst>
              </a:rPr>
              <a:t>Electrolyser</a:t>
            </a:r>
            <a:r>
              <a:rPr lang="en-US" sz="3200" dirty="0">
                <a:ln w="0"/>
                <a:effectLst>
                  <a:outerShdw blurRad="38100" dist="19050" dir="2700000" algn="tl" rotWithShape="0">
                    <a:schemeClr val="dk1">
                      <a:alpha val="40000"/>
                    </a:schemeClr>
                  </a:outerShdw>
                </a:effectLst>
              </a:rPr>
              <a:t>, Storage Tanks ,Fuel Cell, Motor and Battery).</a:t>
            </a:r>
          </a:p>
          <a:p>
            <a:pPr marL="457200" indent="-457200">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The model will be automatically controlled and will cover the entire travel time from Alexandria to Aswan &amp; Vice Versa.</a:t>
            </a:r>
          </a:p>
          <a:p>
            <a:pPr marL="457200" indent="-457200">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In this presentation, we will demonstrate how we proceeded in the modeling and Control of the Fuel Cell.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8766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55513-0E94-46E8-B3A0-22BA3B176D6C}"/>
              </a:ext>
            </a:extLst>
          </p:cNvPr>
          <p:cNvSpPr/>
          <p:nvPr/>
        </p:nvSpPr>
        <p:spPr>
          <a:xfrm>
            <a:off x="1861972" y="490583"/>
            <a:ext cx="9416360"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FULL SCALE FULL CELL MODEL</a:t>
            </a:r>
          </a:p>
        </p:txBody>
      </p:sp>
      <p:sp>
        <p:nvSpPr>
          <p:cNvPr id="3" name="TextBox 2">
            <a:extLst>
              <a:ext uri="{FF2B5EF4-FFF2-40B4-BE49-F238E27FC236}">
                <a16:creationId xmlns:a16="http://schemas.microsoft.com/office/drawing/2014/main" id="{2939D916-32A5-4D99-9BD3-69B849560610}"/>
              </a:ext>
            </a:extLst>
          </p:cNvPr>
          <p:cNvSpPr txBox="1"/>
          <p:nvPr/>
        </p:nvSpPr>
        <p:spPr>
          <a:xfrm>
            <a:off x="560439" y="1814052"/>
            <a:ext cx="11238271" cy="452431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Agency FB" panose="020B0503020202020204" pitchFamily="34" charset="0"/>
              </a:rPr>
              <a:t>After Successfully modeling the Fuel cell example provided in [2]. We decided to model the Full Scale Ballard HD60 Fuel Cell.</a:t>
            </a:r>
          </a:p>
          <a:p>
            <a:endParaRPr lang="en-US" sz="3200" dirty="0">
              <a:ln w="0"/>
              <a:effectLst>
                <a:outerShdw blurRad="38100" dist="19050" dir="2700000" algn="tl" rotWithShape="0">
                  <a:schemeClr val="dk1">
                    <a:alpha val="40000"/>
                  </a:schemeClr>
                </a:outerShdw>
              </a:effectLst>
              <a:latin typeface="Agency FB" panose="020B0503020202020204" pitchFamily="34" charset="0"/>
            </a:endParaRPr>
          </a:p>
          <a:p>
            <a:pPr marL="285750" indent="-285750">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Agency FB" panose="020B0503020202020204" pitchFamily="34" charset="0"/>
              </a:rPr>
              <a:t>As it was the only company that provided some technical details about their product.</a:t>
            </a:r>
          </a:p>
          <a:p>
            <a:endParaRPr lang="en-US" sz="3200" dirty="0">
              <a:ln w="0"/>
              <a:effectLst>
                <a:outerShdw blurRad="38100" dist="19050" dir="2700000" algn="tl" rotWithShape="0">
                  <a:schemeClr val="dk1">
                    <a:alpha val="40000"/>
                  </a:schemeClr>
                </a:outerShdw>
              </a:effectLst>
              <a:latin typeface="Agency FB" panose="020B0503020202020204" pitchFamily="34" charset="0"/>
            </a:endParaRPr>
          </a:p>
          <a:p>
            <a:pPr marL="285750" indent="-285750">
              <a:buFont typeface="Wingdings" panose="05000000000000000000" pitchFamily="2" charset="2"/>
              <a:buChar char="q"/>
            </a:pPr>
            <a:r>
              <a:rPr lang="en-US" sz="3200" dirty="0">
                <a:ln w="0"/>
                <a:effectLst>
                  <a:outerShdw blurRad="38100" dist="19050" dir="2700000" algn="tl" rotWithShape="0">
                    <a:schemeClr val="dk1">
                      <a:alpha val="40000"/>
                    </a:schemeClr>
                  </a:outerShdw>
                </a:effectLst>
                <a:latin typeface="Agency FB" panose="020B0503020202020204" pitchFamily="34" charset="0"/>
              </a:rPr>
              <a:t>Although Ballard did mention some details , they didn’t provide the Polarization Curve and thus the provided data  was not enough to model the Fuel Cell Accurately. And so, we used the Trial And Error technique to get some fairly accurate results.</a:t>
            </a:r>
          </a:p>
        </p:txBody>
      </p:sp>
      <p:pic>
        <p:nvPicPr>
          <p:cNvPr id="4" name="Picture 3">
            <a:extLst>
              <a:ext uri="{FF2B5EF4-FFF2-40B4-BE49-F238E27FC236}">
                <a16:creationId xmlns:a16="http://schemas.microsoft.com/office/drawing/2014/main" id="{FD115B1E-F56C-436E-B627-77A77A594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610" y="493315"/>
            <a:ext cx="9320979" cy="62895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a:extLst>
              <a:ext uri="{FF2B5EF4-FFF2-40B4-BE49-F238E27FC236}">
                <a16:creationId xmlns:a16="http://schemas.microsoft.com/office/drawing/2014/main" id="{5CB7CAAF-ADFB-4E7C-888D-36593D954402}"/>
              </a:ext>
            </a:extLst>
          </p:cNvPr>
          <p:cNvSpPr/>
          <p:nvPr/>
        </p:nvSpPr>
        <p:spPr>
          <a:xfrm>
            <a:off x="4085303" y="493315"/>
            <a:ext cx="2010697" cy="293568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276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74AEF2-2D24-4B66-BE3A-3AD89C53474C}"/>
              </a:ext>
            </a:extLst>
          </p:cNvPr>
          <p:cNvSpPr/>
          <p:nvPr/>
        </p:nvSpPr>
        <p:spPr>
          <a:xfrm>
            <a:off x="552655" y="490582"/>
            <a:ext cx="11394466" cy="1015663"/>
          </a:xfrm>
          <a:prstGeom prst="rect">
            <a:avLst/>
          </a:prstGeom>
          <a:noFill/>
        </p:spPr>
        <p:txBody>
          <a:bodyPr wrap="none" lIns="91440" tIns="45720" rIns="91440" bIns="45720">
            <a:spAutoFit/>
          </a:bodyPr>
          <a:lstStyle/>
          <a:p>
            <a:r>
              <a:rPr lang="en-US" sz="6000" b="1" dirty="0">
                <a:ln w="0"/>
                <a:effectLst>
                  <a:outerShdw blurRad="38100" dist="19050" dir="2700000" algn="tl" rotWithShape="0">
                    <a:schemeClr val="dk1">
                      <a:alpha val="40000"/>
                    </a:schemeClr>
                  </a:outerShdw>
                </a:effectLst>
                <a:latin typeface="Agency FB" panose="020B0503020202020204" pitchFamily="34" charset="0"/>
              </a:rPr>
              <a:t>FULL </a:t>
            </a:r>
            <a:r>
              <a:rPr lang="en-US" sz="6000" b="1">
                <a:ln w="0"/>
                <a:effectLst>
                  <a:outerShdw blurRad="38100" dist="19050" dir="2700000" algn="tl" rotWithShape="0">
                    <a:schemeClr val="dk1">
                      <a:alpha val="40000"/>
                    </a:schemeClr>
                  </a:outerShdw>
                </a:effectLst>
                <a:latin typeface="Agency FB" panose="020B0503020202020204" pitchFamily="34" charset="0"/>
              </a:rPr>
              <a:t>SCALE FUEL </a:t>
            </a:r>
            <a:r>
              <a:rPr lang="en-US" sz="6000" b="1" dirty="0">
                <a:ln w="0"/>
                <a:effectLst>
                  <a:outerShdw blurRad="38100" dist="19050" dir="2700000" algn="tl" rotWithShape="0">
                    <a:schemeClr val="dk1">
                      <a:alpha val="40000"/>
                    </a:schemeClr>
                  </a:outerShdw>
                </a:effectLst>
                <a:latin typeface="Agency FB" panose="020B0503020202020204" pitchFamily="34" charset="0"/>
              </a:rPr>
              <a:t>CELL MODEL </a:t>
            </a:r>
            <a:r>
              <a:rPr lang="en-US" sz="6000" b="1" dirty="0">
                <a:ln w="0"/>
                <a:solidFill>
                  <a:srgbClr val="FF0000"/>
                </a:solidFill>
                <a:effectLst>
                  <a:outerShdw blurRad="38100" dist="19050" dir="2700000" algn="tl" rotWithShape="0">
                    <a:schemeClr val="dk1">
                      <a:alpha val="40000"/>
                    </a:schemeClr>
                  </a:outerShdw>
                </a:effectLst>
                <a:latin typeface="Agency FB" panose="020B0503020202020204" pitchFamily="34" charset="0"/>
              </a:rPr>
              <a:t>VALIDATION</a:t>
            </a:r>
          </a:p>
        </p:txBody>
      </p:sp>
      <p:pic>
        <p:nvPicPr>
          <p:cNvPr id="4" name="Picture 3">
            <a:extLst>
              <a:ext uri="{FF2B5EF4-FFF2-40B4-BE49-F238E27FC236}">
                <a16:creationId xmlns:a16="http://schemas.microsoft.com/office/drawing/2014/main" id="{5361C785-D353-4A22-AEB1-C3AC459BF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583" y="1506245"/>
            <a:ext cx="4642362" cy="5351756"/>
          </a:xfrm>
          <a:prstGeom prst="rect">
            <a:avLst/>
          </a:prstGeom>
        </p:spPr>
      </p:pic>
      <p:pic>
        <p:nvPicPr>
          <p:cNvPr id="6" name="Picture 5">
            <a:extLst>
              <a:ext uri="{FF2B5EF4-FFF2-40B4-BE49-F238E27FC236}">
                <a16:creationId xmlns:a16="http://schemas.microsoft.com/office/drawing/2014/main" id="{4623715E-9287-4C43-B998-07446EC8F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14" y="1686224"/>
            <a:ext cx="6271370" cy="4681194"/>
          </a:xfrm>
          <a:prstGeom prst="rect">
            <a:avLst/>
          </a:prstGeom>
        </p:spPr>
      </p:pic>
      <p:sp>
        <p:nvSpPr>
          <p:cNvPr id="7" name="Oval 6">
            <a:extLst>
              <a:ext uri="{FF2B5EF4-FFF2-40B4-BE49-F238E27FC236}">
                <a16:creationId xmlns:a16="http://schemas.microsoft.com/office/drawing/2014/main" id="{D9224E68-7CE8-4BF0-9AEB-64C51C6A068F}"/>
              </a:ext>
            </a:extLst>
          </p:cNvPr>
          <p:cNvSpPr/>
          <p:nvPr/>
        </p:nvSpPr>
        <p:spPr>
          <a:xfrm>
            <a:off x="2403987" y="2905432"/>
            <a:ext cx="1784555" cy="5235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37B9CA4-D82A-44B0-8238-856BF5D51DE4}"/>
              </a:ext>
            </a:extLst>
          </p:cNvPr>
          <p:cNvSpPr/>
          <p:nvPr/>
        </p:nvSpPr>
        <p:spPr>
          <a:xfrm>
            <a:off x="1822962" y="4248457"/>
            <a:ext cx="1784555" cy="5235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A44C39-B923-4D15-9455-D9A1CF7206EE}"/>
              </a:ext>
            </a:extLst>
          </p:cNvPr>
          <p:cNvSpPr/>
          <p:nvPr/>
        </p:nvSpPr>
        <p:spPr>
          <a:xfrm>
            <a:off x="8852412" y="1600506"/>
            <a:ext cx="1784555" cy="15392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1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12B480-6480-4B87-A052-EFBF46D5B7B5}"/>
              </a:ext>
            </a:extLst>
          </p:cNvPr>
          <p:cNvSpPr/>
          <p:nvPr/>
        </p:nvSpPr>
        <p:spPr>
          <a:xfrm>
            <a:off x="652471" y="478035"/>
            <a:ext cx="10963258" cy="923330"/>
          </a:xfrm>
          <a:prstGeom prst="rect">
            <a:avLst/>
          </a:prstGeom>
          <a:noFill/>
        </p:spPr>
        <p:txBody>
          <a:bodyPr wrap="none" lIns="91440" tIns="45720" rIns="91440" bIns="45720">
            <a:spAutoFit/>
          </a:bodyPr>
          <a:lstStyle/>
          <a:p>
            <a:r>
              <a:rPr lang="en-US" sz="5400" b="1" dirty="0">
                <a:ln w="0"/>
                <a:effectLst>
                  <a:outerShdw blurRad="38100" dist="19050" dir="2700000" algn="tl" rotWithShape="0">
                    <a:schemeClr val="dk1">
                      <a:alpha val="40000"/>
                    </a:schemeClr>
                  </a:outerShdw>
                </a:effectLst>
                <a:latin typeface="Agency FB" panose="020B0503020202020204" pitchFamily="34" charset="0"/>
              </a:rPr>
              <a:t>2.BUCK CONVERTER MODELLING AND CONTROL</a:t>
            </a:r>
            <a:endParaRPr lang="en-US" sz="5400" b="1" dirty="0">
              <a:ln w="0"/>
              <a:solidFill>
                <a:srgbClr val="FF0000"/>
              </a:solidFill>
              <a:effectLst>
                <a:outerShdw blurRad="38100" dist="19050" dir="2700000" algn="tl" rotWithShape="0">
                  <a:schemeClr val="dk1">
                    <a:alpha val="40000"/>
                  </a:schemeClr>
                </a:outerShdw>
              </a:effectLst>
              <a:latin typeface="Agency FB" panose="020B0503020202020204" pitchFamily="34" charset="0"/>
            </a:endParaRPr>
          </a:p>
        </p:txBody>
      </p:sp>
      <p:sp>
        <p:nvSpPr>
          <p:cNvPr id="4" name="TextBox 3">
            <a:extLst>
              <a:ext uri="{FF2B5EF4-FFF2-40B4-BE49-F238E27FC236}">
                <a16:creationId xmlns:a16="http://schemas.microsoft.com/office/drawing/2014/main" id="{76F0209D-AFAF-4892-9C33-4824F77F5842}"/>
              </a:ext>
            </a:extLst>
          </p:cNvPr>
          <p:cNvSpPr txBox="1"/>
          <p:nvPr/>
        </p:nvSpPr>
        <p:spPr>
          <a:xfrm>
            <a:off x="334632" y="1583692"/>
            <a:ext cx="11598935" cy="4525896"/>
          </a:xfrm>
          <a:prstGeom prst="rect">
            <a:avLst/>
          </a:prstGeom>
          <a:noFill/>
        </p:spPr>
        <p:txBody>
          <a:bodyPr wrap="square" rtlCol="0">
            <a:spAutoFit/>
          </a:bodyPr>
          <a:lstStyle/>
          <a:p>
            <a:pPr marL="285750" indent="-285750">
              <a:buFont typeface="Wingdings" panose="05000000000000000000" pitchFamily="2" charset="2"/>
              <a:buChar char="q"/>
            </a:pPr>
            <a:r>
              <a:rPr lang="en-US" sz="4000" dirty="0">
                <a:ln w="0"/>
                <a:effectLst>
                  <a:outerShdw blurRad="38100" dist="19050" dir="2700000" algn="tl" rotWithShape="0">
                    <a:schemeClr val="dk1">
                      <a:alpha val="40000"/>
                    </a:schemeClr>
                  </a:outerShdw>
                </a:effectLst>
                <a:latin typeface="Agency FB" panose="020B0503020202020204" pitchFamily="34" charset="0"/>
              </a:rPr>
              <a:t>Why We need that ?!</a:t>
            </a:r>
          </a:p>
          <a:p>
            <a:r>
              <a:rPr lang="en-US" sz="4000" dirty="0">
                <a:ln w="0"/>
                <a:effectLst>
                  <a:outerShdw blurRad="38100" dist="19050" dir="2700000" algn="tl" rotWithShape="0">
                    <a:schemeClr val="dk1">
                      <a:alpha val="40000"/>
                    </a:schemeClr>
                  </a:outerShdw>
                </a:effectLst>
                <a:latin typeface="Agency FB" panose="020B0503020202020204" pitchFamily="34" charset="0"/>
              </a:rPr>
              <a:t>We need Buck Converter Just to control our output Voltage </a:t>
            </a:r>
          </a:p>
          <a:p>
            <a:r>
              <a:rPr lang="en-US" sz="4000" dirty="0">
                <a:ln w="0"/>
                <a:effectLst>
                  <a:outerShdw blurRad="38100" dist="19050" dir="2700000" algn="tl" rotWithShape="0">
                    <a:schemeClr val="dk1">
                      <a:alpha val="40000"/>
                    </a:schemeClr>
                  </a:outerShdw>
                </a:effectLst>
                <a:latin typeface="Agency FB" panose="020B0503020202020204" pitchFamily="34" charset="0"/>
              </a:rPr>
              <a:t>Our Results said that Our Output Voltage will be always above we need in our circuit (220 Volt) So we need something to decrease it to 220 Volt </a:t>
            </a:r>
          </a:p>
          <a:p>
            <a:r>
              <a:rPr lang="en-US" sz="4000" dirty="0">
                <a:ln w="0"/>
                <a:effectLst>
                  <a:outerShdw blurRad="38100" dist="19050" dir="2700000" algn="tl" rotWithShape="0">
                    <a:schemeClr val="dk1">
                      <a:alpha val="40000"/>
                    </a:schemeClr>
                  </a:outerShdw>
                </a:effectLst>
                <a:latin typeface="Agency FB" panose="020B0503020202020204" pitchFamily="34" charset="0"/>
              </a:rPr>
              <a:t>So we found that we should use Power Electronic device (Buck Converter) to decrease Voltage and increase the current.</a:t>
            </a:r>
          </a:p>
        </p:txBody>
      </p:sp>
      <p:pic>
        <p:nvPicPr>
          <p:cNvPr id="1026" name="Picture 2" descr="Image result for buck conver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59" y="1583692"/>
            <a:ext cx="11756709" cy="435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98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12B480-6480-4B87-A052-EFBF46D5B7B5}"/>
              </a:ext>
            </a:extLst>
          </p:cNvPr>
          <p:cNvSpPr/>
          <p:nvPr/>
        </p:nvSpPr>
        <p:spPr>
          <a:xfrm>
            <a:off x="4066065" y="520079"/>
            <a:ext cx="4136069" cy="1015663"/>
          </a:xfrm>
          <a:prstGeom prst="rect">
            <a:avLst/>
          </a:prstGeom>
          <a:noFill/>
        </p:spPr>
        <p:txBody>
          <a:bodyPr wrap="none" lIns="91440" tIns="45720" rIns="91440" bIns="45720">
            <a:spAutoFit/>
          </a:bodyPr>
          <a:lstStyle/>
          <a:p>
            <a:pPr algn="ctr"/>
            <a:r>
              <a:rPr lang="en-US" sz="6000" b="1" dirty="0">
                <a:ln w="0"/>
                <a:effectLst>
                  <a:outerShdw blurRad="38100" dist="19050" dir="2700000" algn="tl" rotWithShape="0">
                    <a:schemeClr val="dk1">
                      <a:alpha val="40000"/>
                    </a:schemeClr>
                  </a:outerShdw>
                </a:effectLst>
                <a:latin typeface="Agency FB" panose="020B0503020202020204" pitchFamily="34" charset="0"/>
              </a:rPr>
              <a:t>WHAT’S NEXT ?</a:t>
            </a:r>
          </a:p>
        </p:txBody>
      </p:sp>
      <p:sp>
        <p:nvSpPr>
          <p:cNvPr id="3" name="TextBox 2">
            <a:extLst>
              <a:ext uri="{FF2B5EF4-FFF2-40B4-BE49-F238E27FC236}">
                <a16:creationId xmlns:a16="http://schemas.microsoft.com/office/drawing/2014/main" id="{76F0209D-AFAF-4892-9C33-4824F77F5842}"/>
              </a:ext>
            </a:extLst>
          </p:cNvPr>
          <p:cNvSpPr txBox="1"/>
          <p:nvPr/>
        </p:nvSpPr>
        <p:spPr>
          <a:xfrm>
            <a:off x="412955" y="1535742"/>
            <a:ext cx="11547987" cy="3785652"/>
          </a:xfrm>
          <a:prstGeom prst="rect">
            <a:avLst/>
          </a:prstGeom>
          <a:noFill/>
        </p:spPr>
        <p:txBody>
          <a:bodyPr wrap="square" rtlCol="0">
            <a:spAutoFit/>
          </a:bodyPr>
          <a:lstStyle/>
          <a:p>
            <a:pPr marL="285750" indent="-285750">
              <a:buFont typeface="Wingdings" panose="05000000000000000000" pitchFamily="2" charset="2"/>
              <a:buChar char="q"/>
            </a:pPr>
            <a:r>
              <a:rPr lang="en-US" sz="4000" dirty="0">
                <a:ln w="0"/>
                <a:effectLst>
                  <a:outerShdw blurRad="38100" dist="19050" dir="2700000" algn="tl" rotWithShape="0">
                    <a:schemeClr val="dk1">
                      <a:alpha val="40000"/>
                    </a:schemeClr>
                  </a:outerShdw>
                </a:effectLst>
                <a:latin typeface="Agency FB" panose="020B0503020202020204" pitchFamily="34" charset="0"/>
              </a:rPr>
              <a:t>Our next Step is to model the Storage Tank and the pipe connecting it to the Fuel Cell and thus when the tank’s pressure change , a flow rate valve will be used to maintain a constant flow rate at all times.</a:t>
            </a:r>
          </a:p>
          <a:p>
            <a:endParaRPr lang="en-US" sz="4000" dirty="0">
              <a:ln w="0"/>
              <a:effectLst>
                <a:outerShdw blurRad="38100" dist="19050" dir="2700000" algn="tl" rotWithShape="0">
                  <a:schemeClr val="dk1">
                    <a:alpha val="40000"/>
                  </a:schemeClr>
                </a:outerShdw>
              </a:effectLst>
              <a:latin typeface="Agency FB" panose="020B0503020202020204" pitchFamily="34" charset="0"/>
            </a:endParaRPr>
          </a:p>
          <a:p>
            <a:pPr marL="285750" indent="-285750">
              <a:buFont typeface="Wingdings" panose="05000000000000000000" pitchFamily="2" charset="2"/>
              <a:buChar char="q"/>
            </a:pPr>
            <a:r>
              <a:rPr lang="en-US" sz="4000" dirty="0">
                <a:ln w="0"/>
                <a:effectLst>
                  <a:outerShdw blurRad="38100" dist="19050" dir="2700000" algn="tl" rotWithShape="0">
                    <a:schemeClr val="dk1">
                      <a:alpha val="40000"/>
                    </a:schemeClr>
                  </a:outerShdw>
                </a:effectLst>
                <a:latin typeface="Agency FB" panose="020B0503020202020204" pitchFamily="34" charset="0"/>
              </a:rPr>
              <a:t>This process will be done Automatically using the proper Control Circuit.</a:t>
            </a:r>
          </a:p>
        </p:txBody>
      </p:sp>
    </p:spTree>
    <p:extLst>
      <p:ext uri="{BB962C8B-B14F-4D97-AF65-F5344CB8AC3E}">
        <p14:creationId xmlns:p14="http://schemas.microsoft.com/office/powerpoint/2010/main" val="115718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2994731"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New Way</a:t>
            </a:r>
          </a:p>
        </p:txBody>
      </p:sp>
      <p:sp>
        <p:nvSpPr>
          <p:cNvPr id="8" name="Rectangle 7"/>
          <p:cNvSpPr/>
          <p:nvPr/>
        </p:nvSpPr>
        <p:spPr>
          <a:xfrm>
            <a:off x="1861973" y="1690912"/>
            <a:ext cx="10330028" cy="5016758"/>
          </a:xfrm>
          <a:prstGeom prst="rect">
            <a:avLst/>
          </a:prstGeom>
          <a:noFill/>
        </p:spPr>
        <p:txBody>
          <a:bodyPr wrap="square" lIns="91440" tIns="45720" rIns="91440" bIns="45720">
            <a:spAutoFit/>
          </a:bodyPr>
          <a:lstStyle/>
          <a:p>
            <a:r>
              <a:rPr lang="en-US" sz="40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We think at the beginning that we should see change of partial pressure on System Output Voltage </a:t>
            </a:r>
          </a:p>
          <a:p>
            <a:r>
              <a:rPr lang="en-US" sz="4000" dirty="0">
                <a:ln w="0"/>
                <a:effectLst>
                  <a:outerShdw blurRad="38100" dist="19050" dir="2700000" algn="tl" rotWithShape="0">
                    <a:schemeClr val="dk1">
                      <a:alpha val="40000"/>
                    </a:schemeClr>
                  </a:outerShdw>
                </a:effectLst>
                <a:latin typeface="Agency FB" panose="020B0503020202020204" pitchFamily="34" charset="0"/>
              </a:rPr>
              <a:t>But we researched it and after asking we found that </a:t>
            </a:r>
          </a:p>
          <a:p>
            <a:pPr algn="ctr"/>
            <a:r>
              <a:rPr lang="en-US" sz="4000" b="1" cap="none" spc="0" dirty="0">
                <a:ln w="0"/>
                <a:solidFill>
                  <a:srgbClr val="FF0000"/>
                </a:solidFill>
                <a:effectLst>
                  <a:outerShdw blurRad="38100" dist="19050" dir="2700000" algn="tl" rotWithShape="0">
                    <a:schemeClr val="dk1">
                      <a:alpha val="40000"/>
                    </a:schemeClr>
                  </a:outerShdw>
                </a:effectLst>
                <a:latin typeface="Agency FB" panose="020B0503020202020204" pitchFamily="34" charset="0"/>
              </a:rPr>
              <a:t>The Main Parameter which affects the Output Voltage is </a:t>
            </a:r>
            <a:r>
              <a:rPr lang="en-US" sz="4000" b="1" dirty="0">
                <a:ln w="0"/>
                <a:solidFill>
                  <a:srgbClr val="FF0000"/>
                </a:solidFill>
                <a:effectLst>
                  <a:outerShdw blurRad="38100" dist="19050" dir="2700000" algn="tl" rotWithShape="0">
                    <a:schemeClr val="dk1">
                      <a:alpha val="40000"/>
                    </a:schemeClr>
                  </a:outerShdw>
                </a:effectLst>
                <a:latin typeface="Agency FB" panose="020B0503020202020204" pitchFamily="34" charset="0"/>
              </a:rPr>
              <a:t>Hydrogen Flowrate</a:t>
            </a:r>
            <a:r>
              <a:rPr lang="en-US" sz="4000" b="1" cap="none" spc="0" dirty="0">
                <a:ln w="0"/>
                <a:solidFill>
                  <a:srgbClr val="FF0000"/>
                </a:solidFill>
                <a:effectLst>
                  <a:outerShdw blurRad="38100" dist="19050" dir="2700000" algn="tl" rotWithShape="0">
                    <a:schemeClr val="dk1">
                      <a:alpha val="40000"/>
                    </a:schemeClr>
                  </a:outerShdw>
                </a:effectLst>
                <a:latin typeface="Agency FB" panose="020B0503020202020204" pitchFamily="34" charset="0"/>
              </a:rPr>
              <a:t> </a:t>
            </a:r>
          </a:p>
          <a:p>
            <a:r>
              <a:rPr lang="en-US" sz="4000" dirty="0">
                <a:ln w="0"/>
                <a:effectLst>
                  <a:outerShdw blurRad="38100" dist="19050" dir="2700000" algn="tl" rotWithShape="0">
                    <a:schemeClr val="dk1">
                      <a:alpha val="40000"/>
                    </a:schemeClr>
                  </a:outerShdw>
                </a:effectLst>
                <a:latin typeface="Agency FB" panose="020B0503020202020204" pitchFamily="34" charset="0"/>
              </a:rPr>
              <a:t>So We applied that on our model to see this change in our System.</a:t>
            </a:r>
          </a:p>
          <a:p>
            <a:pPr algn="ctr"/>
            <a:endParaRPr lang="en-US" sz="4000" b="1" cap="none" spc="0" dirty="0">
              <a:ln w="0"/>
              <a:solidFill>
                <a:srgbClr val="FF0000"/>
              </a:solidFill>
              <a:effectLst>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3551083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6133410"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Hydrogen Flowrate</a:t>
            </a:r>
          </a:p>
        </p:txBody>
      </p:sp>
      <p:pic>
        <p:nvPicPr>
          <p:cNvPr id="5" name="Picture 4">
            <a:extLst>
              <a:ext uri="{FF2B5EF4-FFF2-40B4-BE49-F238E27FC236}">
                <a16:creationId xmlns:a16="http://schemas.microsoft.com/office/drawing/2014/main" id="{18F1AD83-9E2D-499D-BAD9-3F24B0481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460" y="2002552"/>
            <a:ext cx="9681079" cy="4689498"/>
          </a:xfrm>
          <a:prstGeom prst="rect">
            <a:avLst/>
          </a:prstGeom>
        </p:spPr>
      </p:pic>
    </p:spTree>
    <p:extLst>
      <p:ext uri="{BB962C8B-B14F-4D97-AF65-F5344CB8AC3E}">
        <p14:creationId xmlns:p14="http://schemas.microsoft.com/office/powerpoint/2010/main" val="227118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6133410"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Hydrogen Flowrate</a:t>
            </a:r>
          </a:p>
        </p:txBody>
      </p:sp>
      <p:pic>
        <p:nvPicPr>
          <p:cNvPr id="7" name="Picture 6">
            <a:extLst>
              <a:ext uri="{FF2B5EF4-FFF2-40B4-BE49-F238E27FC236}">
                <a16:creationId xmlns:a16="http://schemas.microsoft.com/office/drawing/2014/main" id="{8B659EB1-4892-4633-B4A8-99AD2FC19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95" y="2002551"/>
            <a:ext cx="10173010" cy="4837832"/>
          </a:xfrm>
          <a:prstGeom prst="rect">
            <a:avLst/>
          </a:prstGeom>
        </p:spPr>
      </p:pic>
    </p:spTree>
    <p:extLst>
      <p:ext uri="{BB962C8B-B14F-4D97-AF65-F5344CB8AC3E}">
        <p14:creationId xmlns:p14="http://schemas.microsoft.com/office/powerpoint/2010/main" val="290481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3775393"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References</a:t>
            </a:r>
          </a:p>
        </p:txBody>
      </p:sp>
      <p:sp>
        <p:nvSpPr>
          <p:cNvPr id="4" name="TextBox 3">
            <a:extLst>
              <a:ext uri="{FF2B5EF4-FFF2-40B4-BE49-F238E27FC236}">
                <a16:creationId xmlns:a16="http://schemas.microsoft.com/office/drawing/2014/main" id="{3B54B0B0-919B-40D4-A7F8-209941AB6BBC}"/>
              </a:ext>
            </a:extLst>
          </p:cNvPr>
          <p:cNvSpPr txBox="1"/>
          <p:nvPr/>
        </p:nvSpPr>
        <p:spPr>
          <a:xfrm>
            <a:off x="576775" y="2011680"/>
            <a:ext cx="11324493" cy="923330"/>
          </a:xfrm>
          <a:prstGeom prst="rect">
            <a:avLst/>
          </a:prstGeom>
          <a:noFill/>
        </p:spPr>
        <p:txBody>
          <a:bodyPr wrap="square" rtlCol="0">
            <a:spAutoFit/>
          </a:bodyPr>
          <a:lstStyle/>
          <a:p>
            <a:pPr marL="342900" indent="-342900">
              <a:buFont typeface="+mj-lt"/>
              <a:buAutoNum type="arabicPeriod"/>
            </a:pPr>
            <a:r>
              <a:rPr lang="en-US" dirty="0"/>
              <a:t>Modeling and Control of Fuel Cell Systems and Fuel Processors, Jay </a:t>
            </a:r>
            <a:r>
              <a:rPr lang="en-US" dirty="0" err="1"/>
              <a:t>Tawee</a:t>
            </a:r>
            <a:r>
              <a:rPr lang="en-US" dirty="0"/>
              <a:t> </a:t>
            </a:r>
            <a:r>
              <a:rPr lang="en-US" dirty="0" err="1"/>
              <a:t>Pukrushpan</a:t>
            </a:r>
            <a:endParaRPr lang="en-US" dirty="0"/>
          </a:p>
          <a:p>
            <a:pPr marL="342900" indent="-342900">
              <a:buFont typeface="+mj-lt"/>
              <a:buAutoNum type="arabicPeriod"/>
            </a:pPr>
            <a:r>
              <a:rPr lang="en-US" dirty="0"/>
              <a:t>PEM Fuel Cell Modeling and Simulation Using MATLAB, Colleen Spiegel</a:t>
            </a:r>
          </a:p>
          <a:p>
            <a:pPr marL="342900" indent="-342900">
              <a:buFont typeface="+mj-lt"/>
              <a:buAutoNum type="arabicPeriod"/>
            </a:pPr>
            <a:r>
              <a:rPr lang="en-US" dirty="0"/>
              <a:t>Federico </a:t>
            </a:r>
            <a:r>
              <a:rPr lang="en-US" dirty="0" err="1"/>
              <a:t>Zenith,</a:t>
            </a:r>
            <a:r>
              <a:rPr lang="en-US" b="1" dirty="0" err="1"/>
              <a:t>Control</a:t>
            </a:r>
            <a:r>
              <a:rPr lang="en-US" b="1" dirty="0"/>
              <a:t> of fuel </a:t>
            </a:r>
            <a:r>
              <a:rPr lang="en-US" b="1" dirty="0" err="1"/>
              <a:t>cells,</a:t>
            </a:r>
            <a:r>
              <a:rPr lang="en-US" dirty="0" err="1"/>
              <a:t>Doctoral</a:t>
            </a:r>
            <a:r>
              <a:rPr lang="en-US" dirty="0"/>
              <a:t> thesis</a:t>
            </a:r>
          </a:p>
        </p:txBody>
      </p:sp>
    </p:spTree>
    <p:extLst>
      <p:ext uri="{BB962C8B-B14F-4D97-AF65-F5344CB8AC3E}">
        <p14:creationId xmlns:p14="http://schemas.microsoft.com/office/powerpoint/2010/main" val="38662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B0B4FDEB-3FF1-4A9A-99D5-392EF5BCD5B2}"/>
              </a:ext>
            </a:extLst>
          </p:cNvPr>
          <p:cNvPicPr>
            <a:picLocks noChangeAspect="1"/>
          </p:cNvPicPr>
          <p:nvPr/>
        </p:nvPicPr>
        <p:blipFill rotWithShape="1">
          <a:blip r:embed="rId2">
            <a:extLst>
              <a:ext uri="{28A0092B-C50C-407E-A947-70E740481C1C}">
                <a14:useLocalDpi xmlns:a14="http://schemas.microsoft.com/office/drawing/2010/main" val="0"/>
              </a:ext>
            </a:extLst>
          </a:blip>
          <a:srcRect l="11228" t="203" r="78365" b="49999"/>
          <a:stretch/>
        </p:blipFill>
        <p:spPr>
          <a:xfrm>
            <a:off x="242540" y="1816315"/>
            <a:ext cx="874285" cy="1489362"/>
          </a:xfrm>
          <a:prstGeom prst="rect">
            <a:avLst/>
          </a:prstGeom>
        </p:spPr>
      </p:pic>
      <p:sp>
        <p:nvSpPr>
          <p:cNvPr id="2" name="Title 1">
            <a:extLst>
              <a:ext uri="{FF2B5EF4-FFF2-40B4-BE49-F238E27FC236}">
                <a16:creationId xmlns:a16="http://schemas.microsoft.com/office/drawing/2014/main" id="{1F009559-821A-4399-889D-0969C4582F1E}"/>
              </a:ext>
            </a:extLst>
          </p:cNvPr>
          <p:cNvSpPr>
            <a:spLocks noGrp="1"/>
          </p:cNvSpPr>
          <p:nvPr>
            <p:ph type="title"/>
          </p:nvPr>
        </p:nvSpPr>
        <p:spPr>
          <a:xfrm>
            <a:off x="845127" y="74809"/>
            <a:ext cx="10515600" cy="1325562"/>
          </a:xfrm>
        </p:spPr>
        <p:txBody>
          <a:bodyPr/>
          <a:lstStyle/>
          <a:p>
            <a:pPr algn="ctr"/>
            <a:r>
              <a:rPr lang="en-US" sz="8600" b="1" dirty="0">
                <a:solidFill>
                  <a:schemeClr val="tx1"/>
                </a:solidFill>
                <a:latin typeface="Agency FB" panose="020B0503020202020204" pitchFamily="34" charset="0"/>
                <a:cs typeface="Aharoni" panose="02010803020104030203" pitchFamily="2" charset="-79"/>
              </a:rPr>
              <a:t>FUEL CELL DIAGRAM</a:t>
            </a:r>
          </a:p>
        </p:txBody>
      </p:sp>
      <p:sp>
        <p:nvSpPr>
          <p:cNvPr id="3" name="Rectangle 2">
            <a:extLst>
              <a:ext uri="{FF2B5EF4-FFF2-40B4-BE49-F238E27FC236}">
                <a16:creationId xmlns:a16="http://schemas.microsoft.com/office/drawing/2014/main" id="{3DF4B30E-B2FB-422D-A674-654CEE633552}"/>
              </a:ext>
            </a:extLst>
          </p:cNvPr>
          <p:cNvSpPr/>
          <p:nvPr/>
        </p:nvSpPr>
        <p:spPr>
          <a:xfrm>
            <a:off x="3466321" y="1731817"/>
            <a:ext cx="2895600" cy="2978727"/>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F446620-232E-43FC-8237-D3658272985E}"/>
              </a:ext>
            </a:extLst>
          </p:cNvPr>
          <p:cNvSpPr txBox="1"/>
          <p:nvPr/>
        </p:nvSpPr>
        <p:spPr>
          <a:xfrm>
            <a:off x="3535594" y="2186969"/>
            <a:ext cx="2757054" cy="1569660"/>
          </a:xfrm>
          <a:prstGeom prst="rect">
            <a:avLst/>
          </a:prstGeom>
          <a:noFill/>
        </p:spPr>
        <p:txBody>
          <a:bodyPr wrap="square" rtlCol="0">
            <a:spAutoFit/>
          </a:bodyPr>
          <a:lstStyle/>
          <a:p>
            <a:pPr algn="ctr"/>
            <a:r>
              <a:rPr lang="en-US" sz="4800" dirty="0">
                <a:solidFill>
                  <a:srgbClr val="FF0000"/>
                </a:solidFill>
              </a:rPr>
              <a:t>FUEL CELL STACK</a:t>
            </a:r>
          </a:p>
        </p:txBody>
      </p:sp>
      <p:pic>
        <p:nvPicPr>
          <p:cNvPr id="6" name="Picture 5">
            <a:extLst>
              <a:ext uri="{FF2B5EF4-FFF2-40B4-BE49-F238E27FC236}">
                <a16:creationId xmlns:a16="http://schemas.microsoft.com/office/drawing/2014/main" id="{39C550F1-5ACD-4A51-80DA-E9E7073130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76393" y="1939635"/>
            <a:ext cx="1709225" cy="824181"/>
          </a:xfrm>
          <a:prstGeom prst="rect">
            <a:avLst/>
          </a:prstGeom>
        </p:spPr>
      </p:pic>
      <p:cxnSp>
        <p:nvCxnSpPr>
          <p:cNvPr id="8" name="Straight Connector 7">
            <a:extLst>
              <a:ext uri="{FF2B5EF4-FFF2-40B4-BE49-F238E27FC236}">
                <a16:creationId xmlns:a16="http://schemas.microsoft.com/office/drawing/2014/main" id="{4E861585-F814-42C6-9FA7-BBF1CC283D3B}"/>
              </a:ext>
            </a:extLst>
          </p:cNvPr>
          <p:cNvCxnSpPr>
            <a:cxnSpLocks/>
          </p:cNvCxnSpPr>
          <p:nvPr/>
        </p:nvCxnSpPr>
        <p:spPr>
          <a:xfrm>
            <a:off x="2784140" y="2493818"/>
            <a:ext cx="751454"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72516B4-C8F3-40DC-BD0D-F18F35DADA6D}"/>
              </a:ext>
            </a:extLst>
          </p:cNvPr>
          <p:cNvCxnSpPr>
            <a:cxnSpLocks/>
          </p:cNvCxnSpPr>
          <p:nvPr/>
        </p:nvCxnSpPr>
        <p:spPr>
          <a:xfrm>
            <a:off x="1498486" y="4419600"/>
            <a:ext cx="1967835"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75C6D87-1A42-4005-A36E-5293F5522512}"/>
              </a:ext>
            </a:extLst>
          </p:cNvPr>
          <p:cNvPicPr>
            <a:picLocks noChangeAspect="1"/>
          </p:cNvPicPr>
          <p:nvPr/>
        </p:nvPicPr>
        <p:blipFill rotWithShape="1">
          <a:blip r:embed="rId4">
            <a:extLst>
              <a:ext uri="{28A0092B-C50C-407E-A947-70E740481C1C}">
                <a14:useLocalDpi xmlns:a14="http://schemas.microsoft.com/office/drawing/2010/main" val="0"/>
              </a:ext>
            </a:extLst>
          </a:blip>
          <a:srcRect l="31822" t="32977" r="30683" b="22417"/>
          <a:stretch/>
        </p:blipFill>
        <p:spPr>
          <a:xfrm>
            <a:off x="791415" y="4197761"/>
            <a:ext cx="803563" cy="955963"/>
          </a:xfrm>
          <a:prstGeom prst="rect">
            <a:avLst/>
          </a:prstGeom>
        </p:spPr>
      </p:pic>
      <p:cxnSp>
        <p:nvCxnSpPr>
          <p:cNvPr id="14" name="Straight Connector 13">
            <a:extLst>
              <a:ext uri="{FF2B5EF4-FFF2-40B4-BE49-F238E27FC236}">
                <a16:creationId xmlns:a16="http://schemas.microsoft.com/office/drawing/2014/main" id="{B0C7F313-3C00-41D8-AFAB-AE12060C2999}"/>
              </a:ext>
            </a:extLst>
          </p:cNvPr>
          <p:cNvCxnSpPr>
            <a:cxnSpLocks/>
          </p:cNvCxnSpPr>
          <p:nvPr/>
        </p:nvCxnSpPr>
        <p:spPr>
          <a:xfrm>
            <a:off x="58101" y="4544290"/>
            <a:ext cx="1066795"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E695B8-D46A-4B47-9726-71D43033EC2F}"/>
              </a:ext>
            </a:extLst>
          </p:cNvPr>
          <p:cNvSpPr txBox="1"/>
          <p:nvPr/>
        </p:nvSpPr>
        <p:spPr>
          <a:xfrm>
            <a:off x="2396993" y="2560996"/>
            <a:ext cx="1537854" cy="646331"/>
          </a:xfrm>
          <a:prstGeom prst="rect">
            <a:avLst/>
          </a:prstGeom>
          <a:noFill/>
        </p:spPr>
        <p:txBody>
          <a:bodyPr wrap="square" rtlCol="0">
            <a:spAutoFit/>
          </a:bodyPr>
          <a:lstStyle/>
          <a:p>
            <a:r>
              <a:rPr lang="en-US" dirty="0"/>
              <a:t>Hydrogen Flow Rate</a:t>
            </a:r>
          </a:p>
        </p:txBody>
      </p:sp>
      <p:sp>
        <p:nvSpPr>
          <p:cNvPr id="17" name="TextBox 16">
            <a:extLst>
              <a:ext uri="{FF2B5EF4-FFF2-40B4-BE49-F238E27FC236}">
                <a16:creationId xmlns:a16="http://schemas.microsoft.com/office/drawing/2014/main" id="{9D6BED9D-8C07-4DEA-952B-73C4D02E1EBC}"/>
              </a:ext>
            </a:extLst>
          </p:cNvPr>
          <p:cNvSpPr txBox="1"/>
          <p:nvPr/>
        </p:nvSpPr>
        <p:spPr>
          <a:xfrm>
            <a:off x="1720645" y="4486778"/>
            <a:ext cx="1537854" cy="369332"/>
          </a:xfrm>
          <a:prstGeom prst="rect">
            <a:avLst/>
          </a:prstGeom>
          <a:noFill/>
        </p:spPr>
        <p:txBody>
          <a:bodyPr wrap="square" rtlCol="0">
            <a:spAutoFit/>
          </a:bodyPr>
          <a:lstStyle/>
          <a:p>
            <a:r>
              <a:rPr lang="en-US" dirty="0"/>
              <a:t>Air Flow Rate</a:t>
            </a:r>
          </a:p>
        </p:txBody>
      </p:sp>
      <p:cxnSp>
        <p:nvCxnSpPr>
          <p:cNvPr id="18" name="Straight Connector 17">
            <a:extLst>
              <a:ext uri="{FF2B5EF4-FFF2-40B4-BE49-F238E27FC236}">
                <a16:creationId xmlns:a16="http://schemas.microsoft.com/office/drawing/2014/main" id="{4637452F-A30B-4DED-8F05-84EA2F155C48}"/>
              </a:ext>
            </a:extLst>
          </p:cNvPr>
          <p:cNvCxnSpPr/>
          <p:nvPr/>
        </p:nvCxnSpPr>
        <p:spPr>
          <a:xfrm>
            <a:off x="6382213" y="2507673"/>
            <a:ext cx="129589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43393B-AC65-490A-BEA3-96B54252545D}"/>
              </a:ext>
            </a:extLst>
          </p:cNvPr>
          <p:cNvCxnSpPr/>
          <p:nvPr/>
        </p:nvCxnSpPr>
        <p:spPr>
          <a:xfrm>
            <a:off x="6368358" y="4239495"/>
            <a:ext cx="129589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006AC49-8C07-4515-8DBD-082AC9CE2B4E}"/>
              </a:ext>
            </a:extLst>
          </p:cNvPr>
          <p:cNvSpPr/>
          <p:nvPr/>
        </p:nvSpPr>
        <p:spPr>
          <a:xfrm>
            <a:off x="7414868" y="1975062"/>
            <a:ext cx="2278585" cy="2523575"/>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E03BCC5-B528-4384-9DF2-516FE29AAA4D}"/>
              </a:ext>
            </a:extLst>
          </p:cNvPr>
          <p:cNvSpPr txBox="1"/>
          <p:nvPr/>
        </p:nvSpPr>
        <p:spPr>
          <a:xfrm>
            <a:off x="7175634" y="2351725"/>
            <a:ext cx="2757054" cy="1200329"/>
          </a:xfrm>
          <a:prstGeom prst="rect">
            <a:avLst/>
          </a:prstGeom>
          <a:noFill/>
        </p:spPr>
        <p:txBody>
          <a:bodyPr wrap="square" rtlCol="0">
            <a:spAutoFit/>
          </a:bodyPr>
          <a:lstStyle/>
          <a:p>
            <a:pPr algn="ctr"/>
            <a:r>
              <a:rPr lang="en-US" sz="3600" dirty="0">
                <a:solidFill>
                  <a:srgbClr val="FF0000"/>
                </a:solidFill>
              </a:rPr>
              <a:t>BUCK </a:t>
            </a:r>
            <a:br>
              <a:rPr lang="en-US" sz="3600" dirty="0">
                <a:solidFill>
                  <a:srgbClr val="FF0000"/>
                </a:solidFill>
              </a:rPr>
            </a:br>
            <a:r>
              <a:rPr lang="en-US" sz="3600" dirty="0">
                <a:solidFill>
                  <a:srgbClr val="FF0000"/>
                </a:solidFill>
              </a:rPr>
              <a:t>CONVERTER</a:t>
            </a:r>
          </a:p>
        </p:txBody>
      </p:sp>
      <p:sp>
        <p:nvSpPr>
          <p:cNvPr id="23" name="TextBox 22">
            <a:extLst>
              <a:ext uri="{FF2B5EF4-FFF2-40B4-BE49-F238E27FC236}">
                <a16:creationId xmlns:a16="http://schemas.microsoft.com/office/drawing/2014/main" id="{05B37E6E-E391-48AE-90DC-878D77293D32}"/>
              </a:ext>
            </a:extLst>
          </p:cNvPr>
          <p:cNvSpPr txBox="1"/>
          <p:nvPr/>
        </p:nvSpPr>
        <p:spPr>
          <a:xfrm>
            <a:off x="6396556" y="2138341"/>
            <a:ext cx="1537854" cy="369332"/>
          </a:xfrm>
          <a:prstGeom prst="rect">
            <a:avLst/>
          </a:prstGeom>
          <a:noFill/>
        </p:spPr>
        <p:txBody>
          <a:bodyPr wrap="square" rtlCol="0">
            <a:spAutoFit/>
          </a:bodyPr>
          <a:lstStyle/>
          <a:p>
            <a:r>
              <a:rPr lang="en-US" dirty="0"/>
              <a:t>Volt (V)</a:t>
            </a:r>
          </a:p>
        </p:txBody>
      </p:sp>
      <p:sp>
        <p:nvSpPr>
          <p:cNvPr id="24" name="TextBox 23">
            <a:extLst>
              <a:ext uri="{FF2B5EF4-FFF2-40B4-BE49-F238E27FC236}">
                <a16:creationId xmlns:a16="http://schemas.microsoft.com/office/drawing/2014/main" id="{441568DE-4B21-4D38-897C-560EA7582F53}"/>
              </a:ext>
            </a:extLst>
          </p:cNvPr>
          <p:cNvSpPr txBox="1"/>
          <p:nvPr/>
        </p:nvSpPr>
        <p:spPr>
          <a:xfrm>
            <a:off x="6292648" y="3843374"/>
            <a:ext cx="1537854" cy="369332"/>
          </a:xfrm>
          <a:prstGeom prst="rect">
            <a:avLst/>
          </a:prstGeom>
          <a:noFill/>
        </p:spPr>
        <p:txBody>
          <a:bodyPr wrap="square" rtlCol="0">
            <a:spAutoFit/>
          </a:bodyPr>
          <a:lstStyle/>
          <a:p>
            <a:r>
              <a:rPr lang="en-US" dirty="0"/>
              <a:t>Current (A)</a:t>
            </a:r>
          </a:p>
        </p:txBody>
      </p:sp>
      <p:cxnSp>
        <p:nvCxnSpPr>
          <p:cNvPr id="26" name="Straight Arrow Connector 25">
            <a:extLst>
              <a:ext uri="{FF2B5EF4-FFF2-40B4-BE49-F238E27FC236}">
                <a16:creationId xmlns:a16="http://schemas.microsoft.com/office/drawing/2014/main" id="{8968DD51-B13E-4F32-8412-5A05FB658155}"/>
              </a:ext>
            </a:extLst>
          </p:cNvPr>
          <p:cNvCxnSpPr>
            <a:cxnSpLocks/>
          </p:cNvCxnSpPr>
          <p:nvPr/>
        </p:nvCxnSpPr>
        <p:spPr>
          <a:xfrm flipV="1">
            <a:off x="4727085" y="4710544"/>
            <a:ext cx="0" cy="797229"/>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7D2EFC3-B253-4E1D-9C89-804BE531D262}"/>
              </a:ext>
            </a:extLst>
          </p:cNvPr>
          <p:cNvSpPr txBox="1"/>
          <p:nvPr/>
        </p:nvSpPr>
        <p:spPr>
          <a:xfrm>
            <a:off x="4727084" y="5131580"/>
            <a:ext cx="1745665" cy="369332"/>
          </a:xfrm>
          <a:prstGeom prst="rect">
            <a:avLst/>
          </a:prstGeom>
          <a:noFill/>
        </p:spPr>
        <p:txBody>
          <a:bodyPr wrap="square" rtlCol="0">
            <a:spAutoFit/>
          </a:bodyPr>
          <a:lstStyle/>
          <a:p>
            <a:r>
              <a:rPr lang="en-US" dirty="0"/>
              <a:t>Temperature (K)</a:t>
            </a:r>
          </a:p>
        </p:txBody>
      </p:sp>
      <p:cxnSp>
        <p:nvCxnSpPr>
          <p:cNvPr id="32" name="Straight Connector 31">
            <a:extLst>
              <a:ext uri="{FF2B5EF4-FFF2-40B4-BE49-F238E27FC236}">
                <a16:creationId xmlns:a16="http://schemas.microsoft.com/office/drawing/2014/main" id="{19A284B8-F248-47AB-B494-D1C488911E39}"/>
              </a:ext>
            </a:extLst>
          </p:cNvPr>
          <p:cNvCxnSpPr>
            <a:cxnSpLocks/>
          </p:cNvCxnSpPr>
          <p:nvPr/>
        </p:nvCxnSpPr>
        <p:spPr>
          <a:xfrm>
            <a:off x="9693453" y="2763816"/>
            <a:ext cx="63833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3EE423-D8FE-4559-88A0-438D0788D197}"/>
              </a:ext>
            </a:extLst>
          </p:cNvPr>
          <p:cNvCxnSpPr>
            <a:cxnSpLocks/>
          </p:cNvCxnSpPr>
          <p:nvPr/>
        </p:nvCxnSpPr>
        <p:spPr>
          <a:xfrm>
            <a:off x="9707308" y="4073243"/>
            <a:ext cx="62448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FED5A0E-843D-4024-84E3-9869B0F58F71}"/>
              </a:ext>
            </a:extLst>
          </p:cNvPr>
          <p:cNvSpPr/>
          <p:nvPr/>
        </p:nvSpPr>
        <p:spPr>
          <a:xfrm>
            <a:off x="10331789" y="2476582"/>
            <a:ext cx="1620980" cy="176670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7A1CD02E-C51E-4EC1-869B-4D075892A36B}"/>
              </a:ext>
            </a:extLst>
          </p:cNvPr>
          <p:cNvSpPr txBox="1"/>
          <p:nvPr/>
        </p:nvSpPr>
        <p:spPr>
          <a:xfrm>
            <a:off x="9784532" y="3055849"/>
            <a:ext cx="2757054" cy="646331"/>
          </a:xfrm>
          <a:prstGeom prst="rect">
            <a:avLst/>
          </a:prstGeom>
          <a:noFill/>
        </p:spPr>
        <p:txBody>
          <a:bodyPr wrap="square" rtlCol="0">
            <a:spAutoFit/>
          </a:bodyPr>
          <a:lstStyle/>
          <a:p>
            <a:pPr algn="ctr"/>
            <a:r>
              <a:rPr lang="en-US" sz="3600" dirty="0">
                <a:solidFill>
                  <a:srgbClr val="FF0000"/>
                </a:solidFill>
              </a:rPr>
              <a:t>LOAD</a:t>
            </a:r>
          </a:p>
        </p:txBody>
      </p:sp>
      <p:cxnSp>
        <p:nvCxnSpPr>
          <p:cNvPr id="56" name="Straight Connector 55">
            <a:extLst>
              <a:ext uri="{FF2B5EF4-FFF2-40B4-BE49-F238E27FC236}">
                <a16:creationId xmlns:a16="http://schemas.microsoft.com/office/drawing/2014/main" id="{78399DCA-1F5D-473D-BBC8-9B638F543954}"/>
              </a:ext>
            </a:extLst>
          </p:cNvPr>
          <p:cNvCxnSpPr>
            <a:cxnSpLocks/>
          </p:cNvCxnSpPr>
          <p:nvPr/>
        </p:nvCxnSpPr>
        <p:spPr>
          <a:xfrm flipH="1">
            <a:off x="1931008" y="1294464"/>
            <a:ext cx="8029388" cy="1288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1508A4A-44B7-40C1-8DE8-B9C2EF527391}"/>
              </a:ext>
            </a:extLst>
          </p:cNvPr>
          <p:cNvCxnSpPr>
            <a:cxnSpLocks/>
            <a:endCxn id="6" idx="0"/>
          </p:cNvCxnSpPr>
          <p:nvPr/>
        </p:nvCxnSpPr>
        <p:spPr>
          <a:xfrm>
            <a:off x="1931005" y="1307344"/>
            <a:ext cx="0" cy="6322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35602F6-7F3C-425D-B5FF-70A667E1407B}"/>
              </a:ext>
            </a:extLst>
          </p:cNvPr>
          <p:cNvCxnSpPr>
            <a:cxnSpLocks/>
            <a:endCxn id="107" idx="4"/>
          </p:cNvCxnSpPr>
          <p:nvPr/>
        </p:nvCxnSpPr>
        <p:spPr>
          <a:xfrm flipV="1">
            <a:off x="9976515" y="4111375"/>
            <a:ext cx="9021" cy="1934436"/>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9A030FD-AFED-4AA2-AAA8-9860C3B90FE0}"/>
              </a:ext>
            </a:extLst>
          </p:cNvPr>
          <p:cNvCxnSpPr>
            <a:cxnSpLocks/>
          </p:cNvCxnSpPr>
          <p:nvPr/>
        </p:nvCxnSpPr>
        <p:spPr>
          <a:xfrm flipH="1">
            <a:off x="1193196" y="6045808"/>
            <a:ext cx="878331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2D2F38A-21A1-4E3A-BAB6-4EB40B99CDCB}"/>
              </a:ext>
            </a:extLst>
          </p:cNvPr>
          <p:cNvCxnSpPr>
            <a:cxnSpLocks/>
          </p:cNvCxnSpPr>
          <p:nvPr/>
        </p:nvCxnSpPr>
        <p:spPr>
          <a:xfrm flipV="1">
            <a:off x="1193196" y="4969739"/>
            <a:ext cx="3102" cy="107606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C143950-FBD7-43D3-A886-7816CD2660FA}"/>
              </a:ext>
            </a:extLst>
          </p:cNvPr>
          <p:cNvSpPr txBox="1"/>
          <p:nvPr/>
        </p:nvSpPr>
        <p:spPr>
          <a:xfrm>
            <a:off x="9977473" y="4227250"/>
            <a:ext cx="153785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2400" dirty="0"/>
              <a:t> (A)</a:t>
            </a:r>
          </a:p>
        </p:txBody>
      </p:sp>
      <p:sp>
        <p:nvSpPr>
          <p:cNvPr id="83" name="TextBox 82">
            <a:extLst>
              <a:ext uri="{FF2B5EF4-FFF2-40B4-BE49-F238E27FC236}">
                <a16:creationId xmlns:a16="http://schemas.microsoft.com/office/drawing/2014/main" id="{BAFA2EAB-61AC-4465-8996-9EB1E4E7BD9D}"/>
              </a:ext>
            </a:extLst>
          </p:cNvPr>
          <p:cNvSpPr txBox="1"/>
          <p:nvPr/>
        </p:nvSpPr>
        <p:spPr>
          <a:xfrm>
            <a:off x="10000737" y="2087351"/>
            <a:ext cx="1537854" cy="461665"/>
          </a:xfrm>
          <a:prstGeom prst="rect">
            <a:avLst/>
          </a:prstGeom>
          <a:noFill/>
        </p:spPr>
        <p:txBody>
          <a:bodyPr wrap="square" rtlCol="0">
            <a:spAutoFit/>
          </a:bodyPr>
          <a:lstStyle/>
          <a:p>
            <a:r>
              <a:rPr lang="en-US" sz="2400" dirty="0"/>
              <a:t>Volt (V)</a:t>
            </a:r>
          </a:p>
        </p:txBody>
      </p:sp>
      <p:cxnSp>
        <p:nvCxnSpPr>
          <p:cNvPr id="87" name="Straight Connector 86">
            <a:extLst>
              <a:ext uri="{FF2B5EF4-FFF2-40B4-BE49-F238E27FC236}">
                <a16:creationId xmlns:a16="http://schemas.microsoft.com/office/drawing/2014/main" id="{EBEA0D6A-00A6-4361-BB99-3ACD5DFF6BCF}"/>
              </a:ext>
            </a:extLst>
          </p:cNvPr>
          <p:cNvCxnSpPr>
            <a:cxnSpLocks/>
            <a:stCxn id="107" idx="0"/>
          </p:cNvCxnSpPr>
          <p:nvPr/>
        </p:nvCxnSpPr>
        <p:spPr>
          <a:xfrm flipH="1" flipV="1">
            <a:off x="9976514" y="2947543"/>
            <a:ext cx="9022" cy="107181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4" name="Arc 93">
            <a:extLst>
              <a:ext uri="{FF2B5EF4-FFF2-40B4-BE49-F238E27FC236}">
                <a16:creationId xmlns:a16="http://schemas.microsoft.com/office/drawing/2014/main" id="{E2BF9F3D-0765-4FA2-BA67-2C060CE71FFB}"/>
              </a:ext>
            </a:extLst>
          </p:cNvPr>
          <p:cNvSpPr/>
          <p:nvPr/>
        </p:nvSpPr>
        <p:spPr>
          <a:xfrm>
            <a:off x="9772019" y="2673439"/>
            <a:ext cx="349047" cy="247928"/>
          </a:xfrm>
          <a:prstGeom prst="arc">
            <a:avLst>
              <a:gd name="adj1" fmla="val 16979677"/>
              <a:gd name="adj2" fmla="val 5160545"/>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D894F337-914D-49DE-B159-C9BA06901CCA}"/>
              </a:ext>
            </a:extLst>
          </p:cNvPr>
          <p:cNvCxnSpPr>
            <a:cxnSpLocks/>
          </p:cNvCxnSpPr>
          <p:nvPr/>
        </p:nvCxnSpPr>
        <p:spPr>
          <a:xfrm flipH="1" flipV="1">
            <a:off x="9965922" y="1275725"/>
            <a:ext cx="21574" cy="140096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07" name="Flowchart: Connector 106">
            <a:extLst>
              <a:ext uri="{FF2B5EF4-FFF2-40B4-BE49-F238E27FC236}">
                <a16:creationId xmlns:a16="http://schemas.microsoft.com/office/drawing/2014/main" id="{FF762BDE-BB44-472E-851F-CBD24F274E24}"/>
              </a:ext>
            </a:extLst>
          </p:cNvPr>
          <p:cNvSpPr/>
          <p:nvPr/>
        </p:nvSpPr>
        <p:spPr>
          <a:xfrm>
            <a:off x="9930734" y="4019353"/>
            <a:ext cx="109603" cy="92022"/>
          </a:xfrm>
          <a:prstGeom prst="flowChartConnector">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4" name="Picture 83">
            <a:extLst>
              <a:ext uri="{FF2B5EF4-FFF2-40B4-BE49-F238E27FC236}">
                <a16:creationId xmlns:a16="http://schemas.microsoft.com/office/drawing/2014/main" id="{2ABD9281-2973-4D51-86FB-8C7634B78BCE}"/>
              </a:ext>
            </a:extLst>
          </p:cNvPr>
          <p:cNvPicPr>
            <a:picLocks noChangeAspect="1"/>
          </p:cNvPicPr>
          <p:nvPr/>
        </p:nvPicPr>
        <p:blipFill>
          <a:blip r:embed="rId5"/>
          <a:stretch>
            <a:fillRect/>
          </a:stretch>
        </p:blipFill>
        <p:spPr>
          <a:xfrm>
            <a:off x="791415" y="1162133"/>
            <a:ext cx="10722568" cy="5188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5" name="Content Placeholder 3">
            <a:extLst>
              <a:ext uri="{FF2B5EF4-FFF2-40B4-BE49-F238E27FC236}">
                <a16:creationId xmlns:a16="http://schemas.microsoft.com/office/drawing/2014/main" id="{FD8C0632-1709-45CE-A17B-7FC6298ABE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9957" y="1211546"/>
            <a:ext cx="6171424" cy="5090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158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8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1000"/>
                                        <p:tgtEl>
                                          <p:spTgt spid="85"/>
                                        </p:tgtEl>
                                      </p:cBhvr>
                                    </p:animEffect>
                                    <p:anim calcmode="lin" valueType="num">
                                      <p:cBhvr>
                                        <p:cTn id="19" dur="1000" fill="hold"/>
                                        <p:tgtEl>
                                          <p:spTgt spid="85"/>
                                        </p:tgtEl>
                                        <p:attrNameLst>
                                          <p:attrName>ppt_x</p:attrName>
                                        </p:attrNameLst>
                                      </p:cBhvr>
                                      <p:tavLst>
                                        <p:tav tm="0">
                                          <p:val>
                                            <p:strVal val="#ppt_x"/>
                                          </p:val>
                                        </p:tav>
                                        <p:tav tm="100000">
                                          <p:val>
                                            <p:strVal val="#ppt_x"/>
                                          </p:val>
                                        </p:tav>
                                      </p:tavLst>
                                    </p:anim>
                                    <p:anim calcmode="lin" valueType="num">
                                      <p:cBhvr>
                                        <p:cTn id="20"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7295588"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Parameters to Control</a:t>
            </a:r>
          </a:p>
        </p:txBody>
      </p:sp>
      <p:sp>
        <p:nvSpPr>
          <p:cNvPr id="4" name="Rectangle 3"/>
          <p:cNvSpPr/>
          <p:nvPr/>
        </p:nvSpPr>
        <p:spPr>
          <a:xfrm>
            <a:off x="926584" y="2151727"/>
            <a:ext cx="10768887" cy="2677656"/>
          </a:xfrm>
          <a:prstGeom prst="rect">
            <a:avLst/>
          </a:prstGeom>
          <a:noFill/>
        </p:spPr>
        <p:txBody>
          <a:bodyPr wrap="square" lIns="91440" tIns="45720" rIns="91440" bIns="45720">
            <a:spAutoFit/>
          </a:bodyPr>
          <a:lstStyle/>
          <a:p>
            <a:r>
              <a:rPr lang="en-US" sz="2800" b="0" cap="none" spc="0" dirty="0">
                <a:ln w="0"/>
                <a:solidFill>
                  <a:schemeClr val="tx1"/>
                </a:solidFill>
                <a:effectLst>
                  <a:outerShdw blurRad="38100" dist="19050" dir="2700000" algn="tl" rotWithShape="0">
                    <a:schemeClr val="dk1">
                      <a:alpha val="40000"/>
                    </a:schemeClr>
                  </a:outerShdw>
                </a:effectLst>
              </a:rPr>
              <a:t>1- Temperature    </a:t>
            </a:r>
            <a:r>
              <a:rPr lang="en-US" sz="2800" b="0" cap="none" spc="0" dirty="0">
                <a:ln w="0"/>
                <a:solidFill>
                  <a:schemeClr val="tx1"/>
                </a:solidFill>
                <a:effectLst>
                  <a:outerShdw blurRad="38100" dist="19050" dir="2700000" algn="tl" rotWithShape="0">
                    <a:schemeClr val="dk1">
                      <a:alpha val="40000"/>
                    </a:schemeClr>
                  </a:outerShdw>
                </a:effectLst>
                <a:sym typeface="Wingdings" panose="05000000000000000000" pitchFamily="2" charset="2"/>
              </a:rPr>
              <a:t> </a:t>
            </a:r>
            <a:r>
              <a:rPr lang="en-US" sz="2800" b="0" cap="none" spc="0" dirty="0">
                <a:ln w="0"/>
                <a:solidFill>
                  <a:schemeClr val="tx1"/>
                </a:solidFill>
                <a:effectLst>
                  <a:outerShdw blurRad="38100" dist="19050" dir="2700000" algn="tl" rotWithShape="0">
                    <a:schemeClr val="dk1">
                      <a:alpha val="40000"/>
                    </a:schemeClr>
                  </a:outerShdw>
                </a:effectLst>
              </a:rPr>
              <a:t>(Slow Response/small Range)</a:t>
            </a:r>
          </a:p>
          <a:p>
            <a:r>
              <a:rPr lang="en-US" sz="2800" dirty="0">
                <a:ln w="0"/>
                <a:effectLst>
                  <a:outerShdw blurRad="38100" dist="19050" dir="2700000" algn="tl" rotWithShape="0">
                    <a:schemeClr val="dk1">
                      <a:alpha val="40000"/>
                    </a:schemeClr>
                  </a:outerShdw>
                </a:effectLst>
              </a:rPr>
              <a:t>2-Partial Pressure      </a:t>
            </a:r>
            <a:r>
              <a:rPr lang="en-US" sz="2800" dirty="0">
                <a:ln w="0"/>
                <a:effectLst>
                  <a:outerShdw blurRad="38100" dist="19050" dir="2700000" algn="tl" rotWithShape="0">
                    <a:schemeClr val="dk1">
                      <a:alpha val="40000"/>
                    </a:schemeClr>
                  </a:outerShdw>
                </a:effectLst>
                <a:sym typeface="Wingdings" panose="05000000000000000000" pitchFamily="2" charset="2"/>
              </a:rPr>
              <a:t>(</a:t>
            </a:r>
            <a:r>
              <a:rPr lang="en-US" sz="2800" dirty="0">
                <a:ln w="0"/>
                <a:effectLst>
                  <a:outerShdw blurRad="38100" dist="19050" dir="2700000" algn="tl" rotWithShape="0">
                    <a:schemeClr val="dk1">
                      <a:alpha val="40000"/>
                    </a:schemeClr>
                  </a:outerShdw>
                </a:effectLst>
              </a:rPr>
              <a:t>it’s effect can almost be neglected)</a:t>
            </a:r>
          </a:p>
          <a:p>
            <a:r>
              <a:rPr lang="en-US" sz="2800" dirty="0">
                <a:ln w="0"/>
                <a:solidFill>
                  <a:srgbClr val="FF0000"/>
                </a:solidFill>
                <a:effectLst>
                  <a:outerShdw blurRad="38100" dist="19050" dir="2700000" algn="tl" rotWithShape="0">
                    <a:schemeClr val="dk1">
                      <a:alpha val="40000"/>
                    </a:schemeClr>
                  </a:outerShdw>
                </a:effectLst>
              </a:rPr>
              <a:t>3-</a:t>
            </a:r>
            <a:r>
              <a:rPr lang="en-US" sz="2800" b="0" cap="none" spc="0" dirty="0">
                <a:ln w="0"/>
                <a:solidFill>
                  <a:srgbClr val="FF0000"/>
                </a:solidFill>
                <a:effectLst>
                  <a:outerShdw blurRad="38100" dist="19050" dir="2700000" algn="tl" rotWithShape="0">
                    <a:schemeClr val="dk1">
                      <a:alpha val="40000"/>
                    </a:schemeClr>
                  </a:outerShdw>
                </a:effectLst>
              </a:rPr>
              <a:t> Hydrogen Flow Rate </a:t>
            </a:r>
            <a:r>
              <a:rPr lang="en-US" sz="2800" dirty="0">
                <a:ln w="0"/>
                <a:solidFill>
                  <a:srgbClr val="FF0000"/>
                </a:solidFill>
                <a:effectLst>
                  <a:outerShdw blurRad="38100" dist="19050" dir="2700000" algn="tl" rotWithShape="0">
                    <a:schemeClr val="dk1">
                      <a:alpha val="40000"/>
                    </a:schemeClr>
                  </a:outerShdw>
                </a:effectLst>
              </a:rPr>
              <a:t>( Very Efficient)</a:t>
            </a:r>
          </a:p>
          <a:p>
            <a:r>
              <a:rPr lang="en-US" sz="2800" dirty="0">
                <a:ln w="0"/>
                <a:effectLst>
                  <a:outerShdw blurRad="38100" dist="19050" dir="2700000" algn="tl" rotWithShape="0">
                    <a:schemeClr val="dk1">
                      <a:alpha val="40000"/>
                    </a:schemeClr>
                  </a:outerShdw>
                </a:effectLst>
              </a:rPr>
              <a:t>4- Output Voltage (Inefficient if implemented solely )</a:t>
            </a:r>
            <a:br>
              <a:rPr lang="en-US" sz="2800" dirty="0">
                <a:ln w="0"/>
                <a:effectLst>
                  <a:outerShdw blurRad="38100" dist="19050" dir="2700000" algn="tl" rotWithShape="0">
                    <a:schemeClr val="dk1">
                      <a:alpha val="40000"/>
                    </a:schemeClr>
                  </a:outerShdw>
                </a:effectLst>
              </a:rPr>
            </a:br>
            <a:r>
              <a:rPr lang="en-US" sz="2800" dirty="0">
                <a:ln w="0"/>
                <a:effectLst>
                  <a:outerShdw blurRad="38100" dist="19050" dir="2700000" algn="tl" rotWithShape="0">
                    <a:schemeClr val="dk1">
                      <a:alpha val="40000"/>
                    </a:schemeClr>
                  </a:outerShdw>
                </a:effectLst>
              </a:rPr>
              <a:t>can be done using either Buck Converter or Boost Converter or Both.</a:t>
            </a:r>
          </a:p>
          <a:p>
            <a:endParaRPr lang="en-US" sz="2800" b="0" cap="none" spc="0" dirty="0">
              <a:ln w="0"/>
              <a:solidFill>
                <a:srgbClr val="FF0000"/>
              </a:solidFill>
              <a:effectLst>
                <a:outerShdw blurRad="38100" dist="19050" dir="2700000" algn="tl" rotWithShape="0">
                  <a:schemeClr val="dk1">
                    <a:alpha val="40000"/>
                  </a:schemeClr>
                </a:outerShdw>
              </a:effectLst>
            </a:endParaRPr>
          </a:p>
        </p:txBody>
      </p:sp>
      <p:cxnSp>
        <p:nvCxnSpPr>
          <p:cNvPr id="6" name="Straight Connector 5"/>
          <p:cNvCxnSpPr>
            <a:cxnSpLocks/>
          </p:cNvCxnSpPr>
          <p:nvPr/>
        </p:nvCxnSpPr>
        <p:spPr>
          <a:xfrm>
            <a:off x="1430594" y="2468402"/>
            <a:ext cx="1976283" cy="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7" name="Straight Connector 6"/>
          <p:cNvCxnSpPr>
            <a:cxnSpLocks/>
          </p:cNvCxnSpPr>
          <p:nvPr/>
        </p:nvCxnSpPr>
        <p:spPr>
          <a:xfrm>
            <a:off x="1244764" y="2880529"/>
            <a:ext cx="2471830" cy="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382078" y="5167087"/>
            <a:ext cx="11504047"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 Must Control Both Input and Output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6829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1000"/>
                                        <p:tgtEl>
                                          <p:spTgt spid="11">
                                            <p:txEl>
                                              <p:pRg st="0" end="0"/>
                                            </p:txEl>
                                          </p:spTgt>
                                        </p:tgtEl>
                                      </p:cBhvr>
                                    </p:animEffect>
                                    <p:anim calcmode="lin" valueType="num">
                                      <p:cBhvr>
                                        <p:cTn id="4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930157" cy="917261"/>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300726" y="207515"/>
            <a:ext cx="4833374"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Simulink Model</a:t>
            </a:r>
          </a:p>
        </p:txBody>
      </p:sp>
      <p:sp>
        <p:nvSpPr>
          <p:cNvPr id="8" name="Oval 7"/>
          <p:cNvSpPr/>
          <p:nvPr/>
        </p:nvSpPr>
        <p:spPr>
          <a:xfrm>
            <a:off x="2068631" y="1252025"/>
            <a:ext cx="784807" cy="784807"/>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 name="Rectangle 4"/>
          <p:cNvSpPr/>
          <p:nvPr/>
        </p:nvSpPr>
        <p:spPr>
          <a:xfrm>
            <a:off x="2853438" y="1290676"/>
            <a:ext cx="7298793"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Agency FB" panose="020B0503020202020204" pitchFamily="34" charset="0"/>
              </a:rPr>
              <a:t>Hydrogen Flow Rate &amp; Voltage Equations</a:t>
            </a:r>
            <a:endParaRPr lang="en-US" sz="4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endParaRPr>
          </a:p>
        </p:txBody>
      </p:sp>
      <p:sp>
        <p:nvSpPr>
          <p:cNvPr id="4" name="TextBox 3">
            <a:extLst>
              <a:ext uri="{FF2B5EF4-FFF2-40B4-BE49-F238E27FC236}">
                <a16:creationId xmlns:a16="http://schemas.microsoft.com/office/drawing/2014/main" id="{BF51B11C-2933-4B65-BC8F-855E1C6C69A8}"/>
              </a:ext>
            </a:extLst>
          </p:cNvPr>
          <p:cNvSpPr txBox="1"/>
          <p:nvPr/>
        </p:nvSpPr>
        <p:spPr>
          <a:xfrm>
            <a:off x="590843" y="2856620"/>
            <a:ext cx="11422966"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49485C-58B5-4767-A7FA-53FAA8DCCE12}"/>
                  </a:ext>
                </a:extLst>
              </p:cNvPr>
              <p:cNvSpPr txBox="1"/>
              <p:nvPr/>
            </p:nvSpPr>
            <p:spPr>
              <a:xfrm>
                <a:off x="350003" y="2098768"/>
                <a:ext cx="11243116" cy="4024628"/>
              </a:xfrm>
              <a:prstGeom prst="rect">
                <a:avLst/>
              </a:prstGeom>
              <a:noFill/>
            </p:spPr>
            <p:txBody>
              <a:bodyPr wrap="square" rtlCol="0">
                <a:spAutoFit/>
              </a:bodyPr>
              <a:lstStyle/>
              <a:p>
                <a:pPr marL="514350" indent="-514350">
                  <a:buFont typeface="+mj-lt"/>
                  <a:buAutoNum type="arabicPeriod"/>
                </a:pPr>
                <a14:m>
                  <m:oMath xmlns:m="http://schemas.openxmlformats.org/officeDocument/2006/math">
                    <m:acc>
                      <m:accPr>
                        <m:chr m:val="̇"/>
                        <m:ctrlPr>
                          <a:rPr lang="en-US" sz="2800" i="1" smtClean="0">
                            <a:solidFill>
                              <a:srgbClr val="FF0000"/>
                            </a:solidFill>
                            <a:latin typeface="Cambria Math" panose="02040503050406030204" pitchFamily="18" charset="0"/>
                          </a:rPr>
                        </m:ctrlPr>
                      </m:accPr>
                      <m:e>
                        <m:acc>
                          <m:accPr>
                            <m:chr m:val="̇"/>
                            <m:ctrlPr>
                              <a:rPr lang="en-US" sz="2800" i="1">
                                <a:solidFill>
                                  <a:srgbClr val="FF0000"/>
                                </a:solidFill>
                                <a:latin typeface="Cambria Math" panose="02040503050406030204" pitchFamily="18" charset="0"/>
                              </a:rPr>
                            </m:ctrlPr>
                          </m:accPr>
                          <m:e>
                            <m:r>
                              <a:rPr lang="en-US" sz="2800" i="1">
                                <a:solidFill>
                                  <a:srgbClr val="FF0000"/>
                                </a:solidFill>
                                <a:latin typeface="Cambria Math" panose="02040503050406030204" pitchFamily="18" charset="0"/>
                              </a:rPr>
                              <m:t>𝑚</m:t>
                            </m:r>
                          </m:e>
                        </m:acc>
                        <m:r>
                          <a:rPr lang="en-US" sz="2800" i="1">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i="1" smtClean="0">
                                <a:solidFill>
                                  <a:srgbClr val="FF0000"/>
                                </a:solidFill>
                                <a:latin typeface="Cambria Math" panose="02040503050406030204" pitchFamily="18" charset="0"/>
                              </a:rPr>
                              <m:t>𝑀</m:t>
                            </m:r>
                          </m:e>
                          <m: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𝑂</m:t>
                                </m:r>
                              </m:e>
                              <m:sub>
                                <m:r>
                                  <a:rPr lang="en-US" sz="2800" b="0" i="1" smtClean="0">
                                    <a:solidFill>
                                      <a:srgbClr val="FF0000"/>
                                    </a:solidFill>
                                    <a:latin typeface="Cambria Math" panose="02040503050406030204" pitchFamily="18" charset="0"/>
                                  </a:rPr>
                                  <m:t>2</m:t>
                                </m:r>
                              </m:sub>
                            </m:sSub>
                          </m:sub>
                        </m:sSub>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𝑛𝐼</m:t>
                            </m:r>
                          </m:num>
                          <m:den>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𝐹</m:t>
                            </m:r>
                          </m:den>
                        </m:f>
                      </m:e>
                    </m:acc>
                  </m:oMath>
                </a14:m>
                <a:r>
                  <a:rPr lang="en-US" dirty="0"/>
                  <a:t>  [1]                                                              </a:t>
                </a:r>
                <a14:m>
                  <m:oMath xmlns:m="http://schemas.openxmlformats.org/officeDocument/2006/math">
                    <m:r>
                      <a:rPr lang="en-US" sz="2800" b="0" i="0" smtClean="0">
                        <a:solidFill>
                          <a:srgbClr val="FF0000"/>
                        </a:solidFill>
                        <a:latin typeface="Cambria Math" panose="02040503050406030204" pitchFamily="18" charset="0"/>
                      </a:rPr>
                      <m:t>     </m:t>
                    </m:r>
                    <m:r>
                      <a:rPr lang="en-US" sz="2800" i="1">
                        <a:solidFill>
                          <a:srgbClr val="FF0000"/>
                        </a:solidFill>
                        <a:latin typeface="Cambria Math" panose="02040503050406030204" pitchFamily="18" charset="0"/>
                      </a:rPr>
                      <m:t>𝑖</m:t>
                    </m:r>
                    <m:r>
                      <a:rPr lang="en-US" sz="2800" i="1">
                        <a:solidFill>
                          <a:srgbClr val="FF0000"/>
                        </a:solidFill>
                        <a:latin typeface="Cambria Math" panose="02040503050406030204" pitchFamily="18" charset="0"/>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𝐼</m:t>
                        </m:r>
                      </m:num>
                      <m:den>
                        <m:r>
                          <a:rPr lang="en-US" sz="2800" i="1">
                            <a:solidFill>
                              <a:srgbClr val="FF0000"/>
                            </a:solidFill>
                            <a:latin typeface="Cambria Math" panose="02040503050406030204" pitchFamily="18" charset="0"/>
                          </a:rPr>
                          <m:t>𝐴𝑟𝑒𝑎</m:t>
                        </m:r>
                      </m:den>
                    </m:f>
                  </m:oMath>
                </a14:m>
                <a:br>
                  <a:rPr lang="en-US" dirty="0"/>
                </a:br>
                <a:r>
                  <a:rPr lang="en-US" dirty="0"/>
                  <a:t> where: M=Oxygen Molar Mass= 32*10^-3 Kg/</a:t>
                </a:r>
                <a:r>
                  <a:rPr lang="en-US" dirty="0" err="1"/>
                  <a:t>mol</a:t>
                </a:r>
                <a:r>
                  <a:rPr lang="en-US" dirty="0"/>
                  <a:t>                      n= number of cells=1</a:t>
                </a:r>
                <a:br>
                  <a:rPr lang="en-US" dirty="0"/>
                </a:br>
                <a:r>
                  <a:rPr lang="en-US" dirty="0"/>
                  <a:t>I= Stack Current (A)                                                                             F=Faraday Constant (96485)</a:t>
                </a:r>
                <a:br>
                  <a:rPr lang="en-US" dirty="0"/>
                </a:br>
                <a:r>
                  <a:rPr lang="en-US" dirty="0"/>
                  <a:t>𝑚 ̇=Hydrogen Mass Flow rate (Kg/s)                                                 </a:t>
                </a:r>
                <a:r>
                  <a:rPr lang="en-US" dirty="0" err="1"/>
                  <a:t>i</a:t>
                </a:r>
                <a:r>
                  <a:rPr lang="en-US" dirty="0"/>
                  <a:t>= Current Density (A/cm</a:t>
                </a:r>
                <a:r>
                  <a:rPr lang="en-US" baseline="30000" dirty="0"/>
                  <a:t>2</a:t>
                </a:r>
                <a:r>
                  <a:rPr lang="en-US" dirty="0"/>
                  <a:t>) </a:t>
                </a:r>
              </a:p>
              <a:p>
                <a:pPr marL="514350" indent="-514350">
                  <a:buFont typeface="+mj-lt"/>
                  <a:buAutoNum type="arabicPeriod"/>
                </a:pP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sub>
                    </m:sSub>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0</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5</m:t>
                    </m:r>
                    <m:d>
                      <m:dPr>
                        <m:ctrlPr>
                          <a:rPr lang="en-US" sz="2800" i="1">
                            <a:solidFill>
                              <a:srgbClr val="FF0000"/>
                            </a:solidFill>
                            <a:latin typeface="Cambria Math" panose="02040503050406030204" pitchFamily="18" charset="0"/>
                          </a:rPr>
                        </m:ctrlPr>
                      </m:dPr>
                      <m:e>
                        <m:f>
                          <m:fPr>
                            <m:ctrlPr>
                              <a:rPr lang="en-US" sz="2800" i="1">
                                <a:solidFill>
                                  <a:srgbClr val="FF0000"/>
                                </a:solidFill>
                                <a:latin typeface="Cambria Math" panose="02040503050406030204" pitchFamily="18" charset="0"/>
                              </a:rPr>
                            </m:ctrlPr>
                          </m:fPr>
                          <m:num>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sub>
                            </m:sSub>
                          </m:num>
                          <m:den>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𝑒</m:t>
                                </m:r>
                              </m:e>
                              <m:sup>
                                <m:d>
                                  <m:dPr>
                                    <m:ctrlPr>
                                      <a:rPr lang="en-US" sz="2800" i="1">
                                        <a:solidFill>
                                          <a:srgbClr val="FF0000"/>
                                        </a:solidFill>
                                        <a:latin typeface="Cambria Math" panose="02040503050406030204" pitchFamily="18" charset="0"/>
                                      </a:rPr>
                                    </m:ctrlPr>
                                  </m:dPr>
                                  <m:e>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1</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653</m:t>
                                        </m:r>
                                        <m:r>
                                          <a:rPr lang="en-US" sz="2800" i="1">
                                            <a:solidFill>
                                              <a:srgbClr val="FF0000"/>
                                            </a:solidFill>
                                            <a:latin typeface="Cambria Math" panose="02040503050406030204" pitchFamily="18" charset="0"/>
                                          </a:rPr>
                                          <m:t>𝑖</m:t>
                                        </m:r>
                                      </m:num>
                                      <m:den>
                                        <m:sSup>
                                          <m:sSupPr>
                                            <m:ctrlPr>
                                              <a:rPr lang="en-US" sz="2800" i="1">
                                                <a:solidFill>
                                                  <a:srgbClr val="FF0000"/>
                                                </a:solidFill>
                                                <a:latin typeface="Cambria Math" panose="02040503050406030204" pitchFamily="18" charset="0"/>
                                              </a:rPr>
                                            </m:ctrlPr>
                                          </m:sSupPr>
                                          <m:e>
                                            <m:d>
                                              <m:dPr>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𝑇</m:t>
                                                    </m:r>
                                                  </m:e>
                                                  <m:sub>
                                                    <m:r>
                                                      <a:rPr lang="en-US" sz="2800" i="1">
                                                        <a:solidFill>
                                                          <a:srgbClr val="FF0000"/>
                                                        </a:solidFill>
                                                        <a:latin typeface="Cambria Math" panose="02040503050406030204" pitchFamily="18" charset="0"/>
                                                      </a:rPr>
                                                      <m:t>𝑘</m:t>
                                                    </m:r>
                                                  </m:sub>
                                                </m:sSub>
                                              </m:e>
                                            </m:d>
                                          </m:e>
                                          <m:sup>
                                            <m:r>
                                              <a:rPr lang="en-US" sz="2800" i="1">
                                                <a:solidFill>
                                                  <a:srgbClr val="FF0000"/>
                                                </a:solidFill>
                                                <a:latin typeface="Cambria Math" panose="02040503050406030204" pitchFamily="18" charset="0"/>
                                              </a:rPr>
                                              <m:t>1</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334</m:t>
                                            </m:r>
                                          </m:sup>
                                        </m:sSup>
                                      </m:den>
                                    </m:f>
                                  </m:e>
                                </m:d>
                              </m:sup>
                            </m:sSup>
                          </m:den>
                        </m:f>
                      </m:e>
                    </m:d>
                    <m:r>
                      <a:rPr lang="en-US" sz="2800" i="1">
                        <a:solidFill>
                          <a:srgbClr val="FF0000"/>
                        </a:solidFill>
                        <a:latin typeface="Cambria Math" panose="02040503050406030204" pitchFamily="18" charset="0"/>
                      </a:rPr>
                      <m:t>−</m:t>
                    </m:r>
                    <m:d>
                      <m:dPr>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𝑂</m:t>
                            </m:r>
                          </m:sub>
                        </m:sSub>
                      </m:e>
                    </m:d>
                    <m:r>
                      <a:rPr lang="en-US" sz="2800" b="0" i="1" smtClean="0">
                        <a:solidFill>
                          <a:srgbClr val="FF0000"/>
                        </a:solidFill>
                        <a:latin typeface="Cambria Math" panose="02040503050406030204" pitchFamily="18" charset="0"/>
                      </a:rPr>
                      <m:t> </m:t>
                    </m:r>
                  </m:oMath>
                </a14:m>
                <a:r>
                  <a:rPr lang="en-US" dirty="0"/>
                  <a:t>[2]</a:t>
                </a:r>
              </a:p>
              <a:p>
                <a:pPr marL="514350" indent="-514350">
                  <a:buFont typeface="+mj-lt"/>
                  <a:buAutoNum type="arabicPeriod"/>
                </a:pPr>
                <a:endParaRPr lang="en-US" i="1" dirty="0"/>
              </a:p>
              <a:p>
                <a:pPr marL="514350" indent="-514350">
                  <a:buFont typeface="+mj-lt"/>
                  <a:buAutoNum type="arabicPeriod"/>
                </a:pPr>
                <a14:m>
                  <m:oMath xmlns:m="http://schemas.openxmlformats.org/officeDocument/2006/math">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𝐸</m:t>
                        </m:r>
                      </m:e>
                      <m:sub>
                        <m:r>
                          <a:rPr lang="en-US" sz="2800" i="1">
                            <a:solidFill>
                              <a:srgbClr val="FF0000"/>
                            </a:solidFill>
                            <a:latin typeface="Cambria Math" panose="02040503050406030204" pitchFamily="18" charset="0"/>
                          </a:rPr>
                          <m:t>𝑁𝑒𝑟𝑛𝑒𝑠𝑡</m:t>
                        </m:r>
                      </m:sub>
                    </m:sSub>
                    <m:r>
                      <a:rPr lang="en-US" sz="2800" i="1">
                        <a:solidFill>
                          <a:srgbClr val="FF0000"/>
                        </a:solidFill>
                        <a:latin typeface="Cambria Math" panose="02040503050406030204" pitchFamily="18" charset="0"/>
                      </a:rPr>
                      <m:t>=−</m:t>
                    </m:r>
                    <m:f>
                      <m:fPr>
                        <m:ctrlPr>
                          <a:rPr lang="en-US" sz="2800" i="1">
                            <a:solidFill>
                              <a:srgbClr val="FF0000"/>
                            </a:solidFill>
                            <a:latin typeface="Cambria Math" panose="02040503050406030204" pitchFamily="18" charset="0"/>
                          </a:rPr>
                        </m:ctrlPr>
                      </m:fPr>
                      <m:num>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𝐺</m:t>
                            </m:r>
                          </m:e>
                          <m:sub>
                            <m:r>
                              <a:rPr lang="en-US" sz="2800" i="1">
                                <a:solidFill>
                                  <a:srgbClr val="FF0000"/>
                                </a:solidFill>
                                <a:latin typeface="Cambria Math" panose="02040503050406030204" pitchFamily="18" charset="0"/>
                              </a:rPr>
                              <m:t>𝑓</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𝑙𝑖𝑞</m:t>
                            </m:r>
                          </m:sub>
                        </m:sSub>
                      </m:num>
                      <m:den>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𝐹</m:t>
                        </m:r>
                      </m:den>
                    </m:f>
                    <m:r>
                      <a:rPr lang="en-US" sz="2800" i="1">
                        <a:solidFill>
                          <a:srgbClr val="FF0000"/>
                        </a:solidFill>
                        <a:latin typeface="Cambria Math" panose="02040503050406030204" pitchFamily="18" charset="0"/>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𝑅</m:t>
                        </m:r>
                        <m:d>
                          <m:dPr>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𝑇</m:t>
                                </m:r>
                              </m:e>
                              <m:sub>
                                <m:r>
                                  <a:rPr lang="en-US" sz="2800" i="1">
                                    <a:solidFill>
                                      <a:srgbClr val="FF0000"/>
                                    </a:solidFill>
                                    <a:latin typeface="Cambria Math" panose="02040503050406030204" pitchFamily="18" charset="0"/>
                                  </a:rPr>
                                  <m:t>𝑘</m:t>
                                </m:r>
                              </m:sub>
                            </m:sSub>
                          </m:e>
                        </m:d>
                      </m:num>
                      <m:den>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𝐹</m:t>
                        </m:r>
                      </m:den>
                    </m:f>
                    <m:r>
                      <m:rPr>
                        <m:sty m:val="p"/>
                      </m:rPr>
                      <a:rPr lang="en-US" sz="2800" i="1">
                        <a:solidFill>
                          <a:srgbClr val="FF0000"/>
                        </a:solidFill>
                        <a:latin typeface="Cambria Math" panose="02040503050406030204" pitchFamily="18" charset="0"/>
                      </a:rPr>
                      <m:t>ln</m:t>
                    </m:r>
                    <m:r>
                      <a:rPr lang="en-US" sz="2800" i="1">
                        <a:solidFill>
                          <a:srgbClr val="FF0000"/>
                        </a:solidFill>
                        <a:latin typeface="Cambria Math" panose="02040503050406030204" pitchFamily="18" charset="0"/>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𝑃</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𝑂</m:t>
                            </m:r>
                          </m:sub>
                        </m:sSub>
                      </m:num>
                      <m:den>
                        <m:r>
                          <a:rPr lang="en-US" sz="2800" i="1">
                            <a:solidFill>
                              <a:srgbClr val="FF0000"/>
                            </a:solidFill>
                            <a:latin typeface="Cambria Math" panose="02040503050406030204" pitchFamily="18" charset="0"/>
                          </a:rPr>
                          <m:t>𝑃</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sub>
                        </m:sSub>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𝑃</m:t>
                        </m:r>
                        <m:sSup>
                          <m:sSupPr>
                            <m:ctrlPr>
                              <a:rPr lang="en-US" sz="2800" i="1">
                                <a:solidFill>
                                  <a:srgbClr val="FF0000"/>
                                </a:solidFill>
                                <a:latin typeface="Cambria Math" panose="02040503050406030204" pitchFamily="18" charset="0"/>
                              </a:rPr>
                            </m:ctrlPr>
                          </m:sSup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𝑂</m:t>
                                </m:r>
                                <m:r>
                                  <a:rPr lang="en-US" sz="2800" i="1">
                                    <a:solidFill>
                                      <a:srgbClr val="FF0000"/>
                                    </a:solidFill>
                                    <a:latin typeface="Cambria Math" panose="02040503050406030204" pitchFamily="18" charset="0"/>
                                  </a:rPr>
                                  <m:t>2</m:t>
                                </m:r>
                              </m:sub>
                            </m:sSub>
                          </m:e>
                          <m:sup>
                            <m:r>
                              <a:rPr lang="en-US" sz="2800" i="1">
                                <a:solidFill>
                                  <a:srgbClr val="FF0000"/>
                                </a:solidFill>
                                <a:latin typeface="Cambria Math" panose="02040503050406030204" pitchFamily="18" charset="0"/>
                              </a:rPr>
                              <m:t>0</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5</m:t>
                            </m:r>
                          </m:sup>
                        </m:sSup>
                      </m:den>
                    </m:f>
                    <m:r>
                      <a:rPr lang="en-US" sz="2800" i="1">
                        <a:solidFill>
                          <a:srgbClr val="FF0000"/>
                        </a:solidFill>
                        <a:latin typeface="Cambria Math" panose="02040503050406030204" pitchFamily="18" charset="0"/>
                      </a:rPr>
                      <m:t>)</m:t>
                    </m:r>
                  </m:oMath>
                </a14:m>
                <a:r>
                  <a:rPr lang="en-US" dirty="0"/>
                  <a:t>[2] where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𝑓</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𝑙𝑖𝑞</m:t>
                        </m:r>
                      </m:sub>
                    </m:sSub>
                  </m:oMath>
                </a14:m>
                <a:r>
                  <a:rPr lang="en-US" dirty="0"/>
                  <a:t> is a –</a:t>
                </a:r>
                <a:r>
                  <a:rPr lang="en-US" dirty="0" err="1"/>
                  <a:t>ve</a:t>
                </a:r>
                <a:r>
                  <a:rPr lang="en-US" dirty="0"/>
                  <a:t> number.</a:t>
                </a:r>
              </a:p>
              <a:p>
                <a:pPr marL="514350" indent="-514350">
                  <a:buFont typeface="+mj-lt"/>
                  <a:buAutoNum type="arabicPeriod"/>
                </a:pPr>
                <a14:m>
                  <m:oMath xmlns:m="http://schemas.openxmlformats.org/officeDocument/2006/math">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𝑉</m:t>
                        </m:r>
                      </m:e>
                      <m:sub>
                        <m:r>
                          <a:rPr lang="en-US" sz="2800" i="1">
                            <a:solidFill>
                              <a:srgbClr val="FF0000"/>
                            </a:solidFill>
                            <a:latin typeface="Cambria Math" panose="02040503050406030204" pitchFamily="18" charset="0"/>
                          </a:rPr>
                          <m:t>𝑂𝑢𝑡𝑝𝑢𝑡</m:t>
                        </m:r>
                      </m:sub>
                    </m:sSub>
                    <m:r>
                      <a:rPr lang="en-US" sz="2800" i="1">
                        <a:solidFill>
                          <a:srgbClr val="FF0000"/>
                        </a:solidFill>
                        <a:latin typeface="Cambria Math" panose="02040503050406030204" pitchFamily="18" charset="0"/>
                      </a:rPr>
                      <m:t>=</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𝐸</m:t>
                        </m:r>
                      </m:e>
                      <m:sub>
                        <m:r>
                          <a:rPr lang="en-US" sz="2800" i="1">
                            <a:solidFill>
                              <a:srgbClr val="FF0000"/>
                            </a:solidFill>
                            <a:latin typeface="Cambria Math" panose="02040503050406030204" pitchFamily="18" charset="0"/>
                          </a:rPr>
                          <m:t>𝑁𝑒𝑟𝑛𝑒𝑠𝑡</m:t>
                        </m:r>
                      </m:sub>
                    </m:sSub>
                    <m:r>
                      <a:rPr lang="en-US" sz="2800" i="1">
                        <a:solidFill>
                          <a:srgbClr val="FF0000"/>
                        </a:solidFill>
                        <a:latin typeface="Cambria Math" panose="02040503050406030204" pitchFamily="18" charset="0"/>
                      </a:rPr>
                      <m:t>−</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𝑉</m:t>
                        </m:r>
                      </m:e>
                      <m:sub>
                        <m:r>
                          <a:rPr lang="en-US" sz="2800" i="1">
                            <a:solidFill>
                              <a:srgbClr val="FF0000"/>
                            </a:solidFill>
                            <a:latin typeface="Cambria Math" panose="02040503050406030204" pitchFamily="18" charset="0"/>
                          </a:rPr>
                          <m:t>𝐴𝑐𝑡𝑖𝑣𝑎𝑡𝑖𝑜𝑛</m:t>
                        </m:r>
                      </m:sub>
                    </m:sSub>
                    <m:r>
                      <a:rPr lang="en-US" sz="2800" i="1">
                        <a:solidFill>
                          <a:srgbClr val="FF0000"/>
                        </a:solidFill>
                        <a:latin typeface="Cambria Math" panose="02040503050406030204" pitchFamily="18" charset="0"/>
                      </a:rPr>
                      <m:t>−</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𝑉</m:t>
                        </m:r>
                      </m:e>
                      <m:sub>
                        <m:r>
                          <a:rPr lang="en-US" sz="2800" i="1">
                            <a:solidFill>
                              <a:srgbClr val="FF0000"/>
                            </a:solidFill>
                            <a:latin typeface="Cambria Math" panose="02040503050406030204" pitchFamily="18" charset="0"/>
                          </a:rPr>
                          <m:t>𝑂</m:t>
                        </m:r>
                        <m:r>
                          <a:rPr lang="en-US" sz="2800" i="1">
                            <a:solidFill>
                              <a:srgbClr val="FF0000"/>
                            </a:solidFill>
                            <a:latin typeface="Cambria Math" panose="02040503050406030204" pitchFamily="18" charset="0"/>
                          </a:rPr>
                          <m:t>h</m:t>
                        </m:r>
                        <m:r>
                          <a:rPr lang="en-US" sz="2800" i="1">
                            <a:solidFill>
                              <a:srgbClr val="FF0000"/>
                            </a:solidFill>
                            <a:latin typeface="Cambria Math" panose="02040503050406030204" pitchFamily="18" charset="0"/>
                          </a:rPr>
                          <m:t>𝑚𝑖𝑐</m:t>
                        </m:r>
                      </m:sub>
                    </m:sSub>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𝑉</m:t>
                    </m:r>
                    <m:r>
                      <a:rPr lang="en-US" sz="2800" i="1">
                        <a:solidFill>
                          <a:srgbClr val="FF0000"/>
                        </a:solidFill>
                        <a:latin typeface="Cambria Math" panose="02040503050406030204" pitchFamily="18" charset="0"/>
                      </a:rPr>
                      <m:t>_</m:t>
                    </m:r>
                    <m:r>
                      <a:rPr lang="en-US" sz="2800" i="1">
                        <a:solidFill>
                          <a:srgbClr val="FF0000"/>
                        </a:solidFill>
                        <a:latin typeface="Cambria Math" panose="02040503050406030204" pitchFamily="18" charset="0"/>
                      </a:rPr>
                      <m:t>𝐶𝑜𝑛𝑐𝑒𝑛𝑡𝑟𝑎𝑡𝑖𝑜𝑛</m:t>
                    </m:r>
                  </m:oMath>
                </a14:m>
                <a:endParaRPr lang="en-US" sz="2800" i="1" dirty="0">
                  <a:solidFill>
                    <a:srgbClr val="FF0000"/>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EA49485C-58B5-4767-A7FA-53FAA8DCCE12}"/>
                  </a:ext>
                </a:extLst>
              </p:cNvPr>
              <p:cNvSpPr txBox="1">
                <a:spLocks noRot="1" noChangeAspect="1" noMove="1" noResize="1" noEditPoints="1" noAdjustHandles="1" noChangeArrowheads="1" noChangeShapeType="1" noTextEdit="1"/>
              </p:cNvSpPr>
              <p:nvPr/>
            </p:nvSpPr>
            <p:spPr>
              <a:xfrm>
                <a:off x="350003" y="2098768"/>
                <a:ext cx="11243116" cy="4024628"/>
              </a:xfrm>
              <a:prstGeom prst="rect">
                <a:avLst/>
              </a:prstGeom>
              <a:blipFill>
                <a:blip r:embed="rId2"/>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93572F4A-BC24-4158-B0A3-F9D891D5D9B6}"/>
              </a:ext>
            </a:extLst>
          </p:cNvPr>
          <p:cNvSpPr/>
          <p:nvPr/>
        </p:nvSpPr>
        <p:spPr>
          <a:xfrm>
            <a:off x="3942735" y="2345297"/>
            <a:ext cx="2635046" cy="511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09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EC46-9C2A-4E4B-A718-0606F13FF1B4}"/>
              </a:ext>
            </a:extLst>
          </p:cNvPr>
          <p:cNvSpPr txBox="1">
            <a:spLocks/>
          </p:cNvSpPr>
          <p:nvPr/>
        </p:nvSpPr>
        <p:spPr>
          <a:xfrm>
            <a:off x="845127" y="365760"/>
            <a:ext cx="10515600" cy="1325562"/>
          </a:xfrm>
          <a:prstGeom prst="rect">
            <a:avLst/>
          </a:prstGeom>
        </p:spPr>
        <p:txBody>
          <a:bodyPr/>
          <a:lstStyle>
            <a:lvl1pPr algn="l" defTabSz="914400" rtl="1" eaLnBrk="1" latinLnBrk="0" hangingPunct="1">
              <a:lnSpc>
                <a:spcPct val="90000"/>
              </a:lnSpc>
              <a:spcBef>
                <a:spcPct val="0"/>
              </a:spcBef>
              <a:buNone/>
              <a:defRPr sz="3200" kern="1200">
                <a:solidFill>
                  <a:schemeClr val="tx2"/>
                </a:solidFill>
                <a:latin typeface="+mj-lt"/>
                <a:ea typeface="+mj-ea"/>
                <a:cs typeface="+mj-cs"/>
              </a:defRPr>
            </a:lvl1pPr>
          </a:lstStyle>
          <a:p>
            <a:pPr algn="ctr"/>
            <a:r>
              <a:rPr lang="en-US" sz="8600" b="1" dirty="0">
                <a:solidFill>
                  <a:schemeClr val="tx1"/>
                </a:solidFill>
                <a:latin typeface="Agency FB" panose="020B0503020202020204" pitchFamily="34" charset="0"/>
                <a:cs typeface="Aharoni" panose="02010803020104030203" pitchFamily="2" charset="-79"/>
              </a:rPr>
              <a:t>IMPORTANT SIDENOTE</a:t>
            </a:r>
          </a:p>
        </p:txBody>
      </p:sp>
      <p:pic>
        <p:nvPicPr>
          <p:cNvPr id="3" name="Content Placeholder 3">
            <a:extLst>
              <a:ext uri="{FF2B5EF4-FFF2-40B4-BE49-F238E27FC236}">
                <a16:creationId xmlns:a16="http://schemas.microsoft.com/office/drawing/2014/main" id="{8CE9533D-81A9-4222-8BDB-35AE64A8E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383" y="1691322"/>
            <a:ext cx="6015227" cy="49454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5" name="Straight Connector 4">
            <a:extLst>
              <a:ext uri="{FF2B5EF4-FFF2-40B4-BE49-F238E27FC236}">
                <a16:creationId xmlns:a16="http://schemas.microsoft.com/office/drawing/2014/main" id="{3C588498-F7DD-414A-847E-CC2491933ADC}"/>
              </a:ext>
            </a:extLst>
          </p:cNvPr>
          <p:cNvCxnSpPr>
            <a:cxnSpLocks/>
          </p:cNvCxnSpPr>
          <p:nvPr/>
        </p:nvCxnSpPr>
        <p:spPr>
          <a:xfrm>
            <a:off x="7049725" y="2905432"/>
            <a:ext cx="0" cy="308241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299D705-64DC-4D1A-AEE9-270F24E2E92F}"/>
              </a:ext>
            </a:extLst>
          </p:cNvPr>
          <p:cNvCxnSpPr>
            <a:cxnSpLocks/>
          </p:cNvCxnSpPr>
          <p:nvPr/>
        </p:nvCxnSpPr>
        <p:spPr>
          <a:xfrm>
            <a:off x="10373036" y="3952568"/>
            <a:ext cx="0" cy="20352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EE42E6-995A-43C7-B02E-980347234C7A}"/>
              </a:ext>
            </a:extLst>
          </p:cNvPr>
          <p:cNvSpPr txBox="1"/>
          <p:nvPr/>
        </p:nvSpPr>
        <p:spPr>
          <a:xfrm>
            <a:off x="176981" y="1563329"/>
            <a:ext cx="5560142" cy="3539430"/>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When we control the Hydrogen Flow rate , we are shifting the Fuel Cell operating point.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Therefore, we are limited to the Ohmic Region where the relation between the Current Density and the Output Voltage is fairly Linear. </a:t>
            </a:r>
          </a:p>
        </p:txBody>
      </p:sp>
      <p:cxnSp>
        <p:nvCxnSpPr>
          <p:cNvPr id="15" name="Straight Arrow Connector 14">
            <a:extLst>
              <a:ext uri="{FF2B5EF4-FFF2-40B4-BE49-F238E27FC236}">
                <a16:creationId xmlns:a16="http://schemas.microsoft.com/office/drawing/2014/main" id="{E11BCE52-8B7D-479A-918D-7BA3B0366BB8}"/>
              </a:ext>
            </a:extLst>
          </p:cNvPr>
          <p:cNvCxnSpPr/>
          <p:nvPr/>
        </p:nvCxnSpPr>
        <p:spPr>
          <a:xfrm>
            <a:off x="7226710" y="3008671"/>
            <a:ext cx="3038167" cy="94389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2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1000"/>
                                        <p:tgtEl>
                                          <p:spTgt spid="13">
                                            <p:txEl>
                                              <p:pRg st="2" end="2"/>
                                            </p:txEl>
                                          </p:spTgt>
                                        </p:tgtEl>
                                      </p:cBhvr>
                                    </p:animEffect>
                                    <p:anim calcmode="lin" valueType="num">
                                      <p:cBhvr>
                                        <p:cTn id="2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861972" y="490583"/>
            <a:ext cx="4833374"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Simulink Model</a:t>
            </a:r>
          </a:p>
        </p:txBody>
      </p:sp>
      <p:sp>
        <p:nvSpPr>
          <p:cNvPr id="8" name="Oval 7"/>
          <p:cNvSpPr/>
          <p:nvPr/>
        </p:nvSpPr>
        <p:spPr>
          <a:xfrm>
            <a:off x="1077165" y="2002552"/>
            <a:ext cx="784807" cy="784807"/>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 name="Rectangle 4"/>
          <p:cNvSpPr/>
          <p:nvPr/>
        </p:nvSpPr>
        <p:spPr>
          <a:xfrm>
            <a:off x="1996443" y="1933290"/>
            <a:ext cx="2917786"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latin typeface="Agency FB" panose="020B0503020202020204" pitchFamily="34" charset="0"/>
              </a:rPr>
              <a:t>Matlab</a:t>
            </a:r>
            <a:r>
              <a:rPr lang="en-U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 Block</a:t>
            </a:r>
          </a:p>
        </p:txBody>
      </p:sp>
      <p:pic>
        <p:nvPicPr>
          <p:cNvPr id="7" name="Picture 6">
            <a:extLst>
              <a:ext uri="{FF2B5EF4-FFF2-40B4-BE49-F238E27FC236}">
                <a16:creationId xmlns:a16="http://schemas.microsoft.com/office/drawing/2014/main" id="{0EF03F2B-0382-4301-95EC-D5A95A495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72" y="1526139"/>
            <a:ext cx="11843055" cy="5331861"/>
          </a:xfrm>
          <a:prstGeom prst="rect">
            <a:avLst/>
          </a:prstGeom>
        </p:spPr>
      </p:pic>
      <p:cxnSp>
        <p:nvCxnSpPr>
          <p:cNvPr id="6" name="Straight Arrow Connector 5">
            <a:extLst>
              <a:ext uri="{FF2B5EF4-FFF2-40B4-BE49-F238E27FC236}">
                <a16:creationId xmlns:a16="http://schemas.microsoft.com/office/drawing/2014/main" id="{D768F0BA-F275-4E48-9262-C14229BF3C32}"/>
              </a:ext>
            </a:extLst>
          </p:cNvPr>
          <p:cNvCxnSpPr/>
          <p:nvPr/>
        </p:nvCxnSpPr>
        <p:spPr>
          <a:xfrm>
            <a:off x="796413" y="2389239"/>
            <a:ext cx="12000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17A75CC-95E8-4E91-B3DC-648E194A603C}"/>
              </a:ext>
            </a:extLst>
          </p:cNvPr>
          <p:cNvCxnSpPr>
            <a:cxnSpLocks/>
          </p:cNvCxnSpPr>
          <p:nvPr/>
        </p:nvCxnSpPr>
        <p:spPr>
          <a:xfrm>
            <a:off x="1996443" y="2359743"/>
            <a:ext cx="0" cy="13568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CF8AE6-18DB-4D2A-962A-AD5A954584D4}"/>
              </a:ext>
            </a:extLst>
          </p:cNvPr>
          <p:cNvSpPr txBox="1"/>
          <p:nvPr/>
        </p:nvSpPr>
        <p:spPr>
          <a:xfrm>
            <a:off x="1699743" y="3716594"/>
            <a:ext cx="556763" cy="523220"/>
          </a:xfrm>
          <a:prstGeom prst="rect">
            <a:avLst/>
          </a:prstGeom>
          <a:noFill/>
        </p:spPr>
        <p:txBody>
          <a:bodyPr wrap="square" rtlCol="0">
            <a:spAutoFit/>
          </a:bodyPr>
          <a:lstStyle/>
          <a:p>
            <a:r>
              <a:rPr lang="en-US" sz="2800" dirty="0">
                <a:solidFill>
                  <a:srgbClr val="FF0000"/>
                </a:solidFill>
              </a:rPr>
              <a:t>30</a:t>
            </a:r>
            <a:endParaRPr lang="en-US" dirty="0">
              <a:solidFill>
                <a:srgbClr val="FF0000"/>
              </a:solidFill>
            </a:endParaRPr>
          </a:p>
        </p:txBody>
      </p:sp>
    </p:spTree>
    <p:extLst>
      <p:ext uri="{BB962C8B-B14F-4D97-AF65-F5344CB8AC3E}">
        <p14:creationId xmlns:p14="http://schemas.microsoft.com/office/powerpoint/2010/main" val="60554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1511969" cy="1511969"/>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6" name="Picture 5">
            <a:extLst>
              <a:ext uri="{FF2B5EF4-FFF2-40B4-BE49-F238E27FC236}">
                <a16:creationId xmlns:a16="http://schemas.microsoft.com/office/drawing/2014/main" id="{AE331ACB-DC55-4332-A406-AE81043D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52" y="1529156"/>
            <a:ext cx="11074496" cy="5331861"/>
          </a:xfrm>
          <a:prstGeom prst="rect">
            <a:avLst/>
          </a:prstGeom>
        </p:spPr>
      </p:pic>
      <p:sp>
        <p:nvSpPr>
          <p:cNvPr id="8" name="Oval 7"/>
          <p:cNvSpPr/>
          <p:nvPr/>
        </p:nvSpPr>
        <p:spPr>
          <a:xfrm>
            <a:off x="1077165" y="2002552"/>
            <a:ext cx="784807" cy="784807"/>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 name="Rectangle 4"/>
          <p:cNvSpPr/>
          <p:nvPr/>
        </p:nvSpPr>
        <p:spPr>
          <a:xfrm>
            <a:off x="1996443" y="1933290"/>
            <a:ext cx="2917786"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latin typeface="Agency FB" panose="020B0503020202020204" pitchFamily="34" charset="0"/>
              </a:rPr>
              <a:t>Matlab</a:t>
            </a:r>
            <a:r>
              <a:rPr lang="en-U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 Block</a:t>
            </a:r>
          </a:p>
        </p:txBody>
      </p:sp>
      <p:pic>
        <p:nvPicPr>
          <p:cNvPr id="9" name="Picture 8">
            <a:extLst>
              <a:ext uri="{FF2B5EF4-FFF2-40B4-BE49-F238E27FC236}">
                <a16:creationId xmlns:a16="http://schemas.microsoft.com/office/drawing/2014/main" id="{024F9A49-CA04-4F0F-BE6E-4B5CA15A9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68" y="1529156"/>
            <a:ext cx="11007352" cy="5311068"/>
          </a:xfrm>
          <a:prstGeom prst="rect">
            <a:avLst/>
          </a:prstGeom>
        </p:spPr>
      </p:pic>
      <p:pic>
        <p:nvPicPr>
          <p:cNvPr id="7" name="Picture 6">
            <a:extLst>
              <a:ext uri="{FF2B5EF4-FFF2-40B4-BE49-F238E27FC236}">
                <a16:creationId xmlns:a16="http://schemas.microsoft.com/office/drawing/2014/main" id="{D0E33B6B-507F-4137-B15B-AAF6B21A8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52" y="1529156"/>
            <a:ext cx="11007352" cy="5311068"/>
          </a:xfrm>
          <a:prstGeom prst="rect">
            <a:avLst/>
          </a:prstGeom>
        </p:spPr>
      </p:pic>
      <p:sp>
        <p:nvSpPr>
          <p:cNvPr id="3" name="Rectangle 2"/>
          <p:cNvSpPr/>
          <p:nvPr/>
        </p:nvSpPr>
        <p:spPr>
          <a:xfrm>
            <a:off x="1861972" y="490583"/>
            <a:ext cx="9788257"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1-Fuel Cell Model/</a:t>
            </a:r>
            <a:r>
              <a:rPr lang="en-US" sz="7200" b="1" dirty="0" err="1">
                <a:ln w="0"/>
                <a:effectLst>
                  <a:outerShdw blurRad="38100" dist="19050" dir="2700000" algn="tl" rotWithShape="0">
                    <a:schemeClr val="dk1">
                      <a:alpha val="40000"/>
                    </a:schemeClr>
                  </a:outerShdw>
                </a:effectLst>
                <a:latin typeface="Agency FB" panose="020B0503020202020204" pitchFamily="34" charset="0"/>
              </a:rPr>
              <a:t>Matlab</a:t>
            </a:r>
            <a:r>
              <a:rPr lang="en-US" sz="7200" b="1" dirty="0">
                <a:ln w="0"/>
                <a:effectLst>
                  <a:outerShdw blurRad="38100" dist="19050" dir="2700000" algn="tl" rotWithShape="0">
                    <a:schemeClr val="dk1">
                      <a:alpha val="40000"/>
                    </a:schemeClr>
                  </a:outerShdw>
                </a:effectLst>
                <a:latin typeface="Agency FB" panose="020B0503020202020204" pitchFamily="34" charset="0"/>
              </a:rPr>
              <a:t> Model</a:t>
            </a:r>
          </a:p>
        </p:txBody>
      </p:sp>
    </p:spTree>
    <p:extLst>
      <p:ext uri="{BB962C8B-B14F-4D97-AF65-F5344CB8AC3E}">
        <p14:creationId xmlns:p14="http://schemas.microsoft.com/office/powerpoint/2010/main" val="238778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nut 1"/>
          <p:cNvSpPr/>
          <p:nvPr/>
        </p:nvSpPr>
        <p:spPr>
          <a:xfrm>
            <a:off x="350003" y="334764"/>
            <a:ext cx="930157" cy="917261"/>
          </a:xfrm>
          <a:prstGeom prst="donut">
            <a:avLst>
              <a:gd name="adj" fmla="val 2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 name="Rectangle 2"/>
          <p:cNvSpPr/>
          <p:nvPr/>
        </p:nvSpPr>
        <p:spPr>
          <a:xfrm>
            <a:off x="1300726" y="207515"/>
            <a:ext cx="4833374" cy="1200329"/>
          </a:xfrm>
          <a:prstGeom prst="rect">
            <a:avLst/>
          </a:prstGeom>
          <a:noFill/>
        </p:spPr>
        <p:txBody>
          <a:bodyPr wrap="none" lIns="91440" tIns="45720" rIns="91440" bIns="45720">
            <a:spAutoFit/>
          </a:bodyPr>
          <a:lstStyle/>
          <a:p>
            <a:r>
              <a:rPr lang="en-US" sz="7200" b="1" dirty="0">
                <a:ln w="0"/>
                <a:effectLst>
                  <a:outerShdw blurRad="38100" dist="19050" dir="2700000" algn="tl" rotWithShape="0">
                    <a:schemeClr val="dk1">
                      <a:alpha val="40000"/>
                    </a:schemeClr>
                  </a:outerShdw>
                </a:effectLst>
                <a:latin typeface="Agency FB" panose="020B0503020202020204" pitchFamily="34" charset="0"/>
              </a:rPr>
              <a:t>Simulink Model</a:t>
            </a:r>
          </a:p>
        </p:txBody>
      </p:sp>
      <p:sp>
        <p:nvSpPr>
          <p:cNvPr id="8" name="Oval 7"/>
          <p:cNvSpPr/>
          <p:nvPr/>
        </p:nvSpPr>
        <p:spPr>
          <a:xfrm>
            <a:off x="1106028" y="1425334"/>
            <a:ext cx="784807" cy="784807"/>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 name="Rectangle 4"/>
          <p:cNvSpPr/>
          <p:nvPr/>
        </p:nvSpPr>
        <p:spPr>
          <a:xfrm>
            <a:off x="1890835" y="1290676"/>
            <a:ext cx="92240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Agency FB" panose="020B0503020202020204" pitchFamily="34" charset="0"/>
              </a:rPr>
              <a:t>Hydrogen Flow Rate &amp; Voltage Equations</a:t>
            </a:r>
            <a:endParaRPr lang="en-U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endParaRPr>
          </a:p>
        </p:txBody>
      </p:sp>
      <p:sp>
        <p:nvSpPr>
          <p:cNvPr id="4" name="TextBox 3">
            <a:extLst>
              <a:ext uri="{FF2B5EF4-FFF2-40B4-BE49-F238E27FC236}">
                <a16:creationId xmlns:a16="http://schemas.microsoft.com/office/drawing/2014/main" id="{BF51B11C-2933-4B65-BC8F-855E1C6C69A8}"/>
              </a:ext>
            </a:extLst>
          </p:cNvPr>
          <p:cNvSpPr txBox="1"/>
          <p:nvPr/>
        </p:nvSpPr>
        <p:spPr>
          <a:xfrm>
            <a:off x="590843" y="2856620"/>
            <a:ext cx="11422966"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49485C-58B5-4767-A7FA-53FAA8DCCE12}"/>
                  </a:ext>
                </a:extLst>
              </p:cNvPr>
              <p:cNvSpPr txBox="1"/>
              <p:nvPr/>
            </p:nvSpPr>
            <p:spPr>
              <a:xfrm>
                <a:off x="778319" y="2189478"/>
                <a:ext cx="10711561" cy="4668522"/>
              </a:xfrm>
              <a:prstGeom prst="rect">
                <a:avLst/>
              </a:prstGeom>
              <a:noFill/>
            </p:spPr>
            <p:txBody>
              <a:bodyPr wrap="square" rtlCol="0">
                <a:spAutoFit/>
              </a:bodyPr>
              <a:lstStyle/>
              <a:p>
                <a:pPr marL="514350" indent="-514350">
                  <a:buFont typeface="+mj-lt"/>
                  <a:buAutoNum type="arabicPeriod"/>
                </a:pPr>
                <a14:m>
                  <m:oMath xmlns:m="http://schemas.openxmlformats.org/officeDocument/2006/math">
                    <m:acc>
                      <m:accPr>
                        <m:chr m:val="̇"/>
                        <m:ctrlPr>
                          <a:rPr lang="en-US" sz="2800" i="1" smtClean="0">
                            <a:solidFill>
                              <a:srgbClr val="FF0000"/>
                            </a:solidFill>
                            <a:latin typeface="Cambria Math" panose="02040503050406030204" pitchFamily="18" charset="0"/>
                          </a:rPr>
                        </m:ctrlPr>
                      </m:accPr>
                      <m:e>
                        <m:acc>
                          <m:accPr>
                            <m:chr m:val="̇"/>
                            <m:ctrlPr>
                              <a:rPr lang="en-US" sz="2800" i="1">
                                <a:solidFill>
                                  <a:srgbClr val="FF0000"/>
                                </a:solidFill>
                                <a:latin typeface="Cambria Math" panose="02040503050406030204" pitchFamily="18" charset="0"/>
                              </a:rPr>
                            </m:ctrlPr>
                          </m:accPr>
                          <m:e>
                            <m:r>
                              <a:rPr lang="en-US" sz="2800" i="1">
                                <a:solidFill>
                                  <a:srgbClr val="FF0000"/>
                                </a:solidFill>
                                <a:latin typeface="Cambria Math" panose="02040503050406030204" pitchFamily="18" charset="0"/>
                              </a:rPr>
                              <m:t>𝑚</m:t>
                            </m:r>
                          </m:e>
                        </m:acc>
                        <m:r>
                          <a:rPr lang="en-US" sz="2800" i="1">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𝑀</m:t>
                            </m:r>
                          </m:e>
                          <m: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𝑂</m:t>
                                </m:r>
                              </m:e>
                              <m:sub>
                                <m:r>
                                  <a:rPr lang="en-US" sz="2800" b="0" i="1" smtClean="0">
                                    <a:solidFill>
                                      <a:srgbClr val="FF0000"/>
                                    </a:solidFill>
                                    <a:latin typeface="Cambria Math" panose="02040503050406030204" pitchFamily="18" charset="0"/>
                                  </a:rPr>
                                  <m:t>2</m:t>
                                </m:r>
                              </m:sub>
                            </m:sSub>
                          </m:sub>
                        </m:sSub>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𝑛𝐼</m:t>
                            </m:r>
                          </m:num>
                          <m:den>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𝐹</m:t>
                            </m:r>
                          </m:den>
                        </m:f>
                      </m:e>
                    </m:acc>
                  </m:oMath>
                </a14:m>
                <a:r>
                  <a:rPr lang="en-US" dirty="0"/>
                  <a:t>  [1]</a:t>
                </a:r>
                <a:br>
                  <a:rPr lang="en-US" dirty="0"/>
                </a:br>
                <a:r>
                  <a:rPr lang="en-US" dirty="0"/>
                  <a:t> where: M=Oxygen Molar Mass=32*10^-3 Kg/</a:t>
                </a:r>
                <a:r>
                  <a:rPr lang="en-US" dirty="0" err="1"/>
                  <a:t>mol</a:t>
                </a:r>
                <a:br>
                  <a:rPr lang="en-US" dirty="0"/>
                </a:br>
                <a:r>
                  <a:rPr lang="en-US" dirty="0"/>
                  <a:t>n= number of cells=1</a:t>
                </a:r>
                <a:br>
                  <a:rPr lang="en-US" dirty="0"/>
                </a:br>
                <a:r>
                  <a:rPr lang="en-US" dirty="0"/>
                  <a:t>I= Stack Current (A)</a:t>
                </a:r>
                <a:br>
                  <a:rPr lang="en-US" dirty="0"/>
                </a:br>
                <a:r>
                  <a:rPr lang="en-US" dirty="0"/>
                  <a:t>F=Faraday Constant (96485)</a:t>
                </a:r>
                <a:br>
                  <a:rPr lang="en-US" dirty="0"/>
                </a:br>
                <a:r>
                  <a:rPr lang="en-US" dirty="0"/>
                  <a:t>𝑚 ̇=Hydrogen Mass Flow rate (Kg/s)</a:t>
                </a:r>
              </a:p>
              <a:p>
                <a:pPr marL="514350" indent="-514350">
                  <a:buFont typeface="+mj-lt"/>
                  <a:buAutoNum type="arabicPeriod"/>
                </a:pP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sub>
                    </m:sSub>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0</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5</m:t>
                    </m:r>
                    <m:d>
                      <m:dPr>
                        <m:ctrlPr>
                          <a:rPr lang="en-US" sz="2800" i="1">
                            <a:solidFill>
                              <a:srgbClr val="FF0000"/>
                            </a:solidFill>
                            <a:latin typeface="Cambria Math" panose="02040503050406030204" pitchFamily="18" charset="0"/>
                          </a:rPr>
                        </m:ctrlPr>
                      </m:dPr>
                      <m:e>
                        <m:f>
                          <m:fPr>
                            <m:ctrlPr>
                              <a:rPr lang="en-US" sz="2800" i="1">
                                <a:solidFill>
                                  <a:srgbClr val="FF0000"/>
                                </a:solidFill>
                                <a:latin typeface="Cambria Math" panose="02040503050406030204" pitchFamily="18" charset="0"/>
                              </a:rPr>
                            </m:ctrlPr>
                          </m:fPr>
                          <m:num>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sub>
                            </m:sSub>
                          </m:num>
                          <m:den>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𝑒</m:t>
                                </m:r>
                              </m:e>
                              <m:sup>
                                <m:d>
                                  <m:dPr>
                                    <m:ctrlPr>
                                      <a:rPr lang="en-US" sz="2800" i="1">
                                        <a:solidFill>
                                          <a:srgbClr val="FF0000"/>
                                        </a:solidFill>
                                        <a:latin typeface="Cambria Math" panose="02040503050406030204" pitchFamily="18" charset="0"/>
                                      </a:rPr>
                                    </m:ctrlPr>
                                  </m:dPr>
                                  <m:e>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1</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653</m:t>
                                        </m:r>
                                        <m:r>
                                          <a:rPr lang="en-US" sz="2800" i="1">
                                            <a:solidFill>
                                              <a:srgbClr val="FF0000"/>
                                            </a:solidFill>
                                            <a:latin typeface="Cambria Math" panose="02040503050406030204" pitchFamily="18" charset="0"/>
                                          </a:rPr>
                                          <m:t>𝑖</m:t>
                                        </m:r>
                                      </m:num>
                                      <m:den>
                                        <m:sSup>
                                          <m:sSupPr>
                                            <m:ctrlPr>
                                              <a:rPr lang="en-US" sz="2800" i="1">
                                                <a:solidFill>
                                                  <a:srgbClr val="FF0000"/>
                                                </a:solidFill>
                                                <a:latin typeface="Cambria Math" panose="02040503050406030204" pitchFamily="18" charset="0"/>
                                              </a:rPr>
                                            </m:ctrlPr>
                                          </m:sSupPr>
                                          <m:e>
                                            <m:d>
                                              <m:dPr>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𝑇</m:t>
                                                    </m:r>
                                                  </m:e>
                                                  <m:sub>
                                                    <m:r>
                                                      <a:rPr lang="en-US" sz="2800" i="1">
                                                        <a:solidFill>
                                                          <a:srgbClr val="FF0000"/>
                                                        </a:solidFill>
                                                        <a:latin typeface="Cambria Math" panose="02040503050406030204" pitchFamily="18" charset="0"/>
                                                      </a:rPr>
                                                      <m:t>𝑘</m:t>
                                                    </m:r>
                                                  </m:sub>
                                                </m:sSub>
                                              </m:e>
                                            </m:d>
                                          </m:e>
                                          <m:sup>
                                            <m:r>
                                              <a:rPr lang="en-US" sz="2800" i="1">
                                                <a:solidFill>
                                                  <a:srgbClr val="FF0000"/>
                                                </a:solidFill>
                                                <a:latin typeface="Cambria Math" panose="02040503050406030204" pitchFamily="18" charset="0"/>
                                              </a:rPr>
                                              <m:t>1</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334</m:t>
                                            </m:r>
                                          </m:sup>
                                        </m:sSup>
                                      </m:den>
                                    </m:f>
                                  </m:e>
                                </m:d>
                              </m:sup>
                            </m:sSup>
                          </m:den>
                        </m:f>
                      </m:e>
                    </m:d>
                    <m:r>
                      <a:rPr lang="en-US" sz="2800" i="1">
                        <a:solidFill>
                          <a:srgbClr val="FF0000"/>
                        </a:solidFill>
                        <a:latin typeface="Cambria Math" panose="02040503050406030204" pitchFamily="18" charset="0"/>
                      </a:rPr>
                      <m:t>−</m:t>
                    </m:r>
                    <m:d>
                      <m:dPr>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𝑂</m:t>
                            </m:r>
                          </m:sub>
                        </m:sSub>
                      </m:e>
                    </m:d>
                    <m:r>
                      <a:rPr lang="en-US" sz="2800" b="0" i="1" smtClean="0">
                        <a:solidFill>
                          <a:srgbClr val="FF0000"/>
                        </a:solidFill>
                        <a:latin typeface="Cambria Math" panose="02040503050406030204" pitchFamily="18" charset="0"/>
                      </a:rPr>
                      <m:t> </m:t>
                    </m:r>
                  </m:oMath>
                </a14:m>
                <a:r>
                  <a:rPr lang="en-US" dirty="0"/>
                  <a:t>[2]</a:t>
                </a:r>
              </a:p>
              <a:p>
                <a:pPr marL="342900" indent="-342900">
                  <a:buFont typeface="+mj-lt"/>
                  <a:buAutoNum type="arabicPeriod"/>
                </a:pPr>
                <a:endParaRPr lang="en-US" i="1" dirty="0"/>
              </a:p>
              <a:p>
                <a:pPr marL="342900" indent="-342900">
                  <a:buFont typeface="+mj-lt"/>
                  <a:buAutoNum type="arabicPeriod"/>
                </a:pPr>
                <a:endParaRPr lang="en-US" i="1" dirty="0"/>
              </a:p>
              <a:p>
                <a:pPr marL="514350" indent="-514350">
                  <a:buFont typeface="+mj-lt"/>
                  <a:buAutoNum type="arabicPeriod"/>
                </a:pP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𝐸</m:t>
                        </m:r>
                      </m:e>
                      <m:sub>
                        <m:r>
                          <a:rPr lang="en-US" sz="2800" i="1">
                            <a:solidFill>
                              <a:srgbClr val="FF0000"/>
                            </a:solidFill>
                            <a:latin typeface="Cambria Math" panose="02040503050406030204" pitchFamily="18" charset="0"/>
                          </a:rPr>
                          <m:t>𝑁𝑒𝑟𝑛𝑒𝑠𝑡</m:t>
                        </m:r>
                      </m:sub>
                    </m:sSub>
                    <m:r>
                      <a:rPr lang="en-US" sz="2800" i="1">
                        <a:solidFill>
                          <a:srgbClr val="FF0000"/>
                        </a:solidFill>
                        <a:latin typeface="Cambria Math" panose="02040503050406030204" pitchFamily="18" charset="0"/>
                      </a:rPr>
                      <m:t>=−</m:t>
                    </m:r>
                    <m:f>
                      <m:fPr>
                        <m:ctrlPr>
                          <a:rPr lang="en-US" sz="2800" i="1">
                            <a:solidFill>
                              <a:srgbClr val="FF0000"/>
                            </a:solidFill>
                            <a:latin typeface="Cambria Math" panose="02040503050406030204" pitchFamily="18" charset="0"/>
                          </a:rPr>
                        </m:ctrlPr>
                      </m:fPr>
                      <m:num>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𝐺</m:t>
                            </m:r>
                          </m:e>
                          <m:sub>
                            <m:r>
                              <a:rPr lang="en-US" sz="2800" i="1">
                                <a:solidFill>
                                  <a:srgbClr val="FF0000"/>
                                </a:solidFill>
                                <a:latin typeface="Cambria Math" panose="02040503050406030204" pitchFamily="18" charset="0"/>
                              </a:rPr>
                              <m:t>𝑓</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𝑙𝑖𝑞</m:t>
                            </m:r>
                          </m:sub>
                        </m:sSub>
                      </m:num>
                      <m:den>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𝐹</m:t>
                        </m:r>
                      </m:den>
                    </m:f>
                    <m:r>
                      <a:rPr lang="en-US" sz="2800" i="1">
                        <a:solidFill>
                          <a:srgbClr val="FF0000"/>
                        </a:solidFill>
                        <a:latin typeface="Cambria Math" panose="02040503050406030204" pitchFamily="18" charset="0"/>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𝑅</m:t>
                        </m:r>
                        <m:d>
                          <m:dPr>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𝑇</m:t>
                                </m:r>
                              </m:e>
                              <m:sub>
                                <m:r>
                                  <a:rPr lang="en-US" sz="2800" i="1">
                                    <a:solidFill>
                                      <a:srgbClr val="FF0000"/>
                                    </a:solidFill>
                                    <a:latin typeface="Cambria Math" panose="02040503050406030204" pitchFamily="18" charset="0"/>
                                  </a:rPr>
                                  <m:t>𝑘</m:t>
                                </m:r>
                              </m:sub>
                            </m:sSub>
                          </m:e>
                        </m:d>
                      </m:num>
                      <m:den>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𝐹</m:t>
                        </m:r>
                      </m:den>
                    </m:f>
                    <m:r>
                      <m:rPr>
                        <m:sty m:val="p"/>
                      </m:rPr>
                      <a:rPr lang="en-US" sz="2800">
                        <a:solidFill>
                          <a:srgbClr val="FF0000"/>
                        </a:solidFill>
                        <a:latin typeface="Cambria Math" panose="02040503050406030204" pitchFamily="18" charset="0"/>
                      </a:rPr>
                      <m:t>ln</m:t>
                    </m:r>
                    <m:r>
                      <a:rPr lang="en-US" sz="2800">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𝑃</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r>
                              <a:rPr lang="en-US" sz="2800" i="1">
                                <a:solidFill>
                                  <a:srgbClr val="FF0000"/>
                                </a:solidFill>
                                <a:latin typeface="Cambria Math" panose="02040503050406030204" pitchFamily="18" charset="0"/>
                              </a:rPr>
                              <m:t>𝑂</m:t>
                            </m:r>
                          </m:sub>
                        </m:sSub>
                      </m:num>
                      <m:den>
                        <m:r>
                          <a:rPr lang="en-US" sz="2800" i="1">
                            <a:solidFill>
                              <a:srgbClr val="FF0000"/>
                            </a:solidFill>
                            <a:latin typeface="Cambria Math" panose="02040503050406030204" pitchFamily="18" charset="0"/>
                          </a:rPr>
                          <m:t>𝑃</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𝐻</m:t>
                            </m:r>
                            <m:r>
                              <a:rPr lang="en-US" sz="2800" i="1">
                                <a:solidFill>
                                  <a:srgbClr val="FF0000"/>
                                </a:solidFill>
                                <a:latin typeface="Cambria Math" panose="02040503050406030204" pitchFamily="18" charset="0"/>
                              </a:rPr>
                              <m:t>2</m:t>
                            </m:r>
                          </m:sub>
                        </m:sSub>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𝑃</m:t>
                        </m:r>
                        <m:sSup>
                          <m:sSupPr>
                            <m:ctrlPr>
                              <a:rPr lang="en-US" sz="2800" i="1">
                                <a:solidFill>
                                  <a:srgbClr val="FF0000"/>
                                </a:solidFill>
                                <a:latin typeface="Cambria Math" panose="02040503050406030204" pitchFamily="18" charset="0"/>
                              </a:rPr>
                            </m:ctrlPr>
                          </m:sSupPr>
                          <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𝑃</m:t>
                                </m:r>
                              </m:e>
                              <m:sub>
                                <m:r>
                                  <a:rPr lang="en-US" sz="2800" i="1">
                                    <a:solidFill>
                                      <a:srgbClr val="FF0000"/>
                                    </a:solidFill>
                                    <a:latin typeface="Cambria Math" panose="02040503050406030204" pitchFamily="18" charset="0"/>
                                  </a:rPr>
                                  <m:t>𝑂</m:t>
                                </m:r>
                                <m:r>
                                  <a:rPr lang="en-US" sz="2800" i="1">
                                    <a:solidFill>
                                      <a:srgbClr val="FF0000"/>
                                    </a:solidFill>
                                    <a:latin typeface="Cambria Math" panose="02040503050406030204" pitchFamily="18" charset="0"/>
                                  </a:rPr>
                                  <m:t>2</m:t>
                                </m:r>
                              </m:sub>
                            </m:sSub>
                          </m:e>
                          <m:sup>
                            <m:r>
                              <a:rPr lang="en-US" sz="2800" i="1">
                                <a:solidFill>
                                  <a:srgbClr val="FF0000"/>
                                </a:solidFill>
                                <a:latin typeface="Cambria Math" panose="02040503050406030204" pitchFamily="18" charset="0"/>
                              </a:rPr>
                              <m:t>0</m:t>
                            </m:r>
                            <m:r>
                              <a:rPr lang="en-US" sz="2800" i="1">
                                <a:solidFill>
                                  <a:srgbClr val="FF0000"/>
                                </a:solidFill>
                                <a:latin typeface="Cambria Math" panose="02040503050406030204" pitchFamily="18" charset="0"/>
                              </a:rPr>
                              <m:t>.</m:t>
                            </m:r>
                            <m:r>
                              <a:rPr lang="en-US" sz="2800" i="1">
                                <a:solidFill>
                                  <a:srgbClr val="FF0000"/>
                                </a:solidFill>
                                <a:latin typeface="Cambria Math" panose="02040503050406030204" pitchFamily="18" charset="0"/>
                              </a:rPr>
                              <m:t>5</m:t>
                            </m:r>
                          </m:sup>
                        </m:sSup>
                      </m:den>
                    </m:f>
                    <m:r>
                      <a:rPr lang="en-US" sz="2800" i="1">
                        <a:solidFill>
                          <a:srgbClr val="FF0000"/>
                        </a:solidFill>
                        <a:latin typeface="Cambria Math" panose="02040503050406030204" pitchFamily="18" charset="0"/>
                      </a:rPr>
                      <m:t>)</m:t>
                    </m:r>
                  </m:oMath>
                </a14:m>
                <a:r>
                  <a:rPr lang="en-US" dirty="0"/>
                  <a:t>[2]</a:t>
                </a:r>
              </a:p>
              <a:p>
                <a:pPr marL="342900" indent="-342900">
                  <a:buFont typeface="+mj-lt"/>
                  <a:buAutoNum type="arabicPeriod"/>
                </a:pPr>
                <a:endParaRPr lang="en-US" dirty="0"/>
              </a:p>
            </p:txBody>
          </p:sp>
        </mc:Choice>
        <mc:Fallback xmlns="">
          <p:sp>
            <p:nvSpPr>
              <p:cNvPr id="7" name="TextBox 6">
                <a:extLst>
                  <a:ext uri="{FF2B5EF4-FFF2-40B4-BE49-F238E27FC236}">
                    <a16:creationId xmlns:a16="http://schemas.microsoft.com/office/drawing/2014/main" id="{EA49485C-58B5-4767-A7FA-53FAA8DCCE12}"/>
                  </a:ext>
                </a:extLst>
              </p:cNvPr>
              <p:cNvSpPr txBox="1">
                <a:spLocks noRot="1" noChangeAspect="1" noMove="1" noResize="1" noEditPoints="1" noAdjustHandles="1" noChangeArrowheads="1" noChangeShapeType="1" noTextEdit="1"/>
              </p:cNvSpPr>
              <p:nvPr/>
            </p:nvSpPr>
            <p:spPr>
              <a:xfrm>
                <a:off x="778319" y="2189478"/>
                <a:ext cx="10711561" cy="466852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4231702"/>
      </p:ext>
    </p:extLst>
  </p:cSld>
  <p:clrMapOvr>
    <a:masterClrMapping/>
  </p:clrMapOvr>
</p:sld>
</file>

<file path=ppt/theme/theme1.xml><?xml version="1.0" encoding="utf-8"?>
<a:theme xmlns:a="http://schemas.openxmlformats.org/drawingml/2006/main" name="OfficeLight">
  <a:themeElements>
    <a:clrScheme name="Timeline02_16x9">
      <a:dk1>
        <a:srgbClr val="7F7F7F"/>
      </a:dk1>
      <a:lt1>
        <a:srgbClr val="FFFFFF"/>
      </a:lt1>
      <a:dk2>
        <a:srgbClr val="1C1C1C"/>
      </a:dk2>
      <a:lt2>
        <a:srgbClr val="F2F2F2"/>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Timeline02_16x9">
      <a:dk1>
        <a:srgbClr val="7F7F7F"/>
      </a:dk1>
      <a:lt1>
        <a:srgbClr val="FFFFFF"/>
      </a:lt1>
      <a:dk2>
        <a:srgbClr val="1C1C1C"/>
      </a:dk2>
      <a:lt2>
        <a:srgbClr val="F2F2F2"/>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imeline02_16x9">
      <a:dk1>
        <a:srgbClr val="7F7F7F"/>
      </a:dk1>
      <a:lt1>
        <a:srgbClr val="FFFFFF"/>
      </a:lt1>
      <a:dk2>
        <a:srgbClr val="1C1C1C"/>
      </a:dk2>
      <a:lt2>
        <a:srgbClr val="F2F2F2"/>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24B68FC-3556-4284-BAA4-1BF2EED3E6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timeline diagram slide (widescreen)</Template>
  <TotalTime>0</TotalTime>
  <Words>840</Words>
  <Application>Microsoft Office PowerPoint</Application>
  <PresentationFormat>Widescreen</PresentationFormat>
  <Paragraphs>106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Agency FB</vt:lpstr>
      <vt:lpstr>Aharoni</vt:lpstr>
      <vt:lpstr>Arial</vt:lpstr>
      <vt:lpstr>Calibri</vt:lpstr>
      <vt:lpstr>Cambria</vt:lpstr>
      <vt:lpstr>Cambria Math</vt:lpstr>
      <vt:lpstr>Times New Roman</vt:lpstr>
      <vt:lpstr>Wingdings</vt:lpstr>
      <vt:lpstr>Wingdings 2</vt:lpstr>
      <vt:lpstr>OfficeLight</vt:lpstr>
      <vt:lpstr>Fuel Cell Progress</vt:lpstr>
      <vt:lpstr>OBJECTIVE</vt:lpstr>
      <vt:lpstr>FUEL CELL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2018-03-03T22:46:20Z</dcterms:created>
  <dcterms:modified xsi:type="dcterms:W3CDTF">2018-03-24T01:19:16Z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TC028048999991</vt:lpwstr>
  </property>
</Properties>
</file>