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83" r:id="rId3"/>
    <p:sldMasterId id="2147483686" r:id="rId4"/>
  </p:sldMasterIdLst>
  <p:notesMasterIdLst>
    <p:notesMasterId r:id="rId19"/>
  </p:notesMasterIdLst>
  <p:sldIdLst>
    <p:sldId id="399" r:id="rId5"/>
    <p:sldId id="392" r:id="rId6"/>
    <p:sldId id="398" r:id="rId7"/>
    <p:sldId id="625" r:id="rId8"/>
    <p:sldId id="416" r:id="rId9"/>
    <p:sldId id="622" r:id="rId10"/>
    <p:sldId id="312" r:id="rId11"/>
    <p:sldId id="619" r:id="rId12"/>
    <p:sldId id="623" r:id="rId13"/>
    <p:sldId id="406" r:id="rId14"/>
    <p:sldId id="626" r:id="rId15"/>
    <p:sldId id="624" r:id="rId16"/>
    <p:sldId id="413" r:id="rId17"/>
    <p:sldId id="62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AF2B"/>
    <a:srgbClr val="012CAD"/>
    <a:srgbClr val="E6E6E6"/>
    <a:srgbClr val="A5A5A5"/>
    <a:srgbClr val="ED7D31"/>
    <a:srgbClr val="404040"/>
    <a:srgbClr val="C1860F"/>
    <a:srgbClr val="E49E12"/>
    <a:srgbClr val="011E79"/>
    <a:srgbClr val="1304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6" autoAdjust="0"/>
    <p:restoredTop sz="96187" autoAdjust="0"/>
  </p:normalViewPr>
  <p:slideViewPr>
    <p:cSldViewPr snapToGrid="0" showGuides="1">
      <p:cViewPr varScale="1">
        <p:scale>
          <a:sx n="77" d="100"/>
          <a:sy n="77" d="100"/>
        </p:scale>
        <p:origin x="132" y="198"/>
      </p:cViewPr>
      <p:guideLst/>
    </p:cSldViewPr>
  </p:slideViewPr>
  <p:notesTextViewPr>
    <p:cViewPr>
      <p:scale>
        <a:sx n="1" d="1"/>
        <a:sy n="1" d="1"/>
      </p:scale>
      <p:origin x="0" y="0"/>
    </p:cViewPr>
  </p:notesTextViewPr>
  <p:notesViewPr>
    <p:cSldViewPr snapToGrid="0" showGuides="1">
      <p:cViewPr varScale="1">
        <p:scale>
          <a:sx n="80" d="100"/>
          <a:sy n="80" d="100"/>
        </p:scale>
        <p:origin x="29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rgbClr val="012CAD"/>
              </a:solidFill>
              <a:ln w="19050">
                <a:noFill/>
              </a:ln>
              <a:effectLst/>
            </c:spPr>
            <c:extLst>
              <c:ext xmlns:c16="http://schemas.microsoft.com/office/drawing/2014/chart" uri="{C3380CC4-5D6E-409C-BE32-E72D297353CC}">
                <c16:uniqueId val="{00000001-3887-4044-9879-680D917DF27D}"/>
              </c:ext>
            </c:extLst>
          </c:dPt>
          <c:dPt>
            <c:idx val="1"/>
            <c:bubble3D val="0"/>
            <c:spPr>
              <a:solidFill>
                <a:srgbClr val="EEAF2B"/>
              </a:solidFill>
              <a:ln w="19050">
                <a:noFill/>
              </a:ln>
              <a:effectLst/>
            </c:spPr>
            <c:extLst>
              <c:ext xmlns:c16="http://schemas.microsoft.com/office/drawing/2014/chart" uri="{C3380CC4-5D6E-409C-BE32-E72D297353CC}">
                <c16:uniqueId val="{00000003-3887-4044-9879-680D917DF2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BFF-477A-860F-7F777D1EA9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BFF-477A-860F-7F777D1EA992}"/>
              </c:ext>
            </c:extLst>
          </c:dPt>
          <c:cat>
            <c:strRef>
              <c:f>Sheet1!$A$2:$A$5</c:f>
              <c:strCache>
                <c:ptCount val="2"/>
                <c:pt idx="0">
                  <c:v>第一季度</c:v>
                </c:pt>
                <c:pt idx="1">
                  <c:v>第二季度</c:v>
                </c:pt>
              </c:strCache>
            </c:strRef>
          </c:cat>
          <c:val>
            <c:numRef>
              <c:f>Sheet1!$B$2:$B$5</c:f>
              <c:numCache>
                <c:formatCode>General</c:formatCode>
                <c:ptCount val="4"/>
                <c:pt idx="0">
                  <c:v>75</c:v>
                </c:pt>
                <c:pt idx="1">
                  <c:v>20</c:v>
                </c:pt>
              </c:numCache>
            </c:numRef>
          </c:val>
          <c:extLst>
            <c:ext xmlns:c16="http://schemas.microsoft.com/office/drawing/2014/chart" uri="{C3380CC4-5D6E-409C-BE32-E72D297353CC}">
              <c16:uniqueId val="{00000004-3887-4044-9879-680D917DF27D}"/>
            </c:ext>
          </c:extLst>
        </c:ser>
        <c:dLbls>
          <c:showLegendKey val="0"/>
          <c:showVal val="0"/>
          <c:showCatName val="0"/>
          <c:showSerName val="0"/>
          <c:showPercent val="0"/>
          <c:showBubbleSize val="0"/>
          <c:showLeaderLines val="1"/>
        </c:dLbls>
        <c:firstSliceAng val="270"/>
        <c:holeSize val="79"/>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anose="020B0604020202020204" pitchFamily="34" charset="0"/>
          <a:sym typeface="Arial" panose="020B0604020202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rgbClr val="012CAD"/>
              </a:solidFill>
              <a:ln w="19050">
                <a:noFill/>
              </a:ln>
              <a:effectLst/>
            </c:spPr>
            <c:extLst>
              <c:ext xmlns:c16="http://schemas.microsoft.com/office/drawing/2014/chart" uri="{C3380CC4-5D6E-409C-BE32-E72D297353CC}">
                <c16:uniqueId val="{00000001-3887-4044-9879-680D917DF27D}"/>
              </c:ext>
            </c:extLst>
          </c:dPt>
          <c:dPt>
            <c:idx val="1"/>
            <c:bubble3D val="0"/>
            <c:spPr>
              <a:solidFill>
                <a:srgbClr val="EEAF2B"/>
              </a:solidFill>
              <a:ln w="19050">
                <a:noFill/>
              </a:ln>
              <a:effectLst/>
            </c:spPr>
            <c:extLst>
              <c:ext xmlns:c16="http://schemas.microsoft.com/office/drawing/2014/chart" uri="{C3380CC4-5D6E-409C-BE32-E72D297353CC}">
                <c16:uniqueId val="{00000003-3887-4044-9879-680D917DF2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32-4868-A2B5-18A25DB5B0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32-4868-A2B5-18A25DB5B0D7}"/>
              </c:ext>
            </c:extLst>
          </c:dPt>
          <c:cat>
            <c:strRef>
              <c:f>Sheet1!$A$2:$A$5</c:f>
              <c:strCache>
                <c:ptCount val="2"/>
                <c:pt idx="0">
                  <c:v>第一季度</c:v>
                </c:pt>
                <c:pt idx="1">
                  <c:v>第二季度</c:v>
                </c:pt>
              </c:strCache>
            </c:strRef>
          </c:cat>
          <c:val>
            <c:numRef>
              <c:f>Sheet1!$B$2:$B$5</c:f>
              <c:numCache>
                <c:formatCode>General</c:formatCode>
                <c:ptCount val="4"/>
                <c:pt idx="0">
                  <c:v>60</c:v>
                </c:pt>
                <c:pt idx="1">
                  <c:v>25</c:v>
                </c:pt>
              </c:numCache>
            </c:numRef>
          </c:val>
          <c:extLst>
            <c:ext xmlns:c16="http://schemas.microsoft.com/office/drawing/2014/chart" uri="{C3380CC4-5D6E-409C-BE32-E72D297353CC}">
              <c16:uniqueId val="{00000004-3887-4044-9879-680D917DF27D}"/>
            </c:ext>
          </c:extLst>
        </c:ser>
        <c:dLbls>
          <c:showLegendKey val="0"/>
          <c:showVal val="0"/>
          <c:showCatName val="0"/>
          <c:showSerName val="0"/>
          <c:showPercent val="0"/>
          <c:showBubbleSize val="0"/>
          <c:showLeaderLines val="1"/>
        </c:dLbls>
        <c:firstSliceAng val="270"/>
        <c:holeSize val="79"/>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anose="020B0604020202020204" pitchFamily="34" charset="0"/>
          <a:sym typeface="Arial" panose="020B0604020202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rgbClr val="012CAD"/>
              </a:solidFill>
              <a:ln w="19050">
                <a:noFill/>
              </a:ln>
              <a:effectLst/>
            </c:spPr>
            <c:extLst>
              <c:ext xmlns:c16="http://schemas.microsoft.com/office/drawing/2014/chart" uri="{C3380CC4-5D6E-409C-BE32-E72D297353CC}">
                <c16:uniqueId val="{00000001-3887-4044-9879-680D917DF27D}"/>
              </c:ext>
            </c:extLst>
          </c:dPt>
          <c:dPt>
            <c:idx val="1"/>
            <c:bubble3D val="0"/>
            <c:spPr>
              <a:solidFill>
                <a:srgbClr val="EEAF2B"/>
              </a:solidFill>
              <a:ln w="19050">
                <a:noFill/>
              </a:ln>
              <a:effectLst/>
            </c:spPr>
            <c:extLst>
              <c:ext xmlns:c16="http://schemas.microsoft.com/office/drawing/2014/chart" uri="{C3380CC4-5D6E-409C-BE32-E72D297353CC}">
                <c16:uniqueId val="{00000003-3887-4044-9879-680D917DF2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32-4868-A2B5-18A25DB5B0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32-4868-A2B5-18A25DB5B0D7}"/>
              </c:ext>
            </c:extLst>
          </c:dPt>
          <c:cat>
            <c:strRef>
              <c:f>Sheet1!$A$2:$A$5</c:f>
              <c:strCache>
                <c:ptCount val="2"/>
                <c:pt idx="0">
                  <c:v>第一季度</c:v>
                </c:pt>
                <c:pt idx="1">
                  <c:v>第二季度</c:v>
                </c:pt>
              </c:strCache>
            </c:strRef>
          </c:cat>
          <c:val>
            <c:numRef>
              <c:f>Sheet1!$B$2:$B$5</c:f>
              <c:numCache>
                <c:formatCode>General</c:formatCode>
                <c:ptCount val="4"/>
                <c:pt idx="0">
                  <c:v>40</c:v>
                </c:pt>
                <c:pt idx="1">
                  <c:v>60</c:v>
                </c:pt>
              </c:numCache>
            </c:numRef>
          </c:val>
          <c:extLst>
            <c:ext xmlns:c16="http://schemas.microsoft.com/office/drawing/2014/chart" uri="{C3380CC4-5D6E-409C-BE32-E72D297353CC}">
              <c16:uniqueId val="{00000004-3887-4044-9879-680D917DF27D}"/>
            </c:ext>
          </c:extLst>
        </c:ser>
        <c:dLbls>
          <c:showLegendKey val="0"/>
          <c:showVal val="0"/>
          <c:showCatName val="0"/>
          <c:showSerName val="0"/>
          <c:showPercent val="0"/>
          <c:showBubbleSize val="0"/>
          <c:showLeaderLines val="1"/>
        </c:dLbls>
        <c:firstSliceAng val="270"/>
        <c:holeSize val="79"/>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anose="020B0604020202020204" pitchFamily="34" charset="0"/>
          <a:sym typeface="Arial" panose="020B0604020202020204" pitchFamily="34"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rgbClr val="012CAD"/>
              </a:solidFill>
              <a:ln w="19050">
                <a:noFill/>
              </a:ln>
              <a:effectLst/>
            </c:spPr>
            <c:extLst>
              <c:ext xmlns:c16="http://schemas.microsoft.com/office/drawing/2014/chart" uri="{C3380CC4-5D6E-409C-BE32-E72D297353CC}">
                <c16:uniqueId val="{00000001-3887-4044-9879-680D917DF27D}"/>
              </c:ext>
            </c:extLst>
          </c:dPt>
          <c:dPt>
            <c:idx val="1"/>
            <c:bubble3D val="0"/>
            <c:spPr>
              <a:solidFill>
                <a:srgbClr val="EEAF2B"/>
              </a:solidFill>
              <a:ln w="19050">
                <a:noFill/>
              </a:ln>
              <a:effectLst/>
            </c:spPr>
            <c:extLst>
              <c:ext xmlns:c16="http://schemas.microsoft.com/office/drawing/2014/chart" uri="{C3380CC4-5D6E-409C-BE32-E72D297353CC}">
                <c16:uniqueId val="{00000003-3887-4044-9879-680D917DF27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32-4868-A2B5-18A25DB5B0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32-4868-A2B5-18A25DB5B0D7}"/>
              </c:ext>
            </c:extLst>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4-3887-4044-9879-680D917DF27D}"/>
            </c:ext>
          </c:extLst>
        </c:ser>
        <c:dLbls>
          <c:showLegendKey val="0"/>
          <c:showVal val="0"/>
          <c:showCatName val="0"/>
          <c:showSerName val="0"/>
          <c:showPercent val="0"/>
          <c:showBubbleSize val="0"/>
          <c:showLeaderLines val="1"/>
        </c:dLbls>
        <c:firstSliceAng val="270"/>
        <c:holeSize val="79"/>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Arial" panose="020B0604020202020204" pitchFamily="34" charset="0"/>
          <a:sym typeface="Arial" panose="020B0604020202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D080E-8B8F-463E-928C-099158311818}"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AE164-4D3F-408A-AF63-C73293295C82}" type="slidenum">
              <a:rPr lang="zh-CN" altLang="en-US" smtClean="0"/>
              <a:t>‹#›</a:t>
            </a:fld>
            <a:endParaRPr lang="zh-CN" altLang="en-US"/>
          </a:p>
        </p:txBody>
      </p:sp>
    </p:spTree>
    <p:extLst>
      <p:ext uri="{BB962C8B-B14F-4D97-AF65-F5344CB8AC3E}">
        <p14:creationId xmlns:p14="http://schemas.microsoft.com/office/powerpoint/2010/main" val="11970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a:t>
            </a:fld>
            <a:endParaRPr lang="zh-CN" altLang="en-US"/>
          </a:p>
        </p:txBody>
      </p:sp>
    </p:spTree>
    <p:extLst>
      <p:ext uri="{BB962C8B-B14F-4D97-AF65-F5344CB8AC3E}">
        <p14:creationId xmlns:p14="http://schemas.microsoft.com/office/powerpoint/2010/main" val="135065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10</a:t>
            </a:fld>
            <a:endParaRPr lang="zh-CN" altLang="en-US"/>
          </a:p>
        </p:txBody>
      </p:sp>
    </p:spTree>
    <p:extLst>
      <p:ext uri="{BB962C8B-B14F-4D97-AF65-F5344CB8AC3E}">
        <p14:creationId xmlns:p14="http://schemas.microsoft.com/office/powerpoint/2010/main" val="1536162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11</a:t>
            </a:fld>
            <a:endParaRPr lang="zh-CN" altLang="en-US"/>
          </a:p>
        </p:txBody>
      </p:sp>
    </p:spTree>
    <p:extLst>
      <p:ext uri="{BB962C8B-B14F-4D97-AF65-F5344CB8AC3E}">
        <p14:creationId xmlns:p14="http://schemas.microsoft.com/office/powerpoint/2010/main" val="154524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12</a:t>
            </a:fld>
            <a:endParaRPr lang="zh-CN" altLang="en-US"/>
          </a:p>
        </p:txBody>
      </p:sp>
    </p:spTree>
    <p:extLst>
      <p:ext uri="{BB962C8B-B14F-4D97-AF65-F5344CB8AC3E}">
        <p14:creationId xmlns:p14="http://schemas.microsoft.com/office/powerpoint/2010/main" val="236109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13</a:t>
            </a:fld>
            <a:endParaRPr lang="zh-CN" altLang="en-US"/>
          </a:p>
        </p:txBody>
      </p:sp>
    </p:spTree>
    <p:extLst>
      <p:ext uri="{BB962C8B-B14F-4D97-AF65-F5344CB8AC3E}">
        <p14:creationId xmlns:p14="http://schemas.microsoft.com/office/powerpoint/2010/main" val="166758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14</a:t>
            </a:fld>
            <a:endParaRPr lang="zh-CN" altLang="en-US"/>
          </a:p>
        </p:txBody>
      </p:sp>
    </p:spTree>
    <p:extLst>
      <p:ext uri="{BB962C8B-B14F-4D97-AF65-F5344CB8AC3E}">
        <p14:creationId xmlns:p14="http://schemas.microsoft.com/office/powerpoint/2010/main" val="227758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2</a:t>
            </a:fld>
            <a:endParaRPr lang="zh-CN" altLang="en-US"/>
          </a:p>
        </p:txBody>
      </p:sp>
    </p:spTree>
    <p:extLst>
      <p:ext uri="{BB962C8B-B14F-4D97-AF65-F5344CB8AC3E}">
        <p14:creationId xmlns:p14="http://schemas.microsoft.com/office/powerpoint/2010/main" val="308118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3</a:t>
            </a:fld>
            <a:endParaRPr lang="zh-CN" altLang="en-US"/>
          </a:p>
        </p:txBody>
      </p:sp>
    </p:spTree>
    <p:extLst>
      <p:ext uri="{BB962C8B-B14F-4D97-AF65-F5344CB8AC3E}">
        <p14:creationId xmlns:p14="http://schemas.microsoft.com/office/powerpoint/2010/main" val="92772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4</a:t>
            </a:fld>
            <a:endParaRPr lang="zh-CN" altLang="en-US"/>
          </a:p>
        </p:txBody>
      </p:sp>
    </p:spTree>
    <p:extLst>
      <p:ext uri="{BB962C8B-B14F-4D97-AF65-F5344CB8AC3E}">
        <p14:creationId xmlns:p14="http://schemas.microsoft.com/office/powerpoint/2010/main" val="314822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5</a:t>
            </a:fld>
            <a:endParaRPr lang="zh-CN" altLang="en-US"/>
          </a:p>
        </p:txBody>
      </p:sp>
    </p:spTree>
    <p:extLst>
      <p:ext uri="{BB962C8B-B14F-4D97-AF65-F5344CB8AC3E}">
        <p14:creationId xmlns:p14="http://schemas.microsoft.com/office/powerpoint/2010/main" val="171052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6</a:t>
            </a:fld>
            <a:endParaRPr lang="zh-CN" altLang="en-US"/>
          </a:p>
        </p:txBody>
      </p:sp>
    </p:spTree>
    <p:extLst>
      <p:ext uri="{BB962C8B-B14F-4D97-AF65-F5344CB8AC3E}">
        <p14:creationId xmlns:p14="http://schemas.microsoft.com/office/powerpoint/2010/main" val="68784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7</a:t>
            </a:fld>
            <a:endParaRPr lang="zh-CN" altLang="en-US"/>
          </a:p>
        </p:txBody>
      </p:sp>
    </p:spTree>
    <p:extLst>
      <p:ext uri="{BB962C8B-B14F-4D97-AF65-F5344CB8AC3E}">
        <p14:creationId xmlns:p14="http://schemas.microsoft.com/office/powerpoint/2010/main" val="426536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8</a:t>
            </a:fld>
            <a:endParaRPr lang="zh-CN" altLang="en-US"/>
          </a:p>
        </p:txBody>
      </p:sp>
    </p:spTree>
    <p:extLst>
      <p:ext uri="{BB962C8B-B14F-4D97-AF65-F5344CB8AC3E}">
        <p14:creationId xmlns:p14="http://schemas.microsoft.com/office/powerpoint/2010/main" val="167162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EAAE164-4D3F-408A-AF63-C73293295C82}" type="slidenum">
              <a:rPr lang="zh-CN" altLang="en-US" smtClean="0"/>
              <a:t>9</a:t>
            </a:fld>
            <a:endParaRPr lang="zh-CN" altLang="en-US"/>
          </a:p>
        </p:txBody>
      </p:sp>
    </p:spTree>
    <p:extLst>
      <p:ext uri="{BB962C8B-B14F-4D97-AF65-F5344CB8AC3E}">
        <p14:creationId xmlns:p14="http://schemas.microsoft.com/office/powerpoint/2010/main" val="425396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966AAD-A499-42F9-8D41-413268A9A125}"/>
              </a:ext>
            </a:extLst>
          </p:cNvPr>
          <p:cNvSpPr>
            <a:spLocks noGrp="1"/>
          </p:cNvSpPr>
          <p:nvPr>
            <p:ph type="dt" sz="half" idx="10"/>
          </p:nvPr>
        </p:nvSpPr>
        <p:spPr/>
        <p:txBody>
          <a:bodyPr/>
          <a:lstStyle/>
          <a:p>
            <a:fld id="{32C966CA-B7DB-4821-8F4E-1EB9A52B8A5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1782679F-2E6B-4DFA-A923-B401A4C7B2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748E73-FF72-40FE-9338-39BE5F84226C}"/>
              </a:ext>
            </a:extLst>
          </p:cNvPr>
          <p:cNvSpPr>
            <a:spLocks noGrp="1"/>
          </p:cNvSpPr>
          <p:nvPr>
            <p:ph type="sldNum" sz="quarter" idx="12"/>
          </p:nvPr>
        </p:nvSpPr>
        <p:spPr/>
        <p:txBody>
          <a:bodyPr/>
          <a:lstStyle/>
          <a:p>
            <a:fld id="{2C34493E-BF69-460E-9040-746045F87E6C}" type="slidenum">
              <a:rPr lang="zh-CN" altLang="en-US" smtClean="0"/>
              <a:t>‹#›</a:t>
            </a:fld>
            <a:endParaRPr lang="zh-CN" altLang="en-US"/>
          </a:p>
        </p:txBody>
      </p:sp>
      <p:grpSp>
        <p:nvGrpSpPr>
          <p:cNvPr id="5" name="组合 4">
            <a:extLst>
              <a:ext uri="{FF2B5EF4-FFF2-40B4-BE49-F238E27FC236}">
                <a16:creationId xmlns:a16="http://schemas.microsoft.com/office/drawing/2014/main" id="{C991DDC7-9AB1-4992-BB48-02CE145F8D8E}"/>
              </a:ext>
            </a:extLst>
          </p:cNvPr>
          <p:cNvGrpSpPr/>
          <p:nvPr userDrawn="1"/>
        </p:nvGrpSpPr>
        <p:grpSpPr>
          <a:xfrm>
            <a:off x="2718554" y="-206997"/>
            <a:ext cx="6878083" cy="7271993"/>
            <a:chOff x="-6183421" y="-3859382"/>
            <a:chExt cx="4449215" cy="4704023"/>
          </a:xfrm>
          <a:solidFill>
            <a:schemeClr val="bg1">
              <a:alpha val="5000"/>
            </a:schemeClr>
          </a:solidFill>
        </p:grpSpPr>
        <p:sp>
          <p:nvSpPr>
            <p:cNvPr id="6" name="Freeform 54">
              <a:extLst>
                <a:ext uri="{FF2B5EF4-FFF2-40B4-BE49-F238E27FC236}">
                  <a16:creationId xmlns:a16="http://schemas.microsoft.com/office/drawing/2014/main" id="{E53F9991-A775-4133-BB07-5B158F4AF65C}"/>
                </a:ext>
              </a:extLst>
            </p:cNvPr>
            <p:cNvSpPr>
              <a:spLocks/>
            </p:cNvSpPr>
            <p:nvPr/>
          </p:nvSpPr>
          <p:spPr bwMode="auto">
            <a:xfrm>
              <a:off x="-5948221" y="109634"/>
              <a:ext cx="1724806" cy="480205"/>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 name="Freeform 55">
              <a:extLst>
                <a:ext uri="{FF2B5EF4-FFF2-40B4-BE49-F238E27FC236}">
                  <a16:creationId xmlns:a16="http://schemas.microsoft.com/office/drawing/2014/main" id="{6EFBA8DD-7BAD-48A3-9DB5-0E2A1FCE77FE}"/>
                </a:ext>
              </a:extLst>
            </p:cNvPr>
            <p:cNvSpPr>
              <a:spLocks/>
            </p:cNvSpPr>
            <p:nvPr/>
          </p:nvSpPr>
          <p:spPr bwMode="auto">
            <a:xfrm>
              <a:off x="-6183421" y="-3849585"/>
              <a:ext cx="1519008" cy="2244214"/>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 name="Oval 56">
              <a:extLst>
                <a:ext uri="{FF2B5EF4-FFF2-40B4-BE49-F238E27FC236}">
                  <a16:creationId xmlns:a16="http://schemas.microsoft.com/office/drawing/2014/main" id="{9B5D13C7-22D2-4C02-8145-779670969850}"/>
                </a:ext>
              </a:extLst>
            </p:cNvPr>
            <p:cNvSpPr>
              <a:spLocks noChangeArrowheads="1"/>
            </p:cNvSpPr>
            <p:nvPr/>
          </p:nvSpPr>
          <p:spPr bwMode="auto">
            <a:xfrm>
              <a:off x="-4556616" y="-3369380"/>
              <a:ext cx="313601" cy="3136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9" name="Freeform 57">
              <a:extLst>
                <a:ext uri="{FF2B5EF4-FFF2-40B4-BE49-F238E27FC236}">
                  <a16:creationId xmlns:a16="http://schemas.microsoft.com/office/drawing/2014/main" id="{080B4987-2895-4A53-9772-088C184A61F8}"/>
                </a:ext>
              </a:extLst>
            </p:cNvPr>
            <p:cNvSpPr>
              <a:spLocks/>
            </p:cNvSpPr>
            <p:nvPr/>
          </p:nvSpPr>
          <p:spPr bwMode="auto">
            <a:xfrm>
              <a:off x="-5311221" y="-3859382"/>
              <a:ext cx="3430012" cy="206781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0" name="Freeform 58">
              <a:extLst>
                <a:ext uri="{FF2B5EF4-FFF2-40B4-BE49-F238E27FC236}">
                  <a16:creationId xmlns:a16="http://schemas.microsoft.com/office/drawing/2014/main" id="{670EA591-8544-4DBD-A4C1-652D54C6E756}"/>
                </a:ext>
              </a:extLst>
            </p:cNvPr>
            <p:cNvSpPr>
              <a:spLocks/>
            </p:cNvSpPr>
            <p:nvPr/>
          </p:nvSpPr>
          <p:spPr bwMode="auto">
            <a:xfrm>
              <a:off x="-4086214" y="-507766"/>
              <a:ext cx="617405" cy="254801"/>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1" name="Freeform 59">
              <a:extLst>
                <a:ext uri="{FF2B5EF4-FFF2-40B4-BE49-F238E27FC236}">
                  <a16:creationId xmlns:a16="http://schemas.microsoft.com/office/drawing/2014/main" id="{E0E663C6-6E54-4344-9C57-1686750AB439}"/>
                </a:ext>
              </a:extLst>
            </p:cNvPr>
            <p:cNvSpPr>
              <a:spLocks/>
            </p:cNvSpPr>
            <p:nvPr/>
          </p:nvSpPr>
          <p:spPr bwMode="auto">
            <a:xfrm>
              <a:off x="-5918824" y="-507766"/>
              <a:ext cx="1891410" cy="343005"/>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2" name="Freeform 60">
              <a:extLst>
                <a:ext uri="{FF2B5EF4-FFF2-40B4-BE49-F238E27FC236}">
                  <a16:creationId xmlns:a16="http://schemas.microsoft.com/office/drawing/2014/main" id="{A82A034A-554A-4A73-BF69-21E9333E90E8}"/>
                </a:ext>
              </a:extLst>
            </p:cNvPr>
            <p:cNvSpPr>
              <a:spLocks/>
            </p:cNvSpPr>
            <p:nvPr/>
          </p:nvSpPr>
          <p:spPr bwMode="auto">
            <a:xfrm>
              <a:off x="-5860023" y="-1056568"/>
              <a:ext cx="1176004" cy="362605"/>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3" name="Freeform 61">
              <a:extLst>
                <a:ext uri="{FF2B5EF4-FFF2-40B4-BE49-F238E27FC236}">
                  <a16:creationId xmlns:a16="http://schemas.microsoft.com/office/drawing/2014/main" id="{DC19E147-F046-4C54-B1FC-41D42DA1B363}"/>
                </a:ext>
              </a:extLst>
            </p:cNvPr>
            <p:cNvSpPr>
              <a:spLocks/>
            </p:cNvSpPr>
            <p:nvPr/>
          </p:nvSpPr>
          <p:spPr bwMode="auto">
            <a:xfrm>
              <a:off x="-4664419" y="-1056568"/>
              <a:ext cx="1744406" cy="362605"/>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 name="Freeform 62">
              <a:extLst>
                <a:ext uri="{FF2B5EF4-FFF2-40B4-BE49-F238E27FC236}">
                  <a16:creationId xmlns:a16="http://schemas.microsoft.com/office/drawing/2014/main" id="{5219C500-7C35-494E-9829-3E9FA7093AE5}"/>
                </a:ext>
              </a:extLst>
            </p:cNvPr>
            <p:cNvSpPr>
              <a:spLocks/>
            </p:cNvSpPr>
            <p:nvPr/>
          </p:nvSpPr>
          <p:spPr bwMode="auto">
            <a:xfrm>
              <a:off x="-5144618" y="-1595574"/>
              <a:ext cx="2636212" cy="352802"/>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5" name="Freeform 63">
              <a:extLst>
                <a:ext uri="{FF2B5EF4-FFF2-40B4-BE49-F238E27FC236}">
                  <a16:creationId xmlns:a16="http://schemas.microsoft.com/office/drawing/2014/main" id="{FA32C4AE-218A-42F3-9FA4-4F7C1D6CCC3F}"/>
                </a:ext>
              </a:extLst>
            </p:cNvPr>
            <p:cNvSpPr>
              <a:spLocks/>
            </p:cNvSpPr>
            <p:nvPr/>
          </p:nvSpPr>
          <p:spPr bwMode="auto">
            <a:xfrm>
              <a:off x="-5644423" y="-1595574"/>
              <a:ext cx="480205" cy="352802"/>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6" name="Freeform 64">
              <a:extLst>
                <a:ext uri="{FF2B5EF4-FFF2-40B4-BE49-F238E27FC236}">
                  <a16:creationId xmlns:a16="http://schemas.microsoft.com/office/drawing/2014/main" id="{B7512643-AE8C-4DDC-A72D-EFCDDFECB647}"/>
                </a:ext>
              </a:extLst>
            </p:cNvPr>
            <p:cNvSpPr>
              <a:spLocks/>
            </p:cNvSpPr>
            <p:nvPr/>
          </p:nvSpPr>
          <p:spPr bwMode="auto">
            <a:xfrm>
              <a:off x="-3949014" y="-1526971"/>
              <a:ext cx="2214808" cy="2371612"/>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grpSp>
        <p:nvGrpSpPr>
          <p:cNvPr id="17" name="组合 16">
            <a:extLst>
              <a:ext uri="{FF2B5EF4-FFF2-40B4-BE49-F238E27FC236}">
                <a16:creationId xmlns:a16="http://schemas.microsoft.com/office/drawing/2014/main" id="{E4CBFF20-619C-44E6-A878-0CA308D342FC}"/>
              </a:ext>
            </a:extLst>
          </p:cNvPr>
          <p:cNvGrpSpPr/>
          <p:nvPr userDrawn="1"/>
        </p:nvGrpSpPr>
        <p:grpSpPr>
          <a:xfrm>
            <a:off x="9257252" y="333375"/>
            <a:ext cx="2931761" cy="595405"/>
            <a:chOff x="9257252" y="333375"/>
            <a:chExt cx="2931761" cy="595405"/>
          </a:xfrm>
        </p:grpSpPr>
        <p:sp>
          <p:nvSpPr>
            <p:cNvPr id="18" name="文本框 17">
              <a:extLst>
                <a:ext uri="{FF2B5EF4-FFF2-40B4-BE49-F238E27FC236}">
                  <a16:creationId xmlns:a16="http://schemas.microsoft.com/office/drawing/2014/main" id="{8589C66B-369F-4820-8176-111147EE1C29}"/>
                </a:ext>
              </a:extLst>
            </p:cNvPr>
            <p:cNvSpPr txBox="1"/>
            <p:nvPr/>
          </p:nvSpPr>
          <p:spPr>
            <a:xfrm>
              <a:off x="9679624" y="672210"/>
              <a:ext cx="2141986" cy="153888"/>
            </a:xfrm>
            <a:prstGeom prst="rect">
              <a:avLst/>
            </a:prstGeom>
            <a:noFill/>
          </p:spPr>
          <p:txBody>
            <a:bodyPr wrap="square" rtlCol="0">
              <a:spAutoFit/>
            </a:bodyPr>
            <a:lstStyle/>
            <a:p>
              <a:pPr algn="dist"/>
              <a:r>
                <a:rPr lang="en-US" altLang="zh-CN" sz="400" b="1" dirty="0">
                  <a:solidFill>
                    <a:srgbClr val="012CAD"/>
                  </a:solidFill>
                  <a:latin typeface="Arial" panose="020B0604020202020204" pitchFamily="34" charset="0"/>
                  <a:ea typeface="+mj-ea"/>
                  <a:sym typeface="Arial" panose="020B0604020202020204" pitchFamily="34" charset="0"/>
                </a:rPr>
                <a:t>GUNLIN UNIVERSITY OF ELECTRONIC TECHNOLOGY</a:t>
              </a:r>
              <a:endParaRPr lang="zh-CN" altLang="en-US" sz="400" b="1" dirty="0">
                <a:solidFill>
                  <a:srgbClr val="012CAD"/>
                </a:solidFill>
                <a:latin typeface="Arial" panose="020B0604020202020204" pitchFamily="34" charset="0"/>
                <a:ea typeface="+mj-ea"/>
                <a:sym typeface="Arial" panose="020B0604020202020204" pitchFamily="34" charset="0"/>
              </a:endParaRPr>
            </a:p>
          </p:txBody>
        </p:sp>
        <p:grpSp>
          <p:nvGrpSpPr>
            <p:cNvPr id="19" name="组合 18">
              <a:extLst>
                <a:ext uri="{FF2B5EF4-FFF2-40B4-BE49-F238E27FC236}">
                  <a16:creationId xmlns:a16="http://schemas.microsoft.com/office/drawing/2014/main" id="{1E5012BA-20E3-40D9-88B4-5C3753B3F4B9}"/>
                </a:ext>
              </a:extLst>
            </p:cNvPr>
            <p:cNvGrpSpPr/>
            <p:nvPr/>
          </p:nvGrpSpPr>
          <p:grpSpPr>
            <a:xfrm>
              <a:off x="9725201" y="432447"/>
              <a:ext cx="2040247" cy="265084"/>
              <a:chOff x="3451226" y="1804988"/>
              <a:chExt cx="7208838" cy="936626"/>
            </a:xfrm>
            <a:solidFill>
              <a:srgbClr val="012CAD"/>
            </a:solidFill>
          </p:grpSpPr>
          <p:sp>
            <p:nvSpPr>
              <p:cNvPr id="85" name="Freeform 65">
                <a:extLst>
                  <a:ext uri="{FF2B5EF4-FFF2-40B4-BE49-F238E27FC236}">
                    <a16:creationId xmlns:a16="http://schemas.microsoft.com/office/drawing/2014/main" id="{A5FF3949-761D-4E2B-BC3E-0BBD589CEE7F}"/>
                  </a:ext>
                </a:extLst>
              </p:cNvPr>
              <p:cNvSpPr>
                <a:spLocks/>
              </p:cNvSpPr>
              <p:nvPr/>
            </p:nvSpPr>
            <p:spPr bwMode="auto">
              <a:xfrm>
                <a:off x="3451226" y="1876426"/>
                <a:ext cx="490538" cy="728663"/>
              </a:xfrm>
              <a:custGeom>
                <a:avLst/>
                <a:gdLst>
                  <a:gd name="T0" fmla="*/ 184 w 319"/>
                  <a:gd name="T1" fmla="*/ 100 h 473"/>
                  <a:gd name="T2" fmla="*/ 222 w 319"/>
                  <a:gd name="T3" fmla="*/ 20 h 473"/>
                  <a:gd name="T4" fmla="*/ 256 w 319"/>
                  <a:gd name="T5" fmla="*/ 38 h 473"/>
                  <a:gd name="T6" fmla="*/ 267 w 319"/>
                  <a:gd name="T7" fmla="*/ 91 h 473"/>
                  <a:gd name="T8" fmla="*/ 318 w 319"/>
                  <a:gd name="T9" fmla="*/ 126 h 473"/>
                  <a:gd name="T10" fmla="*/ 289 w 319"/>
                  <a:gd name="T11" fmla="*/ 156 h 473"/>
                  <a:gd name="T12" fmla="*/ 209 w 319"/>
                  <a:gd name="T13" fmla="*/ 209 h 473"/>
                  <a:gd name="T14" fmla="*/ 216 w 319"/>
                  <a:gd name="T15" fmla="*/ 245 h 473"/>
                  <a:gd name="T16" fmla="*/ 275 w 319"/>
                  <a:gd name="T17" fmla="*/ 209 h 473"/>
                  <a:gd name="T18" fmla="*/ 271 w 319"/>
                  <a:gd name="T19" fmla="*/ 257 h 473"/>
                  <a:gd name="T20" fmla="*/ 199 w 319"/>
                  <a:gd name="T21" fmla="*/ 321 h 473"/>
                  <a:gd name="T22" fmla="*/ 189 w 319"/>
                  <a:gd name="T23" fmla="*/ 472 h 473"/>
                  <a:gd name="T24" fmla="*/ 146 w 319"/>
                  <a:gd name="T25" fmla="*/ 458 h 473"/>
                  <a:gd name="T26" fmla="*/ 130 w 319"/>
                  <a:gd name="T27" fmla="*/ 418 h 473"/>
                  <a:gd name="T28" fmla="*/ 128 w 319"/>
                  <a:gd name="T29" fmla="*/ 374 h 473"/>
                  <a:gd name="T30" fmla="*/ 101 w 319"/>
                  <a:gd name="T31" fmla="*/ 382 h 473"/>
                  <a:gd name="T32" fmla="*/ 44 w 319"/>
                  <a:gd name="T33" fmla="*/ 399 h 473"/>
                  <a:gd name="T34" fmla="*/ 45 w 319"/>
                  <a:gd name="T35" fmla="*/ 335 h 473"/>
                  <a:gd name="T36" fmla="*/ 109 w 319"/>
                  <a:gd name="T37" fmla="*/ 272 h 473"/>
                  <a:gd name="T38" fmla="*/ 152 w 319"/>
                  <a:gd name="T39" fmla="*/ 244 h 473"/>
                  <a:gd name="T40" fmla="*/ 137 w 319"/>
                  <a:gd name="T41" fmla="*/ 211 h 473"/>
                  <a:gd name="T42" fmla="*/ 26 w 319"/>
                  <a:gd name="T43" fmla="*/ 201 h 473"/>
                  <a:gd name="T44" fmla="*/ 29 w 319"/>
                  <a:gd name="T45" fmla="*/ 158 h 473"/>
                  <a:gd name="T46" fmla="*/ 184 w 319"/>
                  <a:gd name="T47" fmla="*/ 10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73">
                    <a:moveTo>
                      <a:pt x="184" y="100"/>
                    </a:moveTo>
                    <a:cubicBezTo>
                      <a:pt x="184" y="100"/>
                      <a:pt x="208" y="40"/>
                      <a:pt x="222" y="20"/>
                    </a:cubicBezTo>
                    <a:cubicBezTo>
                      <a:pt x="236" y="0"/>
                      <a:pt x="256" y="10"/>
                      <a:pt x="256" y="38"/>
                    </a:cubicBezTo>
                    <a:cubicBezTo>
                      <a:pt x="256" y="66"/>
                      <a:pt x="249" y="78"/>
                      <a:pt x="267" y="91"/>
                    </a:cubicBezTo>
                    <a:cubicBezTo>
                      <a:pt x="285" y="104"/>
                      <a:pt x="318" y="110"/>
                      <a:pt x="318" y="126"/>
                    </a:cubicBezTo>
                    <a:cubicBezTo>
                      <a:pt x="318" y="142"/>
                      <a:pt x="319" y="145"/>
                      <a:pt x="289" y="156"/>
                    </a:cubicBezTo>
                    <a:cubicBezTo>
                      <a:pt x="259" y="167"/>
                      <a:pt x="214" y="188"/>
                      <a:pt x="209" y="209"/>
                    </a:cubicBezTo>
                    <a:cubicBezTo>
                      <a:pt x="204" y="230"/>
                      <a:pt x="197" y="257"/>
                      <a:pt x="216" y="245"/>
                    </a:cubicBezTo>
                    <a:cubicBezTo>
                      <a:pt x="235" y="233"/>
                      <a:pt x="271" y="214"/>
                      <a:pt x="275" y="209"/>
                    </a:cubicBezTo>
                    <a:cubicBezTo>
                      <a:pt x="279" y="204"/>
                      <a:pt x="281" y="243"/>
                      <a:pt x="271" y="257"/>
                    </a:cubicBezTo>
                    <a:cubicBezTo>
                      <a:pt x="261" y="271"/>
                      <a:pt x="205" y="311"/>
                      <a:pt x="199" y="321"/>
                    </a:cubicBezTo>
                    <a:cubicBezTo>
                      <a:pt x="193" y="331"/>
                      <a:pt x="188" y="439"/>
                      <a:pt x="189" y="472"/>
                    </a:cubicBezTo>
                    <a:cubicBezTo>
                      <a:pt x="189" y="472"/>
                      <a:pt x="154" y="473"/>
                      <a:pt x="146" y="458"/>
                    </a:cubicBezTo>
                    <a:cubicBezTo>
                      <a:pt x="138" y="443"/>
                      <a:pt x="130" y="423"/>
                      <a:pt x="130" y="418"/>
                    </a:cubicBezTo>
                    <a:cubicBezTo>
                      <a:pt x="130" y="413"/>
                      <a:pt x="128" y="374"/>
                      <a:pt x="128" y="374"/>
                    </a:cubicBezTo>
                    <a:cubicBezTo>
                      <a:pt x="128" y="374"/>
                      <a:pt x="107" y="371"/>
                      <a:pt x="101" y="382"/>
                    </a:cubicBezTo>
                    <a:cubicBezTo>
                      <a:pt x="95" y="393"/>
                      <a:pt x="58" y="415"/>
                      <a:pt x="44" y="399"/>
                    </a:cubicBezTo>
                    <a:cubicBezTo>
                      <a:pt x="30" y="383"/>
                      <a:pt x="31" y="351"/>
                      <a:pt x="45" y="335"/>
                    </a:cubicBezTo>
                    <a:cubicBezTo>
                      <a:pt x="59" y="319"/>
                      <a:pt x="105" y="276"/>
                      <a:pt x="109" y="272"/>
                    </a:cubicBezTo>
                    <a:cubicBezTo>
                      <a:pt x="113" y="268"/>
                      <a:pt x="151" y="255"/>
                      <a:pt x="152" y="244"/>
                    </a:cubicBezTo>
                    <a:cubicBezTo>
                      <a:pt x="153" y="233"/>
                      <a:pt x="163" y="198"/>
                      <a:pt x="137" y="211"/>
                    </a:cubicBezTo>
                    <a:cubicBezTo>
                      <a:pt x="115" y="222"/>
                      <a:pt x="50" y="234"/>
                      <a:pt x="26" y="201"/>
                    </a:cubicBezTo>
                    <a:cubicBezTo>
                      <a:pt x="2" y="168"/>
                      <a:pt x="0" y="149"/>
                      <a:pt x="29" y="158"/>
                    </a:cubicBezTo>
                    <a:cubicBezTo>
                      <a:pt x="58" y="167"/>
                      <a:pt x="166" y="119"/>
                      <a:pt x="184"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86" name="Freeform 66">
                <a:extLst>
                  <a:ext uri="{FF2B5EF4-FFF2-40B4-BE49-F238E27FC236}">
                    <a16:creationId xmlns:a16="http://schemas.microsoft.com/office/drawing/2014/main" id="{732781EF-AA20-4C63-9EC5-361585D360AB}"/>
                  </a:ext>
                </a:extLst>
              </p:cNvPr>
              <p:cNvSpPr>
                <a:spLocks/>
              </p:cNvSpPr>
              <p:nvPr/>
            </p:nvSpPr>
            <p:spPr bwMode="auto">
              <a:xfrm>
                <a:off x="3914776" y="1822451"/>
                <a:ext cx="384175" cy="815975"/>
              </a:xfrm>
              <a:custGeom>
                <a:avLst/>
                <a:gdLst>
                  <a:gd name="T0" fmla="*/ 106 w 250"/>
                  <a:gd name="T1" fmla="*/ 118 h 529"/>
                  <a:gd name="T2" fmla="*/ 126 w 250"/>
                  <a:gd name="T3" fmla="*/ 34 h 529"/>
                  <a:gd name="T4" fmla="*/ 161 w 250"/>
                  <a:gd name="T5" fmla="*/ 20 h 529"/>
                  <a:gd name="T6" fmla="*/ 162 w 250"/>
                  <a:gd name="T7" fmla="*/ 69 h 529"/>
                  <a:gd name="T8" fmla="*/ 151 w 250"/>
                  <a:gd name="T9" fmla="*/ 111 h 529"/>
                  <a:gd name="T10" fmla="*/ 176 w 250"/>
                  <a:gd name="T11" fmla="*/ 110 h 529"/>
                  <a:gd name="T12" fmla="*/ 233 w 250"/>
                  <a:gd name="T13" fmla="*/ 96 h 529"/>
                  <a:gd name="T14" fmla="*/ 227 w 250"/>
                  <a:gd name="T15" fmla="*/ 125 h 529"/>
                  <a:gd name="T16" fmla="*/ 152 w 250"/>
                  <a:gd name="T17" fmla="*/ 139 h 529"/>
                  <a:gd name="T18" fmla="*/ 141 w 250"/>
                  <a:gd name="T19" fmla="*/ 162 h 529"/>
                  <a:gd name="T20" fmla="*/ 136 w 250"/>
                  <a:gd name="T21" fmla="*/ 206 h 529"/>
                  <a:gd name="T22" fmla="*/ 216 w 250"/>
                  <a:gd name="T23" fmla="*/ 217 h 529"/>
                  <a:gd name="T24" fmla="*/ 192 w 250"/>
                  <a:gd name="T25" fmla="*/ 250 h 529"/>
                  <a:gd name="T26" fmla="*/ 157 w 250"/>
                  <a:gd name="T27" fmla="*/ 256 h 529"/>
                  <a:gd name="T28" fmla="*/ 142 w 250"/>
                  <a:gd name="T29" fmla="*/ 297 h 529"/>
                  <a:gd name="T30" fmla="*/ 167 w 250"/>
                  <a:gd name="T31" fmla="*/ 324 h 529"/>
                  <a:gd name="T32" fmla="*/ 201 w 250"/>
                  <a:gd name="T33" fmla="*/ 381 h 529"/>
                  <a:gd name="T34" fmla="*/ 180 w 250"/>
                  <a:gd name="T35" fmla="*/ 436 h 529"/>
                  <a:gd name="T36" fmla="*/ 202 w 250"/>
                  <a:gd name="T37" fmla="*/ 508 h 529"/>
                  <a:gd name="T38" fmla="*/ 128 w 250"/>
                  <a:gd name="T39" fmla="*/ 489 h 529"/>
                  <a:gd name="T40" fmla="*/ 88 w 250"/>
                  <a:gd name="T41" fmla="*/ 473 h 529"/>
                  <a:gd name="T42" fmla="*/ 78 w 250"/>
                  <a:gd name="T43" fmla="*/ 401 h 529"/>
                  <a:gd name="T44" fmla="*/ 80 w 250"/>
                  <a:gd name="T45" fmla="*/ 362 h 529"/>
                  <a:gd name="T46" fmla="*/ 18 w 250"/>
                  <a:gd name="T47" fmla="*/ 345 h 529"/>
                  <a:gd name="T48" fmla="*/ 38 w 250"/>
                  <a:gd name="T49" fmla="*/ 317 h 529"/>
                  <a:gd name="T50" fmla="*/ 93 w 250"/>
                  <a:gd name="T51" fmla="*/ 320 h 529"/>
                  <a:gd name="T52" fmla="*/ 109 w 250"/>
                  <a:gd name="T53" fmla="*/ 276 h 529"/>
                  <a:gd name="T54" fmla="*/ 66 w 250"/>
                  <a:gd name="T55" fmla="*/ 261 h 529"/>
                  <a:gd name="T56" fmla="*/ 46 w 250"/>
                  <a:gd name="T57" fmla="*/ 273 h 529"/>
                  <a:gd name="T58" fmla="*/ 8 w 250"/>
                  <a:gd name="T59" fmla="*/ 273 h 529"/>
                  <a:gd name="T60" fmla="*/ 23 w 250"/>
                  <a:gd name="T61" fmla="*/ 231 h 529"/>
                  <a:gd name="T62" fmla="*/ 87 w 250"/>
                  <a:gd name="T63" fmla="*/ 211 h 529"/>
                  <a:gd name="T64" fmla="*/ 79 w 250"/>
                  <a:gd name="T65" fmla="*/ 168 h 529"/>
                  <a:gd name="T66" fmla="*/ 56 w 250"/>
                  <a:gd name="T67" fmla="*/ 139 h 529"/>
                  <a:gd name="T68" fmla="*/ 106 w 250"/>
                  <a:gd name="T69" fmla="*/ 118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0" h="529">
                    <a:moveTo>
                      <a:pt x="106" y="118"/>
                    </a:moveTo>
                    <a:cubicBezTo>
                      <a:pt x="106" y="118"/>
                      <a:pt x="119" y="47"/>
                      <a:pt x="126" y="34"/>
                    </a:cubicBezTo>
                    <a:cubicBezTo>
                      <a:pt x="133" y="21"/>
                      <a:pt x="148" y="0"/>
                      <a:pt x="161" y="20"/>
                    </a:cubicBezTo>
                    <a:cubicBezTo>
                      <a:pt x="174" y="40"/>
                      <a:pt x="173" y="53"/>
                      <a:pt x="162" y="69"/>
                    </a:cubicBezTo>
                    <a:cubicBezTo>
                      <a:pt x="151" y="85"/>
                      <a:pt x="151" y="107"/>
                      <a:pt x="151" y="111"/>
                    </a:cubicBezTo>
                    <a:cubicBezTo>
                      <a:pt x="151" y="115"/>
                      <a:pt x="170" y="112"/>
                      <a:pt x="176" y="110"/>
                    </a:cubicBezTo>
                    <a:cubicBezTo>
                      <a:pt x="201" y="99"/>
                      <a:pt x="221" y="92"/>
                      <a:pt x="233" y="96"/>
                    </a:cubicBezTo>
                    <a:cubicBezTo>
                      <a:pt x="242" y="99"/>
                      <a:pt x="250" y="113"/>
                      <a:pt x="227" y="125"/>
                    </a:cubicBezTo>
                    <a:cubicBezTo>
                      <a:pt x="188" y="147"/>
                      <a:pt x="152" y="139"/>
                      <a:pt x="152" y="139"/>
                    </a:cubicBezTo>
                    <a:cubicBezTo>
                      <a:pt x="152" y="139"/>
                      <a:pt x="145" y="142"/>
                      <a:pt x="141" y="162"/>
                    </a:cubicBezTo>
                    <a:cubicBezTo>
                      <a:pt x="137" y="182"/>
                      <a:pt x="136" y="206"/>
                      <a:pt x="136" y="206"/>
                    </a:cubicBezTo>
                    <a:cubicBezTo>
                      <a:pt x="136" y="206"/>
                      <a:pt x="206" y="204"/>
                      <a:pt x="216" y="217"/>
                    </a:cubicBezTo>
                    <a:cubicBezTo>
                      <a:pt x="226" y="230"/>
                      <a:pt x="226" y="265"/>
                      <a:pt x="192" y="250"/>
                    </a:cubicBezTo>
                    <a:cubicBezTo>
                      <a:pt x="167" y="243"/>
                      <a:pt x="167" y="246"/>
                      <a:pt x="157" y="256"/>
                    </a:cubicBezTo>
                    <a:cubicBezTo>
                      <a:pt x="147" y="266"/>
                      <a:pt x="136" y="273"/>
                      <a:pt x="142" y="297"/>
                    </a:cubicBezTo>
                    <a:cubicBezTo>
                      <a:pt x="148" y="321"/>
                      <a:pt x="154" y="322"/>
                      <a:pt x="167" y="324"/>
                    </a:cubicBezTo>
                    <a:cubicBezTo>
                      <a:pt x="180" y="326"/>
                      <a:pt x="219" y="339"/>
                      <a:pt x="201" y="381"/>
                    </a:cubicBezTo>
                    <a:cubicBezTo>
                      <a:pt x="201" y="381"/>
                      <a:pt x="158" y="418"/>
                      <a:pt x="180" y="436"/>
                    </a:cubicBezTo>
                    <a:cubicBezTo>
                      <a:pt x="201" y="453"/>
                      <a:pt x="222" y="486"/>
                      <a:pt x="202" y="508"/>
                    </a:cubicBezTo>
                    <a:cubicBezTo>
                      <a:pt x="182" y="529"/>
                      <a:pt x="145" y="493"/>
                      <a:pt x="128" y="489"/>
                    </a:cubicBezTo>
                    <a:cubicBezTo>
                      <a:pt x="110" y="485"/>
                      <a:pt x="105" y="485"/>
                      <a:pt x="88" y="473"/>
                    </a:cubicBezTo>
                    <a:cubicBezTo>
                      <a:pt x="70" y="461"/>
                      <a:pt x="57" y="424"/>
                      <a:pt x="78" y="401"/>
                    </a:cubicBezTo>
                    <a:cubicBezTo>
                      <a:pt x="100" y="378"/>
                      <a:pt x="136" y="361"/>
                      <a:pt x="80" y="362"/>
                    </a:cubicBezTo>
                    <a:cubicBezTo>
                      <a:pt x="24" y="364"/>
                      <a:pt x="18" y="345"/>
                      <a:pt x="18" y="345"/>
                    </a:cubicBezTo>
                    <a:cubicBezTo>
                      <a:pt x="18" y="345"/>
                      <a:pt x="2" y="294"/>
                      <a:pt x="38" y="317"/>
                    </a:cubicBezTo>
                    <a:cubicBezTo>
                      <a:pt x="38" y="317"/>
                      <a:pt x="80" y="328"/>
                      <a:pt x="93" y="320"/>
                    </a:cubicBezTo>
                    <a:cubicBezTo>
                      <a:pt x="106" y="312"/>
                      <a:pt x="109" y="276"/>
                      <a:pt x="109" y="276"/>
                    </a:cubicBezTo>
                    <a:cubicBezTo>
                      <a:pt x="109" y="276"/>
                      <a:pt x="122" y="250"/>
                      <a:pt x="66" y="261"/>
                    </a:cubicBezTo>
                    <a:cubicBezTo>
                      <a:pt x="66" y="261"/>
                      <a:pt x="51" y="262"/>
                      <a:pt x="46" y="273"/>
                    </a:cubicBezTo>
                    <a:cubicBezTo>
                      <a:pt x="42" y="284"/>
                      <a:pt x="15" y="284"/>
                      <a:pt x="8" y="273"/>
                    </a:cubicBezTo>
                    <a:cubicBezTo>
                      <a:pt x="0" y="262"/>
                      <a:pt x="1" y="230"/>
                      <a:pt x="23" y="231"/>
                    </a:cubicBezTo>
                    <a:cubicBezTo>
                      <a:pt x="45" y="232"/>
                      <a:pt x="82" y="222"/>
                      <a:pt x="87" y="211"/>
                    </a:cubicBezTo>
                    <a:cubicBezTo>
                      <a:pt x="92" y="200"/>
                      <a:pt x="98" y="174"/>
                      <a:pt x="79" y="168"/>
                    </a:cubicBezTo>
                    <a:cubicBezTo>
                      <a:pt x="60" y="161"/>
                      <a:pt x="44" y="154"/>
                      <a:pt x="56" y="139"/>
                    </a:cubicBezTo>
                    <a:cubicBezTo>
                      <a:pt x="68" y="124"/>
                      <a:pt x="92" y="136"/>
                      <a:pt x="10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87" name="Freeform 67">
                <a:extLst>
                  <a:ext uri="{FF2B5EF4-FFF2-40B4-BE49-F238E27FC236}">
                    <a16:creationId xmlns:a16="http://schemas.microsoft.com/office/drawing/2014/main" id="{B7CA5689-3AD0-4DA8-AA94-92A1163E8E3F}"/>
                  </a:ext>
                </a:extLst>
              </p:cNvPr>
              <p:cNvSpPr>
                <a:spLocks/>
              </p:cNvSpPr>
              <p:nvPr/>
            </p:nvSpPr>
            <p:spPr bwMode="auto">
              <a:xfrm>
                <a:off x="4387851" y="1905001"/>
                <a:ext cx="471488" cy="647700"/>
              </a:xfrm>
              <a:custGeom>
                <a:avLst/>
                <a:gdLst>
                  <a:gd name="T0" fmla="*/ 269 w 307"/>
                  <a:gd name="T1" fmla="*/ 4 h 420"/>
                  <a:gd name="T2" fmla="*/ 306 w 307"/>
                  <a:gd name="T3" fmla="*/ 24 h 420"/>
                  <a:gd name="T4" fmla="*/ 283 w 307"/>
                  <a:gd name="T5" fmla="*/ 70 h 420"/>
                  <a:gd name="T6" fmla="*/ 281 w 307"/>
                  <a:gd name="T7" fmla="*/ 111 h 420"/>
                  <a:gd name="T8" fmla="*/ 268 w 307"/>
                  <a:gd name="T9" fmla="*/ 152 h 420"/>
                  <a:gd name="T10" fmla="*/ 256 w 307"/>
                  <a:gd name="T11" fmla="*/ 208 h 420"/>
                  <a:gd name="T12" fmla="*/ 282 w 307"/>
                  <a:gd name="T13" fmla="*/ 202 h 420"/>
                  <a:gd name="T14" fmla="*/ 259 w 307"/>
                  <a:gd name="T15" fmla="*/ 234 h 420"/>
                  <a:gd name="T16" fmla="*/ 258 w 307"/>
                  <a:gd name="T17" fmla="*/ 263 h 420"/>
                  <a:gd name="T18" fmla="*/ 248 w 307"/>
                  <a:gd name="T19" fmla="*/ 283 h 420"/>
                  <a:gd name="T20" fmla="*/ 244 w 307"/>
                  <a:gd name="T21" fmla="*/ 394 h 420"/>
                  <a:gd name="T22" fmla="*/ 197 w 307"/>
                  <a:gd name="T23" fmla="*/ 382 h 420"/>
                  <a:gd name="T24" fmla="*/ 188 w 307"/>
                  <a:gd name="T25" fmla="*/ 322 h 420"/>
                  <a:gd name="T26" fmla="*/ 148 w 307"/>
                  <a:gd name="T27" fmla="*/ 356 h 420"/>
                  <a:gd name="T28" fmla="*/ 94 w 307"/>
                  <a:gd name="T29" fmla="*/ 306 h 420"/>
                  <a:gd name="T30" fmla="*/ 141 w 307"/>
                  <a:gd name="T31" fmla="*/ 251 h 420"/>
                  <a:gd name="T32" fmla="*/ 172 w 307"/>
                  <a:gd name="T33" fmla="*/ 239 h 420"/>
                  <a:gd name="T34" fmla="*/ 181 w 307"/>
                  <a:gd name="T35" fmla="*/ 262 h 420"/>
                  <a:gd name="T36" fmla="*/ 210 w 307"/>
                  <a:gd name="T37" fmla="*/ 234 h 420"/>
                  <a:gd name="T38" fmla="*/ 222 w 307"/>
                  <a:gd name="T39" fmla="*/ 162 h 420"/>
                  <a:gd name="T40" fmla="*/ 53 w 307"/>
                  <a:gd name="T41" fmla="*/ 202 h 420"/>
                  <a:gd name="T42" fmla="*/ 1 w 307"/>
                  <a:gd name="T43" fmla="*/ 169 h 420"/>
                  <a:gd name="T44" fmla="*/ 29 w 307"/>
                  <a:gd name="T45" fmla="*/ 159 h 420"/>
                  <a:gd name="T46" fmla="*/ 140 w 307"/>
                  <a:gd name="T47" fmla="*/ 148 h 420"/>
                  <a:gd name="T48" fmla="*/ 231 w 307"/>
                  <a:gd name="T49" fmla="*/ 118 h 420"/>
                  <a:gd name="T50" fmla="*/ 269 w 307"/>
                  <a:gd name="T51" fmla="*/ 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7" h="420">
                    <a:moveTo>
                      <a:pt x="269" y="4"/>
                    </a:moveTo>
                    <a:cubicBezTo>
                      <a:pt x="269" y="4"/>
                      <a:pt x="307" y="0"/>
                      <a:pt x="306" y="24"/>
                    </a:cubicBezTo>
                    <a:cubicBezTo>
                      <a:pt x="305" y="48"/>
                      <a:pt x="287" y="61"/>
                      <a:pt x="283" y="70"/>
                    </a:cubicBezTo>
                    <a:cubicBezTo>
                      <a:pt x="279" y="79"/>
                      <a:pt x="279" y="104"/>
                      <a:pt x="281" y="111"/>
                    </a:cubicBezTo>
                    <a:cubicBezTo>
                      <a:pt x="283" y="118"/>
                      <a:pt x="299" y="123"/>
                      <a:pt x="268" y="152"/>
                    </a:cubicBezTo>
                    <a:cubicBezTo>
                      <a:pt x="268" y="152"/>
                      <a:pt x="250" y="181"/>
                      <a:pt x="256" y="208"/>
                    </a:cubicBezTo>
                    <a:cubicBezTo>
                      <a:pt x="282" y="202"/>
                      <a:pt x="282" y="202"/>
                      <a:pt x="282" y="202"/>
                    </a:cubicBezTo>
                    <a:cubicBezTo>
                      <a:pt x="282" y="202"/>
                      <a:pt x="267" y="216"/>
                      <a:pt x="259" y="234"/>
                    </a:cubicBezTo>
                    <a:cubicBezTo>
                      <a:pt x="251" y="252"/>
                      <a:pt x="268" y="251"/>
                      <a:pt x="258" y="263"/>
                    </a:cubicBezTo>
                    <a:cubicBezTo>
                      <a:pt x="249" y="275"/>
                      <a:pt x="248" y="283"/>
                      <a:pt x="248" y="283"/>
                    </a:cubicBezTo>
                    <a:cubicBezTo>
                      <a:pt x="244" y="394"/>
                      <a:pt x="244" y="394"/>
                      <a:pt x="244" y="394"/>
                    </a:cubicBezTo>
                    <a:cubicBezTo>
                      <a:pt x="244" y="394"/>
                      <a:pt x="209" y="420"/>
                      <a:pt x="197" y="382"/>
                    </a:cubicBezTo>
                    <a:cubicBezTo>
                      <a:pt x="185" y="343"/>
                      <a:pt x="208" y="319"/>
                      <a:pt x="188" y="322"/>
                    </a:cubicBezTo>
                    <a:cubicBezTo>
                      <a:pt x="168" y="324"/>
                      <a:pt x="161" y="346"/>
                      <a:pt x="148" y="356"/>
                    </a:cubicBezTo>
                    <a:cubicBezTo>
                      <a:pt x="134" y="367"/>
                      <a:pt x="60" y="366"/>
                      <a:pt x="94" y="306"/>
                    </a:cubicBezTo>
                    <a:cubicBezTo>
                      <a:pt x="141" y="251"/>
                      <a:pt x="141" y="251"/>
                      <a:pt x="141" y="251"/>
                    </a:cubicBezTo>
                    <a:cubicBezTo>
                      <a:pt x="141" y="251"/>
                      <a:pt x="161" y="238"/>
                      <a:pt x="172" y="239"/>
                    </a:cubicBezTo>
                    <a:cubicBezTo>
                      <a:pt x="182" y="240"/>
                      <a:pt x="181" y="262"/>
                      <a:pt x="181" y="262"/>
                    </a:cubicBezTo>
                    <a:cubicBezTo>
                      <a:pt x="181" y="262"/>
                      <a:pt x="197" y="266"/>
                      <a:pt x="210" y="234"/>
                    </a:cubicBezTo>
                    <a:cubicBezTo>
                      <a:pt x="224" y="202"/>
                      <a:pt x="222" y="166"/>
                      <a:pt x="222" y="162"/>
                    </a:cubicBezTo>
                    <a:cubicBezTo>
                      <a:pt x="222" y="158"/>
                      <a:pt x="106" y="195"/>
                      <a:pt x="53" y="202"/>
                    </a:cubicBezTo>
                    <a:cubicBezTo>
                      <a:pt x="0" y="208"/>
                      <a:pt x="1" y="179"/>
                      <a:pt x="1" y="169"/>
                    </a:cubicBezTo>
                    <a:cubicBezTo>
                      <a:pt x="1" y="159"/>
                      <a:pt x="17" y="151"/>
                      <a:pt x="29" y="159"/>
                    </a:cubicBezTo>
                    <a:cubicBezTo>
                      <a:pt x="41" y="167"/>
                      <a:pt x="72" y="166"/>
                      <a:pt x="140" y="148"/>
                    </a:cubicBezTo>
                    <a:cubicBezTo>
                      <a:pt x="208" y="130"/>
                      <a:pt x="227" y="128"/>
                      <a:pt x="231" y="118"/>
                    </a:cubicBezTo>
                    <a:cubicBezTo>
                      <a:pt x="235" y="108"/>
                      <a:pt x="265" y="31"/>
                      <a:pt x="26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88" name="Freeform 68">
                <a:extLst>
                  <a:ext uri="{FF2B5EF4-FFF2-40B4-BE49-F238E27FC236}">
                    <a16:creationId xmlns:a16="http://schemas.microsoft.com/office/drawing/2014/main" id="{E4A7A876-3410-4D34-BC35-24413D61EB6B}"/>
                  </a:ext>
                </a:extLst>
              </p:cNvPr>
              <p:cNvSpPr>
                <a:spLocks/>
              </p:cNvSpPr>
              <p:nvPr/>
            </p:nvSpPr>
            <p:spPr bwMode="auto">
              <a:xfrm>
                <a:off x="4830763" y="1844676"/>
                <a:ext cx="585788" cy="801688"/>
              </a:xfrm>
              <a:custGeom>
                <a:avLst/>
                <a:gdLst>
                  <a:gd name="T0" fmla="*/ 154 w 382"/>
                  <a:gd name="T1" fmla="*/ 130 h 521"/>
                  <a:gd name="T2" fmla="*/ 156 w 382"/>
                  <a:gd name="T3" fmla="*/ 51 h 521"/>
                  <a:gd name="T4" fmla="*/ 190 w 382"/>
                  <a:gd name="T5" fmla="*/ 38 h 521"/>
                  <a:gd name="T6" fmla="*/ 198 w 382"/>
                  <a:gd name="T7" fmla="*/ 136 h 521"/>
                  <a:gd name="T8" fmla="*/ 268 w 382"/>
                  <a:gd name="T9" fmla="*/ 146 h 521"/>
                  <a:gd name="T10" fmla="*/ 258 w 382"/>
                  <a:gd name="T11" fmla="*/ 192 h 521"/>
                  <a:gd name="T12" fmla="*/ 229 w 382"/>
                  <a:gd name="T13" fmla="*/ 198 h 521"/>
                  <a:gd name="T14" fmla="*/ 194 w 382"/>
                  <a:gd name="T15" fmla="*/ 271 h 521"/>
                  <a:gd name="T16" fmla="*/ 238 w 382"/>
                  <a:gd name="T17" fmla="*/ 302 h 521"/>
                  <a:gd name="T18" fmla="*/ 350 w 382"/>
                  <a:gd name="T19" fmla="*/ 320 h 521"/>
                  <a:gd name="T20" fmla="*/ 349 w 382"/>
                  <a:gd name="T21" fmla="*/ 371 h 521"/>
                  <a:gd name="T22" fmla="*/ 193 w 382"/>
                  <a:gd name="T23" fmla="*/ 331 h 521"/>
                  <a:gd name="T24" fmla="*/ 194 w 382"/>
                  <a:gd name="T25" fmla="*/ 488 h 521"/>
                  <a:gd name="T26" fmla="*/ 149 w 382"/>
                  <a:gd name="T27" fmla="*/ 482 h 521"/>
                  <a:gd name="T28" fmla="*/ 141 w 382"/>
                  <a:gd name="T29" fmla="*/ 430 h 521"/>
                  <a:gd name="T30" fmla="*/ 149 w 382"/>
                  <a:gd name="T31" fmla="*/ 356 h 521"/>
                  <a:gd name="T32" fmla="*/ 129 w 382"/>
                  <a:gd name="T33" fmla="*/ 316 h 521"/>
                  <a:gd name="T34" fmla="*/ 86 w 382"/>
                  <a:gd name="T35" fmla="*/ 331 h 521"/>
                  <a:gd name="T36" fmla="*/ 18 w 382"/>
                  <a:gd name="T37" fmla="*/ 354 h 521"/>
                  <a:gd name="T38" fmla="*/ 29 w 382"/>
                  <a:gd name="T39" fmla="*/ 299 h 521"/>
                  <a:gd name="T40" fmla="*/ 116 w 382"/>
                  <a:gd name="T41" fmla="*/ 231 h 521"/>
                  <a:gd name="T42" fmla="*/ 101 w 382"/>
                  <a:gd name="T43" fmla="*/ 219 h 521"/>
                  <a:gd name="T44" fmla="*/ 24 w 382"/>
                  <a:gd name="T45" fmla="*/ 210 h 521"/>
                  <a:gd name="T46" fmla="*/ 4 w 382"/>
                  <a:gd name="T47" fmla="*/ 184 h 521"/>
                  <a:gd name="T48" fmla="*/ 34 w 382"/>
                  <a:gd name="T49" fmla="*/ 166 h 521"/>
                  <a:gd name="T50" fmla="*/ 154 w 382"/>
                  <a:gd name="T51" fmla="*/ 13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2" h="521">
                    <a:moveTo>
                      <a:pt x="154" y="130"/>
                    </a:moveTo>
                    <a:cubicBezTo>
                      <a:pt x="154" y="130"/>
                      <a:pt x="165" y="62"/>
                      <a:pt x="156" y="51"/>
                    </a:cubicBezTo>
                    <a:cubicBezTo>
                      <a:pt x="146" y="40"/>
                      <a:pt x="162" y="0"/>
                      <a:pt x="190" y="38"/>
                    </a:cubicBezTo>
                    <a:cubicBezTo>
                      <a:pt x="190" y="38"/>
                      <a:pt x="204" y="72"/>
                      <a:pt x="198" y="136"/>
                    </a:cubicBezTo>
                    <a:cubicBezTo>
                      <a:pt x="198" y="136"/>
                      <a:pt x="257" y="130"/>
                      <a:pt x="268" y="146"/>
                    </a:cubicBezTo>
                    <a:cubicBezTo>
                      <a:pt x="283" y="168"/>
                      <a:pt x="288" y="187"/>
                      <a:pt x="258" y="192"/>
                    </a:cubicBezTo>
                    <a:cubicBezTo>
                      <a:pt x="229" y="198"/>
                      <a:pt x="229" y="198"/>
                      <a:pt x="229" y="198"/>
                    </a:cubicBezTo>
                    <a:cubicBezTo>
                      <a:pt x="229" y="198"/>
                      <a:pt x="190" y="211"/>
                      <a:pt x="194" y="271"/>
                    </a:cubicBezTo>
                    <a:cubicBezTo>
                      <a:pt x="194" y="271"/>
                      <a:pt x="184" y="295"/>
                      <a:pt x="238" y="302"/>
                    </a:cubicBezTo>
                    <a:cubicBezTo>
                      <a:pt x="293" y="308"/>
                      <a:pt x="318" y="306"/>
                      <a:pt x="350" y="320"/>
                    </a:cubicBezTo>
                    <a:cubicBezTo>
                      <a:pt x="382" y="335"/>
                      <a:pt x="378" y="358"/>
                      <a:pt x="349" y="371"/>
                    </a:cubicBezTo>
                    <a:cubicBezTo>
                      <a:pt x="320" y="384"/>
                      <a:pt x="225" y="363"/>
                      <a:pt x="193" y="331"/>
                    </a:cubicBezTo>
                    <a:cubicBezTo>
                      <a:pt x="194" y="488"/>
                      <a:pt x="194" y="488"/>
                      <a:pt x="194" y="488"/>
                    </a:cubicBezTo>
                    <a:cubicBezTo>
                      <a:pt x="194" y="488"/>
                      <a:pt x="174" y="521"/>
                      <a:pt x="149" y="482"/>
                    </a:cubicBezTo>
                    <a:cubicBezTo>
                      <a:pt x="137" y="462"/>
                      <a:pt x="140" y="436"/>
                      <a:pt x="141" y="430"/>
                    </a:cubicBezTo>
                    <a:cubicBezTo>
                      <a:pt x="142" y="423"/>
                      <a:pt x="149" y="371"/>
                      <a:pt x="149" y="356"/>
                    </a:cubicBezTo>
                    <a:cubicBezTo>
                      <a:pt x="149" y="342"/>
                      <a:pt x="140" y="323"/>
                      <a:pt x="129" y="316"/>
                    </a:cubicBezTo>
                    <a:cubicBezTo>
                      <a:pt x="118" y="310"/>
                      <a:pt x="108" y="308"/>
                      <a:pt x="86" y="331"/>
                    </a:cubicBezTo>
                    <a:cubicBezTo>
                      <a:pt x="65" y="354"/>
                      <a:pt x="37" y="378"/>
                      <a:pt x="18" y="354"/>
                    </a:cubicBezTo>
                    <a:cubicBezTo>
                      <a:pt x="0" y="330"/>
                      <a:pt x="20" y="310"/>
                      <a:pt x="29" y="299"/>
                    </a:cubicBezTo>
                    <a:cubicBezTo>
                      <a:pt x="38" y="288"/>
                      <a:pt x="113" y="235"/>
                      <a:pt x="116" y="231"/>
                    </a:cubicBezTo>
                    <a:cubicBezTo>
                      <a:pt x="118" y="227"/>
                      <a:pt x="134" y="208"/>
                      <a:pt x="101" y="219"/>
                    </a:cubicBezTo>
                    <a:cubicBezTo>
                      <a:pt x="68" y="230"/>
                      <a:pt x="36" y="231"/>
                      <a:pt x="24" y="210"/>
                    </a:cubicBezTo>
                    <a:cubicBezTo>
                      <a:pt x="12" y="188"/>
                      <a:pt x="4" y="184"/>
                      <a:pt x="4" y="184"/>
                    </a:cubicBezTo>
                    <a:cubicBezTo>
                      <a:pt x="4" y="184"/>
                      <a:pt x="6" y="167"/>
                      <a:pt x="34" y="166"/>
                    </a:cubicBezTo>
                    <a:cubicBezTo>
                      <a:pt x="62" y="164"/>
                      <a:pt x="117" y="168"/>
                      <a:pt x="154"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89" name="Freeform 69">
                <a:extLst>
                  <a:ext uri="{FF2B5EF4-FFF2-40B4-BE49-F238E27FC236}">
                    <a16:creationId xmlns:a16="http://schemas.microsoft.com/office/drawing/2014/main" id="{D4F74AFF-79C7-48D3-B1DB-C123E7686744}"/>
                  </a:ext>
                </a:extLst>
              </p:cNvPr>
              <p:cNvSpPr>
                <a:spLocks noEditPoints="1"/>
              </p:cNvSpPr>
              <p:nvPr/>
            </p:nvSpPr>
            <p:spPr bwMode="auto">
              <a:xfrm>
                <a:off x="5500688" y="1804988"/>
                <a:ext cx="766763" cy="881063"/>
              </a:xfrm>
              <a:custGeom>
                <a:avLst/>
                <a:gdLst>
                  <a:gd name="T0" fmla="*/ 296 w 499"/>
                  <a:gd name="T1" fmla="*/ 139 h 571"/>
                  <a:gd name="T2" fmla="*/ 327 w 499"/>
                  <a:gd name="T3" fmla="*/ 99 h 571"/>
                  <a:gd name="T4" fmla="*/ 292 w 499"/>
                  <a:gd name="T5" fmla="*/ 41 h 571"/>
                  <a:gd name="T6" fmla="*/ 265 w 499"/>
                  <a:gd name="T7" fmla="*/ 100 h 571"/>
                  <a:gd name="T8" fmla="*/ 160 w 499"/>
                  <a:gd name="T9" fmla="*/ 185 h 571"/>
                  <a:gd name="T10" fmla="*/ 157 w 499"/>
                  <a:gd name="T11" fmla="*/ 142 h 571"/>
                  <a:gd name="T12" fmla="*/ 10 w 499"/>
                  <a:gd name="T13" fmla="*/ 272 h 571"/>
                  <a:gd name="T14" fmla="*/ 169 w 499"/>
                  <a:gd name="T15" fmla="*/ 224 h 571"/>
                  <a:gd name="T16" fmla="*/ 245 w 499"/>
                  <a:gd name="T17" fmla="*/ 270 h 571"/>
                  <a:gd name="T18" fmla="*/ 160 w 499"/>
                  <a:gd name="T19" fmla="*/ 355 h 571"/>
                  <a:gd name="T20" fmla="*/ 161 w 499"/>
                  <a:gd name="T21" fmla="*/ 319 h 571"/>
                  <a:gd name="T22" fmla="*/ 186 w 499"/>
                  <a:gd name="T23" fmla="*/ 452 h 571"/>
                  <a:gd name="T24" fmla="*/ 221 w 499"/>
                  <a:gd name="T25" fmla="*/ 471 h 571"/>
                  <a:gd name="T26" fmla="*/ 343 w 499"/>
                  <a:gd name="T27" fmla="*/ 552 h 571"/>
                  <a:gd name="T28" fmla="*/ 296 w 499"/>
                  <a:gd name="T29" fmla="*/ 473 h 571"/>
                  <a:gd name="T30" fmla="*/ 342 w 499"/>
                  <a:gd name="T31" fmla="*/ 458 h 571"/>
                  <a:gd name="T32" fmla="*/ 273 w 499"/>
                  <a:gd name="T33" fmla="*/ 298 h 571"/>
                  <a:gd name="T34" fmla="*/ 308 w 499"/>
                  <a:gd name="T35" fmla="*/ 248 h 571"/>
                  <a:gd name="T36" fmla="*/ 273 w 499"/>
                  <a:gd name="T37" fmla="*/ 212 h 571"/>
                  <a:gd name="T38" fmla="*/ 371 w 499"/>
                  <a:gd name="T39" fmla="*/ 184 h 571"/>
                  <a:gd name="T40" fmla="*/ 396 w 499"/>
                  <a:gd name="T41" fmla="*/ 246 h 571"/>
                  <a:gd name="T42" fmla="*/ 440 w 499"/>
                  <a:gd name="T43" fmla="*/ 165 h 571"/>
                  <a:gd name="T44" fmla="*/ 195 w 499"/>
                  <a:gd name="T45" fmla="*/ 212 h 571"/>
                  <a:gd name="T46" fmla="*/ 245 w 499"/>
                  <a:gd name="T47" fmla="*/ 236 h 571"/>
                  <a:gd name="T48" fmla="*/ 247 w 499"/>
                  <a:gd name="T49" fmla="*/ 370 h 571"/>
                  <a:gd name="T50" fmla="*/ 241 w 499"/>
                  <a:gd name="T51" fmla="*/ 394 h 571"/>
                  <a:gd name="T52" fmla="*/ 209 w 499"/>
                  <a:gd name="T53" fmla="*/ 446 h 571"/>
                  <a:gd name="T54" fmla="*/ 247 w 499"/>
                  <a:gd name="T55" fmla="*/ 338 h 571"/>
                  <a:gd name="T56" fmla="*/ 343 w 499"/>
                  <a:gd name="T57" fmla="*/ 340 h 571"/>
                  <a:gd name="T58" fmla="*/ 277 w 499"/>
                  <a:gd name="T59" fmla="*/ 428 h 571"/>
                  <a:gd name="T60" fmla="*/ 305 w 499"/>
                  <a:gd name="T61" fmla="*/ 378 h 571"/>
                  <a:gd name="T62" fmla="*/ 273 w 499"/>
                  <a:gd name="T63" fmla="*/ 324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9" h="571">
                    <a:moveTo>
                      <a:pt x="440" y="165"/>
                    </a:moveTo>
                    <a:cubicBezTo>
                      <a:pt x="381" y="138"/>
                      <a:pt x="296" y="139"/>
                      <a:pt x="296" y="139"/>
                    </a:cubicBezTo>
                    <a:cubicBezTo>
                      <a:pt x="296" y="139"/>
                      <a:pt x="298" y="110"/>
                      <a:pt x="303" y="105"/>
                    </a:cubicBezTo>
                    <a:cubicBezTo>
                      <a:pt x="308" y="100"/>
                      <a:pt x="312" y="102"/>
                      <a:pt x="327" y="99"/>
                    </a:cubicBezTo>
                    <a:cubicBezTo>
                      <a:pt x="342" y="96"/>
                      <a:pt x="346" y="83"/>
                      <a:pt x="346" y="83"/>
                    </a:cubicBezTo>
                    <a:cubicBezTo>
                      <a:pt x="352" y="68"/>
                      <a:pt x="292" y="41"/>
                      <a:pt x="292" y="41"/>
                    </a:cubicBezTo>
                    <a:cubicBezTo>
                      <a:pt x="222" y="42"/>
                      <a:pt x="184" y="0"/>
                      <a:pt x="184" y="0"/>
                    </a:cubicBezTo>
                    <a:cubicBezTo>
                      <a:pt x="168" y="82"/>
                      <a:pt x="255" y="94"/>
                      <a:pt x="265" y="100"/>
                    </a:cubicBezTo>
                    <a:cubicBezTo>
                      <a:pt x="275" y="106"/>
                      <a:pt x="262" y="138"/>
                      <a:pt x="255" y="146"/>
                    </a:cubicBezTo>
                    <a:cubicBezTo>
                      <a:pt x="248" y="154"/>
                      <a:pt x="211" y="155"/>
                      <a:pt x="160" y="185"/>
                    </a:cubicBezTo>
                    <a:cubicBezTo>
                      <a:pt x="109" y="215"/>
                      <a:pt x="152" y="168"/>
                      <a:pt x="152" y="168"/>
                    </a:cubicBezTo>
                    <a:cubicBezTo>
                      <a:pt x="196" y="142"/>
                      <a:pt x="157" y="142"/>
                      <a:pt x="157" y="142"/>
                    </a:cubicBezTo>
                    <a:cubicBezTo>
                      <a:pt x="97" y="155"/>
                      <a:pt x="40" y="210"/>
                      <a:pt x="20" y="238"/>
                    </a:cubicBezTo>
                    <a:cubicBezTo>
                      <a:pt x="0" y="266"/>
                      <a:pt x="10" y="272"/>
                      <a:pt x="10" y="272"/>
                    </a:cubicBezTo>
                    <a:cubicBezTo>
                      <a:pt x="23" y="289"/>
                      <a:pt x="45" y="301"/>
                      <a:pt x="45" y="301"/>
                    </a:cubicBezTo>
                    <a:cubicBezTo>
                      <a:pt x="46" y="291"/>
                      <a:pt x="169" y="224"/>
                      <a:pt x="169" y="224"/>
                    </a:cubicBezTo>
                    <a:cubicBezTo>
                      <a:pt x="169" y="257"/>
                      <a:pt x="198" y="295"/>
                      <a:pt x="206" y="296"/>
                    </a:cubicBezTo>
                    <a:cubicBezTo>
                      <a:pt x="214" y="297"/>
                      <a:pt x="245" y="270"/>
                      <a:pt x="245" y="270"/>
                    </a:cubicBezTo>
                    <a:cubicBezTo>
                      <a:pt x="245" y="307"/>
                      <a:pt x="245" y="307"/>
                      <a:pt x="245" y="307"/>
                    </a:cubicBezTo>
                    <a:cubicBezTo>
                      <a:pt x="232" y="334"/>
                      <a:pt x="160" y="355"/>
                      <a:pt x="160" y="355"/>
                    </a:cubicBezTo>
                    <a:cubicBezTo>
                      <a:pt x="156" y="351"/>
                      <a:pt x="165" y="335"/>
                      <a:pt x="165" y="335"/>
                    </a:cubicBezTo>
                    <a:cubicBezTo>
                      <a:pt x="176" y="318"/>
                      <a:pt x="161" y="319"/>
                      <a:pt x="161" y="319"/>
                    </a:cubicBezTo>
                    <a:cubicBezTo>
                      <a:pt x="132" y="349"/>
                      <a:pt x="138" y="374"/>
                      <a:pt x="138" y="374"/>
                    </a:cubicBezTo>
                    <a:cubicBezTo>
                      <a:pt x="138" y="374"/>
                      <a:pt x="183" y="440"/>
                      <a:pt x="186" y="452"/>
                    </a:cubicBezTo>
                    <a:cubicBezTo>
                      <a:pt x="189" y="464"/>
                      <a:pt x="195" y="483"/>
                      <a:pt x="209" y="483"/>
                    </a:cubicBezTo>
                    <a:cubicBezTo>
                      <a:pt x="223" y="483"/>
                      <a:pt x="221" y="471"/>
                      <a:pt x="221" y="471"/>
                    </a:cubicBezTo>
                    <a:cubicBezTo>
                      <a:pt x="247" y="471"/>
                      <a:pt x="247" y="471"/>
                      <a:pt x="247" y="471"/>
                    </a:cubicBezTo>
                    <a:cubicBezTo>
                      <a:pt x="253" y="484"/>
                      <a:pt x="291" y="533"/>
                      <a:pt x="343" y="552"/>
                    </a:cubicBezTo>
                    <a:cubicBezTo>
                      <a:pt x="395" y="571"/>
                      <a:pt x="399" y="506"/>
                      <a:pt x="372" y="505"/>
                    </a:cubicBezTo>
                    <a:cubicBezTo>
                      <a:pt x="345" y="504"/>
                      <a:pt x="310" y="487"/>
                      <a:pt x="296" y="473"/>
                    </a:cubicBezTo>
                    <a:cubicBezTo>
                      <a:pt x="282" y="459"/>
                      <a:pt x="305" y="453"/>
                      <a:pt x="308" y="456"/>
                    </a:cubicBezTo>
                    <a:cubicBezTo>
                      <a:pt x="311" y="459"/>
                      <a:pt x="317" y="465"/>
                      <a:pt x="342" y="458"/>
                    </a:cubicBezTo>
                    <a:cubicBezTo>
                      <a:pt x="367" y="451"/>
                      <a:pt x="407" y="341"/>
                      <a:pt x="407" y="341"/>
                    </a:cubicBezTo>
                    <a:cubicBezTo>
                      <a:pt x="376" y="276"/>
                      <a:pt x="273" y="298"/>
                      <a:pt x="273" y="298"/>
                    </a:cubicBezTo>
                    <a:cubicBezTo>
                      <a:pt x="273" y="298"/>
                      <a:pt x="271" y="245"/>
                      <a:pt x="271" y="240"/>
                    </a:cubicBezTo>
                    <a:cubicBezTo>
                      <a:pt x="271" y="235"/>
                      <a:pt x="288" y="221"/>
                      <a:pt x="308" y="248"/>
                    </a:cubicBezTo>
                    <a:cubicBezTo>
                      <a:pt x="328" y="275"/>
                      <a:pt x="353" y="288"/>
                      <a:pt x="345" y="254"/>
                    </a:cubicBezTo>
                    <a:cubicBezTo>
                      <a:pt x="337" y="220"/>
                      <a:pt x="273" y="212"/>
                      <a:pt x="273" y="212"/>
                    </a:cubicBezTo>
                    <a:cubicBezTo>
                      <a:pt x="273" y="212"/>
                      <a:pt x="268" y="184"/>
                      <a:pt x="280" y="182"/>
                    </a:cubicBezTo>
                    <a:cubicBezTo>
                      <a:pt x="292" y="180"/>
                      <a:pt x="313" y="167"/>
                      <a:pt x="371" y="184"/>
                    </a:cubicBezTo>
                    <a:cubicBezTo>
                      <a:pt x="429" y="201"/>
                      <a:pt x="400" y="222"/>
                      <a:pt x="396" y="228"/>
                    </a:cubicBezTo>
                    <a:cubicBezTo>
                      <a:pt x="392" y="234"/>
                      <a:pt x="396" y="246"/>
                      <a:pt x="396" y="246"/>
                    </a:cubicBezTo>
                    <a:cubicBezTo>
                      <a:pt x="430" y="254"/>
                      <a:pt x="469" y="238"/>
                      <a:pt x="475" y="229"/>
                    </a:cubicBezTo>
                    <a:cubicBezTo>
                      <a:pt x="481" y="220"/>
                      <a:pt x="499" y="192"/>
                      <a:pt x="440" y="165"/>
                    </a:cubicBezTo>
                    <a:close/>
                    <a:moveTo>
                      <a:pt x="217" y="266"/>
                    </a:moveTo>
                    <a:cubicBezTo>
                      <a:pt x="217" y="266"/>
                      <a:pt x="195" y="270"/>
                      <a:pt x="195" y="212"/>
                    </a:cubicBezTo>
                    <a:cubicBezTo>
                      <a:pt x="195" y="212"/>
                      <a:pt x="233" y="196"/>
                      <a:pt x="245" y="196"/>
                    </a:cubicBezTo>
                    <a:cubicBezTo>
                      <a:pt x="245" y="236"/>
                      <a:pt x="245" y="236"/>
                      <a:pt x="245" y="236"/>
                    </a:cubicBezTo>
                    <a:lnTo>
                      <a:pt x="217" y="266"/>
                    </a:lnTo>
                    <a:close/>
                    <a:moveTo>
                      <a:pt x="247" y="370"/>
                    </a:moveTo>
                    <a:cubicBezTo>
                      <a:pt x="247" y="370"/>
                      <a:pt x="215" y="384"/>
                      <a:pt x="215" y="390"/>
                    </a:cubicBezTo>
                    <a:cubicBezTo>
                      <a:pt x="215" y="396"/>
                      <a:pt x="241" y="394"/>
                      <a:pt x="241" y="394"/>
                    </a:cubicBezTo>
                    <a:cubicBezTo>
                      <a:pt x="241" y="440"/>
                      <a:pt x="241" y="440"/>
                      <a:pt x="241" y="440"/>
                    </a:cubicBezTo>
                    <a:cubicBezTo>
                      <a:pt x="209" y="446"/>
                      <a:pt x="209" y="446"/>
                      <a:pt x="209" y="446"/>
                    </a:cubicBezTo>
                    <a:cubicBezTo>
                      <a:pt x="159" y="378"/>
                      <a:pt x="159" y="378"/>
                      <a:pt x="159" y="378"/>
                    </a:cubicBezTo>
                    <a:cubicBezTo>
                      <a:pt x="159" y="378"/>
                      <a:pt x="221" y="368"/>
                      <a:pt x="247" y="338"/>
                    </a:cubicBezTo>
                    <a:lnTo>
                      <a:pt x="247" y="370"/>
                    </a:lnTo>
                    <a:close/>
                    <a:moveTo>
                      <a:pt x="343" y="340"/>
                    </a:moveTo>
                    <a:cubicBezTo>
                      <a:pt x="355" y="370"/>
                      <a:pt x="315" y="418"/>
                      <a:pt x="315" y="418"/>
                    </a:cubicBezTo>
                    <a:cubicBezTo>
                      <a:pt x="277" y="428"/>
                      <a:pt x="277" y="428"/>
                      <a:pt x="277" y="428"/>
                    </a:cubicBezTo>
                    <a:cubicBezTo>
                      <a:pt x="279" y="396"/>
                      <a:pt x="279" y="396"/>
                      <a:pt x="279" y="396"/>
                    </a:cubicBezTo>
                    <a:cubicBezTo>
                      <a:pt x="279" y="396"/>
                      <a:pt x="305" y="396"/>
                      <a:pt x="305" y="378"/>
                    </a:cubicBezTo>
                    <a:cubicBezTo>
                      <a:pt x="305" y="360"/>
                      <a:pt x="277" y="366"/>
                      <a:pt x="277" y="366"/>
                    </a:cubicBezTo>
                    <a:cubicBezTo>
                      <a:pt x="273" y="324"/>
                      <a:pt x="273" y="324"/>
                      <a:pt x="273" y="324"/>
                    </a:cubicBezTo>
                    <a:cubicBezTo>
                      <a:pt x="273" y="324"/>
                      <a:pt x="331" y="310"/>
                      <a:pt x="343"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0" name="Freeform 70">
                <a:extLst>
                  <a:ext uri="{FF2B5EF4-FFF2-40B4-BE49-F238E27FC236}">
                    <a16:creationId xmlns:a16="http://schemas.microsoft.com/office/drawing/2014/main" id="{1F35C46F-8E35-4CC8-893F-EB6A8B5BA29A}"/>
                  </a:ext>
                </a:extLst>
              </p:cNvPr>
              <p:cNvSpPr>
                <a:spLocks/>
              </p:cNvSpPr>
              <p:nvPr/>
            </p:nvSpPr>
            <p:spPr bwMode="auto">
              <a:xfrm>
                <a:off x="6367463" y="1965326"/>
                <a:ext cx="642938" cy="658813"/>
              </a:xfrm>
              <a:custGeom>
                <a:avLst/>
                <a:gdLst>
                  <a:gd name="T0" fmla="*/ 29 w 419"/>
                  <a:gd name="T1" fmla="*/ 28 h 427"/>
                  <a:gd name="T2" fmla="*/ 65 w 419"/>
                  <a:gd name="T3" fmla="*/ 34 h 427"/>
                  <a:gd name="T4" fmla="*/ 223 w 419"/>
                  <a:gd name="T5" fmla="*/ 2 h 427"/>
                  <a:gd name="T6" fmla="*/ 309 w 419"/>
                  <a:gd name="T7" fmla="*/ 4 h 427"/>
                  <a:gd name="T8" fmla="*/ 349 w 419"/>
                  <a:gd name="T9" fmla="*/ 42 h 427"/>
                  <a:gd name="T10" fmla="*/ 273 w 419"/>
                  <a:gd name="T11" fmla="*/ 108 h 427"/>
                  <a:gd name="T12" fmla="*/ 287 w 419"/>
                  <a:gd name="T13" fmla="*/ 152 h 427"/>
                  <a:gd name="T14" fmla="*/ 369 w 419"/>
                  <a:gd name="T15" fmla="*/ 148 h 427"/>
                  <a:gd name="T16" fmla="*/ 391 w 419"/>
                  <a:gd name="T17" fmla="*/ 208 h 427"/>
                  <a:gd name="T18" fmla="*/ 350 w 419"/>
                  <a:gd name="T19" fmla="*/ 197 h 427"/>
                  <a:gd name="T20" fmla="*/ 302 w 419"/>
                  <a:gd name="T21" fmla="*/ 205 h 427"/>
                  <a:gd name="T22" fmla="*/ 273 w 419"/>
                  <a:gd name="T23" fmla="*/ 349 h 427"/>
                  <a:gd name="T24" fmla="*/ 190 w 419"/>
                  <a:gd name="T25" fmla="*/ 355 h 427"/>
                  <a:gd name="T26" fmla="*/ 164 w 419"/>
                  <a:gd name="T27" fmla="*/ 253 h 427"/>
                  <a:gd name="T28" fmla="*/ 217 w 419"/>
                  <a:gd name="T29" fmla="*/ 312 h 427"/>
                  <a:gd name="T30" fmla="*/ 262 w 419"/>
                  <a:gd name="T31" fmla="*/ 203 h 427"/>
                  <a:gd name="T32" fmla="*/ 124 w 419"/>
                  <a:gd name="T33" fmla="*/ 240 h 427"/>
                  <a:gd name="T34" fmla="*/ 81 w 419"/>
                  <a:gd name="T35" fmla="*/ 189 h 427"/>
                  <a:gd name="T36" fmla="*/ 105 w 419"/>
                  <a:gd name="T37" fmla="*/ 176 h 427"/>
                  <a:gd name="T38" fmla="*/ 216 w 419"/>
                  <a:gd name="T39" fmla="*/ 164 h 427"/>
                  <a:gd name="T40" fmla="*/ 225 w 419"/>
                  <a:gd name="T41" fmla="*/ 132 h 427"/>
                  <a:gd name="T42" fmla="*/ 232 w 419"/>
                  <a:gd name="T43" fmla="*/ 95 h 427"/>
                  <a:gd name="T44" fmla="*/ 270 w 419"/>
                  <a:gd name="T45" fmla="*/ 48 h 427"/>
                  <a:gd name="T46" fmla="*/ 205 w 419"/>
                  <a:gd name="T47" fmla="*/ 48 h 427"/>
                  <a:gd name="T48" fmla="*/ 88 w 419"/>
                  <a:gd name="T49" fmla="*/ 88 h 427"/>
                  <a:gd name="T50" fmla="*/ 50 w 419"/>
                  <a:gd name="T51" fmla="*/ 88 h 427"/>
                  <a:gd name="T52" fmla="*/ 29 w 419"/>
                  <a:gd name="T53" fmla="*/ 2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9" h="427">
                    <a:moveTo>
                      <a:pt x="29" y="28"/>
                    </a:moveTo>
                    <a:cubicBezTo>
                      <a:pt x="29" y="28"/>
                      <a:pt x="35" y="42"/>
                      <a:pt x="65" y="34"/>
                    </a:cubicBezTo>
                    <a:cubicBezTo>
                      <a:pt x="95" y="26"/>
                      <a:pt x="197" y="4"/>
                      <a:pt x="223" y="2"/>
                    </a:cubicBezTo>
                    <a:cubicBezTo>
                      <a:pt x="249" y="0"/>
                      <a:pt x="295" y="6"/>
                      <a:pt x="309" y="4"/>
                    </a:cubicBezTo>
                    <a:cubicBezTo>
                      <a:pt x="323" y="2"/>
                      <a:pt x="349" y="26"/>
                      <a:pt x="349" y="42"/>
                    </a:cubicBezTo>
                    <a:cubicBezTo>
                      <a:pt x="349" y="58"/>
                      <a:pt x="273" y="108"/>
                      <a:pt x="273" y="108"/>
                    </a:cubicBezTo>
                    <a:cubicBezTo>
                      <a:pt x="273" y="108"/>
                      <a:pt x="259" y="122"/>
                      <a:pt x="287" y="152"/>
                    </a:cubicBezTo>
                    <a:cubicBezTo>
                      <a:pt x="369" y="148"/>
                      <a:pt x="369" y="148"/>
                      <a:pt x="369" y="148"/>
                    </a:cubicBezTo>
                    <a:cubicBezTo>
                      <a:pt x="369" y="148"/>
                      <a:pt x="419" y="176"/>
                      <a:pt x="391" y="208"/>
                    </a:cubicBezTo>
                    <a:cubicBezTo>
                      <a:pt x="391" y="208"/>
                      <a:pt x="364" y="197"/>
                      <a:pt x="350" y="197"/>
                    </a:cubicBezTo>
                    <a:cubicBezTo>
                      <a:pt x="337" y="197"/>
                      <a:pt x="302" y="205"/>
                      <a:pt x="302" y="205"/>
                    </a:cubicBezTo>
                    <a:cubicBezTo>
                      <a:pt x="302" y="205"/>
                      <a:pt x="294" y="304"/>
                      <a:pt x="273" y="349"/>
                    </a:cubicBezTo>
                    <a:cubicBezTo>
                      <a:pt x="252" y="395"/>
                      <a:pt x="278" y="427"/>
                      <a:pt x="190" y="355"/>
                    </a:cubicBezTo>
                    <a:cubicBezTo>
                      <a:pt x="190" y="355"/>
                      <a:pt x="161" y="309"/>
                      <a:pt x="164" y="253"/>
                    </a:cubicBezTo>
                    <a:cubicBezTo>
                      <a:pt x="164" y="253"/>
                      <a:pt x="174" y="315"/>
                      <a:pt x="217" y="312"/>
                    </a:cubicBezTo>
                    <a:cubicBezTo>
                      <a:pt x="260" y="309"/>
                      <a:pt x="262" y="203"/>
                      <a:pt x="262" y="203"/>
                    </a:cubicBezTo>
                    <a:cubicBezTo>
                      <a:pt x="262" y="203"/>
                      <a:pt x="137" y="227"/>
                      <a:pt x="124" y="240"/>
                    </a:cubicBezTo>
                    <a:cubicBezTo>
                      <a:pt x="124" y="240"/>
                      <a:pt x="92" y="245"/>
                      <a:pt x="81" y="189"/>
                    </a:cubicBezTo>
                    <a:cubicBezTo>
                      <a:pt x="81" y="189"/>
                      <a:pt x="100" y="147"/>
                      <a:pt x="105" y="176"/>
                    </a:cubicBezTo>
                    <a:cubicBezTo>
                      <a:pt x="105" y="176"/>
                      <a:pt x="106" y="196"/>
                      <a:pt x="216" y="164"/>
                    </a:cubicBezTo>
                    <a:cubicBezTo>
                      <a:pt x="216" y="164"/>
                      <a:pt x="269" y="167"/>
                      <a:pt x="225" y="132"/>
                    </a:cubicBezTo>
                    <a:cubicBezTo>
                      <a:pt x="200" y="111"/>
                      <a:pt x="230" y="100"/>
                      <a:pt x="232" y="95"/>
                    </a:cubicBezTo>
                    <a:cubicBezTo>
                      <a:pt x="233" y="89"/>
                      <a:pt x="272" y="55"/>
                      <a:pt x="270" y="48"/>
                    </a:cubicBezTo>
                    <a:cubicBezTo>
                      <a:pt x="269" y="41"/>
                      <a:pt x="225" y="41"/>
                      <a:pt x="205" y="48"/>
                    </a:cubicBezTo>
                    <a:cubicBezTo>
                      <a:pt x="185" y="55"/>
                      <a:pt x="93" y="79"/>
                      <a:pt x="88" y="88"/>
                    </a:cubicBezTo>
                    <a:cubicBezTo>
                      <a:pt x="82" y="97"/>
                      <a:pt x="66" y="96"/>
                      <a:pt x="50" y="88"/>
                    </a:cubicBezTo>
                    <a:cubicBezTo>
                      <a:pt x="34" y="80"/>
                      <a:pt x="0" y="60"/>
                      <a:pt x="2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1" name="Freeform 71">
                <a:extLst>
                  <a:ext uri="{FF2B5EF4-FFF2-40B4-BE49-F238E27FC236}">
                    <a16:creationId xmlns:a16="http://schemas.microsoft.com/office/drawing/2014/main" id="{1DD0C7F6-F810-4EE9-BB4C-15858B3CD023}"/>
                  </a:ext>
                </a:extLst>
              </p:cNvPr>
              <p:cNvSpPr>
                <a:spLocks/>
              </p:cNvSpPr>
              <p:nvPr/>
            </p:nvSpPr>
            <p:spPr bwMode="auto">
              <a:xfrm>
                <a:off x="7200901" y="1852613"/>
                <a:ext cx="342900" cy="198438"/>
              </a:xfrm>
              <a:custGeom>
                <a:avLst/>
                <a:gdLst>
                  <a:gd name="T0" fmla="*/ 177 w 223"/>
                  <a:gd name="T1" fmla="*/ 42 h 128"/>
                  <a:gd name="T2" fmla="*/ 208 w 223"/>
                  <a:gd name="T3" fmla="*/ 42 h 128"/>
                  <a:gd name="T4" fmla="*/ 171 w 223"/>
                  <a:gd name="T5" fmla="*/ 112 h 128"/>
                  <a:gd name="T6" fmla="*/ 41 w 223"/>
                  <a:gd name="T7" fmla="*/ 128 h 128"/>
                  <a:gd name="T8" fmla="*/ 0 w 223"/>
                  <a:gd name="T9" fmla="*/ 104 h 128"/>
                  <a:gd name="T10" fmla="*/ 177 w 223"/>
                  <a:gd name="T11" fmla="*/ 42 h 128"/>
                </a:gdLst>
                <a:ahLst/>
                <a:cxnLst>
                  <a:cxn ang="0">
                    <a:pos x="T0" y="T1"/>
                  </a:cxn>
                  <a:cxn ang="0">
                    <a:pos x="T2" y="T3"/>
                  </a:cxn>
                  <a:cxn ang="0">
                    <a:pos x="T4" y="T5"/>
                  </a:cxn>
                  <a:cxn ang="0">
                    <a:pos x="T6" y="T7"/>
                  </a:cxn>
                  <a:cxn ang="0">
                    <a:pos x="T8" y="T9"/>
                  </a:cxn>
                  <a:cxn ang="0">
                    <a:pos x="T10" y="T11"/>
                  </a:cxn>
                </a:cxnLst>
                <a:rect l="0" t="0" r="r" b="b"/>
                <a:pathLst>
                  <a:path w="223" h="128">
                    <a:moveTo>
                      <a:pt x="177" y="42"/>
                    </a:moveTo>
                    <a:cubicBezTo>
                      <a:pt x="177" y="42"/>
                      <a:pt x="193" y="0"/>
                      <a:pt x="208" y="42"/>
                    </a:cubicBezTo>
                    <a:cubicBezTo>
                      <a:pt x="223" y="84"/>
                      <a:pt x="195" y="105"/>
                      <a:pt x="171" y="112"/>
                    </a:cubicBezTo>
                    <a:cubicBezTo>
                      <a:pt x="146" y="118"/>
                      <a:pt x="69" y="128"/>
                      <a:pt x="41" y="128"/>
                    </a:cubicBezTo>
                    <a:cubicBezTo>
                      <a:pt x="13" y="127"/>
                      <a:pt x="4" y="113"/>
                      <a:pt x="0" y="104"/>
                    </a:cubicBezTo>
                    <a:cubicBezTo>
                      <a:pt x="0" y="104"/>
                      <a:pt x="141" y="89"/>
                      <a:pt x="17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2" name="Freeform 72">
                <a:extLst>
                  <a:ext uri="{FF2B5EF4-FFF2-40B4-BE49-F238E27FC236}">
                    <a16:creationId xmlns:a16="http://schemas.microsoft.com/office/drawing/2014/main" id="{2F44AA11-2AD0-448F-AB94-CA49C491A0DD}"/>
                  </a:ext>
                </a:extLst>
              </p:cNvPr>
              <p:cNvSpPr>
                <a:spLocks/>
              </p:cNvSpPr>
              <p:nvPr/>
            </p:nvSpPr>
            <p:spPr bwMode="auto">
              <a:xfrm>
                <a:off x="7116763" y="1866901"/>
                <a:ext cx="854075" cy="833438"/>
              </a:xfrm>
              <a:custGeom>
                <a:avLst/>
                <a:gdLst>
                  <a:gd name="T0" fmla="*/ 0 w 556"/>
                  <a:gd name="T1" fmla="*/ 224 h 541"/>
                  <a:gd name="T2" fmla="*/ 52 w 556"/>
                  <a:gd name="T3" fmla="*/ 231 h 541"/>
                  <a:gd name="T4" fmla="*/ 124 w 556"/>
                  <a:gd name="T5" fmla="*/ 208 h 541"/>
                  <a:gd name="T6" fmla="*/ 196 w 556"/>
                  <a:gd name="T7" fmla="*/ 181 h 541"/>
                  <a:gd name="T8" fmla="*/ 214 w 556"/>
                  <a:gd name="T9" fmla="*/ 132 h 541"/>
                  <a:gd name="T10" fmla="*/ 248 w 556"/>
                  <a:gd name="T11" fmla="*/ 152 h 541"/>
                  <a:gd name="T12" fmla="*/ 322 w 556"/>
                  <a:gd name="T13" fmla="*/ 206 h 541"/>
                  <a:gd name="T14" fmla="*/ 368 w 556"/>
                  <a:gd name="T15" fmla="*/ 235 h 541"/>
                  <a:gd name="T16" fmla="*/ 382 w 556"/>
                  <a:gd name="T17" fmla="*/ 241 h 541"/>
                  <a:gd name="T18" fmla="*/ 380 w 556"/>
                  <a:gd name="T19" fmla="*/ 179 h 541"/>
                  <a:gd name="T20" fmla="*/ 311 w 556"/>
                  <a:gd name="T21" fmla="*/ 124 h 541"/>
                  <a:gd name="T22" fmla="*/ 334 w 556"/>
                  <a:gd name="T23" fmla="*/ 110 h 541"/>
                  <a:gd name="T24" fmla="*/ 387 w 556"/>
                  <a:gd name="T25" fmla="*/ 136 h 541"/>
                  <a:gd name="T26" fmla="*/ 386 w 556"/>
                  <a:gd name="T27" fmla="*/ 46 h 541"/>
                  <a:gd name="T28" fmla="*/ 374 w 556"/>
                  <a:gd name="T29" fmla="*/ 0 h 541"/>
                  <a:gd name="T30" fmla="*/ 425 w 556"/>
                  <a:gd name="T31" fmla="*/ 37 h 541"/>
                  <a:gd name="T32" fmla="*/ 427 w 556"/>
                  <a:gd name="T33" fmla="*/ 109 h 541"/>
                  <a:gd name="T34" fmla="*/ 417 w 556"/>
                  <a:gd name="T35" fmla="*/ 241 h 541"/>
                  <a:gd name="T36" fmla="*/ 498 w 556"/>
                  <a:gd name="T37" fmla="*/ 231 h 541"/>
                  <a:gd name="T38" fmla="*/ 534 w 556"/>
                  <a:gd name="T39" fmla="*/ 275 h 541"/>
                  <a:gd name="T40" fmla="*/ 470 w 556"/>
                  <a:gd name="T41" fmla="*/ 285 h 541"/>
                  <a:gd name="T42" fmla="*/ 421 w 556"/>
                  <a:gd name="T43" fmla="*/ 305 h 541"/>
                  <a:gd name="T44" fmla="*/ 417 w 556"/>
                  <a:gd name="T45" fmla="*/ 536 h 541"/>
                  <a:gd name="T46" fmla="*/ 373 w 556"/>
                  <a:gd name="T47" fmla="*/ 503 h 541"/>
                  <a:gd name="T48" fmla="*/ 376 w 556"/>
                  <a:gd name="T49" fmla="*/ 320 h 541"/>
                  <a:gd name="T50" fmla="*/ 344 w 556"/>
                  <a:gd name="T51" fmla="*/ 332 h 541"/>
                  <a:gd name="T52" fmla="*/ 288 w 556"/>
                  <a:gd name="T53" fmla="*/ 331 h 541"/>
                  <a:gd name="T54" fmla="*/ 289 w 556"/>
                  <a:gd name="T55" fmla="*/ 285 h 541"/>
                  <a:gd name="T56" fmla="*/ 334 w 556"/>
                  <a:gd name="T57" fmla="*/ 273 h 541"/>
                  <a:gd name="T58" fmla="*/ 324 w 556"/>
                  <a:gd name="T59" fmla="*/ 243 h 541"/>
                  <a:gd name="T60" fmla="*/ 273 w 556"/>
                  <a:gd name="T61" fmla="*/ 207 h 541"/>
                  <a:gd name="T62" fmla="*/ 236 w 556"/>
                  <a:gd name="T63" fmla="*/ 229 h 541"/>
                  <a:gd name="T64" fmla="*/ 252 w 556"/>
                  <a:gd name="T65" fmla="*/ 232 h 541"/>
                  <a:gd name="T66" fmla="*/ 277 w 556"/>
                  <a:gd name="T67" fmla="*/ 237 h 541"/>
                  <a:gd name="T68" fmla="*/ 229 w 556"/>
                  <a:gd name="T69" fmla="*/ 300 h 541"/>
                  <a:gd name="T70" fmla="*/ 218 w 556"/>
                  <a:gd name="T71" fmla="*/ 392 h 541"/>
                  <a:gd name="T72" fmla="*/ 173 w 556"/>
                  <a:gd name="T73" fmla="*/ 405 h 541"/>
                  <a:gd name="T74" fmla="*/ 172 w 556"/>
                  <a:gd name="T75" fmla="*/ 357 h 541"/>
                  <a:gd name="T76" fmla="*/ 149 w 556"/>
                  <a:gd name="T77" fmla="*/ 349 h 541"/>
                  <a:gd name="T78" fmla="*/ 60 w 556"/>
                  <a:gd name="T79" fmla="*/ 375 h 541"/>
                  <a:gd name="T80" fmla="*/ 61 w 556"/>
                  <a:gd name="T81" fmla="*/ 331 h 541"/>
                  <a:gd name="T82" fmla="*/ 132 w 556"/>
                  <a:gd name="T83" fmla="*/ 256 h 541"/>
                  <a:gd name="T84" fmla="*/ 164 w 556"/>
                  <a:gd name="T85" fmla="*/ 256 h 541"/>
                  <a:gd name="T86" fmla="*/ 158 w 556"/>
                  <a:gd name="T87" fmla="*/ 285 h 541"/>
                  <a:gd name="T88" fmla="*/ 140 w 556"/>
                  <a:gd name="T89" fmla="*/ 297 h 541"/>
                  <a:gd name="T90" fmla="*/ 149 w 556"/>
                  <a:gd name="T91" fmla="*/ 303 h 541"/>
                  <a:gd name="T92" fmla="*/ 186 w 556"/>
                  <a:gd name="T93" fmla="*/ 271 h 541"/>
                  <a:gd name="T94" fmla="*/ 190 w 556"/>
                  <a:gd name="T95" fmla="*/ 243 h 541"/>
                  <a:gd name="T96" fmla="*/ 171 w 556"/>
                  <a:gd name="T97" fmla="*/ 223 h 541"/>
                  <a:gd name="T98" fmla="*/ 74 w 556"/>
                  <a:gd name="T99" fmla="*/ 250 h 541"/>
                  <a:gd name="T100" fmla="*/ 40 w 556"/>
                  <a:gd name="T101" fmla="*/ 271 h 541"/>
                  <a:gd name="T102" fmla="*/ 12 w 556"/>
                  <a:gd name="T103" fmla="*/ 265 h 541"/>
                  <a:gd name="T104" fmla="*/ 0 w 556"/>
                  <a:gd name="T105" fmla="*/ 224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6" h="541">
                    <a:moveTo>
                      <a:pt x="0" y="224"/>
                    </a:moveTo>
                    <a:cubicBezTo>
                      <a:pt x="0" y="224"/>
                      <a:pt x="31" y="236"/>
                      <a:pt x="52" y="231"/>
                    </a:cubicBezTo>
                    <a:cubicBezTo>
                      <a:pt x="72" y="225"/>
                      <a:pt x="106" y="212"/>
                      <a:pt x="124" y="208"/>
                    </a:cubicBezTo>
                    <a:cubicBezTo>
                      <a:pt x="142" y="204"/>
                      <a:pt x="182" y="202"/>
                      <a:pt x="196" y="181"/>
                    </a:cubicBezTo>
                    <a:cubicBezTo>
                      <a:pt x="211" y="159"/>
                      <a:pt x="214" y="132"/>
                      <a:pt x="214" y="132"/>
                    </a:cubicBezTo>
                    <a:cubicBezTo>
                      <a:pt x="214" y="132"/>
                      <a:pt x="234" y="133"/>
                      <a:pt x="248" y="152"/>
                    </a:cubicBezTo>
                    <a:cubicBezTo>
                      <a:pt x="262" y="171"/>
                      <a:pt x="315" y="205"/>
                      <a:pt x="322" y="206"/>
                    </a:cubicBezTo>
                    <a:cubicBezTo>
                      <a:pt x="330" y="207"/>
                      <a:pt x="364" y="227"/>
                      <a:pt x="368" y="235"/>
                    </a:cubicBezTo>
                    <a:cubicBezTo>
                      <a:pt x="372" y="244"/>
                      <a:pt x="382" y="241"/>
                      <a:pt x="382" y="241"/>
                    </a:cubicBezTo>
                    <a:cubicBezTo>
                      <a:pt x="380" y="179"/>
                      <a:pt x="380" y="179"/>
                      <a:pt x="380" y="179"/>
                    </a:cubicBezTo>
                    <a:cubicBezTo>
                      <a:pt x="380" y="179"/>
                      <a:pt x="316" y="137"/>
                      <a:pt x="311" y="124"/>
                    </a:cubicBezTo>
                    <a:cubicBezTo>
                      <a:pt x="306" y="111"/>
                      <a:pt x="318" y="105"/>
                      <a:pt x="334" y="110"/>
                    </a:cubicBezTo>
                    <a:cubicBezTo>
                      <a:pt x="349" y="115"/>
                      <a:pt x="380" y="138"/>
                      <a:pt x="387" y="136"/>
                    </a:cubicBezTo>
                    <a:cubicBezTo>
                      <a:pt x="394" y="134"/>
                      <a:pt x="391" y="61"/>
                      <a:pt x="386" y="46"/>
                    </a:cubicBezTo>
                    <a:cubicBezTo>
                      <a:pt x="382" y="31"/>
                      <a:pt x="374" y="0"/>
                      <a:pt x="374" y="0"/>
                    </a:cubicBezTo>
                    <a:cubicBezTo>
                      <a:pt x="374" y="0"/>
                      <a:pt x="411" y="15"/>
                      <a:pt x="425" y="37"/>
                    </a:cubicBezTo>
                    <a:cubicBezTo>
                      <a:pt x="439" y="59"/>
                      <a:pt x="430" y="99"/>
                      <a:pt x="427" y="109"/>
                    </a:cubicBezTo>
                    <a:cubicBezTo>
                      <a:pt x="424" y="118"/>
                      <a:pt x="414" y="221"/>
                      <a:pt x="417" y="241"/>
                    </a:cubicBezTo>
                    <a:cubicBezTo>
                      <a:pt x="417" y="241"/>
                      <a:pt x="474" y="227"/>
                      <a:pt x="498" y="231"/>
                    </a:cubicBezTo>
                    <a:cubicBezTo>
                      <a:pt x="523" y="234"/>
                      <a:pt x="556" y="267"/>
                      <a:pt x="534" y="275"/>
                    </a:cubicBezTo>
                    <a:cubicBezTo>
                      <a:pt x="512" y="284"/>
                      <a:pt x="484" y="283"/>
                      <a:pt x="470" y="285"/>
                    </a:cubicBezTo>
                    <a:cubicBezTo>
                      <a:pt x="452" y="288"/>
                      <a:pt x="434" y="285"/>
                      <a:pt x="421" y="305"/>
                    </a:cubicBezTo>
                    <a:cubicBezTo>
                      <a:pt x="417" y="536"/>
                      <a:pt x="417" y="536"/>
                      <a:pt x="417" y="536"/>
                    </a:cubicBezTo>
                    <a:cubicBezTo>
                      <a:pt x="417" y="536"/>
                      <a:pt x="386" y="541"/>
                      <a:pt x="373" y="503"/>
                    </a:cubicBezTo>
                    <a:cubicBezTo>
                      <a:pt x="376" y="320"/>
                      <a:pt x="376" y="320"/>
                      <a:pt x="376" y="320"/>
                    </a:cubicBezTo>
                    <a:cubicBezTo>
                      <a:pt x="376" y="320"/>
                      <a:pt x="350" y="323"/>
                      <a:pt x="344" y="332"/>
                    </a:cubicBezTo>
                    <a:cubicBezTo>
                      <a:pt x="337" y="341"/>
                      <a:pt x="301" y="344"/>
                      <a:pt x="288" y="331"/>
                    </a:cubicBezTo>
                    <a:cubicBezTo>
                      <a:pt x="274" y="317"/>
                      <a:pt x="238" y="277"/>
                      <a:pt x="289" y="285"/>
                    </a:cubicBezTo>
                    <a:cubicBezTo>
                      <a:pt x="289" y="285"/>
                      <a:pt x="317" y="287"/>
                      <a:pt x="334" y="273"/>
                    </a:cubicBezTo>
                    <a:cubicBezTo>
                      <a:pt x="352" y="260"/>
                      <a:pt x="340" y="251"/>
                      <a:pt x="324" y="243"/>
                    </a:cubicBezTo>
                    <a:cubicBezTo>
                      <a:pt x="308" y="235"/>
                      <a:pt x="280" y="209"/>
                      <a:pt x="273" y="207"/>
                    </a:cubicBezTo>
                    <a:cubicBezTo>
                      <a:pt x="266" y="204"/>
                      <a:pt x="244" y="188"/>
                      <a:pt x="236" y="229"/>
                    </a:cubicBezTo>
                    <a:cubicBezTo>
                      <a:pt x="236" y="229"/>
                      <a:pt x="242" y="240"/>
                      <a:pt x="252" y="232"/>
                    </a:cubicBezTo>
                    <a:cubicBezTo>
                      <a:pt x="252" y="232"/>
                      <a:pt x="277" y="213"/>
                      <a:pt x="277" y="237"/>
                    </a:cubicBezTo>
                    <a:cubicBezTo>
                      <a:pt x="277" y="261"/>
                      <a:pt x="233" y="299"/>
                      <a:pt x="229" y="300"/>
                    </a:cubicBezTo>
                    <a:cubicBezTo>
                      <a:pt x="225" y="301"/>
                      <a:pt x="218" y="392"/>
                      <a:pt x="218" y="392"/>
                    </a:cubicBezTo>
                    <a:cubicBezTo>
                      <a:pt x="218" y="392"/>
                      <a:pt x="210" y="479"/>
                      <a:pt x="173" y="405"/>
                    </a:cubicBezTo>
                    <a:cubicBezTo>
                      <a:pt x="172" y="357"/>
                      <a:pt x="172" y="357"/>
                      <a:pt x="172" y="357"/>
                    </a:cubicBezTo>
                    <a:cubicBezTo>
                      <a:pt x="172" y="357"/>
                      <a:pt x="178" y="329"/>
                      <a:pt x="149" y="349"/>
                    </a:cubicBezTo>
                    <a:cubicBezTo>
                      <a:pt x="120" y="369"/>
                      <a:pt x="88" y="400"/>
                      <a:pt x="60" y="375"/>
                    </a:cubicBezTo>
                    <a:cubicBezTo>
                      <a:pt x="32" y="349"/>
                      <a:pt x="54" y="339"/>
                      <a:pt x="61" y="331"/>
                    </a:cubicBezTo>
                    <a:cubicBezTo>
                      <a:pt x="68" y="323"/>
                      <a:pt x="132" y="256"/>
                      <a:pt x="132" y="256"/>
                    </a:cubicBezTo>
                    <a:cubicBezTo>
                      <a:pt x="132" y="256"/>
                      <a:pt x="148" y="243"/>
                      <a:pt x="164" y="256"/>
                    </a:cubicBezTo>
                    <a:cubicBezTo>
                      <a:pt x="180" y="269"/>
                      <a:pt x="162" y="285"/>
                      <a:pt x="158" y="285"/>
                    </a:cubicBezTo>
                    <a:cubicBezTo>
                      <a:pt x="154" y="285"/>
                      <a:pt x="140" y="297"/>
                      <a:pt x="140" y="297"/>
                    </a:cubicBezTo>
                    <a:cubicBezTo>
                      <a:pt x="140" y="297"/>
                      <a:pt x="127" y="315"/>
                      <a:pt x="149" y="303"/>
                    </a:cubicBezTo>
                    <a:cubicBezTo>
                      <a:pt x="171" y="290"/>
                      <a:pt x="186" y="271"/>
                      <a:pt x="186" y="271"/>
                    </a:cubicBezTo>
                    <a:cubicBezTo>
                      <a:pt x="186" y="271"/>
                      <a:pt x="191" y="251"/>
                      <a:pt x="190" y="243"/>
                    </a:cubicBezTo>
                    <a:cubicBezTo>
                      <a:pt x="190" y="236"/>
                      <a:pt x="194" y="215"/>
                      <a:pt x="171" y="223"/>
                    </a:cubicBezTo>
                    <a:cubicBezTo>
                      <a:pt x="148" y="232"/>
                      <a:pt x="102" y="230"/>
                      <a:pt x="74" y="250"/>
                    </a:cubicBezTo>
                    <a:cubicBezTo>
                      <a:pt x="46" y="270"/>
                      <a:pt x="44" y="267"/>
                      <a:pt x="40" y="271"/>
                    </a:cubicBezTo>
                    <a:cubicBezTo>
                      <a:pt x="37" y="276"/>
                      <a:pt x="19" y="277"/>
                      <a:pt x="12" y="265"/>
                    </a:cubicBezTo>
                    <a:cubicBezTo>
                      <a:pt x="4" y="253"/>
                      <a:pt x="0" y="224"/>
                      <a:pt x="0"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3" name="Freeform 73">
                <a:extLst>
                  <a:ext uri="{FF2B5EF4-FFF2-40B4-BE49-F238E27FC236}">
                    <a16:creationId xmlns:a16="http://schemas.microsoft.com/office/drawing/2014/main" id="{998653B9-10EB-40B3-BF90-BEEF0843932B}"/>
                  </a:ext>
                </a:extLst>
              </p:cNvPr>
              <p:cNvSpPr>
                <a:spLocks/>
              </p:cNvSpPr>
              <p:nvPr/>
            </p:nvSpPr>
            <p:spPr bwMode="auto">
              <a:xfrm>
                <a:off x="8037513" y="1895476"/>
                <a:ext cx="500063" cy="747713"/>
              </a:xfrm>
              <a:custGeom>
                <a:avLst/>
                <a:gdLst>
                  <a:gd name="T0" fmla="*/ 0 w 326"/>
                  <a:gd name="T1" fmla="*/ 144 h 486"/>
                  <a:gd name="T2" fmla="*/ 90 w 326"/>
                  <a:gd name="T3" fmla="*/ 142 h 486"/>
                  <a:gd name="T4" fmla="*/ 160 w 326"/>
                  <a:gd name="T5" fmla="*/ 122 h 486"/>
                  <a:gd name="T6" fmla="*/ 214 w 326"/>
                  <a:gd name="T7" fmla="*/ 80 h 486"/>
                  <a:gd name="T8" fmla="*/ 288 w 326"/>
                  <a:gd name="T9" fmla="*/ 0 h 486"/>
                  <a:gd name="T10" fmla="*/ 294 w 326"/>
                  <a:gd name="T11" fmla="*/ 30 h 486"/>
                  <a:gd name="T12" fmla="*/ 258 w 326"/>
                  <a:gd name="T13" fmla="*/ 84 h 486"/>
                  <a:gd name="T14" fmla="*/ 282 w 326"/>
                  <a:gd name="T15" fmla="*/ 92 h 486"/>
                  <a:gd name="T16" fmla="*/ 236 w 326"/>
                  <a:gd name="T17" fmla="*/ 130 h 486"/>
                  <a:gd name="T18" fmla="*/ 224 w 326"/>
                  <a:gd name="T19" fmla="*/ 178 h 486"/>
                  <a:gd name="T20" fmla="*/ 258 w 326"/>
                  <a:gd name="T21" fmla="*/ 188 h 486"/>
                  <a:gd name="T22" fmla="*/ 264 w 326"/>
                  <a:gd name="T23" fmla="*/ 218 h 486"/>
                  <a:gd name="T24" fmla="*/ 212 w 326"/>
                  <a:gd name="T25" fmla="*/ 270 h 486"/>
                  <a:gd name="T26" fmla="*/ 202 w 326"/>
                  <a:gd name="T27" fmla="*/ 468 h 486"/>
                  <a:gd name="T28" fmla="*/ 162 w 326"/>
                  <a:gd name="T29" fmla="*/ 470 h 486"/>
                  <a:gd name="T30" fmla="*/ 108 w 326"/>
                  <a:gd name="T31" fmla="*/ 386 h 486"/>
                  <a:gd name="T32" fmla="*/ 72 w 326"/>
                  <a:gd name="T33" fmla="*/ 326 h 486"/>
                  <a:gd name="T34" fmla="*/ 177 w 326"/>
                  <a:gd name="T35" fmla="*/ 219 h 486"/>
                  <a:gd name="T36" fmla="*/ 194 w 326"/>
                  <a:gd name="T37" fmla="*/ 145 h 486"/>
                  <a:gd name="T38" fmla="*/ 118 w 326"/>
                  <a:gd name="T39" fmla="*/ 159 h 486"/>
                  <a:gd name="T40" fmla="*/ 0 w 326"/>
                  <a:gd name="T41" fmla="*/ 14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6" h="486">
                    <a:moveTo>
                      <a:pt x="0" y="144"/>
                    </a:moveTo>
                    <a:cubicBezTo>
                      <a:pt x="0" y="144"/>
                      <a:pt x="60" y="152"/>
                      <a:pt x="90" y="142"/>
                    </a:cubicBezTo>
                    <a:cubicBezTo>
                      <a:pt x="120" y="132"/>
                      <a:pt x="136" y="124"/>
                      <a:pt x="160" y="122"/>
                    </a:cubicBezTo>
                    <a:cubicBezTo>
                      <a:pt x="184" y="120"/>
                      <a:pt x="196" y="114"/>
                      <a:pt x="214" y="80"/>
                    </a:cubicBezTo>
                    <a:cubicBezTo>
                      <a:pt x="232" y="46"/>
                      <a:pt x="250" y="0"/>
                      <a:pt x="288" y="0"/>
                    </a:cubicBezTo>
                    <a:cubicBezTo>
                      <a:pt x="326" y="0"/>
                      <a:pt x="314" y="26"/>
                      <a:pt x="294" y="30"/>
                    </a:cubicBezTo>
                    <a:cubicBezTo>
                      <a:pt x="274" y="34"/>
                      <a:pt x="256" y="68"/>
                      <a:pt x="258" y="84"/>
                    </a:cubicBezTo>
                    <a:cubicBezTo>
                      <a:pt x="260" y="100"/>
                      <a:pt x="288" y="86"/>
                      <a:pt x="282" y="92"/>
                    </a:cubicBezTo>
                    <a:cubicBezTo>
                      <a:pt x="276" y="98"/>
                      <a:pt x="252" y="118"/>
                      <a:pt x="236" y="130"/>
                    </a:cubicBezTo>
                    <a:cubicBezTo>
                      <a:pt x="220" y="142"/>
                      <a:pt x="224" y="178"/>
                      <a:pt x="224" y="178"/>
                    </a:cubicBezTo>
                    <a:cubicBezTo>
                      <a:pt x="224" y="178"/>
                      <a:pt x="256" y="174"/>
                      <a:pt x="258" y="188"/>
                    </a:cubicBezTo>
                    <a:cubicBezTo>
                      <a:pt x="260" y="202"/>
                      <a:pt x="264" y="218"/>
                      <a:pt x="264" y="218"/>
                    </a:cubicBezTo>
                    <a:cubicBezTo>
                      <a:pt x="264" y="218"/>
                      <a:pt x="218" y="246"/>
                      <a:pt x="212" y="270"/>
                    </a:cubicBezTo>
                    <a:cubicBezTo>
                      <a:pt x="206" y="294"/>
                      <a:pt x="202" y="468"/>
                      <a:pt x="202" y="468"/>
                    </a:cubicBezTo>
                    <a:cubicBezTo>
                      <a:pt x="202" y="468"/>
                      <a:pt x="184" y="486"/>
                      <a:pt x="162" y="470"/>
                    </a:cubicBezTo>
                    <a:cubicBezTo>
                      <a:pt x="140" y="454"/>
                      <a:pt x="108" y="386"/>
                      <a:pt x="108" y="386"/>
                    </a:cubicBezTo>
                    <a:cubicBezTo>
                      <a:pt x="108" y="386"/>
                      <a:pt x="36" y="377"/>
                      <a:pt x="72" y="326"/>
                    </a:cubicBezTo>
                    <a:cubicBezTo>
                      <a:pt x="72" y="326"/>
                      <a:pt x="170" y="227"/>
                      <a:pt x="177" y="219"/>
                    </a:cubicBezTo>
                    <a:cubicBezTo>
                      <a:pt x="183" y="211"/>
                      <a:pt x="194" y="151"/>
                      <a:pt x="194" y="145"/>
                    </a:cubicBezTo>
                    <a:cubicBezTo>
                      <a:pt x="194" y="145"/>
                      <a:pt x="151" y="139"/>
                      <a:pt x="118" y="159"/>
                    </a:cubicBezTo>
                    <a:cubicBezTo>
                      <a:pt x="85" y="179"/>
                      <a:pt x="35" y="177"/>
                      <a:pt x="0"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4" name="Freeform 74">
                <a:extLst>
                  <a:ext uri="{FF2B5EF4-FFF2-40B4-BE49-F238E27FC236}">
                    <a16:creationId xmlns:a16="http://schemas.microsoft.com/office/drawing/2014/main" id="{5F75757E-D270-4EE4-BFBC-88779D5E1D74}"/>
                  </a:ext>
                </a:extLst>
              </p:cNvPr>
              <p:cNvSpPr>
                <a:spLocks/>
              </p:cNvSpPr>
              <p:nvPr/>
            </p:nvSpPr>
            <p:spPr bwMode="auto">
              <a:xfrm>
                <a:off x="8229601" y="2335213"/>
                <a:ext cx="82550" cy="207963"/>
              </a:xfrm>
              <a:custGeom>
                <a:avLst/>
                <a:gdLst>
                  <a:gd name="T0" fmla="*/ 53 w 54"/>
                  <a:gd name="T1" fmla="*/ 0 h 135"/>
                  <a:gd name="T2" fmla="*/ 49 w 54"/>
                  <a:gd name="T3" fmla="*/ 123 h 135"/>
                  <a:gd name="T4" fmla="*/ 21 w 54"/>
                  <a:gd name="T5" fmla="*/ 120 h 135"/>
                  <a:gd name="T6" fmla="*/ 0 w 54"/>
                  <a:gd name="T7" fmla="*/ 85 h 135"/>
                  <a:gd name="T8" fmla="*/ 53 w 54"/>
                  <a:gd name="T9" fmla="*/ 0 h 135"/>
                </a:gdLst>
                <a:ahLst/>
                <a:cxnLst>
                  <a:cxn ang="0">
                    <a:pos x="T0" y="T1"/>
                  </a:cxn>
                  <a:cxn ang="0">
                    <a:pos x="T2" y="T3"/>
                  </a:cxn>
                  <a:cxn ang="0">
                    <a:pos x="T4" y="T5"/>
                  </a:cxn>
                  <a:cxn ang="0">
                    <a:pos x="T6" y="T7"/>
                  </a:cxn>
                  <a:cxn ang="0">
                    <a:pos x="T8" y="T9"/>
                  </a:cxn>
                </a:cxnLst>
                <a:rect l="0" t="0" r="r" b="b"/>
                <a:pathLst>
                  <a:path w="54" h="135">
                    <a:moveTo>
                      <a:pt x="53" y="0"/>
                    </a:moveTo>
                    <a:cubicBezTo>
                      <a:pt x="53" y="0"/>
                      <a:pt x="54" y="111"/>
                      <a:pt x="49" y="123"/>
                    </a:cubicBezTo>
                    <a:cubicBezTo>
                      <a:pt x="44" y="135"/>
                      <a:pt x="32" y="135"/>
                      <a:pt x="21" y="120"/>
                    </a:cubicBezTo>
                    <a:cubicBezTo>
                      <a:pt x="10" y="105"/>
                      <a:pt x="0" y="89"/>
                      <a:pt x="0" y="85"/>
                    </a:cubicBezTo>
                    <a:cubicBezTo>
                      <a:pt x="0" y="81"/>
                      <a:pt x="36" y="4"/>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5" name="Freeform 75">
                <a:extLst>
                  <a:ext uri="{FF2B5EF4-FFF2-40B4-BE49-F238E27FC236}">
                    <a16:creationId xmlns:a16="http://schemas.microsoft.com/office/drawing/2014/main" id="{CAAD3C02-2265-4D3D-9F36-6D1DC72C5117}"/>
                  </a:ext>
                </a:extLst>
              </p:cNvPr>
              <p:cNvSpPr>
                <a:spLocks noEditPoints="1"/>
              </p:cNvSpPr>
              <p:nvPr/>
            </p:nvSpPr>
            <p:spPr bwMode="auto">
              <a:xfrm>
                <a:off x="8435976" y="1885951"/>
                <a:ext cx="563563" cy="654050"/>
              </a:xfrm>
              <a:custGeom>
                <a:avLst/>
                <a:gdLst>
                  <a:gd name="T0" fmla="*/ 291 w 367"/>
                  <a:gd name="T1" fmla="*/ 336 h 425"/>
                  <a:gd name="T2" fmla="*/ 208 w 367"/>
                  <a:gd name="T3" fmla="*/ 303 h 425"/>
                  <a:gd name="T4" fmla="*/ 214 w 367"/>
                  <a:gd name="T5" fmla="*/ 229 h 425"/>
                  <a:gd name="T6" fmla="*/ 155 w 367"/>
                  <a:gd name="T7" fmla="*/ 180 h 425"/>
                  <a:gd name="T8" fmla="*/ 180 w 367"/>
                  <a:gd name="T9" fmla="*/ 141 h 425"/>
                  <a:gd name="T10" fmla="*/ 240 w 367"/>
                  <a:gd name="T11" fmla="*/ 100 h 425"/>
                  <a:gd name="T12" fmla="*/ 174 w 367"/>
                  <a:gd name="T13" fmla="*/ 69 h 425"/>
                  <a:gd name="T14" fmla="*/ 180 w 367"/>
                  <a:gd name="T15" fmla="*/ 37 h 425"/>
                  <a:gd name="T16" fmla="*/ 134 w 367"/>
                  <a:gd name="T17" fmla="*/ 0 h 425"/>
                  <a:gd name="T18" fmla="*/ 124 w 367"/>
                  <a:gd name="T19" fmla="*/ 91 h 425"/>
                  <a:gd name="T20" fmla="*/ 50 w 367"/>
                  <a:gd name="T21" fmla="*/ 135 h 425"/>
                  <a:gd name="T22" fmla="*/ 38 w 367"/>
                  <a:gd name="T23" fmla="*/ 164 h 425"/>
                  <a:gd name="T24" fmla="*/ 88 w 367"/>
                  <a:gd name="T25" fmla="*/ 172 h 425"/>
                  <a:gd name="T26" fmla="*/ 106 w 367"/>
                  <a:gd name="T27" fmla="*/ 183 h 425"/>
                  <a:gd name="T28" fmla="*/ 92 w 367"/>
                  <a:gd name="T29" fmla="*/ 212 h 425"/>
                  <a:gd name="T30" fmla="*/ 72 w 367"/>
                  <a:gd name="T31" fmla="*/ 223 h 425"/>
                  <a:gd name="T32" fmla="*/ 27 w 367"/>
                  <a:gd name="T33" fmla="*/ 189 h 425"/>
                  <a:gd name="T34" fmla="*/ 24 w 367"/>
                  <a:gd name="T35" fmla="*/ 233 h 425"/>
                  <a:gd name="T36" fmla="*/ 18 w 367"/>
                  <a:gd name="T37" fmla="*/ 256 h 425"/>
                  <a:gd name="T38" fmla="*/ 36 w 367"/>
                  <a:gd name="T39" fmla="*/ 245 h 425"/>
                  <a:gd name="T40" fmla="*/ 111 w 367"/>
                  <a:gd name="T41" fmla="*/ 293 h 425"/>
                  <a:gd name="T42" fmla="*/ 110 w 367"/>
                  <a:gd name="T43" fmla="*/ 336 h 425"/>
                  <a:gd name="T44" fmla="*/ 39 w 367"/>
                  <a:gd name="T45" fmla="*/ 339 h 425"/>
                  <a:gd name="T46" fmla="*/ 0 w 367"/>
                  <a:gd name="T47" fmla="*/ 315 h 425"/>
                  <a:gd name="T48" fmla="*/ 118 w 367"/>
                  <a:gd name="T49" fmla="*/ 395 h 425"/>
                  <a:gd name="T50" fmla="*/ 203 w 367"/>
                  <a:gd name="T51" fmla="*/ 352 h 425"/>
                  <a:gd name="T52" fmla="*/ 311 w 367"/>
                  <a:gd name="T53" fmla="*/ 403 h 425"/>
                  <a:gd name="T54" fmla="*/ 347 w 367"/>
                  <a:gd name="T55" fmla="*/ 404 h 425"/>
                  <a:gd name="T56" fmla="*/ 291 w 367"/>
                  <a:gd name="T57" fmla="*/ 336 h 425"/>
                  <a:gd name="T58" fmla="*/ 150 w 367"/>
                  <a:gd name="T59" fmla="*/ 272 h 425"/>
                  <a:gd name="T60" fmla="*/ 131 w 367"/>
                  <a:gd name="T61" fmla="*/ 248 h 425"/>
                  <a:gd name="T62" fmla="*/ 172 w 367"/>
                  <a:gd name="T63" fmla="*/ 251 h 425"/>
                  <a:gd name="T64" fmla="*/ 150 w 367"/>
                  <a:gd name="T65" fmla="*/ 272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425">
                    <a:moveTo>
                      <a:pt x="291" y="336"/>
                    </a:moveTo>
                    <a:cubicBezTo>
                      <a:pt x="252" y="312"/>
                      <a:pt x="206" y="311"/>
                      <a:pt x="208" y="303"/>
                    </a:cubicBezTo>
                    <a:cubicBezTo>
                      <a:pt x="211" y="295"/>
                      <a:pt x="223" y="259"/>
                      <a:pt x="214" y="229"/>
                    </a:cubicBezTo>
                    <a:cubicBezTo>
                      <a:pt x="204" y="200"/>
                      <a:pt x="155" y="180"/>
                      <a:pt x="155" y="180"/>
                    </a:cubicBezTo>
                    <a:cubicBezTo>
                      <a:pt x="155" y="180"/>
                      <a:pt x="158" y="155"/>
                      <a:pt x="180" y="141"/>
                    </a:cubicBezTo>
                    <a:cubicBezTo>
                      <a:pt x="203" y="128"/>
                      <a:pt x="242" y="123"/>
                      <a:pt x="240" y="100"/>
                    </a:cubicBezTo>
                    <a:cubicBezTo>
                      <a:pt x="239" y="77"/>
                      <a:pt x="175" y="73"/>
                      <a:pt x="174" y="69"/>
                    </a:cubicBezTo>
                    <a:cubicBezTo>
                      <a:pt x="172" y="65"/>
                      <a:pt x="179" y="60"/>
                      <a:pt x="180" y="37"/>
                    </a:cubicBezTo>
                    <a:cubicBezTo>
                      <a:pt x="182" y="15"/>
                      <a:pt x="134" y="0"/>
                      <a:pt x="134" y="0"/>
                    </a:cubicBezTo>
                    <a:cubicBezTo>
                      <a:pt x="134" y="0"/>
                      <a:pt x="135" y="76"/>
                      <a:pt x="124" y="91"/>
                    </a:cubicBezTo>
                    <a:cubicBezTo>
                      <a:pt x="114" y="105"/>
                      <a:pt x="87" y="125"/>
                      <a:pt x="50" y="135"/>
                    </a:cubicBezTo>
                    <a:cubicBezTo>
                      <a:pt x="12" y="144"/>
                      <a:pt x="31" y="156"/>
                      <a:pt x="38" y="164"/>
                    </a:cubicBezTo>
                    <a:cubicBezTo>
                      <a:pt x="44" y="172"/>
                      <a:pt x="80" y="183"/>
                      <a:pt x="88" y="172"/>
                    </a:cubicBezTo>
                    <a:cubicBezTo>
                      <a:pt x="96" y="161"/>
                      <a:pt x="107" y="176"/>
                      <a:pt x="106" y="183"/>
                    </a:cubicBezTo>
                    <a:cubicBezTo>
                      <a:pt x="104" y="189"/>
                      <a:pt x="91" y="201"/>
                      <a:pt x="92" y="212"/>
                    </a:cubicBezTo>
                    <a:cubicBezTo>
                      <a:pt x="94" y="223"/>
                      <a:pt x="99" y="256"/>
                      <a:pt x="72" y="223"/>
                    </a:cubicBezTo>
                    <a:cubicBezTo>
                      <a:pt x="46" y="189"/>
                      <a:pt x="27" y="189"/>
                      <a:pt x="27" y="189"/>
                    </a:cubicBezTo>
                    <a:cubicBezTo>
                      <a:pt x="27" y="189"/>
                      <a:pt x="24" y="225"/>
                      <a:pt x="24" y="233"/>
                    </a:cubicBezTo>
                    <a:cubicBezTo>
                      <a:pt x="24" y="241"/>
                      <a:pt x="18" y="256"/>
                      <a:pt x="18" y="256"/>
                    </a:cubicBezTo>
                    <a:cubicBezTo>
                      <a:pt x="24" y="247"/>
                      <a:pt x="36" y="245"/>
                      <a:pt x="36" y="245"/>
                    </a:cubicBezTo>
                    <a:cubicBezTo>
                      <a:pt x="36" y="245"/>
                      <a:pt x="79" y="265"/>
                      <a:pt x="111" y="293"/>
                    </a:cubicBezTo>
                    <a:cubicBezTo>
                      <a:pt x="143" y="321"/>
                      <a:pt x="110" y="336"/>
                      <a:pt x="110" y="336"/>
                    </a:cubicBezTo>
                    <a:cubicBezTo>
                      <a:pt x="110" y="336"/>
                      <a:pt x="63" y="348"/>
                      <a:pt x="39" y="339"/>
                    </a:cubicBezTo>
                    <a:cubicBezTo>
                      <a:pt x="15" y="329"/>
                      <a:pt x="0" y="315"/>
                      <a:pt x="0" y="315"/>
                    </a:cubicBezTo>
                    <a:cubicBezTo>
                      <a:pt x="19" y="387"/>
                      <a:pt x="103" y="399"/>
                      <a:pt x="118" y="395"/>
                    </a:cubicBezTo>
                    <a:cubicBezTo>
                      <a:pt x="132" y="391"/>
                      <a:pt x="187" y="336"/>
                      <a:pt x="203" y="352"/>
                    </a:cubicBezTo>
                    <a:cubicBezTo>
                      <a:pt x="219" y="368"/>
                      <a:pt x="311" y="403"/>
                      <a:pt x="311" y="403"/>
                    </a:cubicBezTo>
                    <a:cubicBezTo>
                      <a:pt x="311" y="403"/>
                      <a:pt x="339" y="425"/>
                      <a:pt x="347" y="404"/>
                    </a:cubicBezTo>
                    <a:cubicBezTo>
                      <a:pt x="367" y="371"/>
                      <a:pt x="291" y="336"/>
                      <a:pt x="291" y="336"/>
                    </a:cubicBezTo>
                    <a:close/>
                    <a:moveTo>
                      <a:pt x="150" y="272"/>
                    </a:moveTo>
                    <a:cubicBezTo>
                      <a:pt x="142" y="269"/>
                      <a:pt x="131" y="255"/>
                      <a:pt x="131" y="248"/>
                    </a:cubicBezTo>
                    <a:cubicBezTo>
                      <a:pt x="131" y="248"/>
                      <a:pt x="171" y="228"/>
                      <a:pt x="172" y="251"/>
                    </a:cubicBezTo>
                    <a:cubicBezTo>
                      <a:pt x="174" y="273"/>
                      <a:pt x="158" y="275"/>
                      <a:pt x="150" y="2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6" name="Freeform 76">
                <a:extLst>
                  <a:ext uri="{FF2B5EF4-FFF2-40B4-BE49-F238E27FC236}">
                    <a16:creationId xmlns:a16="http://schemas.microsoft.com/office/drawing/2014/main" id="{5EA995C1-E72B-458C-B5D3-B59F6C15B9C1}"/>
                  </a:ext>
                </a:extLst>
              </p:cNvPr>
              <p:cNvSpPr>
                <a:spLocks/>
              </p:cNvSpPr>
              <p:nvPr/>
            </p:nvSpPr>
            <p:spPr bwMode="auto">
              <a:xfrm>
                <a:off x="9091613" y="1884363"/>
                <a:ext cx="712788" cy="741363"/>
              </a:xfrm>
              <a:custGeom>
                <a:avLst/>
                <a:gdLst>
                  <a:gd name="T0" fmla="*/ 32 w 464"/>
                  <a:gd name="T1" fmla="*/ 177 h 481"/>
                  <a:gd name="T2" fmla="*/ 87 w 464"/>
                  <a:gd name="T3" fmla="*/ 174 h 481"/>
                  <a:gd name="T4" fmla="*/ 149 w 464"/>
                  <a:gd name="T5" fmla="*/ 150 h 481"/>
                  <a:gd name="T6" fmla="*/ 175 w 464"/>
                  <a:gd name="T7" fmla="*/ 84 h 481"/>
                  <a:gd name="T8" fmla="*/ 181 w 464"/>
                  <a:gd name="T9" fmla="*/ 40 h 481"/>
                  <a:gd name="T10" fmla="*/ 153 w 464"/>
                  <a:gd name="T11" fmla="*/ 12 h 481"/>
                  <a:gd name="T12" fmla="*/ 209 w 464"/>
                  <a:gd name="T13" fmla="*/ 16 h 481"/>
                  <a:gd name="T14" fmla="*/ 240 w 464"/>
                  <a:gd name="T15" fmla="*/ 89 h 481"/>
                  <a:gd name="T16" fmla="*/ 231 w 464"/>
                  <a:gd name="T17" fmla="*/ 133 h 481"/>
                  <a:gd name="T18" fmla="*/ 327 w 464"/>
                  <a:gd name="T19" fmla="*/ 152 h 481"/>
                  <a:gd name="T20" fmla="*/ 317 w 464"/>
                  <a:gd name="T21" fmla="*/ 206 h 481"/>
                  <a:gd name="T22" fmla="*/ 260 w 464"/>
                  <a:gd name="T23" fmla="*/ 216 h 481"/>
                  <a:gd name="T24" fmla="*/ 253 w 464"/>
                  <a:gd name="T25" fmla="*/ 264 h 481"/>
                  <a:gd name="T26" fmla="*/ 364 w 464"/>
                  <a:gd name="T27" fmla="*/ 325 h 481"/>
                  <a:gd name="T28" fmla="*/ 453 w 464"/>
                  <a:gd name="T29" fmla="*/ 382 h 481"/>
                  <a:gd name="T30" fmla="*/ 347 w 464"/>
                  <a:gd name="T31" fmla="*/ 381 h 481"/>
                  <a:gd name="T32" fmla="*/ 203 w 464"/>
                  <a:gd name="T33" fmla="*/ 296 h 481"/>
                  <a:gd name="T34" fmla="*/ 169 w 464"/>
                  <a:gd name="T35" fmla="*/ 432 h 481"/>
                  <a:gd name="T36" fmla="*/ 32 w 464"/>
                  <a:gd name="T37" fmla="*/ 425 h 481"/>
                  <a:gd name="T38" fmla="*/ 24 w 464"/>
                  <a:gd name="T39" fmla="*/ 332 h 481"/>
                  <a:gd name="T40" fmla="*/ 113 w 464"/>
                  <a:gd name="T41" fmla="*/ 317 h 481"/>
                  <a:gd name="T42" fmla="*/ 124 w 464"/>
                  <a:gd name="T43" fmla="*/ 256 h 481"/>
                  <a:gd name="T44" fmla="*/ 32 w 464"/>
                  <a:gd name="T45" fmla="*/ 17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4" h="481">
                    <a:moveTo>
                      <a:pt x="32" y="177"/>
                    </a:moveTo>
                    <a:cubicBezTo>
                      <a:pt x="32" y="177"/>
                      <a:pt x="75" y="181"/>
                      <a:pt x="87" y="174"/>
                    </a:cubicBezTo>
                    <a:cubicBezTo>
                      <a:pt x="99" y="168"/>
                      <a:pt x="143" y="154"/>
                      <a:pt x="149" y="150"/>
                    </a:cubicBezTo>
                    <a:cubicBezTo>
                      <a:pt x="156" y="146"/>
                      <a:pt x="175" y="96"/>
                      <a:pt x="175" y="84"/>
                    </a:cubicBezTo>
                    <a:cubicBezTo>
                      <a:pt x="175" y="72"/>
                      <a:pt x="189" y="53"/>
                      <a:pt x="181" y="40"/>
                    </a:cubicBezTo>
                    <a:cubicBezTo>
                      <a:pt x="173" y="26"/>
                      <a:pt x="153" y="12"/>
                      <a:pt x="153" y="12"/>
                    </a:cubicBezTo>
                    <a:cubicBezTo>
                      <a:pt x="153" y="12"/>
                      <a:pt x="181" y="0"/>
                      <a:pt x="209" y="16"/>
                    </a:cubicBezTo>
                    <a:cubicBezTo>
                      <a:pt x="237" y="32"/>
                      <a:pt x="244" y="65"/>
                      <a:pt x="240" y="89"/>
                    </a:cubicBezTo>
                    <a:cubicBezTo>
                      <a:pt x="236" y="113"/>
                      <a:pt x="231" y="133"/>
                      <a:pt x="231" y="133"/>
                    </a:cubicBezTo>
                    <a:cubicBezTo>
                      <a:pt x="231" y="133"/>
                      <a:pt x="297" y="113"/>
                      <a:pt x="327" y="152"/>
                    </a:cubicBezTo>
                    <a:cubicBezTo>
                      <a:pt x="356" y="190"/>
                      <a:pt x="341" y="206"/>
                      <a:pt x="317" y="206"/>
                    </a:cubicBezTo>
                    <a:cubicBezTo>
                      <a:pt x="293" y="206"/>
                      <a:pt x="268" y="214"/>
                      <a:pt x="260" y="216"/>
                    </a:cubicBezTo>
                    <a:cubicBezTo>
                      <a:pt x="252" y="217"/>
                      <a:pt x="209" y="230"/>
                      <a:pt x="253" y="264"/>
                    </a:cubicBezTo>
                    <a:cubicBezTo>
                      <a:pt x="297" y="297"/>
                      <a:pt x="336" y="318"/>
                      <a:pt x="364" y="325"/>
                    </a:cubicBezTo>
                    <a:cubicBezTo>
                      <a:pt x="392" y="332"/>
                      <a:pt x="464" y="344"/>
                      <a:pt x="453" y="382"/>
                    </a:cubicBezTo>
                    <a:cubicBezTo>
                      <a:pt x="443" y="421"/>
                      <a:pt x="383" y="400"/>
                      <a:pt x="347" y="381"/>
                    </a:cubicBezTo>
                    <a:cubicBezTo>
                      <a:pt x="311" y="362"/>
                      <a:pt x="213" y="301"/>
                      <a:pt x="203" y="296"/>
                    </a:cubicBezTo>
                    <a:cubicBezTo>
                      <a:pt x="203" y="296"/>
                      <a:pt x="193" y="404"/>
                      <a:pt x="169" y="432"/>
                    </a:cubicBezTo>
                    <a:cubicBezTo>
                      <a:pt x="145" y="460"/>
                      <a:pt x="69" y="481"/>
                      <a:pt x="32" y="425"/>
                    </a:cubicBezTo>
                    <a:cubicBezTo>
                      <a:pt x="0" y="357"/>
                      <a:pt x="24" y="332"/>
                      <a:pt x="24" y="332"/>
                    </a:cubicBezTo>
                    <a:cubicBezTo>
                      <a:pt x="24" y="332"/>
                      <a:pt x="100" y="354"/>
                      <a:pt x="113" y="317"/>
                    </a:cubicBezTo>
                    <a:cubicBezTo>
                      <a:pt x="127" y="280"/>
                      <a:pt x="124" y="256"/>
                      <a:pt x="124" y="256"/>
                    </a:cubicBezTo>
                    <a:cubicBezTo>
                      <a:pt x="124" y="256"/>
                      <a:pt x="65" y="266"/>
                      <a:pt x="32"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7" name="Freeform 77">
                <a:extLst>
                  <a:ext uri="{FF2B5EF4-FFF2-40B4-BE49-F238E27FC236}">
                    <a16:creationId xmlns:a16="http://schemas.microsoft.com/office/drawing/2014/main" id="{27F0A564-5E1F-436D-B7A5-E7D8D3DCA5F6}"/>
                  </a:ext>
                </a:extLst>
              </p:cNvPr>
              <p:cNvSpPr>
                <a:spLocks/>
              </p:cNvSpPr>
              <p:nvPr/>
            </p:nvSpPr>
            <p:spPr bwMode="auto">
              <a:xfrm>
                <a:off x="9883776" y="1816101"/>
                <a:ext cx="776288" cy="704850"/>
              </a:xfrm>
              <a:custGeom>
                <a:avLst/>
                <a:gdLst>
                  <a:gd name="T0" fmla="*/ 78 w 506"/>
                  <a:gd name="T1" fmla="*/ 154 h 457"/>
                  <a:gd name="T2" fmla="*/ 18 w 506"/>
                  <a:gd name="T3" fmla="*/ 372 h 457"/>
                  <a:gd name="T4" fmla="*/ 0 w 506"/>
                  <a:gd name="T5" fmla="*/ 406 h 457"/>
                  <a:gd name="T6" fmla="*/ 42 w 506"/>
                  <a:gd name="T7" fmla="*/ 441 h 457"/>
                  <a:gd name="T8" fmla="*/ 56 w 506"/>
                  <a:gd name="T9" fmla="*/ 416 h 457"/>
                  <a:gd name="T10" fmla="*/ 85 w 506"/>
                  <a:gd name="T11" fmla="*/ 268 h 457"/>
                  <a:gd name="T12" fmla="*/ 274 w 506"/>
                  <a:gd name="T13" fmla="*/ 193 h 457"/>
                  <a:gd name="T14" fmla="*/ 376 w 506"/>
                  <a:gd name="T15" fmla="*/ 193 h 457"/>
                  <a:gd name="T16" fmla="*/ 381 w 506"/>
                  <a:gd name="T17" fmla="*/ 236 h 457"/>
                  <a:gd name="T18" fmla="*/ 425 w 506"/>
                  <a:gd name="T19" fmla="*/ 270 h 457"/>
                  <a:gd name="T20" fmla="*/ 468 w 506"/>
                  <a:gd name="T21" fmla="*/ 196 h 457"/>
                  <a:gd name="T22" fmla="*/ 404 w 506"/>
                  <a:gd name="T23" fmla="*/ 150 h 457"/>
                  <a:gd name="T24" fmla="*/ 296 w 506"/>
                  <a:gd name="T25" fmla="*/ 149 h 457"/>
                  <a:gd name="T26" fmla="*/ 356 w 506"/>
                  <a:gd name="T27" fmla="*/ 57 h 457"/>
                  <a:gd name="T28" fmla="*/ 276 w 506"/>
                  <a:gd name="T29" fmla="*/ 25 h 457"/>
                  <a:gd name="T30" fmla="*/ 242 w 506"/>
                  <a:gd name="T31" fmla="*/ 57 h 457"/>
                  <a:gd name="T32" fmla="*/ 161 w 506"/>
                  <a:gd name="T33" fmla="*/ 82 h 457"/>
                  <a:gd name="T34" fmla="*/ 136 w 506"/>
                  <a:gd name="T35" fmla="*/ 68 h 457"/>
                  <a:gd name="T36" fmla="*/ 142 w 506"/>
                  <a:gd name="T37" fmla="*/ 124 h 457"/>
                  <a:gd name="T38" fmla="*/ 180 w 506"/>
                  <a:gd name="T39" fmla="*/ 113 h 457"/>
                  <a:gd name="T40" fmla="*/ 216 w 506"/>
                  <a:gd name="T41" fmla="*/ 90 h 457"/>
                  <a:gd name="T42" fmla="*/ 257 w 506"/>
                  <a:gd name="T43" fmla="*/ 97 h 457"/>
                  <a:gd name="T44" fmla="*/ 270 w 506"/>
                  <a:gd name="T45" fmla="*/ 52 h 457"/>
                  <a:gd name="T46" fmla="*/ 305 w 506"/>
                  <a:gd name="T47" fmla="*/ 37 h 457"/>
                  <a:gd name="T48" fmla="*/ 281 w 506"/>
                  <a:gd name="T49" fmla="*/ 89 h 457"/>
                  <a:gd name="T50" fmla="*/ 185 w 506"/>
                  <a:gd name="T51" fmla="*/ 190 h 457"/>
                  <a:gd name="T52" fmla="*/ 97 w 506"/>
                  <a:gd name="T53" fmla="*/ 217 h 457"/>
                  <a:gd name="T54" fmla="*/ 78 w 506"/>
                  <a:gd name="T55" fmla="*/ 15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6" h="457">
                    <a:moveTo>
                      <a:pt x="78" y="154"/>
                    </a:moveTo>
                    <a:cubicBezTo>
                      <a:pt x="78" y="154"/>
                      <a:pt x="28" y="345"/>
                      <a:pt x="18" y="372"/>
                    </a:cubicBezTo>
                    <a:cubicBezTo>
                      <a:pt x="9" y="398"/>
                      <a:pt x="0" y="406"/>
                      <a:pt x="0" y="406"/>
                    </a:cubicBezTo>
                    <a:cubicBezTo>
                      <a:pt x="0" y="406"/>
                      <a:pt x="4" y="434"/>
                      <a:pt x="42" y="441"/>
                    </a:cubicBezTo>
                    <a:cubicBezTo>
                      <a:pt x="42" y="441"/>
                      <a:pt x="50" y="457"/>
                      <a:pt x="56" y="416"/>
                    </a:cubicBezTo>
                    <a:cubicBezTo>
                      <a:pt x="61" y="374"/>
                      <a:pt x="78" y="270"/>
                      <a:pt x="85" y="268"/>
                    </a:cubicBezTo>
                    <a:cubicBezTo>
                      <a:pt x="92" y="265"/>
                      <a:pt x="256" y="198"/>
                      <a:pt x="274" y="193"/>
                    </a:cubicBezTo>
                    <a:cubicBezTo>
                      <a:pt x="293" y="188"/>
                      <a:pt x="356" y="181"/>
                      <a:pt x="376" y="193"/>
                    </a:cubicBezTo>
                    <a:cubicBezTo>
                      <a:pt x="396" y="205"/>
                      <a:pt x="394" y="230"/>
                      <a:pt x="381" y="236"/>
                    </a:cubicBezTo>
                    <a:cubicBezTo>
                      <a:pt x="381" y="236"/>
                      <a:pt x="372" y="281"/>
                      <a:pt x="425" y="270"/>
                    </a:cubicBezTo>
                    <a:cubicBezTo>
                      <a:pt x="478" y="260"/>
                      <a:pt x="506" y="241"/>
                      <a:pt x="468" y="196"/>
                    </a:cubicBezTo>
                    <a:cubicBezTo>
                      <a:pt x="429" y="150"/>
                      <a:pt x="404" y="150"/>
                      <a:pt x="404" y="150"/>
                    </a:cubicBezTo>
                    <a:cubicBezTo>
                      <a:pt x="296" y="149"/>
                      <a:pt x="296" y="149"/>
                      <a:pt x="296" y="149"/>
                    </a:cubicBezTo>
                    <a:cubicBezTo>
                      <a:pt x="296" y="149"/>
                      <a:pt x="353" y="84"/>
                      <a:pt x="356" y="57"/>
                    </a:cubicBezTo>
                    <a:cubicBezTo>
                      <a:pt x="358" y="30"/>
                      <a:pt x="321" y="0"/>
                      <a:pt x="276" y="25"/>
                    </a:cubicBezTo>
                    <a:cubicBezTo>
                      <a:pt x="242" y="57"/>
                      <a:pt x="242" y="57"/>
                      <a:pt x="242" y="57"/>
                    </a:cubicBezTo>
                    <a:cubicBezTo>
                      <a:pt x="242" y="57"/>
                      <a:pt x="214" y="36"/>
                      <a:pt x="161" y="82"/>
                    </a:cubicBezTo>
                    <a:cubicBezTo>
                      <a:pt x="161" y="82"/>
                      <a:pt x="138" y="78"/>
                      <a:pt x="136" y="68"/>
                    </a:cubicBezTo>
                    <a:cubicBezTo>
                      <a:pt x="136" y="68"/>
                      <a:pt x="118" y="101"/>
                      <a:pt x="142" y="124"/>
                    </a:cubicBezTo>
                    <a:cubicBezTo>
                      <a:pt x="166" y="146"/>
                      <a:pt x="181" y="132"/>
                      <a:pt x="180" y="113"/>
                    </a:cubicBezTo>
                    <a:cubicBezTo>
                      <a:pt x="178" y="94"/>
                      <a:pt x="202" y="44"/>
                      <a:pt x="216" y="90"/>
                    </a:cubicBezTo>
                    <a:cubicBezTo>
                      <a:pt x="257" y="97"/>
                      <a:pt x="257" y="97"/>
                      <a:pt x="257" y="97"/>
                    </a:cubicBezTo>
                    <a:cubicBezTo>
                      <a:pt x="257" y="97"/>
                      <a:pt x="261" y="60"/>
                      <a:pt x="270" y="52"/>
                    </a:cubicBezTo>
                    <a:cubicBezTo>
                      <a:pt x="280" y="44"/>
                      <a:pt x="297" y="29"/>
                      <a:pt x="305" y="37"/>
                    </a:cubicBezTo>
                    <a:cubicBezTo>
                      <a:pt x="313" y="45"/>
                      <a:pt x="301" y="64"/>
                      <a:pt x="281" y="89"/>
                    </a:cubicBezTo>
                    <a:cubicBezTo>
                      <a:pt x="261" y="114"/>
                      <a:pt x="217" y="174"/>
                      <a:pt x="185" y="190"/>
                    </a:cubicBezTo>
                    <a:cubicBezTo>
                      <a:pt x="153" y="206"/>
                      <a:pt x="97" y="217"/>
                      <a:pt x="97" y="217"/>
                    </a:cubicBezTo>
                    <a:cubicBezTo>
                      <a:pt x="97" y="217"/>
                      <a:pt x="121" y="166"/>
                      <a:pt x="78"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sp>
            <p:nvSpPr>
              <p:cNvPr id="98" name="Freeform 78">
                <a:extLst>
                  <a:ext uri="{FF2B5EF4-FFF2-40B4-BE49-F238E27FC236}">
                    <a16:creationId xmlns:a16="http://schemas.microsoft.com/office/drawing/2014/main" id="{1B9A307C-10B9-495C-99EF-DC2531186304}"/>
                  </a:ext>
                </a:extLst>
              </p:cNvPr>
              <p:cNvSpPr>
                <a:spLocks/>
              </p:cNvSpPr>
              <p:nvPr/>
            </p:nvSpPr>
            <p:spPr bwMode="auto">
              <a:xfrm>
                <a:off x="10123488" y="2149476"/>
                <a:ext cx="433388" cy="592138"/>
              </a:xfrm>
              <a:custGeom>
                <a:avLst/>
                <a:gdLst>
                  <a:gd name="T0" fmla="*/ 2 w 282"/>
                  <a:gd name="T1" fmla="*/ 54 h 384"/>
                  <a:gd name="T2" fmla="*/ 17 w 282"/>
                  <a:gd name="T3" fmla="*/ 57 h 384"/>
                  <a:gd name="T4" fmla="*/ 52 w 282"/>
                  <a:gd name="T5" fmla="*/ 46 h 384"/>
                  <a:gd name="T6" fmla="*/ 128 w 282"/>
                  <a:gd name="T7" fmla="*/ 16 h 384"/>
                  <a:gd name="T8" fmla="*/ 198 w 282"/>
                  <a:gd name="T9" fmla="*/ 29 h 384"/>
                  <a:gd name="T10" fmla="*/ 174 w 282"/>
                  <a:gd name="T11" fmla="*/ 85 h 384"/>
                  <a:gd name="T12" fmla="*/ 174 w 282"/>
                  <a:gd name="T13" fmla="*/ 106 h 384"/>
                  <a:gd name="T14" fmla="*/ 263 w 282"/>
                  <a:gd name="T15" fmla="*/ 118 h 384"/>
                  <a:gd name="T16" fmla="*/ 266 w 282"/>
                  <a:gd name="T17" fmla="*/ 168 h 384"/>
                  <a:gd name="T18" fmla="*/ 195 w 282"/>
                  <a:gd name="T19" fmla="*/ 168 h 384"/>
                  <a:gd name="T20" fmla="*/ 181 w 282"/>
                  <a:gd name="T21" fmla="*/ 185 h 384"/>
                  <a:gd name="T22" fmla="*/ 137 w 282"/>
                  <a:gd name="T23" fmla="*/ 365 h 384"/>
                  <a:gd name="T24" fmla="*/ 19 w 282"/>
                  <a:gd name="T25" fmla="*/ 239 h 384"/>
                  <a:gd name="T26" fmla="*/ 116 w 282"/>
                  <a:gd name="T27" fmla="*/ 279 h 384"/>
                  <a:gd name="T28" fmla="*/ 137 w 282"/>
                  <a:gd name="T29" fmla="*/ 181 h 384"/>
                  <a:gd name="T30" fmla="*/ 49 w 282"/>
                  <a:gd name="T31" fmla="*/ 210 h 384"/>
                  <a:gd name="T32" fmla="*/ 0 w 282"/>
                  <a:gd name="T33" fmla="*/ 152 h 384"/>
                  <a:gd name="T34" fmla="*/ 39 w 282"/>
                  <a:gd name="T35" fmla="*/ 136 h 384"/>
                  <a:gd name="T36" fmla="*/ 91 w 282"/>
                  <a:gd name="T37" fmla="*/ 130 h 384"/>
                  <a:gd name="T38" fmla="*/ 110 w 282"/>
                  <a:gd name="T39" fmla="*/ 122 h 384"/>
                  <a:gd name="T40" fmla="*/ 114 w 282"/>
                  <a:gd name="T41" fmla="*/ 84 h 384"/>
                  <a:gd name="T42" fmla="*/ 105 w 282"/>
                  <a:gd name="T43" fmla="*/ 55 h 384"/>
                  <a:gd name="T44" fmla="*/ 40 w 282"/>
                  <a:gd name="T45" fmla="*/ 97 h 384"/>
                  <a:gd name="T46" fmla="*/ 2 w 282"/>
                  <a:gd name="T47" fmla="*/ 5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2" h="384">
                    <a:moveTo>
                      <a:pt x="2" y="54"/>
                    </a:moveTo>
                    <a:cubicBezTo>
                      <a:pt x="2" y="54"/>
                      <a:pt x="9" y="52"/>
                      <a:pt x="17" y="57"/>
                    </a:cubicBezTo>
                    <a:cubicBezTo>
                      <a:pt x="25" y="62"/>
                      <a:pt x="44" y="53"/>
                      <a:pt x="52" y="46"/>
                    </a:cubicBezTo>
                    <a:cubicBezTo>
                      <a:pt x="60" y="40"/>
                      <a:pt x="113" y="20"/>
                      <a:pt x="128" y="16"/>
                    </a:cubicBezTo>
                    <a:cubicBezTo>
                      <a:pt x="142" y="12"/>
                      <a:pt x="186" y="0"/>
                      <a:pt x="198" y="29"/>
                    </a:cubicBezTo>
                    <a:cubicBezTo>
                      <a:pt x="210" y="58"/>
                      <a:pt x="180" y="77"/>
                      <a:pt x="174" y="85"/>
                    </a:cubicBezTo>
                    <a:cubicBezTo>
                      <a:pt x="169" y="93"/>
                      <a:pt x="174" y="106"/>
                      <a:pt x="174" y="106"/>
                    </a:cubicBezTo>
                    <a:cubicBezTo>
                      <a:pt x="174" y="106"/>
                      <a:pt x="249" y="100"/>
                      <a:pt x="263" y="118"/>
                    </a:cubicBezTo>
                    <a:cubicBezTo>
                      <a:pt x="263" y="118"/>
                      <a:pt x="282" y="150"/>
                      <a:pt x="266" y="168"/>
                    </a:cubicBezTo>
                    <a:cubicBezTo>
                      <a:pt x="249" y="186"/>
                      <a:pt x="203" y="164"/>
                      <a:pt x="195" y="168"/>
                    </a:cubicBezTo>
                    <a:cubicBezTo>
                      <a:pt x="187" y="172"/>
                      <a:pt x="181" y="168"/>
                      <a:pt x="181" y="185"/>
                    </a:cubicBezTo>
                    <a:cubicBezTo>
                      <a:pt x="181" y="202"/>
                      <a:pt x="185" y="346"/>
                      <a:pt x="137" y="365"/>
                    </a:cubicBezTo>
                    <a:cubicBezTo>
                      <a:pt x="89" y="384"/>
                      <a:pt x="14" y="288"/>
                      <a:pt x="19" y="239"/>
                    </a:cubicBezTo>
                    <a:cubicBezTo>
                      <a:pt x="19" y="239"/>
                      <a:pt x="87" y="288"/>
                      <a:pt x="116" y="279"/>
                    </a:cubicBezTo>
                    <a:cubicBezTo>
                      <a:pt x="145" y="270"/>
                      <a:pt x="138" y="187"/>
                      <a:pt x="137" y="181"/>
                    </a:cubicBezTo>
                    <a:cubicBezTo>
                      <a:pt x="136" y="175"/>
                      <a:pt x="62" y="209"/>
                      <a:pt x="49" y="210"/>
                    </a:cubicBezTo>
                    <a:cubicBezTo>
                      <a:pt x="36" y="211"/>
                      <a:pt x="0" y="170"/>
                      <a:pt x="0" y="152"/>
                    </a:cubicBezTo>
                    <a:cubicBezTo>
                      <a:pt x="0" y="134"/>
                      <a:pt x="21" y="127"/>
                      <a:pt x="39" y="136"/>
                    </a:cubicBezTo>
                    <a:cubicBezTo>
                      <a:pt x="57" y="145"/>
                      <a:pt x="87" y="133"/>
                      <a:pt x="91" y="130"/>
                    </a:cubicBezTo>
                    <a:cubicBezTo>
                      <a:pt x="95" y="127"/>
                      <a:pt x="107" y="122"/>
                      <a:pt x="110" y="122"/>
                    </a:cubicBezTo>
                    <a:cubicBezTo>
                      <a:pt x="113" y="122"/>
                      <a:pt x="114" y="87"/>
                      <a:pt x="114" y="84"/>
                    </a:cubicBezTo>
                    <a:cubicBezTo>
                      <a:pt x="114" y="81"/>
                      <a:pt x="167" y="20"/>
                      <a:pt x="105" y="55"/>
                    </a:cubicBezTo>
                    <a:cubicBezTo>
                      <a:pt x="43" y="90"/>
                      <a:pt x="45" y="97"/>
                      <a:pt x="40" y="97"/>
                    </a:cubicBezTo>
                    <a:cubicBezTo>
                      <a:pt x="35" y="97"/>
                      <a:pt x="7" y="86"/>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Arial" panose="020B0604020202020204" pitchFamily="34" charset="0"/>
                  <a:sym typeface="Arial" panose="020B0604020202020204" pitchFamily="34" charset="0"/>
                </a:endParaRPr>
              </a:p>
            </p:txBody>
          </p:sp>
        </p:grpSp>
        <p:grpSp>
          <p:nvGrpSpPr>
            <p:cNvPr id="20" name="组合 19">
              <a:extLst>
                <a:ext uri="{FF2B5EF4-FFF2-40B4-BE49-F238E27FC236}">
                  <a16:creationId xmlns:a16="http://schemas.microsoft.com/office/drawing/2014/main" id="{20D322FB-0649-4CC9-AAC8-FC8025712150}"/>
                </a:ext>
              </a:extLst>
            </p:cNvPr>
            <p:cNvGrpSpPr/>
            <p:nvPr/>
          </p:nvGrpSpPr>
          <p:grpSpPr>
            <a:xfrm>
              <a:off x="9257252" y="403626"/>
              <a:ext cx="411605" cy="412976"/>
              <a:chOff x="1727201" y="1657351"/>
              <a:chExt cx="1430338" cy="1435100"/>
            </a:xfrm>
            <a:solidFill>
              <a:srgbClr val="012CAD"/>
            </a:solidFill>
          </p:grpSpPr>
          <p:sp>
            <p:nvSpPr>
              <p:cNvPr id="22" name="Freeform 14">
                <a:extLst>
                  <a:ext uri="{FF2B5EF4-FFF2-40B4-BE49-F238E27FC236}">
                    <a16:creationId xmlns:a16="http://schemas.microsoft.com/office/drawing/2014/main" id="{A4429D0A-1232-45D7-8E82-3FA5170EBE67}"/>
                  </a:ext>
                </a:extLst>
              </p:cNvPr>
              <p:cNvSpPr>
                <a:spLocks noEditPoints="1"/>
              </p:cNvSpPr>
              <p:nvPr/>
            </p:nvSpPr>
            <p:spPr bwMode="auto">
              <a:xfrm>
                <a:off x="1982788" y="1912938"/>
                <a:ext cx="920750" cy="923925"/>
              </a:xfrm>
              <a:custGeom>
                <a:avLst/>
                <a:gdLst>
                  <a:gd name="T0" fmla="*/ 300 w 599"/>
                  <a:gd name="T1" fmla="*/ 599 h 599"/>
                  <a:gd name="T2" fmla="*/ 0 w 599"/>
                  <a:gd name="T3" fmla="*/ 300 h 599"/>
                  <a:gd name="T4" fmla="*/ 300 w 599"/>
                  <a:gd name="T5" fmla="*/ 0 h 599"/>
                  <a:gd name="T6" fmla="*/ 599 w 599"/>
                  <a:gd name="T7" fmla="*/ 300 h 599"/>
                  <a:gd name="T8" fmla="*/ 300 w 599"/>
                  <a:gd name="T9" fmla="*/ 599 h 599"/>
                  <a:gd name="T10" fmla="*/ 300 w 599"/>
                  <a:gd name="T11" fmla="*/ 6 h 599"/>
                  <a:gd name="T12" fmla="*/ 6 w 599"/>
                  <a:gd name="T13" fmla="*/ 300 h 599"/>
                  <a:gd name="T14" fmla="*/ 300 w 599"/>
                  <a:gd name="T15" fmla="*/ 593 h 599"/>
                  <a:gd name="T16" fmla="*/ 593 w 599"/>
                  <a:gd name="T17" fmla="*/ 300 h 599"/>
                  <a:gd name="T18" fmla="*/ 300 w 599"/>
                  <a:gd name="T19" fmla="*/ 6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9">
                    <a:moveTo>
                      <a:pt x="300" y="599"/>
                    </a:moveTo>
                    <a:cubicBezTo>
                      <a:pt x="135" y="599"/>
                      <a:pt x="0" y="464"/>
                      <a:pt x="0" y="300"/>
                    </a:cubicBezTo>
                    <a:cubicBezTo>
                      <a:pt x="0" y="135"/>
                      <a:pt x="135" y="0"/>
                      <a:pt x="300" y="0"/>
                    </a:cubicBezTo>
                    <a:cubicBezTo>
                      <a:pt x="464" y="0"/>
                      <a:pt x="599" y="135"/>
                      <a:pt x="599" y="300"/>
                    </a:cubicBezTo>
                    <a:cubicBezTo>
                      <a:pt x="599" y="464"/>
                      <a:pt x="464" y="599"/>
                      <a:pt x="300" y="599"/>
                    </a:cubicBezTo>
                    <a:close/>
                    <a:moveTo>
                      <a:pt x="300" y="6"/>
                    </a:moveTo>
                    <a:cubicBezTo>
                      <a:pt x="138" y="6"/>
                      <a:pt x="6" y="138"/>
                      <a:pt x="6" y="300"/>
                    </a:cubicBezTo>
                    <a:cubicBezTo>
                      <a:pt x="6" y="461"/>
                      <a:pt x="138" y="593"/>
                      <a:pt x="300" y="593"/>
                    </a:cubicBezTo>
                    <a:cubicBezTo>
                      <a:pt x="461" y="593"/>
                      <a:pt x="593" y="461"/>
                      <a:pt x="593" y="300"/>
                    </a:cubicBezTo>
                    <a:cubicBezTo>
                      <a:pt x="593" y="138"/>
                      <a:pt x="461" y="6"/>
                      <a:pt x="30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3" name="Freeform 15">
                <a:extLst>
                  <a:ext uri="{FF2B5EF4-FFF2-40B4-BE49-F238E27FC236}">
                    <a16:creationId xmlns:a16="http://schemas.microsoft.com/office/drawing/2014/main" id="{DA025957-AB73-4FF7-980A-E0F007B6C8DA}"/>
                  </a:ext>
                </a:extLst>
              </p:cNvPr>
              <p:cNvSpPr>
                <a:spLocks noEditPoints="1"/>
              </p:cNvSpPr>
              <p:nvPr/>
            </p:nvSpPr>
            <p:spPr bwMode="auto">
              <a:xfrm>
                <a:off x="1727201" y="1657351"/>
                <a:ext cx="1430338" cy="1435100"/>
              </a:xfrm>
              <a:custGeom>
                <a:avLst/>
                <a:gdLst>
                  <a:gd name="T0" fmla="*/ 466 w 931"/>
                  <a:gd name="T1" fmla="*/ 931 h 931"/>
                  <a:gd name="T2" fmla="*/ 0 w 931"/>
                  <a:gd name="T3" fmla="*/ 466 h 931"/>
                  <a:gd name="T4" fmla="*/ 466 w 931"/>
                  <a:gd name="T5" fmla="*/ 0 h 931"/>
                  <a:gd name="T6" fmla="*/ 931 w 931"/>
                  <a:gd name="T7" fmla="*/ 466 h 931"/>
                  <a:gd name="T8" fmla="*/ 466 w 931"/>
                  <a:gd name="T9" fmla="*/ 931 h 931"/>
                  <a:gd name="T10" fmla="*/ 466 w 931"/>
                  <a:gd name="T11" fmla="*/ 8 h 931"/>
                  <a:gd name="T12" fmla="*/ 8 w 931"/>
                  <a:gd name="T13" fmla="*/ 466 h 931"/>
                  <a:gd name="T14" fmla="*/ 466 w 931"/>
                  <a:gd name="T15" fmla="*/ 923 h 931"/>
                  <a:gd name="T16" fmla="*/ 923 w 931"/>
                  <a:gd name="T17" fmla="*/ 466 h 931"/>
                  <a:gd name="T18" fmla="*/ 466 w 931"/>
                  <a:gd name="T19" fmla="*/ 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931">
                    <a:moveTo>
                      <a:pt x="466" y="931"/>
                    </a:moveTo>
                    <a:cubicBezTo>
                      <a:pt x="209" y="931"/>
                      <a:pt x="0" y="722"/>
                      <a:pt x="0" y="466"/>
                    </a:cubicBezTo>
                    <a:cubicBezTo>
                      <a:pt x="0" y="209"/>
                      <a:pt x="209" y="0"/>
                      <a:pt x="466" y="0"/>
                    </a:cubicBezTo>
                    <a:cubicBezTo>
                      <a:pt x="722" y="0"/>
                      <a:pt x="931" y="209"/>
                      <a:pt x="931" y="466"/>
                    </a:cubicBezTo>
                    <a:cubicBezTo>
                      <a:pt x="931" y="722"/>
                      <a:pt x="722" y="931"/>
                      <a:pt x="466" y="931"/>
                    </a:cubicBezTo>
                    <a:close/>
                    <a:moveTo>
                      <a:pt x="466" y="8"/>
                    </a:moveTo>
                    <a:cubicBezTo>
                      <a:pt x="213" y="8"/>
                      <a:pt x="8" y="213"/>
                      <a:pt x="8" y="466"/>
                    </a:cubicBezTo>
                    <a:cubicBezTo>
                      <a:pt x="8" y="718"/>
                      <a:pt x="213" y="923"/>
                      <a:pt x="466" y="923"/>
                    </a:cubicBezTo>
                    <a:cubicBezTo>
                      <a:pt x="718" y="923"/>
                      <a:pt x="923" y="718"/>
                      <a:pt x="923" y="466"/>
                    </a:cubicBezTo>
                    <a:cubicBezTo>
                      <a:pt x="923" y="213"/>
                      <a:pt x="718" y="8"/>
                      <a:pt x="46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4" name="Freeform 16">
                <a:extLst>
                  <a:ext uri="{FF2B5EF4-FFF2-40B4-BE49-F238E27FC236}">
                    <a16:creationId xmlns:a16="http://schemas.microsoft.com/office/drawing/2014/main" id="{3AC55873-0339-4AE9-B3A3-B31E401F38CE}"/>
                  </a:ext>
                </a:extLst>
              </p:cNvPr>
              <p:cNvSpPr>
                <a:spLocks/>
              </p:cNvSpPr>
              <p:nvPr/>
            </p:nvSpPr>
            <p:spPr bwMode="auto">
              <a:xfrm>
                <a:off x="1831976" y="2405063"/>
                <a:ext cx="52388" cy="49213"/>
              </a:xfrm>
              <a:custGeom>
                <a:avLst/>
                <a:gdLst>
                  <a:gd name="T0" fmla="*/ 12 w 34"/>
                  <a:gd name="T1" fmla="*/ 17 h 32"/>
                  <a:gd name="T2" fmla="*/ 18 w 34"/>
                  <a:gd name="T3" fmla="*/ 16 h 32"/>
                  <a:gd name="T4" fmla="*/ 19 w 34"/>
                  <a:gd name="T5" fmla="*/ 30 h 32"/>
                  <a:gd name="T6" fmla="*/ 6 w 34"/>
                  <a:gd name="T7" fmla="*/ 32 h 32"/>
                  <a:gd name="T8" fmla="*/ 2 w 34"/>
                  <a:gd name="T9" fmla="*/ 26 h 32"/>
                  <a:gd name="T10" fmla="*/ 0 w 34"/>
                  <a:gd name="T11" fmla="*/ 18 h 32"/>
                  <a:gd name="T12" fmla="*/ 1 w 34"/>
                  <a:gd name="T13" fmla="*/ 9 h 32"/>
                  <a:gd name="T14" fmla="*/ 7 w 34"/>
                  <a:gd name="T15" fmla="*/ 3 h 32"/>
                  <a:gd name="T16" fmla="*/ 15 w 34"/>
                  <a:gd name="T17" fmla="*/ 0 h 32"/>
                  <a:gd name="T18" fmla="*/ 25 w 34"/>
                  <a:gd name="T19" fmla="*/ 1 h 32"/>
                  <a:gd name="T20" fmla="*/ 31 w 34"/>
                  <a:gd name="T21" fmla="*/ 7 h 32"/>
                  <a:gd name="T22" fmla="*/ 34 w 34"/>
                  <a:gd name="T23" fmla="*/ 15 h 32"/>
                  <a:gd name="T24" fmla="*/ 32 w 34"/>
                  <a:gd name="T25" fmla="*/ 24 h 32"/>
                  <a:gd name="T26" fmla="*/ 25 w 34"/>
                  <a:gd name="T27" fmla="*/ 29 h 32"/>
                  <a:gd name="T28" fmla="*/ 23 w 34"/>
                  <a:gd name="T29" fmla="*/ 23 h 32"/>
                  <a:gd name="T30" fmla="*/ 27 w 34"/>
                  <a:gd name="T31" fmla="*/ 20 h 32"/>
                  <a:gd name="T32" fmla="*/ 28 w 34"/>
                  <a:gd name="T33" fmla="*/ 15 h 32"/>
                  <a:gd name="T34" fmla="*/ 25 w 34"/>
                  <a:gd name="T35" fmla="*/ 8 h 32"/>
                  <a:gd name="T36" fmla="*/ 16 w 34"/>
                  <a:gd name="T37" fmla="*/ 7 h 32"/>
                  <a:gd name="T38" fmla="*/ 8 w 34"/>
                  <a:gd name="T39" fmla="*/ 10 h 32"/>
                  <a:gd name="T40" fmla="*/ 5 w 34"/>
                  <a:gd name="T41" fmla="*/ 17 h 32"/>
                  <a:gd name="T42" fmla="*/ 7 w 34"/>
                  <a:gd name="T43" fmla="*/ 21 h 32"/>
                  <a:gd name="T44" fmla="*/ 9 w 34"/>
                  <a:gd name="T45" fmla="*/ 25 h 32"/>
                  <a:gd name="T46" fmla="*/ 13 w 34"/>
                  <a:gd name="T47" fmla="*/ 24 h 32"/>
                  <a:gd name="T48" fmla="*/ 12 w 34"/>
                  <a:gd name="T4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12" y="17"/>
                    </a:moveTo>
                    <a:cubicBezTo>
                      <a:pt x="18" y="16"/>
                      <a:pt x="18" y="16"/>
                      <a:pt x="18" y="16"/>
                    </a:cubicBezTo>
                    <a:cubicBezTo>
                      <a:pt x="19" y="30"/>
                      <a:pt x="19" y="30"/>
                      <a:pt x="19" y="30"/>
                    </a:cubicBezTo>
                    <a:cubicBezTo>
                      <a:pt x="6" y="32"/>
                      <a:pt x="6" y="32"/>
                      <a:pt x="6" y="32"/>
                    </a:cubicBezTo>
                    <a:cubicBezTo>
                      <a:pt x="5" y="30"/>
                      <a:pt x="3" y="28"/>
                      <a:pt x="2" y="26"/>
                    </a:cubicBezTo>
                    <a:cubicBezTo>
                      <a:pt x="1" y="23"/>
                      <a:pt x="0" y="21"/>
                      <a:pt x="0" y="18"/>
                    </a:cubicBezTo>
                    <a:cubicBezTo>
                      <a:pt x="0" y="15"/>
                      <a:pt x="0" y="12"/>
                      <a:pt x="1" y="9"/>
                    </a:cubicBezTo>
                    <a:cubicBezTo>
                      <a:pt x="2" y="6"/>
                      <a:pt x="4" y="4"/>
                      <a:pt x="7" y="3"/>
                    </a:cubicBezTo>
                    <a:cubicBezTo>
                      <a:pt x="9" y="1"/>
                      <a:pt x="12" y="0"/>
                      <a:pt x="15" y="0"/>
                    </a:cubicBezTo>
                    <a:cubicBezTo>
                      <a:pt x="19" y="0"/>
                      <a:pt x="22" y="0"/>
                      <a:pt x="25" y="1"/>
                    </a:cubicBezTo>
                    <a:cubicBezTo>
                      <a:pt x="27" y="2"/>
                      <a:pt x="30" y="4"/>
                      <a:pt x="31" y="7"/>
                    </a:cubicBezTo>
                    <a:cubicBezTo>
                      <a:pt x="33" y="9"/>
                      <a:pt x="33" y="11"/>
                      <a:pt x="34" y="15"/>
                    </a:cubicBezTo>
                    <a:cubicBezTo>
                      <a:pt x="34" y="19"/>
                      <a:pt x="33" y="22"/>
                      <a:pt x="32" y="24"/>
                    </a:cubicBezTo>
                    <a:cubicBezTo>
                      <a:pt x="30" y="27"/>
                      <a:pt x="28" y="28"/>
                      <a:pt x="25" y="29"/>
                    </a:cubicBezTo>
                    <a:cubicBezTo>
                      <a:pt x="23" y="23"/>
                      <a:pt x="23" y="23"/>
                      <a:pt x="23" y="23"/>
                    </a:cubicBezTo>
                    <a:cubicBezTo>
                      <a:pt x="25" y="22"/>
                      <a:pt x="26" y="21"/>
                      <a:pt x="27" y="20"/>
                    </a:cubicBezTo>
                    <a:cubicBezTo>
                      <a:pt x="28" y="19"/>
                      <a:pt x="28" y="17"/>
                      <a:pt x="28" y="15"/>
                    </a:cubicBezTo>
                    <a:cubicBezTo>
                      <a:pt x="28" y="12"/>
                      <a:pt x="27" y="10"/>
                      <a:pt x="25" y="8"/>
                    </a:cubicBezTo>
                    <a:cubicBezTo>
                      <a:pt x="23" y="7"/>
                      <a:pt x="20" y="6"/>
                      <a:pt x="16" y="7"/>
                    </a:cubicBezTo>
                    <a:cubicBezTo>
                      <a:pt x="12" y="7"/>
                      <a:pt x="10" y="8"/>
                      <a:pt x="8" y="10"/>
                    </a:cubicBezTo>
                    <a:cubicBezTo>
                      <a:pt x="6" y="12"/>
                      <a:pt x="5" y="14"/>
                      <a:pt x="5" y="17"/>
                    </a:cubicBezTo>
                    <a:cubicBezTo>
                      <a:pt x="6" y="18"/>
                      <a:pt x="6" y="20"/>
                      <a:pt x="7" y="21"/>
                    </a:cubicBezTo>
                    <a:cubicBezTo>
                      <a:pt x="7" y="23"/>
                      <a:pt x="8" y="24"/>
                      <a:pt x="9" y="25"/>
                    </a:cubicBezTo>
                    <a:cubicBezTo>
                      <a:pt x="13" y="24"/>
                      <a:pt x="13" y="24"/>
                      <a:pt x="13" y="24"/>
                    </a:cubicBezTo>
                    <a:lnTo>
                      <a:pt x="1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5" name="Freeform 17">
                <a:extLst>
                  <a:ext uri="{FF2B5EF4-FFF2-40B4-BE49-F238E27FC236}">
                    <a16:creationId xmlns:a16="http://schemas.microsoft.com/office/drawing/2014/main" id="{AB4B51AB-48B0-4B05-AF3E-5B3F38214CD1}"/>
                  </a:ext>
                </a:extLst>
              </p:cNvPr>
              <p:cNvSpPr>
                <a:spLocks/>
              </p:cNvSpPr>
              <p:nvPr/>
            </p:nvSpPr>
            <p:spPr bwMode="auto">
              <a:xfrm>
                <a:off x="1838326" y="2457451"/>
                <a:ext cx="55563" cy="46038"/>
              </a:xfrm>
              <a:custGeom>
                <a:avLst/>
                <a:gdLst>
                  <a:gd name="T0" fmla="*/ 31 w 36"/>
                  <a:gd name="T1" fmla="*/ 0 h 30"/>
                  <a:gd name="T2" fmla="*/ 32 w 36"/>
                  <a:gd name="T3" fmla="*/ 7 h 30"/>
                  <a:gd name="T4" fmla="*/ 15 w 36"/>
                  <a:gd name="T5" fmla="*/ 10 h 30"/>
                  <a:gd name="T6" fmla="*/ 10 w 36"/>
                  <a:gd name="T7" fmla="*/ 11 h 30"/>
                  <a:gd name="T8" fmla="*/ 7 w 36"/>
                  <a:gd name="T9" fmla="*/ 14 h 30"/>
                  <a:gd name="T10" fmla="*/ 6 w 36"/>
                  <a:gd name="T11" fmla="*/ 18 h 30"/>
                  <a:gd name="T12" fmla="*/ 8 w 36"/>
                  <a:gd name="T13" fmla="*/ 22 h 30"/>
                  <a:gd name="T14" fmla="*/ 11 w 36"/>
                  <a:gd name="T15" fmla="*/ 24 h 30"/>
                  <a:gd name="T16" fmla="*/ 17 w 36"/>
                  <a:gd name="T17" fmla="*/ 23 h 30"/>
                  <a:gd name="T18" fmla="*/ 35 w 36"/>
                  <a:gd name="T19" fmla="*/ 20 h 30"/>
                  <a:gd name="T20" fmla="*/ 36 w 36"/>
                  <a:gd name="T21" fmla="*/ 26 h 30"/>
                  <a:gd name="T22" fmla="*/ 19 w 36"/>
                  <a:gd name="T23" fmla="*/ 29 h 30"/>
                  <a:gd name="T24" fmla="*/ 11 w 36"/>
                  <a:gd name="T25" fmla="*/ 30 h 30"/>
                  <a:gd name="T26" fmla="*/ 6 w 36"/>
                  <a:gd name="T27" fmla="*/ 29 h 30"/>
                  <a:gd name="T28" fmla="*/ 3 w 36"/>
                  <a:gd name="T29" fmla="*/ 26 h 30"/>
                  <a:gd name="T30" fmla="*/ 1 w 36"/>
                  <a:gd name="T31" fmla="*/ 20 h 30"/>
                  <a:gd name="T32" fmla="*/ 1 w 36"/>
                  <a:gd name="T33" fmla="*/ 12 h 30"/>
                  <a:gd name="T34" fmla="*/ 3 w 36"/>
                  <a:gd name="T35" fmla="*/ 8 h 30"/>
                  <a:gd name="T36" fmla="*/ 6 w 36"/>
                  <a:gd name="T37" fmla="*/ 6 h 30"/>
                  <a:gd name="T38" fmla="*/ 14 w 36"/>
                  <a:gd name="T39" fmla="*/ 3 h 30"/>
                  <a:gd name="T40" fmla="*/ 31 w 36"/>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0">
                    <a:moveTo>
                      <a:pt x="31" y="0"/>
                    </a:moveTo>
                    <a:cubicBezTo>
                      <a:pt x="32" y="7"/>
                      <a:pt x="32" y="7"/>
                      <a:pt x="32" y="7"/>
                    </a:cubicBezTo>
                    <a:cubicBezTo>
                      <a:pt x="15" y="10"/>
                      <a:pt x="15" y="10"/>
                      <a:pt x="15" y="10"/>
                    </a:cubicBezTo>
                    <a:cubicBezTo>
                      <a:pt x="12" y="11"/>
                      <a:pt x="10" y="11"/>
                      <a:pt x="10" y="11"/>
                    </a:cubicBezTo>
                    <a:cubicBezTo>
                      <a:pt x="8" y="12"/>
                      <a:pt x="7" y="13"/>
                      <a:pt x="7" y="14"/>
                    </a:cubicBezTo>
                    <a:cubicBezTo>
                      <a:pt x="6" y="15"/>
                      <a:pt x="6" y="17"/>
                      <a:pt x="6" y="18"/>
                    </a:cubicBezTo>
                    <a:cubicBezTo>
                      <a:pt x="7" y="20"/>
                      <a:pt x="7" y="22"/>
                      <a:pt x="8" y="22"/>
                    </a:cubicBezTo>
                    <a:cubicBezTo>
                      <a:pt x="9" y="23"/>
                      <a:pt x="10" y="24"/>
                      <a:pt x="11" y="24"/>
                    </a:cubicBezTo>
                    <a:cubicBezTo>
                      <a:pt x="12" y="24"/>
                      <a:pt x="14" y="23"/>
                      <a:pt x="17" y="23"/>
                    </a:cubicBezTo>
                    <a:cubicBezTo>
                      <a:pt x="35" y="20"/>
                      <a:pt x="35" y="20"/>
                      <a:pt x="35" y="20"/>
                    </a:cubicBezTo>
                    <a:cubicBezTo>
                      <a:pt x="36" y="26"/>
                      <a:pt x="36" y="26"/>
                      <a:pt x="36" y="26"/>
                    </a:cubicBezTo>
                    <a:cubicBezTo>
                      <a:pt x="19" y="29"/>
                      <a:pt x="19" y="29"/>
                      <a:pt x="19" y="29"/>
                    </a:cubicBezTo>
                    <a:cubicBezTo>
                      <a:pt x="15" y="30"/>
                      <a:pt x="12" y="30"/>
                      <a:pt x="11" y="30"/>
                    </a:cubicBezTo>
                    <a:cubicBezTo>
                      <a:pt x="9" y="30"/>
                      <a:pt x="7" y="30"/>
                      <a:pt x="6" y="29"/>
                    </a:cubicBezTo>
                    <a:cubicBezTo>
                      <a:pt x="5" y="28"/>
                      <a:pt x="4" y="27"/>
                      <a:pt x="3" y="26"/>
                    </a:cubicBezTo>
                    <a:cubicBezTo>
                      <a:pt x="2" y="24"/>
                      <a:pt x="1" y="22"/>
                      <a:pt x="1" y="20"/>
                    </a:cubicBezTo>
                    <a:cubicBezTo>
                      <a:pt x="0" y="16"/>
                      <a:pt x="0" y="14"/>
                      <a:pt x="1" y="12"/>
                    </a:cubicBezTo>
                    <a:cubicBezTo>
                      <a:pt x="1" y="11"/>
                      <a:pt x="2" y="9"/>
                      <a:pt x="3" y="8"/>
                    </a:cubicBezTo>
                    <a:cubicBezTo>
                      <a:pt x="4" y="7"/>
                      <a:pt x="5" y="6"/>
                      <a:pt x="6" y="6"/>
                    </a:cubicBezTo>
                    <a:cubicBezTo>
                      <a:pt x="8" y="5"/>
                      <a:pt x="10" y="4"/>
                      <a:pt x="14" y="3"/>
                    </a:cubicBez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6" name="Freeform 18">
                <a:extLst>
                  <a:ext uri="{FF2B5EF4-FFF2-40B4-BE49-F238E27FC236}">
                    <a16:creationId xmlns:a16="http://schemas.microsoft.com/office/drawing/2014/main" id="{F48BFE4B-EBB6-4E4F-8695-C093A09874BB}"/>
                  </a:ext>
                </a:extLst>
              </p:cNvPr>
              <p:cNvSpPr>
                <a:spLocks/>
              </p:cNvSpPr>
              <p:nvPr/>
            </p:nvSpPr>
            <p:spPr bwMode="auto">
              <a:xfrm>
                <a:off x="1847851" y="2506663"/>
                <a:ext cx="50800" cy="23813"/>
              </a:xfrm>
              <a:custGeom>
                <a:avLst/>
                <a:gdLst>
                  <a:gd name="T0" fmla="*/ 0 w 32"/>
                  <a:gd name="T1" fmla="*/ 8 h 15"/>
                  <a:gd name="T2" fmla="*/ 31 w 32"/>
                  <a:gd name="T3" fmla="*/ 0 h 15"/>
                  <a:gd name="T4" fmla="*/ 32 w 32"/>
                  <a:gd name="T5" fmla="*/ 7 h 15"/>
                  <a:gd name="T6" fmla="*/ 1 w 32"/>
                  <a:gd name="T7" fmla="*/ 15 h 15"/>
                  <a:gd name="T8" fmla="*/ 0 w 32"/>
                  <a:gd name="T9" fmla="*/ 8 h 15"/>
                </a:gdLst>
                <a:ahLst/>
                <a:cxnLst>
                  <a:cxn ang="0">
                    <a:pos x="T0" y="T1"/>
                  </a:cxn>
                  <a:cxn ang="0">
                    <a:pos x="T2" y="T3"/>
                  </a:cxn>
                  <a:cxn ang="0">
                    <a:pos x="T4" y="T5"/>
                  </a:cxn>
                  <a:cxn ang="0">
                    <a:pos x="T6" y="T7"/>
                  </a:cxn>
                  <a:cxn ang="0">
                    <a:pos x="T8" y="T9"/>
                  </a:cxn>
                </a:cxnLst>
                <a:rect l="0" t="0" r="r" b="b"/>
                <a:pathLst>
                  <a:path w="32" h="15">
                    <a:moveTo>
                      <a:pt x="0" y="8"/>
                    </a:moveTo>
                    <a:lnTo>
                      <a:pt x="31" y="0"/>
                    </a:lnTo>
                    <a:lnTo>
                      <a:pt x="32" y="7"/>
                    </a:lnTo>
                    <a:lnTo>
                      <a:pt x="1" y="15"/>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7" name="Freeform 19">
                <a:extLst>
                  <a:ext uri="{FF2B5EF4-FFF2-40B4-BE49-F238E27FC236}">
                    <a16:creationId xmlns:a16="http://schemas.microsoft.com/office/drawing/2014/main" id="{14A2E7BB-0B51-4E61-A908-368A786263B7}"/>
                  </a:ext>
                </a:extLst>
              </p:cNvPr>
              <p:cNvSpPr>
                <a:spLocks/>
              </p:cNvSpPr>
              <p:nvPr/>
            </p:nvSpPr>
            <p:spPr bwMode="auto">
              <a:xfrm>
                <a:off x="1851026" y="2527301"/>
                <a:ext cx="50800" cy="47625"/>
              </a:xfrm>
              <a:custGeom>
                <a:avLst/>
                <a:gdLst>
                  <a:gd name="T0" fmla="*/ 0 w 32"/>
                  <a:gd name="T1" fmla="*/ 8 h 30"/>
                  <a:gd name="T2" fmla="*/ 30 w 32"/>
                  <a:gd name="T3" fmla="*/ 0 h 30"/>
                  <a:gd name="T4" fmla="*/ 32 w 32"/>
                  <a:gd name="T5" fmla="*/ 5 h 30"/>
                  <a:gd name="T6" fmla="*/ 7 w 32"/>
                  <a:gd name="T7" fmla="*/ 13 h 30"/>
                  <a:gd name="T8" fmla="*/ 12 w 32"/>
                  <a:gd name="T9" fmla="*/ 29 h 30"/>
                  <a:gd name="T10" fmla="*/ 7 w 32"/>
                  <a:gd name="T11" fmla="*/ 30 h 30"/>
                  <a:gd name="T12" fmla="*/ 0 w 3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32" h="30">
                    <a:moveTo>
                      <a:pt x="0" y="8"/>
                    </a:moveTo>
                    <a:lnTo>
                      <a:pt x="30" y="0"/>
                    </a:lnTo>
                    <a:lnTo>
                      <a:pt x="32" y="5"/>
                    </a:lnTo>
                    <a:lnTo>
                      <a:pt x="7" y="13"/>
                    </a:lnTo>
                    <a:lnTo>
                      <a:pt x="12" y="29"/>
                    </a:lnTo>
                    <a:lnTo>
                      <a:pt x="7" y="3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8" name="Freeform 20">
                <a:extLst>
                  <a:ext uri="{FF2B5EF4-FFF2-40B4-BE49-F238E27FC236}">
                    <a16:creationId xmlns:a16="http://schemas.microsoft.com/office/drawing/2014/main" id="{C7BD4A16-B6FE-4205-A030-FD9C0421D372}"/>
                  </a:ext>
                </a:extLst>
              </p:cNvPr>
              <p:cNvSpPr>
                <a:spLocks/>
              </p:cNvSpPr>
              <p:nvPr/>
            </p:nvSpPr>
            <p:spPr bwMode="auto">
              <a:xfrm>
                <a:off x="1865313" y="2566988"/>
                <a:ext cx="50800" cy="25400"/>
              </a:xfrm>
              <a:custGeom>
                <a:avLst/>
                <a:gdLst>
                  <a:gd name="T0" fmla="*/ 0 w 32"/>
                  <a:gd name="T1" fmla="*/ 11 h 16"/>
                  <a:gd name="T2" fmla="*/ 30 w 32"/>
                  <a:gd name="T3" fmla="*/ 0 h 16"/>
                  <a:gd name="T4" fmla="*/ 32 w 32"/>
                  <a:gd name="T5" fmla="*/ 6 h 16"/>
                  <a:gd name="T6" fmla="*/ 2 w 32"/>
                  <a:gd name="T7" fmla="*/ 16 h 16"/>
                  <a:gd name="T8" fmla="*/ 0 w 32"/>
                  <a:gd name="T9" fmla="*/ 11 h 16"/>
                </a:gdLst>
                <a:ahLst/>
                <a:cxnLst>
                  <a:cxn ang="0">
                    <a:pos x="T0" y="T1"/>
                  </a:cxn>
                  <a:cxn ang="0">
                    <a:pos x="T2" y="T3"/>
                  </a:cxn>
                  <a:cxn ang="0">
                    <a:pos x="T4" y="T5"/>
                  </a:cxn>
                  <a:cxn ang="0">
                    <a:pos x="T6" y="T7"/>
                  </a:cxn>
                  <a:cxn ang="0">
                    <a:pos x="T8" y="T9"/>
                  </a:cxn>
                </a:cxnLst>
                <a:rect l="0" t="0" r="r" b="b"/>
                <a:pathLst>
                  <a:path w="32" h="16">
                    <a:moveTo>
                      <a:pt x="0" y="11"/>
                    </a:moveTo>
                    <a:lnTo>
                      <a:pt x="30" y="0"/>
                    </a:lnTo>
                    <a:lnTo>
                      <a:pt x="32" y="6"/>
                    </a:lnTo>
                    <a:lnTo>
                      <a:pt x="2" y="16"/>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29" name="Freeform 21">
                <a:extLst>
                  <a:ext uri="{FF2B5EF4-FFF2-40B4-BE49-F238E27FC236}">
                    <a16:creationId xmlns:a16="http://schemas.microsoft.com/office/drawing/2014/main" id="{9DD49254-E265-4C88-BB51-239EB7AAB936}"/>
                  </a:ext>
                </a:extLst>
              </p:cNvPr>
              <p:cNvSpPr>
                <a:spLocks/>
              </p:cNvSpPr>
              <p:nvPr/>
            </p:nvSpPr>
            <p:spPr bwMode="auto">
              <a:xfrm>
                <a:off x="1873251" y="2586038"/>
                <a:ext cx="63500" cy="55563"/>
              </a:xfrm>
              <a:custGeom>
                <a:avLst/>
                <a:gdLst>
                  <a:gd name="T0" fmla="*/ 0 w 40"/>
                  <a:gd name="T1" fmla="*/ 12 h 35"/>
                  <a:gd name="T2" fmla="*/ 29 w 40"/>
                  <a:gd name="T3" fmla="*/ 0 h 35"/>
                  <a:gd name="T4" fmla="*/ 32 w 40"/>
                  <a:gd name="T5" fmla="*/ 5 h 35"/>
                  <a:gd name="T6" fmla="*/ 17 w 40"/>
                  <a:gd name="T7" fmla="*/ 26 h 35"/>
                  <a:gd name="T8" fmla="*/ 37 w 40"/>
                  <a:gd name="T9" fmla="*/ 17 h 35"/>
                  <a:gd name="T10" fmla="*/ 40 w 40"/>
                  <a:gd name="T11" fmla="*/ 23 h 35"/>
                  <a:gd name="T12" fmla="*/ 11 w 40"/>
                  <a:gd name="T13" fmla="*/ 35 h 35"/>
                  <a:gd name="T14" fmla="*/ 8 w 40"/>
                  <a:gd name="T15" fmla="*/ 30 h 35"/>
                  <a:gd name="T16" fmla="*/ 21 w 40"/>
                  <a:gd name="T17" fmla="*/ 9 h 35"/>
                  <a:gd name="T18" fmla="*/ 3 w 40"/>
                  <a:gd name="T19" fmla="*/ 18 h 35"/>
                  <a:gd name="T20" fmla="*/ 0 w 40"/>
                  <a:gd name="T2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5">
                    <a:moveTo>
                      <a:pt x="0" y="12"/>
                    </a:moveTo>
                    <a:lnTo>
                      <a:pt x="29" y="0"/>
                    </a:lnTo>
                    <a:lnTo>
                      <a:pt x="32" y="5"/>
                    </a:lnTo>
                    <a:lnTo>
                      <a:pt x="17" y="26"/>
                    </a:lnTo>
                    <a:lnTo>
                      <a:pt x="37" y="17"/>
                    </a:lnTo>
                    <a:lnTo>
                      <a:pt x="40" y="23"/>
                    </a:lnTo>
                    <a:lnTo>
                      <a:pt x="11" y="35"/>
                    </a:lnTo>
                    <a:lnTo>
                      <a:pt x="8" y="30"/>
                    </a:lnTo>
                    <a:lnTo>
                      <a:pt x="21" y="9"/>
                    </a:lnTo>
                    <a:lnTo>
                      <a:pt x="3" y="18"/>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0" name="Freeform 22">
                <a:extLst>
                  <a:ext uri="{FF2B5EF4-FFF2-40B4-BE49-F238E27FC236}">
                    <a16:creationId xmlns:a16="http://schemas.microsoft.com/office/drawing/2014/main" id="{893EC1DC-ADB3-4E4C-88CC-6E30974B8D39}"/>
                  </a:ext>
                </a:extLst>
              </p:cNvPr>
              <p:cNvSpPr>
                <a:spLocks/>
              </p:cNvSpPr>
              <p:nvPr/>
            </p:nvSpPr>
            <p:spPr bwMode="auto">
              <a:xfrm>
                <a:off x="1914526" y="2654301"/>
                <a:ext cx="60325" cy="55563"/>
              </a:xfrm>
              <a:custGeom>
                <a:avLst/>
                <a:gdLst>
                  <a:gd name="T0" fmla="*/ 25 w 39"/>
                  <a:gd name="T1" fmla="*/ 0 h 36"/>
                  <a:gd name="T2" fmla="*/ 28 w 39"/>
                  <a:gd name="T3" fmla="*/ 6 h 36"/>
                  <a:gd name="T4" fmla="*/ 13 w 39"/>
                  <a:gd name="T5" fmla="*/ 15 h 36"/>
                  <a:gd name="T6" fmla="*/ 9 w 39"/>
                  <a:gd name="T7" fmla="*/ 18 h 36"/>
                  <a:gd name="T8" fmla="*/ 7 w 39"/>
                  <a:gd name="T9" fmla="*/ 22 h 36"/>
                  <a:gd name="T10" fmla="*/ 8 w 39"/>
                  <a:gd name="T11" fmla="*/ 26 h 36"/>
                  <a:gd name="T12" fmla="*/ 11 w 39"/>
                  <a:gd name="T13" fmla="*/ 29 h 36"/>
                  <a:gd name="T14" fmla="*/ 15 w 39"/>
                  <a:gd name="T15" fmla="*/ 29 h 36"/>
                  <a:gd name="T16" fmla="*/ 20 w 39"/>
                  <a:gd name="T17" fmla="*/ 26 h 36"/>
                  <a:gd name="T18" fmla="*/ 35 w 39"/>
                  <a:gd name="T19" fmla="*/ 17 h 36"/>
                  <a:gd name="T20" fmla="*/ 39 w 39"/>
                  <a:gd name="T21" fmla="*/ 23 h 36"/>
                  <a:gd name="T22" fmla="*/ 24 w 39"/>
                  <a:gd name="T23" fmla="*/ 32 h 36"/>
                  <a:gd name="T24" fmla="*/ 16 w 39"/>
                  <a:gd name="T25" fmla="*/ 35 h 36"/>
                  <a:gd name="T26" fmla="*/ 12 w 39"/>
                  <a:gd name="T27" fmla="*/ 36 h 36"/>
                  <a:gd name="T28" fmla="*/ 8 w 39"/>
                  <a:gd name="T29" fmla="*/ 34 h 36"/>
                  <a:gd name="T30" fmla="*/ 3 w 39"/>
                  <a:gd name="T31" fmla="*/ 29 h 36"/>
                  <a:gd name="T32" fmla="*/ 1 w 39"/>
                  <a:gd name="T33" fmla="*/ 23 h 36"/>
                  <a:gd name="T34" fmla="*/ 1 w 39"/>
                  <a:gd name="T35" fmla="*/ 18 h 36"/>
                  <a:gd name="T36" fmla="*/ 3 w 39"/>
                  <a:gd name="T37" fmla="*/ 14 h 36"/>
                  <a:gd name="T38" fmla="*/ 10 w 39"/>
                  <a:gd name="T39" fmla="*/ 9 h 36"/>
                  <a:gd name="T40" fmla="*/ 25 w 39"/>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6">
                    <a:moveTo>
                      <a:pt x="25" y="0"/>
                    </a:moveTo>
                    <a:cubicBezTo>
                      <a:pt x="28" y="6"/>
                      <a:pt x="28" y="6"/>
                      <a:pt x="28" y="6"/>
                    </a:cubicBezTo>
                    <a:cubicBezTo>
                      <a:pt x="13" y="15"/>
                      <a:pt x="13" y="15"/>
                      <a:pt x="13" y="15"/>
                    </a:cubicBezTo>
                    <a:cubicBezTo>
                      <a:pt x="11" y="17"/>
                      <a:pt x="9" y="18"/>
                      <a:pt x="9" y="18"/>
                    </a:cubicBezTo>
                    <a:cubicBezTo>
                      <a:pt x="8" y="19"/>
                      <a:pt x="7" y="20"/>
                      <a:pt x="7" y="22"/>
                    </a:cubicBezTo>
                    <a:cubicBezTo>
                      <a:pt x="7" y="23"/>
                      <a:pt x="7" y="24"/>
                      <a:pt x="8" y="26"/>
                    </a:cubicBezTo>
                    <a:cubicBezTo>
                      <a:pt x="9" y="28"/>
                      <a:pt x="10" y="29"/>
                      <a:pt x="11" y="29"/>
                    </a:cubicBezTo>
                    <a:cubicBezTo>
                      <a:pt x="12" y="29"/>
                      <a:pt x="14" y="29"/>
                      <a:pt x="15" y="29"/>
                    </a:cubicBezTo>
                    <a:cubicBezTo>
                      <a:pt x="16" y="29"/>
                      <a:pt x="17" y="28"/>
                      <a:pt x="20" y="26"/>
                    </a:cubicBezTo>
                    <a:cubicBezTo>
                      <a:pt x="35" y="17"/>
                      <a:pt x="35" y="17"/>
                      <a:pt x="35" y="17"/>
                    </a:cubicBezTo>
                    <a:cubicBezTo>
                      <a:pt x="39" y="23"/>
                      <a:pt x="39" y="23"/>
                      <a:pt x="39" y="23"/>
                    </a:cubicBezTo>
                    <a:cubicBezTo>
                      <a:pt x="24" y="32"/>
                      <a:pt x="24" y="32"/>
                      <a:pt x="24" y="32"/>
                    </a:cubicBezTo>
                    <a:cubicBezTo>
                      <a:pt x="20" y="34"/>
                      <a:pt x="18" y="35"/>
                      <a:pt x="16" y="35"/>
                    </a:cubicBezTo>
                    <a:cubicBezTo>
                      <a:pt x="15" y="36"/>
                      <a:pt x="13" y="36"/>
                      <a:pt x="12" y="36"/>
                    </a:cubicBezTo>
                    <a:cubicBezTo>
                      <a:pt x="10" y="36"/>
                      <a:pt x="9" y="35"/>
                      <a:pt x="8" y="34"/>
                    </a:cubicBezTo>
                    <a:cubicBezTo>
                      <a:pt x="6" y="33"/>
                      <a:pt x="5" y="31"/>
                      <a:pt x="3" y="29"/>
                    </a:cubicBezTo>
                    <a:cubicBezTo>
                      <a:pt x="2" y="27"/>
                      <a:pt x="1" y="24"/>
                      <a:pt x="1" y="23"/>
                    </a:cubicBezTo>
                    <a:cubicBezTo>
                      <a:pt x="0" y="21"/>
                      <a:pt x="0" y="19"/>
                      <a:pt x="1" y="18"/>
                    </a:cubicBezTo>
                    <a:cubicBezTo>
                      <a:pt x="1" y="16"/>
                      <a:pt x="2" y="15"/>
                      <a:pt x="3" y="14"/>
                    </a:cubicBezTo>
                    <a:cubicBezTo>
                      <a:pt x="4" y="13"/>
                      <a:pt x="7" y="11"/>
                      <a:pt x="10" y="9"/>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1" name="Freeform 23">
                <a:extLst>
                  <a:ext uri="{FF2B5EF4-FFF2-40B4-BE49-F238E27FC236}">
                    <a16:creationId xmlns:a16="http://schemas.microsoft.com/office/drawing/2014/main" id="{D5DE1AC7-48C8-4F47-BAA5-65C9B33D399C}"/>
                  </a:ext>
                </a:extLst>
              </p:cNvPr>
              <p:cNvSpPr>
                <a:spLocks/>
              </p:cNvSpPr>
              <p:nvPr/>
            </p:nvSpPr>
            <p:spPr bwMode="auto">
              <a:xfrm>
                <a:off x="1938338" y="2695576"/>
                <a:ext cx="63500" cy="63500"/>
              </a:xfrm>
              <a:custGeom>
                <a:avLst/>
                <a:gdLst>
                  <a:gd name="T0" fmla="*/ 0 w 40"/>
                  <a:gd name="T1" fmla="*/ 20 h 40"/>
                  <a:gd name="T2" fmla="*/ 26 w 40"/>
                  <a:gd name="T3" fmla="*/ 0 h 40"/>
                  <a:gd name="T4" fmla="*/ 30 w 40"/>
                  <a:gd name="T5" fmla="*/ 6 h 40"/>
                  <a:gd name="T6" fmla="*/ 20 w 40"/>
                  <a:gd name="T7" fmla="*/ 29 h 40"/>
                  <a:gd name="T8" fmla="*/ 37 w 40"/>
                  <a:gd name="T9" fmla="*/ 16 h 40"/>
                  <a:gd name="T10" fmla="*/ 40 w 40"/>
                  <a:gd name="T11" fmla="*/ 21 h 40"/>
                  <a:gd name="T12" fmla="*/ 15 w 40"/>
                  <a:gd name="T13" fmla="*/ 40 h 40"/>
                  <a:gd name="T14" fmla="*/ 11 w 40"/>
                  <a:gd name="T15" fmla="*/ 35 h 40"/>
                  <a:gd name="T16" fmla="*/ 20 w 40"/>
                  <a:gd name="T17" fmla="*/ 12 h 40"/>
                  <a:gd name="T18" fmla="*/ 4 w 40"/>
                  <a:gd name="T19" fmla="*/ 25 h 40"/>
                  <a:gd name="T20" fmla="*/ 0 w 40"/>
                  <a:gd name="T2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0" y="20"/>
                    </a:moveTo>
                    <a:lnTo>
                      <a:pt x="26" y="0"/>
                    </a:lnTo>
                    <a:lnTo>
                      <a:pt x="30" y="6"/>
                    </a:lnTo>
                    <a:lnTo>
                      <a:pt x="20" y="29"/>
                    </a:lnTo>
                    <a:lnTo>
                      <a:pt x="37" y="16"/>
                    </a:lnTo>
                    <a:lnTo>
                      <a:pt x="40" y="21"/>
                    </a:lnTo>
                    <a:lnTo>
                      <a:pt x="15" y="40"/>
                    </a:lnTo>
                    <a:lnTo>
                      <a:pt x="11" y="35"/>
                    </a:lnTo>
                    <a:lnTo>
                      <a:pt x="20" y="12"/>
                    </a:lnTo>
                    <a:lnTo>
                      <a:pt x="4" y="25"/>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2" name="Freeform 24">
                <a:extLst>
                  <a:ext uri="{FF2B5EF4-FFF2-40B4-BE49-F238E27FC236}">
                    <a16:creationId xmlns:a16="http://schemas.microsoft.com/office/drawing/2014/main" id="{66A03BD1-D85B-42B0-B954-4FAAD43E154D}"/>
                  </a:ext>
                </a:extLst>
              </p:cNvPr>
              <p:cNvSpPr>
                <a:spLocks/>
              </p:cNvSpPr>
              <p:nvPr/>
            </p:nvSpPr>
            <p:spPr bwMode="auto">
              <a:xfrm>
                <a:off x="1970088" y="2736851"/>
                <a:ext cx="46038" cy="39688"/>
              </a:xfrm>
              <a:custGeom>
                <a:avLst/>
                <a:gdLst>
                  <a:gd name="T0" fmla="*/ 0 w 29"/>
                  <a:gd name="T1" fmla="*/ 20 h 25"/>
                  <a:gd name="T2" fmla="*/ 24 w 29"/>
                  <a:gd name="T3" fmla="*/ 0 h 25"/>
                  <a:gd name="T4" fmla="*/ 29 w 29"/>
                  <a:gd name="T5" fmla="*/ 5 h 25"/>
                  <a:gd name="T6" fmla="*/ 4 w 29"/>
                  <a:gd name="T7" fmla="*/ 25 h 25"/>
                  <a:gd name="T8" fmla="*/ 0 w 29"/>
                  <a:gd name="T9" fmla="*/ 20 h 25"/>
                </a:gdLst>
                <a:ahLst/>
                <a:cxnLst>
                  <a:cxn ang="0">
                    <a:pos x="T0" y="T1"/>
                  </a:cxn>
                  <a:cxn ang="0">
                    <a:pos x="T2" y="T3"/>
                  </a:cxn>
                  <a:cxn ang="0">
                    <a:pos x="T4" y="T5"/>
                  </a:cxn>
                  <a:cxn ang="0">
                    <a:pos x="T6" y="T7"/>
                  </a:cxn>
                  <a:cxn ang="0">
                    <a:pos x="T8" y="T9"/>
                  </a:cxn>
                </a:cxnLst>
                <a:rect l="0" t="0" r="r" b="b"/>
                <a:pathLst>
                  <a:path w="29" h="25">
                    <a:moveTo>
                      <a:pt x="0" y="20"/>
                    </a:moveTo>
                    <a:lnTo>
                      <a:pt x="24" y="0"/>
                    </a:lnTo>
                    <a:lnTo>
                      <a:pt x="29" y="5"/>
                    </a:lnTo>
                    <a:lnTo>
                      <a:pt x="4" y="25"/>
                    </a:lnTo>
                    <a:lnTo>
                      <a:pt x="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3" name="Freeform 25">
                <a:extLst>
                  <a:ext uri="{FF2B5EF4-FFF2-40B4-BE49-F238E27FC236}">
                    <a16:creationId xmlns:a16="http://schemas.microsoft.com/office/drawing/2014/main" id="{576FC591-B6DA-4902-AADE-D4415CAC795F}"/>
                  </a:ext>
                </a:extLst>
              </p:cNvPr>
              <p:cNvSpPr>
                <a:spLocks/>
              </p:cNvSpPr>
              <p:nvPr/>
            </p:nvSpPr>
            <p:spPr bwMode="auto">
              <a:xfrm>
                <a:off x="1993901" y="2746376"/>
                <a:ext cx="55563" cy="55563"/>
              </a:xfrm>
              <a:custGeom>
                <a:avLst/>
                <a:gdLst>
                  <a:gd name="T0" fmla="*/ 0 w 35"/>
                  <a:gd name="T1" fmla="*/ 31 h 35"/>
                  <a:gd name="T2" fmla="*/ 15 w 35"/>
                  <a:gd name="T3" fmla="*/ 0 h 35"/>
                  <a:gd name="T4" fmla="*/ 20 w 35"/>
                  <a:gd name="T5" fmla="*/ 5 h 35"/>
                  <a:gd name="T6" fmla="*/ 8 w 35"/>
                  <a:gd name="T7" fmla="*/ 28 h 35"/>
                  <a:gd name="T8" fmla="*/ 30 w 35"/>
                  <a:gd name="T9" fmla="*/ 17 h 35"/>
                  <a:gd name="T10" fmla="*/ 35 w 35"/>
                  <a:gd name="T11" fmla="*/ 22 h 35"/>
                  <a:gd name="T12" fmla="*/ 4 w 35"/>
                  <a:gd name="T13" fmla="*/ 35 h 35"/>
                  <a:gd name="T14" fmla="*/ 0 w 35"/>
                  <a:gd name="T15" fmla="*/ 3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0" y="31"/>
                    </a:moveTo>
                    <a:lnTo>
                      <a:pt x="15" y="0"/>
                    </a:lnTo>
                    <a:lnTo>
                      <a:pt x="20" y="5"/>
                    </a:lnTo>
                    <a:lnTo>
                      <a:pt x="8" y="28"/>
                    </a:lnTo>
                    <a:lnTo>
                      <a:pt x="30" y="17"/>
                    </a:lnTo>
                    <a:lnTo>
                      <a:pt x="35" y="22"/>
                    </a:lnTo>
                    <a:lnTo>
                      <a:pt x="4" y="35"/>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4" name="Freeform 26">
                <a:extLst>
                  <a:ext uri="{FF2B5EF4-FFF2-40B4-BE49-F238E27FC236}">
                    <a16:creationId xmlns:a16="http://schemas.microsoft.com/office/drawing/2014/main" id="{E9A10183-3019-4AE0-A865-2D898D831E25}"/>
                  </a:ext>
                </a:extLst>
              </p:cNvPr>
              <p:cNvSpPr>
                <a:spLocks/>
              </p:cNvSpPr>
              <p:nvPr/>
            </p:nvSpPr>
            <p:spPr bwMode="auto">
              <a:xfrm>
                <a:off x="2017713" y="2784476"/>
                <a:ext cx="63500" cy="63500"/>
              </a:xfrm>
              <a:custGeom>
                <a:avLst/>
                <a:gdLst>
                  <a:gd name="T0" fmla="*/ 0 w 40"/>
                  <a:gd name="T1" fmla="*/ 23 h 40"/>
                  <a:gd name="T2" fmla="*/ 21 w 40"/>
                  <a:gd name="T3" fmla="*/ 0 h 40"/>
                  <a:gd name="T4" fmla="*/ 40 w 40"/>
                  <a:gd name="T5" fmla="*/ 15 h 40"/>
                  <a:gd name="T6" fmla="*/ 36 w 40"/>
                  <a:gd name="T7" fmla="*/ 19 h 40"/>
                  <a:gd name="T8" fmla="*/ 23 w 40"/>
                  <a:gd name="T9" fmla="*/ 8 h 40"/>
                  <a:gd name="T10" fmla="*/ 18 w 40"/>
                  <a:gd name="T11" fmla="*/ 13 h 40"/>
                  <a:gd name="T12" fmla="*/ 30 w 40"/>
                  <a:gd name="T13" fmla="*/ 24 h 40"/>
                  <a:gd name="T14" fmla="*/ 26 w 40"/>
                  <a:gd name="T15" fmla="*/ 28 h 40"/>
                  <a:gd name="T16" fmla="*/ 15 w 40"/>
                  <a:gd name="T17" fmla="*/ 17 h 40"/>
                  <a:gd name="T18" fmla="*/ 9 w 40"/>
                  <a:gd name="T19" fmla="*/ 23 h 40"/>
                  <a:gd name="T20" fmla="*/ 22 w 40"/>
                  <a:gd name="T21" fmla="*/ 36 h 40"/>
                  <a:gd name="T22" fmla="*/ 18 w 40"/>
                  <a:gd name="T23" fmla="*/ 40 h 40"/>
                  <a:gd name="T24" fmla="*/ 0 w 40"/>
                  <a:gd name="T2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0" y="23"/>
                    </a:moveTo>
                    <a:lnTo>
                      <a:pt x="21" y="0"/>
                    </a:lnTo>
                    <a:lnTo>
                      <a:pt x="40" y="15"/>
                    </a:lnTo>
                    <a:lnTo>
                      <a:pt x="36" y="19"/>
                    </a:lnTo>
                    <a:lnTo>
                      <a:pt x="23" y="8"/>
                    </a:lnTo>
                    <a:lnTo>
                      <a:pt x="18" y="13"/>
                    </a:lnTo>
                    <a:lnTo>
                      <a:pt x="30" y="24"/>
                    </a:lnTo>
                    <a:lnTo>
                      <a:pt x="26" y="28"/>
                    </a:lnTo>
                    <a:lnTo>
                      <a:pt x="15" y="17"/>
                    </a:lnTo>
                    <a:lnTo>
                      <a:pt x="9" y="23"/>
                    </a:lnTo>
                    <a:lnTo>
                      <a:pt x="22" y="36"/>
                    </a:lnTo>
                    <a:lnTo>
                      <a:pt x="18" y="4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5" name="Freeform 27">
                <a:extLst>
                  <a:ext uri="{FF2B5EF4-FFF2-40B4-BE49-F238E27FC236}">
                    <a16:creationId xmlns:a16="http://schemas.microsoft.com/office/drawing/2014/main" id="{F95725CD-178D-4D19-974F-094514456256}"/>
                  </a:ext>
                </a:extLst>
              </p:cNvPr>
              <p:cNvSpPr>
                <a:spLocks noEditPoints="1"/>
              </p:cNvSpPr>
              <p:nvPr/>
            </p:nvSpPr>
            <p:spPr bwMode="auto">
              <a:xfrm>
                <a:off x="2055813" y="2813051"/>
                <a:ext cx="57150" cy="68263"/>
              </a:xfrm>
              <a:custGeom>
                <a:avLst/>
                <a:gdLst>
                  <a:gd name="T0" fmla="*/ 0 w 37"/>
                  <a:gd name="T1" fmla="*/ 27 h 44"/>
                  <a:gd name="T2" fmla="*/ 20 w 37"/>
                  <a:gd name="T3" fmla="*/ 0 h 44"/>
                  <a:gd name="T4" fmla="*/ 31 w 37"/>
                  <a:gd name="T5" fmla="*/ 9 h 44"/>
                  <a:gd name="T6" fmla="*/ 36 w 37"/>
                  <a:gd name="T7" fmla="*/ 14 h 44"/>
                  <a:gd name="T8" fmla="*/ 37 w 37"/>
                  <a:gd name="T9" fmla="*/ 19 h 44"/>
                  <a:gd name="T10" fmla="*/ 35 w 37"/>
                  <a:gd name="T11" fmla="*/ 24 h 44"/>
                  <a:gd name="T12" fmla="*/ 30 w 37"/>
                  <a:gd name="T13" fmla="*/ 28 h 44"/>
                  <a:gd name="T14" fmla="*/ 23 w 37"/>
                  <a:gd name="T15" fmla="*/ 26 h 44"/>
                  <a:gd name="T16" fmla="*/ 24 w 37"/>
                  <a:gd name="T17" fmla="*/ 30 h 44"/>
                  <a:gd name="T18" fmla="*/ 24 w 37"/>
                  <a:gd name="T19" fmla="*/ 37 h 44"/>
                  <a:gd name="T20" fmla="*/ 23 w 37"/>
                  <a:gd name="T21" fmla="*/ 44 h 44"/>
                  <a:gd name="T22" fmla="*/ 17 w 37"/>
                  <a:gd name="T23" fmla="*/ 40 h 44"/>
                  <a:gd name="T24" fmla="*/ 17 w 37"/>
                  <a:gd name="T25" fmla="*/ 31 h 44"/>
                  <a:gd name="T26" fmla="*/ 17 w 37"/>
                  <a:gd name="T27" fmla="*/ 25 h 44"/>
                  <a:gd name="T28" fmla="*/ 17 w 37"/>
                  <a:gd name="T29" fmla="*/ 23 h 44"/>
                  <a:gd name="T30" fmla="*/ 14 w 37"/>
                  <a:gd name="T31" fmla="*/ 20 h 44"/>
                  <a:gd name="T32" fmla="*/ 13 w 37"/>
                  <a:gd name="T33" fmla="*/ 20 h 44"/>
                  <a:gd name="T34" fmla="*/ 5 w 37"/>
                  <a:gd name="T35" fmla="*/ 31 h 44"/>
                  <a:gd name="T36" fmla="*/ 0 w 37"/>
                  <a:gd name="T37" fmla="*/ 27 h 44"/>
                  <a:gd name="T38" fmla="*/ 16 w 37"/>
                  <a:gd name="T39" fmla="*/ 15 h 44"/>
                  <a:gd name="T40" fmla="*/ 20 w 37"/>
                  <a:gd name="T41" fmla="*/ 18 h 44"/>
                  <a:gd name="T42" fmla="*/ 25 w 37"/>
                  <a:gd name="T43" fmla="*/ 22 h 44"/>
                  <a:gd name="T44" fmla="*/ 28 w 37"/>
                  <a:gd name="T45" fmla="*/ 22 h 44"/>
                  <a:gd name="T46" fmla="*/ 30 w 37"/>
                  <a:gd name="T47" fmla="*/ 20 h 44"/>
                  <a:gd name="T48" fmla="*/ 31 w 37"/>
                  <a:gd name="T49" fmla="*/ 18 h 44"/>
                  <a:gd name="T50" fmla="*/ 29 w 37"/>
                  <a:gd name="T51" fmla="*/ 15 h 44"/>
                  <a:gd name="T52" fmla="*/ 26 w 37"/>
                  <a:gd name="T53" fmla="*/ 12 h 44"/>
                  <a:gd name="T54" fmla="*/ 21 w 37"/>
                  <a:gd name="T55" fmla="*/ 9 h 44"/>
                  <a:gd name="T56" fmla="*/ 16 w 37"/>
                  <a:gd name="T57"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44">
                    <a:moveTo>
                      <a:pt x="0" y="27"/>
                    </a:moveTo>
                    <a:cubicBezTo>
                      <a:pt x="20" y="0"/>
                      <a:pt x="20" y="0"/>
                      <a:pt x="20" y="0"/>
                    </a:cubicBezTo>
                    <a:cubicBezTo>
                      <a:pt x="31" y="9"/>
                      <a:pt x="31" y="9"/>
                      <a:pt x="31" y="9"/>
                    </a:cubicBezTo>
                    <a:cubicBezTo>
                      <a:pt x="33" y="11"/>
                      <a:pt x="35" y="13"/>
                      <a:pt x="36" y="14"/>
                    </a:cubicBezTo>
                    <a:cubicBezTo>
                      <a:pt x="37" y="16"/>
                      <a:pt x="37" y="17"/>
                      <a:pt x="37" y="19"/>
                    </a:cubicBezTo>
                    <a:cubicBezTo>
                      <a:pt x="37" y="21"/>
                      <a:pt x="36" y="23"/>
                      <a:pt x="35" y="24"/>
                    </a:cubicBezTo>
                    <a:cubicBezTo>
                      <a:pt x="34" y="26"/>
                      <a:pt x="32" y="27"/>
                      <a:pt x="30" y="28"/>
                    </a:cubicBezTo>
                    <a:cubicBezTo>
                      <a:pt x="28" y="28"/>
                      <a:pt x="25" y="27"/>
                      <a:pt x="23" y="26"/>
                    </a:cubicBezTo>
                    <a:cubicBezTo>
                      <a:pt x="23" y="28"/>
                      <a:pt x="24" y="29"/>
                      <a:pt x="24" y="30"/>
                    </a:cubicBezTo>
                    <a:cubicBezTo>
                      <a:pt x="24" y="32"/>
                      <a:pt x="24" y="34"/>
                      <a:pt x="24" y="37"/>
                    </a:cubicBezTo>
                    <a:cubicBezTo>
                      <a:pt x="23" y="44"/>
                      <a:pt x="23" y="44"/>
                      <a:pt x="23" y="44"/>
                    </a:cubicBezTo>
                    <a:cubicBezTo>
                      <a:pt x="17" y="40"/>
                      <a:pt x="17" y="40"/>
                      <a:pt x="17" y="40"/>
                    </a:cubicBezTo>
                    <a:cubicBezTo>
                      <a:pt x="17" y="31"/>
                      <a:pt x="17" y="31"/>
                      <a:pt x="17" y="31"/>
                    </a:cubicBezTo>
                    <a:cubicBezTo>
                      <a:pt x="17" y="28"/>
                      <a:pt x="18" y="26"/>
                      <a:pt x="17" y="25"/>
                    </a:cubicBezTo>
                    <a:cubicBezTo>
                      <a:pt x="17" y="24"/>
                      <a:pt x="17" y="23"/>
                      <a:pt x="17" y="23"/>
                    </a:cubicBezTo>
                    <a:cubicBezTo>
                      <a:pt x="16" y="22"/>
                      <a:pt x="15" y="21"/>
                      <a:pt x="14" y="20"/>
                    </a:cubicBezTo>
                    <a:cubicBezTo>
                      <a:pt x="13" y="20"/>
                      <a:pt x="13" y="20"/>
                      <a:pt x="13" y="20"/>
                    </a:cubicBezTo>
                    <a:cubicBezTo>
                      <a:pt x="5" y="31"/>
                      <a:pt x="5" y="31"/>
                      <a:pt x="5" y="31"/>
                    </a:cubicBezTo>
                    <a:lnTo>
                      <a:pt x="0" y="27"/>
                    </a:lnTo>
                    <a:close/>
                    <a:moveTo>
                      <a:pt x="16" y="15"/>
                    </a:moveTo>
                    <a:cubicBezTo>
                      <a:pt x="20" y="18"/>
                      <a:pt x="20" y="18"/>
                      <a:pt x="20" y="18"/>
                    </a:cubicBezTo>
                    <a:cubicBezTo>
                      <a:pt x="23" y="20"/>
                      <a:pt x="24" y="22"/>
                      <a:pt x="25" y="22"/>
                    </a:cubicBezTo>
                    <a:cubicBezTo>
                      <a:pt x="26" y="22"/>
                      <a:pt x="27" y="22"/>
                      <a:pt x="28" y="22"/>
                    </a:cubicBezTo>
                    <a:cubicBezTo>
                      <a:pt x="28" y="22"/>
                      <a:pt x="29" y="21"/>
                      <a:pt x="30" y="20"/>
                    </a:cubicBezTo>
                    <a:cubicBezTo>
                      <a:pt x="30" y="19"/>
                      <a:pt x="31" y="18"/>
                      <a:pt x="31" y="18"/>
                    </a:cubicBezTo>
                    <a:cubicBezTo>
                      <a:pt x="30" y="17"/>
                      <a:pt x="30" y="16"/>
                      <a:pt x="29" y="15"/>
                    </a:cubicBezTo>
                    <a:cubicBezTo>
                      <a:pt x="29" y="15"/>
                      <a:pt x="28" y="14"/>
                      <a:pt x="26" y="12"/>
                    </a:cubicBezTo>
                    <a:cubicBezTo>
                      <a:pt x="21" y="9"/>
                      <a:pt x="21" y="9"/>
                      <a:pt x="21" y="9"/>
                    </a:cubicBez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6" name="Freeform 28">
                <a:extLst>
                  <a:ext uri="{FF2B5EF4-FFF2-40B4-BE49-F238E27FC236}">
                    <a16:creationId xmlns:a16="http://schemas.microsoft.com/office/drawing/2014/main" id="{D82B2B9D-E597-4ABD-A08B-8FB38803A1CD}"/>
                  </a:ext>
                </a:extLst>
              </p:cNvPr>
              <p:cNvSpPr>
                <a:spLocks/>
              </p:cNvSpPr>
              <p:nvPr/>
            </p:nvSpPr>
            <p:spPr bwMode="auto">
              <a:xfrm>
                <a:off x="2101851" y="2849563"/>
                <a:ext cx="49213" cy="52388"/>
              </a:xfrm>
              <a:custGeom>
                <a:avLst/>
                <a:gdLst>
                  <a:gd name="T0" fmla="*/ 2 w 32"/>
                  <a:gd name="T1" fmla="*/ 14 h 34"/>
                  <a:gd name="T2" fmla="*/ 8 w 32"/>
                  <a:gd name="T3" fmla="*/ 17 h 34"/>
                  <a:gd name="T4" fmla="*/ 7 w 32"/>
                  <a:gd name="T5" fmla="*/ 23 h 34"/>
                  <a:gd name="T6" fmla="*/ 10 w 32"/>
                  <a:gd name="T7" fmla="*/ 27 h 34"/>
                  <a:gd name="T8" fmla="*/ 15 w 32"/>
                  <a:gd name="T9" fmla="*/ 28 h 34"/>
                  <a:gd name="T10" fmla="*/ 18 w 32"/>
                  <a:gd name="T11" fmla="*/ 26 h 34"/>
                  <a:gd name="T12" fmla="*/ 19 w 32"/>
                  <a:gd name="T13" fmla="*/ 24 h 34"/>
                  <a:gd name="T14" fmla="*/ 17 w 32"/>
                  <a:gd name="T15" fmla="*/ 22 h 34"/>
                  <a:gd name="T16" fmla="*/ 14 w 32"/>
                  <a:gd name="T17" fmla="*/ 18 h 34"/>
                  <a:gd name="T18" fmla="*/ 9 w 32"/>
                  <a:gd name="T19" fmla="*/ 11 h 34"/>
                  <a:gd name="T20" fmla="*/ 10 w 32"/>
                  <a:gd name="T21" fmla="*/ 4 h 34"/>
                  <a:gd name="T22" fmla="*/ 14 w 32"/>
                  <a:gd name="T23" fmla="*/ 0 h 34"/>
                  <a:gd name="T24" fmla="*/ 19 w 32"/>
                  <a:gd name="T25" fmla="*/ 0 h 34"/>
                  <a:gd name="T26" fmla="*/ 25 w 32"/>
                  <a:gd name="T27" fmla="*/ 2 h 34"/>
                  <a:gd name="T28" fmla="*/ 32 w 32"/>
                  <a:gd name="T29" fmla="*/ 10 h 34"/>
                  <a:gd name="T30" fmla="*/ 30 w 32"/>
                  <a:gd name="T31" fmla="*/ 18 h 34"/>
                  <a:gd name="T32" fmla="*/ 25 w 32"/>
                  <a:gd name="T33" fmla="*/ 14 h 34"/>
                  <a:gd name="T34" fmla="*/ 25 w 32"/>
                  <a:gd name="T35" fmla="*/ 10 h 34"/>
                  <a:gd name="T36" fmla="*/ 22 w 32"/>
                  <a:gd name="T37" fmla="*/ 7 h 34"/>
                  <a:gd name="T38" fmla="*/ 18 w 32"/>
                  <a:gd name="T39" fmla="*/ 6 h 34"/>
                  <a:gd name="T40" fmla="*/ 16 w 32"/>
                  <a:gd name="T41" fmla="*/ 7 h 34"/>
                  <a:gd name="T42" fmla="*/ 15 w 32"/>
                  <a:gd name="T43" fmla="*/ 9 h 34"/>
                  <a:gd name="T44" fmla="*/ 19 w 32"/>
                  <a:gd name="T45" fmla="*/ 14 h 34"/>
                  <a:gd name="T46" fmla="*/ 24 w 32"/>
                  <a:gd name="T47" fmla="*/ 20 h 34"/>
                  <a:gd name="T48" fmla="*/ 25 w 32"/>
                  <a:gd name="T49" fmla="*/ 25 h 34"/>
                  <a:gd name="T50" fmla="*/ 24 w 32"/>
                  <a:gd name="T51" fmla="*/ 30 h 34"/>
                  <a:gd name="T52" fmla="*/ 19 w 32"/>
                  <a:gd name="T53" fmla="*/ 33 h 34"/>
                  <a:gd name="T54" fmla="*/ 14 w 32"/>
                  <a:gd name="T55" fmla="*/ 34 h 34"/>
                  <a:gd name="T56" fmla="*/ 7 w 32"/>
                  <a:gd name="T57" fmla="*/ 31 h 34"/>
                  <a:gd name="T58" fmla="*/ 1 w 32"/>
                  <a:gd name="T59" fmla="*/ 24 h 34"/>
                  <a:gd name="T60" fmla="*/ 2 w 32"/>
                  <a:gd name="T6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4">
                    <a:moveTo>
                      <a:pt x="2" y="14"/>
                    </a:moveTo>
                    <a:cubicBezTo>
                      <a:pt x="8" y="17"/>
                      <a:pt x="8" y="17"/>
                      <a:pt x="8" y="17"/>
                    </a:cubicBezTo>
                    <a:cubicBezTo>
                      <a:pt x="7" y="19"/>
                      <a:pt x="6" y="21"/>
                      <a:pt x="7" y="23"/>
                    </a:cubicBezTo>
                    <a:cubicBezTo>
                      <a:pt x="7" y="24"/>
                      <a:pt x="8" y="25"/>
                      <a:pt x="10" y="27"/>
                    </a:cubicBezTo>
                    <a:cubicBezTo>
                      <a:pt x="12" y="28"/>
                      <a:pt x="14" y="28"/>
                      <a:pt x="15" y="28"/>
                    </a:cubicBezTo>
                    <a:cubicBezTo>
                      <a:pt x="16" y="28"/>
                      <a:pt x="17" y="27"/>
                      <a:pt x="18" y="26"/>
                    </a:cubicBezTo>
                    <a:cubicBezTo>
                      <a:pt x="18" y="26"/>
                      <a:pt x="19" y="25"/>
                      <a:pt x="19" y="24"/>
                    </a:cubicBezTo>
                    <a:cubicBezTo>
                      <a:pt x="18" y="23"/>
                      <a:pt x="18" y="23"/>
                      <a:pt x="17" y="22"/>
                    </a:cubicBezTo>
                    <a:cubicBezTo>
                      <a:pt x="17" y="21"/>
                      <a:pt x="16" y="20"/>
                      <a:pt x="14" y="18"/>
                    </a:cubicBezTo>
                    <a:cubicBezTo>
                      <a:pt x="11" y="15"/>
                      <a:pt x="10" y="13"/>
                      <a:pt x="9" y="11"/>
                    </a:cubicBezTo>
                    <a:cubicBezTo>
                      <a:pt x="8" y="8"/>
                      <a:pt x="9" y="6"/>
                      <a:pt x="10" y="4"/>
                    </a:cubicBezTo>
                    <a:cubicBezTo>
                      <a:pt x="11" y="2"/>
                      <a:pt x="12" y="1"/>
                      <a:pt x="14" y="0"/>
                    </a:cubicBezTo>
                    <a:cubicBezTo>
                      <a:pt x="15" y="0"/>
                      <a:pt x="17" y="0"/>
                      <a:pt x="19" y="0"/>
                    </a:cubicBezTo>
                    <a:cubicBezTo>
                      <a:pt x="21" y="0"/>
                      <a:pt x="23" y="1"/>
                      <a:pt x="25" y="2"/>
                    </a:cubicBezTo>
                    <a:cubicBezTo>
                      <a:pt x="29" y="5"/>
                      <a:pt x="31" y="7"/>
                      <a:pt x="32" y="10"/>
                    </a:cubicBezTo>
                    <a:cubicBezTo>
                      <a:pt x="32" y="12"/>
                      <a:pt x="32" y="15"/>
                      <a:pt x="30" y="18"/>
                    </a:cubicBezTo>
                    <a:cubicBezTo>
                      <a:pt x="25" y="14"/>
                      <a:pt x="25" y="14"/>
                      <a:pt x="25" y="14"/>
                    </a:cubicBezTo>
                    <a:cubicBezTo>
                      <a:pt x="25" y="13"/>
                      <a:pt x="25" y="11"/>
                      <a:pt x="25" y="10"/>
                    </a:cubicBezTo>
                    <a:cubicBezTo>
                      <a:pt x="25" y="9"/>
                      <a:pt x="24" y="8"/>
                      <a:pt x="22" y="7"/>
                    </a:cubicBezTo>
                    <a:cubicBezTo>
                      <a:pt x="20" y="6"/>
                      <a:pt x="19" y="5"/>
                      <a:pt x="18" y="6"/>
                    </a:cubicBezTo>
                    <a:cubicBezTo>
                      <a:pt x="17" y="6"/>
                      <a:pt x="16" y="6"/>
                      <a:pt x="16" y="7"/>
                    </a:cubicBezTo>
                    <a:cubicBezTo>
                      <a:pt x="15" y="7"/>
                      <a:pt x="15" y="8"/>
                      <a:pt x="15" y="9"/>
                    </a:cubicBezTo>
                    <a:cubicBezTo>
                      <a:pt x="16" y="10"/>
                      <a:pt x="17" y="12"/>
                      <a:pt x="19" y="14"/>
                    </a:cubicBezTo>
                    <a:cubicBezTo>
                      <a:pt x="22" y="16"/>
                      <a:pt x="23" y="18"/>
                      <a:pt x="24" y="20"/>
                    </a:cubicBezTo>
                    <a:cubicBezTo>
                      <a:pt x="25" y="21"/>
                      <a:pt x="25" y="23"/>
                      <a:pt x="25" y="25"/>
                    </a:cubicBezTo>
                    <a:cubicBezTo>
                      <a:pt x="25" y="26"/>
                      <a:pt x="25" y="28"/>
                      <a:pt x="24" y="30"/>
                    </a:cubicBezTo>
                    <a:cubicBezTo>
                      <a:pt x="23" y="31"/>
                      <a:pt x="21" y="33"/>
                      <a:pt x="19" y="33"/>
                    </a:cubicBezTo>
                    <a:cubicBezTo>
                      <a:pt x="18" y="34"/>
                      <a:pt x="16" y="34"/>
                      <a:pt x="14" y="34"/>
                    </a:cubicBezTo>
                    <a:cubicBezTo>
                      <a:pt x="12" y="34"/>
                      <a:pt x="9" y="33"/>
                      <a:pt x="7" y="31"/>
                    </a:cubicBezTo>
                    <a:cubicBezTo>
                      <a:pt x="4" y="29"/>
                      <a:pt x="1" y="26"/>
                      <a:pt x="1" y="24"/>
                    </a:cubicBezTo>
                    <a:cubicBezTo>
                      <a:pt x="0" y="21"/>
                      <a:pt x="0" y="18"/>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7" name="Freeform 29">
                <a:extLst>
                  <a:ext uri="{FF2B5EF4-FFF2-40B4-BE49-F238E27FC236}">
                    <a16:creationId xmlns:a16="http://schemas.microsoft.com/office/drawing/2014/main" id="{F25A2515-2874-4EC9-8B06-A1BB605D32C8}"/>
                  </a:ext>
                </a:extLst>
              </p:cNvPr>
              <p:cNvSpPr>
                <a:spLocks/>
              </p:cNvSpPr>
              <p:nvPr/>
            </p:nvSpPr>
            <p:spPr bwMode="auto">
              <a:xfrm>
                <a:off x="2138363" y="2867026"/>
                <a:ext cx="34925" cy="49213"/>
              </a:xfrm>
              <a:custGeom>
                <a:avLst/>
                <a:gdLst>
                  <a:gd name="T0" fmla="*/ 0 w 22"/>
                  <a:gd name="T1" fmla="*/ 28 h 31"/>
                  <a:gd name="T2" fmla="*/ 16 w 22"/>
                  <a:gd name="T3" fmla="*/ 0 h 31"/>
                  <a:gd name="T4" fmla="*/ 22 w 22"/>
                  <a:gd name="T5" fmla="*/ 4 h 31"/>
                  <a:gd name="T6" fmla="*/ 6 w 22"/>
                  <a:gd name="T7" fmla="*/ 31 h 31"/>
                  <a:gd name="T8" fmla="*/ 0 w 22"/>
                  <a:gd name="T9" fmla="*/ 28 h 31"/>
                </a:gdLst>
                <a:ahLst/>
                <a:cxnLst>
                  <a:cxn ang="0">
                    <a:pos x="T0" y="T1"/>
                  </a:cxn>
                  <a:cxn ang="0">
                    <a:pos x="T2" y="T3"/>
                  </a:cxn>
                  <a:cxn ang="0">
                    <a:pos x="T4" y="T5"/>
                  </a:cxn>
                  <a:cxn ang="0">
                    <a:pos x="T6" y="T7"/>
                  </a:cxn>
                  <a:cxn ang="0">
                    <a:pos x="T8" y="T9"/>
                  </a:cxn>
                </a:cxnLst>
                <a:rect l="0" t="0" r="r" b="b"/>
                <a:pathLst>
                  <a:path w="22" h="31">
                    <a:moveTo>
                      <a:pt x="0" y="28"/>
                    </a:moveTo>
                    <a:lnTo>
                      <a:pt x="16" y="0"/>
                    </a:lnTo>
                    <a:lnTo>
                      <a:pt x="22" y="4"/>
                    </a:lnTo>
                    <a:lnTo>
                      <a:pt x="6" y="31"/>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8" name="Freeform 30">
                <a:extLst>
                  <a:ext uri="{FF2B5EF4-FFF2-40B4-BE49-F238E27FC236}">
                    <a16:creationId xmlns:a16="http://schemas.microsoft.com/office/drawing/2014/main" id="{92F85207-30CE-43B0-86C3-66BE2B583C7B}"/>
                  </a:ext>
                </a:extLst>
              </p:cNvPr>
              <p:cNvSpPr>
                <a:spLocks/>
              </p:cNvSpPr>
              <p:nvPr/>
            </p:nvSpPr>
            <p:spPr bwMode="auto">
              <a:xfrm>
                <a:off x="2168526" y="2874963"/>
                <a:ext cx="44450" cy="57150"/>
              </a:xfrm>
              <a:custGeom>
                <a:avLst/>
                <a:gdLst>
                  <a:gd name="T0" fmla="*/ 0 w 28"/>
                  <a:gd name="T1" fmla="*/ 33 h 36"/>
                  <a:gd name="T2" fmla="*/ 11 w 28"/>
                  <a:gd name="T3" fmla="*/ 10 h 36"/>
                  <a:gd name="T4" fmla="*/ 3 w 28"/>
                  <a:gd name="T5" fmla="*/ 5 h 36"/>
                  <a:gd name="T6" fmla="*/ 6 w 28"/>
                  <a:gd name="T7" fmla="*/ 0 h 36"/>
                  <a:gd name="T8" fmla="*/ 28 w 28"/>
                  <a:gd name="T9" fmla="*/ 12 h 36"/>
                  <a:gd name="T10" fmla="*/ 26 w 28"/>
                  <a:gd name="T11" fmla="*/ 17 h 36"/>
                  <a:gd name="T12" fmla="*/ 17 w 28"/>
                  <a:gd name="T13" fmla="*/ 13 h 36"/>
                  <a:gd name="T14" fmla="*/ 6 w 28"/>
                  <a:gd name="T15" fmla="*/ 36 h 36"/>
                  <a:gd name="T16" fmla="*/ 0 w 28"/>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0" y="33"/>
                    </a:moveTo>
                    <a:lnTo>
                      <a:pt x="11" y="10"/>
                    </a:lnTo>
                    <a:lnTo>
                      <a:pt x="3" y="5"/>
                    </a:lnTo>
                    <a:lnTo>
                      <a:pt x="6" y="0"/>
                    </a:lnTo>
                    <a:lnTo>
                      <a:pt x="28" y="12"/>
                    </a:lnTo>
                    <a:lnTo>
                      <a:pt x="26" y="17"/>
                    </a:lnTo>
                    <a:lnTo>
                      <a:pt x="17" y="13"/>
                    </a:lnTo>
                    <a:lnTo>
                      <a:pt x="6" y="36"/>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39" name="Freeform 31">
                <a:extLst>
                  <a:ext uri="{FF2B5EF4-FFF2-40B4-BE49-F238E27FC236}">
                    <a16:creationId xmlns:a16="http://schemas.microsoft.com/office/drawing/2014/main" id="{55375376-C690-4967-9228-22AD74B4E97C}"/>
                  </a:ext>
                </a:extLst>
              </p:cNvPr>
              <p:cNvSpPr>
                <a:spLocks/>
              </p:cNvSpPr>
              <p:nvPr/>
            </p:nvSpPr>
            <p:spPr bwMode="auto">
              <a:xfrm>
                <a:off x="2211388" y="2894013"/>
                <a:ext cx="46038" cy="57150"/>
              </a:xfrm>
              <a:custGeom>
                <a:avLst/>
                <a:gdLst>
                  <a:gd name="T0" fmla="*/ 0 w 29"/>
                  <a:gd name="T1" fmla="*/ 34 h 36"/>
                  <a:gd name="T2" fmla="*/ 5 w 29"/>
                  <a:gd name="T3" fmla="*/ 21 h 36"/>
                  <a:gd name="T4" fmla="*/ 1 w 29"/>
                  <a:gd name="T5" fmla="*/ 0 h 36"/>
                  <a:gd name="T6" fmla="*/ 8 w 29"/>
                  <a:gd name="T7" fmla="*/ 3 h 36"/>
                  <a:gd name="T8" fmla="*/ 11 w 29"/>
                  <a:gd name="T9" fmla="*/ 17 h 36"/>
                  <a:gd name="T10" fmla="*/ 22 w 29"/>
                  <a:gd name="T11" fmla="*/ 8 h 36"/>
                  <a:gd name="T12" fmla="*/ 29 w 29"/>
                  <a:gd name="T13" fmla="*/ 10 h 36"/>
                  <a:gd name="T14" fmla="*/ 11 w 29"/>
                  <a:gd name="T15" fmla="*/ 24 h 36"/>
                  <a:gd name="T16" fmla="*/ 6 w 29"/>
                  <a:gd name="T17" fmla="*/ 36 h 36"/>
                  <a:gd name="T18" fmla="*/ 0 w 29"/>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6">
                    <a:moveTo>
                      <a:pt x="0" y="34"/>
                    </a:moveTo>
                    <a:lnTo>
                      <a:pt x="5" y="21"/>
                    </a:lnTo>
                    <a:lnTo>
                      <a:pt x="1" y="0"/>
                    </a:lnTo>
                    <a:lnTo>
                      <a:pt x="8" y="3"/>
                    </a:lnTo>
                    <a:lnTo>
                      <a:pt x="11" y="17"/>
                    </a:lnTo>
                    <a:lnTo>
                      <a:pt x="22" y="8"/>
                    </a:lnTo>
                    <a:lnTo>
                      <a:pt x="29" y="10"/>
                    </a:lnTo>
                    <a:lnTo>
                      <a:pt x="11" y="24"/>
                    </a:lnTo>
                    <a:lnTo>
                      <a:pt x="6" y="36"/>
                    </a:lnTo>
                    <a:lnTo>
                      <a:pt x="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0" name="Freeform 32">
                <a:extLst>
                  <a:ext uri="{FF2B5EF4-FFF2-40B4-BE49-F238E27FC236}">
                    <a16:creationId xmlns:a16="http://schemas.microsoft.com/office/drawing/2014/main" id="{C21AAE50-679D-46F0-8039-AA2F819CCB19}"/>
                  </a:ext>
                </a:extLst>
              </p:cNvPr>
              <p:cNvSpPr>
                <a:spLocks noEditPoints="1"/>
              </p:cNvSpPr>
              <p:nvPr/>
            </p:nvSpPr>
            <p:spPr bwMode="auto">
              <a:xfrm>
                <a:off x="2278063" y="2924176"/>
                <a:ext cx="50800" cy="53975"/>
              </a:xfrm>
              <a:custGeom>
                <a:avLst/>
                <a:gdLst>
                  <a:gd name="T0" fmla="*/ 1 w 33"/>
                  <a:gd name="T1" fmla="*/ 14 h 35"/>
                  <a:gd name="T2" fmla="*/ 4 w 33"/>
                  <a:gd name="T3" fmla="*/ 6 h 35"/>
                  <a:gd name="T4" fmla="*/ 9 w 33"/>
                  <a:gd name="T5" fmla="*/ 2 h 35"/>
                  <a:gd name="T6" fmla="*/ 13 w 33"/>
                  <a:gd name="T7" fmla="*/ 0 h 35"/>
                  <a:gd name="T8" fmla="*/ 21 w 33"/>
                  <a:gd name="T9" fmla="*/ 1 h 35"/>
                  <a:gd name="T10" fmla="*/ 31 w 33"/>
                  <a:gd name="T11" fmla="*/ 8 h 35"/>
                  <a:gd name="T12" fmla="*/ 32 w 33"/>
                  <a:gd name="T13" fmla="*/ 21 h 35"/>
                  <a:gd name="T14" fmla="*/ 25 w 33"/>
                  <a:gd name="T15" fmla="*/ 32 h 35"/>
                  <a:gd name="T16" fmla="*/ 12 w 33"/>
                  <a:gd name="T17" fmla="*/ 34 h 35"/>
                  <a:gd name="T18" fmla="*/ 2 w 33"/>
                  <a:gd name="T19" fmla="*/ 27 h 35"/>
                  <a:gd name="T20" fmla="*/ 1 w 33"/>
                  <a:gd name="T21" fmla="*/ 14 h 35"/>
                  <a:gd name="T22" fmla="*/ 8 w 33"/>
                  <a:gd name="T23" fmla="*/ 15 h 35"/>
                  <a:gd name="T24" fmla="*/ 8 w 33"/>
                  <a:gd name="T25" fmla="*/ 24 h 35"/>
                  <a:gd name="T26" fmla="*/ 14 w 33"/>
                  <a:gd name="T27" fmla="*/ 28 h 35"/>
                  <a:gd name="T28" fmla="*/ 21 w 33"/>
                  <a:gd name="T29" fmla="*/ 27 h 35"/>
                  <a:gd name="T30" fmla="*/ 25 w 33"/>
                  <a:gd name="T31" fmla="*/ 19 h 35"/>
                  <a:gd name="T32" fmla="*/ 25 w 33"/>
                  <a:gd name="T33" fmla="*/ 11 h 35"/>
                  <a:gd name="T34" fmla="*/ 19 w 33"/>
                  <a:gd name="T35" fmla="*/ 6 h 35"/>
                  <a:gd name="T36" fmla="*/ 12 w 33"/>
                  <a:gd name="T37" fmla="*/ 7 h 35"/>
                  <a:gd name="T38" fmla="*/ 8 w 33"/>
                  <a:gd name="T3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5">
                    <a:moveTo>
                      <a:pt x="1" y="14"/>
                    </a:moveTo>
                    <a:cubicBezTo>
                      <a:pt x="2" y="10"/>
                      <a:pt x="3" y="8"/>
                      <a:pt x="4" y="6"/>
                    </a:cubicBezTo>
                    <a:cubicBezTo>
                      <a:pt x="6" y="4"/>
                      <a:pt x="7" y="3"/>
                      <a:pt x="9" y="2"/>
                    </a:cubicBezTo>
                    <a:cubicBezTo>
                      <a:pt x="10" y="1"/>
                      <a:pt x="12" y="1"/>
                      <a:pt x="13" y="0"/>
                    </a:cubicBezTo>
                    <a:cubicBezTo>
                      <a:pt x="16" y="0"/>
                      <a:pt x="18" y="0"/>
                      <a:pt x="21" y="1"/>
                    </a:cubicBezTo>
                    <a:cubicBezTo>
                      <a:pt x="25" y="2"/>
                      <a:pt x="29" y="4"/>
                      <a:pt x="31" y="8"/>
                    </a:cubicBezTo>
                    <a:cubicBezTo>
                      <a:pt x="33" y="12"/>
                      <a:pt x="33" y="16"/>
                      <a:pt x="32" y="21"/>
                    </a:cubicBezTo>
                    <a:cubicBezTo>
                      <a:pt x="31" y="26"/>
                      <a:pt x="28" y="30"/>
                      <a:pt x="25" y="32"/>
                    </a:cubicBezTo>
                    <a:cubicBezTo>
                      <a:pt x="21" y="34"/>
                      <a:pt x="17" y="35"/>
                      <a:pt x="12" y="34"/>
                    </a:cubicBezTo>
                    <a:cubicBezTo>
                      <a:pt x="8" y="33"/>
                      <a:pt x="4" y="30"/>
                      <a:pt x="2" y="27"/>
                    </a:cubicBezTo>
                    <a:cubicBezTo>
                      <a:pt x="0" y="23"/>
                      <a:pt x="0" y="19"/>
                      <a:pt x="1" y="14"/>
                    </a:cubicBezTo>
                    <a:close/>
                    <a:moveTo>
                      <a:pt x="8" y="15"/>
                    </a:moveTo>
                    <a:cubicBezTo>
                      <a:pt x="7" y="19"/>
                      <a:pt x="7" y="22"/>
                      <a:pt x="8" y="24"/>
                    </a:cubicBezTo>
                    <a:cubicBezTo>
                      <a:pt x="9" y="26"/>
                      <a:pt x="11" y="28"/>
                      <a:pt x="14" y="28"/>
                    </a:cubicBezTo>
                    <a:cubicBezTo>
                      <a:pt x="16" y="29"/>
                      <a:pt x="19" y="28"/>
                      <a:pt x="21" y="27"/>
                    </a:cubicBezTo>
                    <a:cubicBezTo>
                      <a:pt x="23" y="26"/>
                      <a:pt x="24" y="23"/>
                      <a:pt x="25" y="19"/>
                    </a:cubicBezTo>
                    <a:cubicBezTo>
                      <a:pt x="26" y="16"/>
                      <a:pt x="26" y="13"/>
                      <a:pt x="25" y="11"/>
                    </a:cubicBezTo>
                    <a:cubicBezTo>
                      <a:pt x="24" y="8"/>
                      <a:pt x="22" y="7"/>
                      <a:pt x="19" y="6"/>
                    </a:cubicBezTo>
                    <a:cubicBezTo>
                      <a:pt x="17" y="6"/>
                      <a:pt x="14" y="6"/>
                      <a:pt x="12" y="7"/>
                    </a:cubicBezTo>
                    <a:cubicBezTo>
                      <a:pt x="10" y="9"/>
                      <a:pt x="9" y="11"/>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1" name="Freeform 33">
                <a:extLst>
                  <a:ext uri="{FF2B5EF4-FFF2-40B4-BE49-F238E27FC236}">
                    <a16:creationId xmlns:a16="http://schemas.microsoft.com/office/drawing/2014/main" id="{C5924526-4390-4DFA-8FD2-EC5795646EB0}"/>
                  </a:ext>
                </a:extLst>
              </p:cNvPr>
              <p:cNvSpPr>
                <a:spLocks/>
              </p:cNvSpPr>
              <p:nvPr/>
            </p:nvSpPr>
            <p:spPr bwMode="auto">
              <a:xfrm>
                <a:off x="2330451" y="2933701"/>
                <a:ext cx="42863" cy="50800"/>
              </a:xfrm>
              <a:custGeom>
                <a:avLst/>
                <a:gdLst>
                  <a:gd name="T0" fmla="*/ 0 w 27"/>
                  <a:gd name="T1" fmla="*/ 31 h 32"/>
                  <a:gd name="T2" fmla="*/ 5 w 27"/>
                  <a:gd name="T3" fmla="*/ 0 h 32"/>
                  <a:gd name="T4" fmla="*/ 27 w 27"/>
                  <a:gd name="T5" fmla="*/ 3 h 32"/>
                  <a:gd name="T6" fmla="*/ 26 w 27"/>
                  <a:gd name="T7" fmla="*/ 9 h 32"/>
                  <a:gd name="T8" fmla="*/ 11 w 27"/>
                  <a:gd name="T9" fmla="*/ 6 h 32"/>
                  <a:gd name="T10" fmla="*/ 10 w 27"/>
                  <a:gd name="T11" fmla="*/ 14 h 32"/>
                  <a:gd name="T12" fmla="*/ 23 w 27"/>
                  <a:gd name="T13" fmla="*/ 16 h 32"/>
                  <a:gd name="T14" fmla="*/ 22 w 27"/>
                  <a:gd name="T15" fmla="*/ 21 h 32"/>
                  <a:gd name="T16" fmla="*/ 9 w 27"/>
                  <a:gd name="T17" fmla="*/ 18 h 32"/>
                  <a:gd name="T18" fmla="*/ 6 w 27"/>
                  <a:gd name="T19" fmla="*/ 32 h 32"/>
                  <a:gd name="T20" fmla="*/ 0 w 27"/>
                  <a:gd name="T2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2">
                    <a:moveTo>
                      <a:pt x="0" y="31"/>
                    </a:moveTo>
                    <a:lnTo>
                      <a:pt x="5" y="0"/>
                    </a:lnTo>
                    <a:lnTo>
                      <a:pt x="27" y="3"/>
                    </a:lnTo>
                    <a:lnTo>
                      <a:pt x="26" y="9"/>
                    </a:lnTo>
                    <a:lnTo>
                      <a:pt x="11" y="6"/>
                    </a:lnTo>
                    <a:lnTo>
                      <a:pt x="10" y="14"/>
                    </a:lnTo>
                    <a:lnTo>
                      <a:pt x="23" y="16"/>
                    </a:lnTo>
                    <a:lnTo>
                      <a:pt x="22" y="21"/>
                    </a:lnTo>
                    <a:lnTo>
                      <a:pt x="9" y="18"/>
                    </a:lnTo>
                    <a:lnTo>
                      <a:pt x="6" y="32"/>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2" name="Freeform 34">
                <a:extLst>
                  <a:ext uri="{FF2B5EF4-FFF2-40B4-BE49-F238E27FC236}">
                    <a16:creationId xmlns:a16="http://schemas.microsoft.com/office/drawing/2014/main" id="{636EE70F-9183-42F1-8C2B-B8C6CAF90E78}"/>
                  </a:ext>
                </a:extLst>
              </p:cNvPr>
              <p:cNvSpPr>
                <a:spLocks/>
              </p:cNvSpPr>
              <p:nvPr/>
            </p:nvSpPr>
            <p:spPr bwMode="auto">
              <a:xfrm>
                <a:off x="2397126" y="2941638"/>
                <a:ext cx="39688" cy="52388"/>
              </a:xfrm>
              <a:custGeom>
                <a:avLst/>
                <a:gdLst>
                  <a:gd name="T0" fmla="*/ 0 w 25"/>
                  <a:gd name="T1" fmla="*/ 32 h 33"/>
                  <a:gd name="T2" fmla="*/ 2 w 25"/>
                  <a:gd name="T3" fmla="*/ 0 h 33"/>
                  <a:gd name="T4" fmla="*/ 25 w 25"/>
                  <a:gd name="T5" fmla="*/ 1 h 33"/>
                  <a:gd name="T6" fmla="*/ 25 w 25"/>
                  <a:gd name="T7" fmla="*/ 7 h 33"/>
                  <a:gd name="T8" fmla="*/ 8 w 25"/>
                  <a:gd name="T9" fmla="*/ 6 h 33"/>
                  <a:gd name="T10" fmla="*/ 8 w 25"/>
                  <a:gd name="T11" fmla="*/ 12 h 33"/>
                  <a:gd name="T12" fmla="*/ 23 w 25"/>
                  <a:gd name="T13" fmla="*/ 13 h 33"/>
                  <a:gd name="T14" fmla="*/ 23 w 25"/>
                  <a:gd name="T15" fmla="*/ 19 h 33"/>
                  <a:gd name="T16" fmla="*/ 8 w 25"/>
                  <a:gd name="T17" fmla="*/ 18 h 33"/>
                  <a:gd name="T18" fmla="*/ 7 w 25"/>
                  <a:gd name="T19" fmla="*/ 27 h 33"/>
                  <a:gd name="T20" fmla="*/ 25 w 25"/>
                  <a:gd name="T21" fmla="*/ 28 h 33"/>
                  <a:gd name="T22" fmla="*/ 24 w 25"/>
                  <a:gd name="T23" fmla="*/ 33 h 33"/>
                  <a:gd name="T24" fmla="*/ 0 w 25"/>
                  <a:gd name="T2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3">
                    <a:moveTo>
                      <a:pt x="0" y="32"/>
                    </a:moveTo>
                    <a:lnTo>
                      <a:pt x="2" y="0"/>
                    </a:lnTo>
                    <a:lnTo>
                      <a:pt x="25" y="1"/>
                    </a:lnTo>
                    <a:lnTo>
                      <a:pt x="25" y="7"/>
                    </a:lnTo>
                    <a:lnTo>
                      <a:pt x="8" y="6"/>
                    </a:lnTo>
                    <a:lnTo>
                      <a:pt x="8" y="12"/>
                    </a:lnTo>
                    <a:lnTo>
                      <a:pt x="23" y="13"/>
                    </a:lnTo>
                    <a:lnTo>
                      <a:pt x="23" y="19"/>
                    </a:lnTo>
                    <a:lnTo>
                      <a:pt x="8" y="18"/>
                    </a:lnTo>
                    <a:lnTo>
                      <a:pt x="7" y="27"/>
                    </a:lnTo>
                    <a:lnTo>
                      <a:pt x="25" y="28"/>
                    </a:lnTo>
                    <a:lnTo>
                      <a:pt x="24" y="33"/>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3" name="Freeform 35">
                <a:extLst>
                  <a:ext uri="{FF2B5EF4-FFF2-40B4-BE49-F238E27FC236}">
                    <a16:creationId xmlns:a16="http://schemas.microsoft.com/office/drawing/2014/main" id="{1726F5C7-630B-46D0-9A7C-CE9F73677ECE}"/>
                  </a:ext>
                </a:extLst>
              </p:cNvPr>
              <p:cNvSpPr>
                <a:spLocks/>
              </p:cNvSpPr>
              <p:nvPr/>
            </p:nvSpPr>
            <p:spPr bwMode="auto">
              <a:xfrm>
                <a:off x="2444751" y="2943226"/>
                <a:ext cx="36513" cy="50800"/>
              </a:xfrm>
              <a:custGeom>
                <a:avLst/>
                <a:gdLst>
                  <a:gd name="T0" fmla="*/ 0 w 23"/>
                  <a:gd name="T1" fmla="*/ 32 h 32"/>
                  <a:gd name="T2" fmla="*/ 0 w 23"/>
                  <a:gd name="T3" fmla="*/ 1 h 32"/>
                  <a:gd name="T4" fmla="*/ 6 w 23"/>
                  <a:gd name="T5" fmla="*/ 0 h 32"/>
                  <a:gd name="T6" fmla="*/ 7 w 23"/>
                  <a:gd name="T7" fmla="*/ 26 h 32"/>
                  <a:gd name="T8" fmla="*/ 22 w 23"/>
                  <a:gd name="T9" fmla="*/ 26 h 32"/>
                  <a:gd name="T10" fmla="*/ 23 w 23"/>
                  <a:gd name="T11" fmla="*/ 32 h 32"/>
                  <a:gd name="T12" fmla="*/ 0 w 2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 h="32">
                    <a:moveTo>
                      <a:pt x="0" y="32"/>
                    </a:moveTo>
                    <a:lnTo>
                      <a:pt x="0" y="1"/>
                    </a:lnTo>
                    <a:lnTo>
                      <a:pt x="6" y="0"/>
                    </a:lnTo>
                    <a:lnTo>
                      <a:pt x="7" y="26"/>
                    </a:lnTo>
                    <a:lnTo>
                      <a:pt x="22" y="26"/>
                    </a:lnTo>
                    <a:lnTo>
                      <a:pt x="23" y="32"/>
                    </a:lnTo>
                    <a:lnTo>
                      <a:pt x="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4" name="Freeform 36">
                <a:extLst>
                  <a:ext uri="{FF2B5EF4-FFF2-40B4-BE49-F238E27FC236}">
                    <a16:creationId xmlns:a16="http://schemas.microsoft.com/office/drawing/2014/main" id="{0C257BF4-7540-4D54-AF27-9981E85C3CD3}"/>
                  </a:ext>
                </a:extLst>
              </p:cNvPr>
              <p:cNvSpPr>
                <a:spLocks/>
              </p:cNvSpPr>
              <p:nvPr/>
            </p:nvSpPr>
            <p:spPr bwMode="auto">
              <a:xfrm>
                <a:off x="2482851" y="2938463"/>
                <a:ext cx="44450" cy="53975"/>
              </a:xfrm>
              <a:custGeom>
                <a:avLst/>
                <a:gdLst>
                  <a:gd name="T0" fmla="*/ 4 w 28"/>
                  <a:gd name="T1" fmla="*/ 34 h 34"/>
                  <a:gd name="T2" fmla="*/ 0 w 28"/>
                  <a:gd name="T3" fmla="*/ 2 h 34"/>
                  <a:gd name="T4" fmla="*/ 25 w 28"/>
                  <a:gd name="T5" fmla="*/ 0 h 34"/>
                  <a:gd name="T6" fmla="*/ 25 w 28"/>
                  <a:gd name="T7" fmla="*/ 6 h 34"/>
                  <a:gd name="T8" fmla="*/ 8 w 28"/>
                  <a:gd name="T9" fmla="*/ 7 h 34"/>
                  <a:gd name="T10" fmla="*/ 8 w 28"/>
                  <a:gd name="T11" fmla="*/ 14 h 34"/>
                  <a:gd name="T12" fmla="*/ 25 w 28"/>
                  <a:gd name="T13" fmla="*/ 13 h 34"/>
                  <a:gd name="T14" fmla="*/ 25 w 28"/>
                  <a:gd name="T15" fmla="*/ 17 h 34"/>
                  <a:gd name="T16" fmla="*/ 9 w 28"/>
                  <a:gd name="T17" fmla="*/ 19 h 34"/>
                  <a:gd name="T18" fmla="*/ 10 w 28"/>
                  <a:gd name="T19" fmla="*/ 28 h 34"/>
                  <a:gd name="T20" fmla="*/ 27 w 28"/>
                  <a:gd name="T21" fmla="*/ 26 h 34"/>
                  <a:gd name="T22" fmla="*/ 28 w 28"/>
                  <a:gd name="T23" fmla="*/ 32 h 34"/>
                  <a:gd name="T24" fmla="*/ 4 w 28"/>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4">
                    <a:moveTo>
                      <a:pt x="4" y="34"/>
                    </a:moveTo>
                    <a:lnTo>
                      <a:pt x="0" y="2"/>
                    </a:lnTo>
                    <a:lnTo>
                      <a:pt x="25" y="0"/>
                    </a:lnTo>
                    <a:lnTo>
                      <a:pt x="25" y="6"/>
                    </a:lnTo>
                    <a:lnTo>
                      <a:pt x="8" y="7"/>
                    </a:lnTo>
                    <a:lnTo>
                      <a:pt x="8" y="14"/>
                    </a:lnTo>
                    <a:lnTo>
                      <a:pt x="25" y="13"/>
                    </a:lnTo>
                    <a:lnTo>
                      <a:pt x="25" y="17"/>
                    </a:lnTo>
                    <a:lnTo>
                      <a:pt x="9" y="19"/>
                    </a:lnTo>
                    <a:lnTo>
                      <a:pt x="10" y="28"/>
                    </a:lnTo>
                    <a:lnTo>
                      <a:pt x="27" y="26"/>
                    </a:lnTo>
                    <a:lnTo>
                      <a:pt x="28" y="32"/>
                    </a:lnTo>
                    <a:lnTo>
                      <a:pt x="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5" name="Freeform 37">
                <a:extLst>
                  <a:ext uri="{FF2B5EF4-FFF2-40B4-BE49-F238E27FC236}">
                    <a16:creationId xmlns:a16="http://schemas.microsoft.com/office/drawing/2014/main" id="{06B4C81B-9ACD-4377-A429-AE043CADA53D}"/>
                  </a:ext>
                </a:extLst>
              </p:cNvPr>
              <p:cNvSpPr>
                <a:spLocks/>
              </p:cNvSpPr>
              <p:nvPr/>
            </p:nvSpPr>
            <p:spPr bwMode="auto">
              <a:xfrm>
                <a:off x="2527301" y="2932113"/>
                <a:ext cx="47625" cy="53975"/>
              </a:xfrm>
              <a:custGeom>
                <a:avLst/>
                <a:gdLst>
                  <a:gd name="T0" fmla="*/ 24 w 31"/>
                  <a:gd name="T1" fmla="*/ 20 h 35"/>
                  <a:gd name="T2" fmla="*/ 31 w 31"/>
                  <a:gd name="T3" fmla="*/ 21 h 35"/>
                  <a:gd name="T4" fmla="*/ 27 w 31"/>
                  <a:gd name="T5" fmla="*/ 30 h 35"/>
                  <a:gd name="T6" fmla="*/ 19 w 31"/>
                  <a:gd name="T7" fmla="*/ 34 h 35"/>
                  <a:gd name="T8" fmla="*/ 8 w 31"/>
                  <a:gd name="T9" fmla="*/ 31 h 35"/>
                  <a:gd name="T10" fmla="*/ 1 w 31"/>
                  <a:gd name="T11" fmla="*/ 20 h 35"/>
                  <a:gd name="T12" fmla="*/ 3 w 31"/>
                  <a:gd name="T13" fmla="*/ 7 h 35"/>
                  <a:gd name="T14" fmla="*/ 13 w 31"/>
                  <a:gd name="T15" fmla="*/ 0 h 35"/>
                  <a:gd name="T16" fmla="*/ 24 w 31"/>
                  <a:gd name="T17" fmla="*/ 2 h 35"/>
                  <a:gd name="T18" fmla="*/ 28 w 31"/>
                  <a:gd name="T19" fmla="*/ 8 h 35"/>
                  <a:gd name="T20" fmla="*/ 22 w 31"/>
                  <a:gd name="T21" fmla="*/ 10 h 35"/>
                  <a:gd name="T22" fmla="*/ 19 w 31"/>
                  <a:gd name="T23" fmla="*/ 7 h 35"/>
                  <a:gd name="T24" fmla="*/ 14 w 31"/>
                  <a:gd name="T25" fmla="*/ 6 h 35"/>
                  <a:gd name="T26" fmla="*/ 9 w 31"/>
                  <a:gd name="T27" fmla="*/ 10 h 35"/>
                  <a:gd name="T28" fmla="*/ 8 w 31"/>
                  <a:gd name="T29" fmla="*/ 18 h 35"/>
                  <a:gd name="T30" fmla="*/ 12 w 31"/>
                  <a:gd name="T31" fmla="*/ 27 h 35"/>
                  <a:gd name="T32" fmla="*/ 18 w 31"/>
                  <a:gd name="T33" fmla="*/ 28 h 35"/>
                  <a:gd name="T34" fmla="*/ 22 w 31"/>
                  <a:gd name="T35" fmla="*/ 26 h 35"/>
                  <a:gd name="T36" fmla="*/ 24 w 31"/>
                  <a:gd name="T3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5">
                    <a:moveTo>
                      <a:pt x="24" y="20"/>
                    </a:moveTo>
                    <a:cubicBezTo>
                      <a:pt x="31" y="21"/>
                      <a:pt x="31" y="21"/>
                      <a:pt x="31" y="21"/>
                    </a:cubicBezTo>
                    <a:cubicBezTo>
                      <a:pt x="30" y="25"/>
                      <a:pt x="29" y="28"/>
                      <a:pt x="27" y="30"/>
                    </a:cubicBezTo>
                    <a:cubicBezTo>
                      <a:pt x="25" y="32"/>
                      <a:pt x="23" y="33"/>
                      <a:pt x="19" y="34"/>
                    </a:cubicBezTo>
                    <a:cubicBezTo>
                      <a:pt x="15" y="35"/>
                      <a:pt x="11" y="34"/>
                      <a:pt x="8" y="31"/>
                    </a:cubicBezTo>
                    <a:cubicBezTo>
                      <a:pt x="5" y="29"/>
                      <a:pt x="2" y="25"/>
                      <a:pt x="1" y="20"/>
                    </a:cubicBezTo>
                    <a:cubicBezTo>
                      <a:pt x="0" y="15"/>
                      <a:pt x="1" y="10"/>
                      <a:pt x="3" y="7"/>
                    </a:cubicBezTo>
                    <a:cubicBezTo>
                      <a:pt x="6" y="3"/>
                      <a:pt x="9" y="1"/>
                      <a:pt x="13" y="0"/>
                    </a:cubicBezTo>
                    <a:cubicBezTo>
                      <a:pt x="17" y="0"/>
                      <a:pt x="21" y="0"/>
                      <a:pt x="24" y="2"/>
                    </a:cubicBezTo>
                    <a:cubicBezTo>
                      <a:pt x="26" y="3"/>
                      <a:pt x="27" y="5"/>
                      <a:pt x="28" y="8"/>
                    </a:cubicBezTo>
                    <a:cubicBezTo>
                      <a:pt x="22" y="10"/>
                      <a:pt x="22" y="10"/>
                      <a:pt x="22" y="10"/>
                    </a:cubicBezTo>
                    <a:cubicBezTo>
                      <a:pt x="21" y="9"/>
                      <a:pt x="20" y="7"/>
                      <a:pt x="19" y="7"/>
                    </a:cubicBezTo>
                    <a:cubicBezTo>
                      <a:pt x="17" y="6"/>
                      <a:pt x="16" y="6"/>
                      <a:pt x="14" y="6"/>
                    </a:cubicBezTo>
                    <a:cubicBezTo>
                      <a:pt x="12" y="6"/>
                      <a:pt x="10" y="8"/>
                      <a:pt x="9" y="10"/>
                    </a:cubicBezTo>
                    <a:cubicBezTo>
                      <a:pt x="8" y="12"/>
                      <a:pt x="7" y="15"/>
                      <a:pt x="8" y="18"/>
                    </a:cubicBezTo>
                    <a:cubicBezTo>
                      <a:pt x="9" y="23"/>
                      <a:pt x="10" y="25"/>
                      <a:pt x="12" y="27"/>
                    </a:cubicBezTo>
                    <a:cubicBezTo>
                      <a:pt x="14" y="28"/>
                      <a:pt x="16" y="29"/>
                      <a:pt x="18" y="28"/>
                    </a:cubicBezTo>
                    <a:cubicBezTo>
                      <a:pt x="20" y="28"/>
                      <a:pt x="21" y="27"/>
                      <a:pt x="22" y="26"/>
                    </a:cubicBezTo>
                    <a:cubicBezTo>
                      <a:pt x="23" y="25"/>
                      <a:pt x="24" y="23"/>
                      <a:pt x="2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6" name="Freeform 38">
                <a:extLst>
                  <a:ext uri="{FF2B5EF4-FFF2-40B4-BE49-F238E27FC236}">
                    <a16:creationId xmlns:a16="http://schemas.microsoft.com/office/drawing/2014/main" id="{6B9C9092-ACEE-4557-B4C1-80BC4E874C02}"/>
                  </a:ext>
                </a:extLst>
              </p:cNvPr>
              <p:cNvSpPr>
                <a:spLocks/>
              </p:cNvSpPr>
              <p:nvPr/>
            </p:nvSpPr>
            <p:spPr bwMode="auto">
              <a:xfrm>
                <a:off x="2571751" y="2919413"/>
                <a:ext cx="39688" cy="55563"/>
              </a:xfrm>
              <a:custGeom>
                <a:avLst/>
                <a:gdLst>
                  <a:gd name="T0" fmla="*/ 17 w 25"/>
                  <a:gd name="T1" fmla="*/ 35 h 35"/>
                  <a:gd name="T2" fmla="*/ 10 w 25"/>
                  <a:gd name="T3" fmla="*/ 9 h 35"/>
                  <a:gd name="T4" fmla="*/ 0 w 25"/>
                  <a:gd name="T5" fmla="*/ 12 h 35"/>
                  <a:gd name="T6" fmla="*/ 0 w 25"/>
                  <a:gd name="T7" fmla="*/ 6 h 35"/>
                  <a:gd name="T8" fmla="*/ 24 w 25"/>
                  <a:gd name="T9" fmla="*/ 0 h 35"/>
                  <a:gd name="T10" fmla="*/ 25 w 25"/>
                  <a:gd name="T11" fmla="*/ 5 h 35"/>
                  <a:gd name="T12" fmla="*/ 16 w 25"/>
                  <a:gd name="T13" fmla="*/ 7 h 35"/>
                  <a:gd name="T14" fmla="*/ 23 w 25"/>
                  <a:gd name="T15" fmla="*/ 33 h 35"/>
                  <a:gd name="T16" fmla="*/ 17 w 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5">
                    <a:moveTo>
                      <a:pt x="17" y="35"/>
                    </a:moveTo>
                    <a:lnTo>
                      <a:pt x="10" y="9"/>
                    </a:lnTo>
                    <a:lnTo>
                      <a:pt x="0" y="12"/>
                    </a:lnTo>
                    <a:lnTo>
                      <a:pt x="0" y="6"/>
                    </a:lnTo>
                    <a:lnTo>
                      <a:pt x="24" y="0"/>
                    </a:lnTo>
                    <a:lnTo>
                      <a:pt x="25" y="5"/>
                    </a:lnTo>
                    <a:lnTo>
                      <a:pt x="16" y="7"/>
                    </a:lnTo>
                    <a:lnTo>
                      <a:pt x="23" y="33"/>
                    </a:lnTo>
                    <a:lnTo>
                      <a:pt x="1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7" name="Freeform 39">
                <a:extLst>
                  <a:ext uri="{FF2B5EF4-FFF2-40B4-BE49-F238E27FC236}">
                    <a16:creationId xmlns:a16="http://schemas.microsoft.com/office/drawing/2014/main" id="{F259852F-01C3-4AE2-846C-CC3D5FBB8E55}"/>
                  </a:ext>
                </a:extLst>
              </p:cNvPr>
              <p:cNvSpPr>
                <a:spLocks noEditPoints="1"/>
              </p:cNvSpPr>
              <p:nvPr/>
            </p:nvSpPr>
            <p:spPr bwMode="auto">
              <a:xfrm>
                <a:off x="2613026" y="2908301"/>
                <a:ext cx="58738" cy="57150"/>
              </a:xfrm>
              <a:custGeom>
                <a:avLst/>
                <a:gdLst>
                  <a:gd name="T0" fmla="*/ 11 w 39"/>
                  <a:gd name="T1" fmla="*/ 37 h 37"/>
                  <a:gd name="T2" fmla="*/ 0 w 39"/>
                  <a:gd name="T3" fmla="*/ 6 h 37"/>
                  <a:gd name="T4" fmla="*/ 13 w 39"/>
                  <a:gd name="T5" fmla="*/ 1 h 37"/>
                  <a:gd name="T6" fmla="*/ 21 w 39"/>
                  <a:gd name="T7" fmla="*/ 0 h 37"/>
                  <a:gd name="T8" fmla="*/ 25 w 39"/>
                  <a:gd name="T9" fmla="*/ 2 h 37"/>
                  <a:gd name="T10" fmla="*/ 29 w 39"/>
                  <a:gd name="T11" fmla="*/ 6 h 37"/>
                  <a:gd name="T12" fmla="*/ 28 w 39"/>
                  <a:gd name="T13" fmla="*/ 12 h 37"/>
                  <a:gd name="T14" fmla="*/ 23 w 39"/>
                  <a:gd name="T15" fmla="*/ 17 h 37"/>
                  <a:gd name="T16" fmla="*/ 28 w 39"/>
                  <a:gd name="T17" fmla="*/ 19 h 37"/>
                  <a:gd name="T18" fmla="*/ 33 w 39"/>
                  <a:gd name="T19" fmla="*/ 23 h 37"/>
                  <a:gd name="T20" fmla="*/ 39 w 39"/>
                  <a:gd name="T21" fmla="*/ 27 h 37"/>
                  <a:gd name="T22" fmla="*/ 31 w 39"/>
                  <a:gd name="T23" fmla="*/ 30 h 37"/>
                  <a:gd name="T24" fmla="*/ 24 w 39"/>
                  <a:gd name="T25" fmla="*/ 25 h 37"/>
                  <a:gd name="T26" fmla="*/ 20 w 39"/>
                  <a:gd name="T27" fmla="*/ 21 h 37"/>
                  <a:gd name="T28" fmla="*/ 17 w 39"/>
                  <a:gd name="T29" fmla="*/ 21 h 37"/>
                  <a:gd name="T30" fmla="*/ 14 w 39"/>
                  <a:gd name="T31" fmla="*/ 22 h 37"/>
                  <a:gd name="T32" fmla="*/ 13 w 39"/>
                  <a:gd name="T33" fmla="*/ 22 h 37"/>
                  <a:gd name="T34" fmla="*/ 17 w 39"/>
                  <a:gd name="T35" fmla="*/ 35 h 37"/>
                  <a:gd name="T36" fmla="*/ 11 w 39"/>
                  <a:gd name="T37" fmla="*/ 37 h 37"/>
                  <a:gd name="T38" fmla="*/ 11 w 39"/>
                  <a:gd name="T39" fmla="*/ 17 h 37"/>
                  <a:gd name="T40" fmla="*/ 16 w 39"/>
                  <a:gd name="T41" fmla="*/ 15 h 37"/>
                  <a:gd name="T42" fmla="*/ 21 w 39"/>
                  <a:gd name="T43" fmla="*/ 13 h 37"/>
                  <a:gd name="T44" fmla="*/ 22 w 39"/>
                  <a:gd name="T45" fmla="*/ 11 h 37"/>
                  <a:gd name="T46" fmla="*/ 22 w 39"/>
                  <a:gd name="T47" fmla="*/ 9 h 37"/>
                  <a:gd name="T48" fmla="*/ 20 w 39"/>
                  <a:gd name="T49" fmla="*/ 6 h 37"/>
                  <a:gd name="T50" fmla="*/ 18 w 39"/>
                  <a:gd name="T51" fmla="*/ 6 h 37"/>
                  <a:gd name="T52" fmla="*/ 13 w 39"/>
                  <a:gd name="T53" fmla="*/ 7 h 37"/>
                  <a:gd name="T54" fmla="*/ 8 w 39"/>
                  <a:gd name="T55" fmla="*/ 9 h 37"/>
                  <a:gd name="T56" fmla="*/ 11 w 39"/>
                  <a:gd name="T57"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37">
                    <a:moveTo>
                      <a:pt x="11" y="37"/>
                    </a:moveTo>
                    <a:cubicBezTo>
                      <a:pt x="0" y="6"/>
                      <a:pt x="0" y="6"/>
                      <a:pt x="0" y="6"/>
                    </a:cubicBezTo>
                    <a:cubicBezTo>
                      <a:pt x="13" y="1"/>
                      <a:pt x="13" y="1"/>
                      <a:pt x="13" y="1"/>
                    </a:cubicBezTo>
                    <a:cubicBezTo>
                      <a:pt x="17" y="0"/>
                      <a:pt x="19" y="0"/>
                      <a:pt x="21" y="0"/>
                    </a:cubicBezTo>
                    <a:cubicBezTo>
                      <a:pt x="23" y="0"/>
                      <a:pt x="24" y="0"/>
                      <a:pt x="25" y="2"/>
                    </a:cubicBezTo>
                    <a:cubicBezTo>
                      <a:pt x="27" y="3"/>
                      <a:pt x="28" y="4"/>
                      <a:pt x="29" y="6"/>
                    </a:cubicBezTo>
                    <a:cubicBezTo>
                      <a:pt x="29" y="8"/>
                      <a:pt x="29" y="10"/>
                      <a:pt x="28" y="12"/>
                    </a:cubicBezTo>
                    <a:cubicBezTo>
                      <a:pt x="28" y="14"/>
                      <a:pt x="26" y="16"/>
                      <a:pt x="23" y="17"/>
                    </a:cubicBezTo>
                    <a:cubicBezTo>
                      <a:pt x="25" y="18"/>
                      <a:pt x="26" y="18"/>
                      <a:pt x="28" y="19"/>
                    </a:cubicBezTo>
                    <a:cubicBezTo>
                      <a:pt x="29" y="19"/>
                      <a:pt x="31" y="21"/>
                      <a:pt x="33" y="23"/>
                    </a:cubicBezTo>
                    <a:cubicBezTo>
                      <a:pt x="39" y="27"/>
                      <a:pt x="39" y="27"/>
                      <a:pt x="39" y="27"/>
                    </a:cubicBezTo>
                    <a:cubicBezTo>
                      <a:pt x="31" y="30"/>
                      <a:pt x="31" y="30"/>
                      <a:pt x="31" y="30"/>
                    </a:cubicBezTo>
                    <a:cubicBezTo>
                      <a:pt x="24" y="25"/>
                      <a:pt x="24" y="25"/>
                      <a:pt x="24" y="25"/>
                    </a:cubicBezTo>
                    <a:cubicBezTo>
                      <a:pt x="22" y="23"/>
                      <a:pt x="20" y="22"/>
                      <a:pt x="20" y="21"/>
                    </a:cubicBezTo>
                    <a:cubicBezTo>
                      <a:pt x="19" y="21"/>
                      <a:pt x="18" y="21"/>
                      <a:pt x="17" y="21"/>
                    </a:cubicBezTo>
                    <a:cubicBezTo>
                      <a:pt x="16" y="21"/>
                      <a:pt x="15" y="21"/>
                      <a:pt x="14" y="22"/>
                    </a:cubicBezTo>
                    <a:cubicBezTo>
                      <a:pt x="13" y="22"/>
                      <a:pt x="13" y="22"/>
                      <a:pt x="13" y="22"/>
                    </a:cubicBezTo>
                    <a:cubicBezTo>
                      <a:pt x="17" y="35"/>
                      <a:pt x="17" y="35"/>
                      <a:pt x="17" y="35"/>
                    </a:cubicBezTo>
                    <a:lnTo>
                      <a:pt x="11" y="37"/>
                    </a:lnTo>
                    <a:close/>
                    <a:moveTo>
                      <a:pt x="11" y="17"/>
                    </a:moveTo>
                    <a:cubicBezTo>
                      <a:pt x="16" y="15"/>
                      <a:pt x="16" y="15"/>
                      <a:pt x="16" y="15"/>
                    </a:cubicBezTo>
                    <a:cubicBezTo>
                      <a:pt x="19" y="14"/>
                      <a:pt x="20" y="14"/>
                      <a:pt x="21" y="13"/>
                    </a:cubicBezTo>
                    <a:cubicBezTo>
                      <a:pt x="22" y="13"/>
                      <a:pt x="22" y="12"/>
                      <a:pt x="22" y="11"/>
                    </a:cubicBezTo>
                    <a:cubicBezTo>
                      <a:pt x="23" y="10"/>
                      <a:pt x="23" y="10"/>
                      <a:pt x="22" y="9"/>
                    </a:cubicBezTo>
                    <a:cubicBezTo>
                      <a:pt x="22" y="8"/>
                      <a:pt x="21" y="7"/>
                      <a:pt x="20" y="6"/>
                    </a:cubicBezTo>
                    <a:cubicBezTo>
                      <a:pt x="20" y="6"/>
                      <a:pt x="19" y="6"/>
                      <a:pt x="18" y="6"/>
                    </a:cubicBezTo>
                    <a:cubicBezTo>
                      <a:pt x="17" y="6"/>
                      <a:pt x="16" y="7"/>
                      <a:pt x="13" y="7"/>
                    </a:cubicBezTo>
                    <a:cubicBezTo>
                      <a:pt x="8" y="9"/>
                      <a:pt x="8" y="9"/>
                      <a:pt x="8" y="9"/>
                    </a:cubicBezTo>
                    <a:lnTo>
                      <a:pt x="1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8" name="Freeform 40">
                <a:extLst>
                  <a:ext uri="{FF2B5EF4-FFF2-40B4-BE49-F238E27FC236}">
                    <a16:creationId xmlns:a16="http://schemas.microsoft.com/office/drawing/2014/main" id="{AEDC0AC3-D647-44D6-A2C5-19E93E399616}"/>
                  </a:ext>
                </a:extLst>
              </p:cNvPr>
              <p:cNvSpPr>
                <a:spLocks noEditPoints="1"/>
              </p:cNvSpPr>
              <p:nvPr/>
            </p:nvSpPr>
            <p:spPr bwMode="auto">
              <a:xfrm>
                <a:off x="2663826" y="2889251"/>
                <a:ext cx="50800" cy="55563"/>
              </a:xfrm>
              <a:custGeom>
                <a:avLst/>
                <a:gdLst>
                  <a:gd name="T0" fmla="*/ 2 w 33"/>
                  <a:gd name="T1" fmla="*/ 25 h 36"/>
                  <a:gd name="T2" fmla="*/ 0 w 33"/>
                  <a:gd name="T3" fmla="*/ 16 h 36"/>
                  <a:gd name="T4" fmla="*/ 1 w 33"/>
                  <a:gd name="T5" fmla="*/ 11 h 36"/>
                  <a:gd name="T6" fmla="*/ 3 w 33"/>
                  <a:gd name="T7" fmla="*/ 6 h 36"/>
                  <a:gd name="T8" fmla="*/ 9 w 33"/>
                  <a:gd name="T9" fmla="*/ 2 h 36"/>
                  <a:gd name="T10" fmla="*/ 22 w 33"/>
                  <a:gd name="T11" fmla="*/ 2 h 36"/>
                  <a:gd name="T12" fmla="*/ 31 w 33"/>
                  <a:gd name="T13" fmla="*/ 11 h 36"/>
                  <a:gd name="T14" fmla="*/ 32 w 33"/>
                  <a:gd name="T15" fmla="*/ 24 h 36"/>
                  <a:gd name="T16" fmla="*/ 23 w 33"/>
                  <a:gd name="T17" fmla="*/ 33 h 36"/>
                  <a:gd name="T18" fmla="*/ 11 w 33"/>
                  <a:gd name="T19" fmla="*/ 34 h 36"/>
                  <a:gd name="T20" fmla="*/ 2 w 33"/>
                  <a:gd name="T21" fmla="*/ 25 h 36"/>
                  <a:gd name="T22" fmla="*/ 8 w 33"/>
                  <a:gd name="T23" fmla="*/ 22 h 36"/>
                  <a:gd name="T24" fmla="*/ 14 w 33"/>
                  <a:gd name="T25" fmla="*/ 28 h 36"/>
                  <a:gd name="T26" fmla="*/ 21 w 33"/>
                  <a:gd name="T27" fmla="*/ 28 h 36"/>
                  <a:gd name="T28" fmla="*/ 26 w 33"/>
                  <a:gd name="T29" fmla="*/ 23 h 36"/>
                  <a:gd name="T30" fmla="*/ 24 w 33"/>
                  <a:gd name="T31" fmla="*/ 14 h 36"/>
                  <a:gd name="T32" fmla="*/ 19 w 33"/>
                  <a:gd name="T33" fmla="*/ 7 h 36"/>
                  <a:gd name="T34" fmla="*/ 12 w 33"/>
                  <a:gd name="T35" fmla="*/ 7 h 36"/>
                  <a:gd name="T36" fmla="*/ 7 w 33"/>
                  <a:gd name="T37" fmla="*/ 13 h 36"/>
                  <a:gd name="T38" fmla="*/ 8 w 33"/>
                  <a:gd name="T39"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6">
                    <a:moveTo>
                      <a:pt x="2" y="25"/>
                    </a:moveTo>
                    <a:cubicBezTo>
                      <a:pt x="0" y="21"/>
                      <a:pt x="0" y="19"/>
                      <a:pt x="0" y="16"/>
                    </a:cubicBezTo>
                    <a:cubicBezTo>
                      <a:pt x="0" y="14"/>
                      <a:pt x="0" y="13"/>
                      <a:pt x="1" y="11"/>
                    </a:cubicBezTo>
                    <a:cubicBezTo>
                      <a:pt x="1" y="9"/>
                      <a:pt x="2" y="8"/>
                      <a:pt x="3" y="6"/>
                    </a:cubicBezTo>
                    <a:cubicBezTo>
                      <a:pt x="5" y="5"/>
                      <a:pt x="7" y="3"/>
                      <a:pt x="9" y="2"/>
                    </a:cubicBezTo>
                    <a:cubicBezTo>
                      <a:pt x="14" y="0"/>
                      <a:pt x="18" y="0"/>
                      <a:pt x="22" y="2"/>
                    </a:cubicBezTo>
                    <a:cubicBezTo>
                      <a:pt x="26" y="3"/>
                      <a:pt x="29" y="6"/>
                      <a:pt x="31" y="11"/>
                    </a:cubicBezTo>
                    <a:cubicBezTo>
                      <a:pt x="33" y="16"/>
                      <a:pt x="33" y="21"/>
                      <a:pt x="32" y="24"/>
                    </a:cubicBezTo>
                    <a:cubicBezTo>
                      <a:pt x="31" y="28"/>
                      <a:pt x="28" y="31"/>
                      <a:pt x="23" y="33"/>
                    </a:cubicBezTo>
                    <a:cubicBezTo>
                      <a:pt x="19" y="35"/>
                      <a:pt x="15" y="36"/>
                      <a:pt x="11" y="34"/>
                    </a:cubicBezTo>
                    <a:cubicBezTo>
                      <a:pt x="7" y="32"/>
                      <a:pt x="4" y="29"/>
                      <a:pt x="2" y="25"/>
                    </a:cubicBezTo>
                    <a:close/>
                    <a:moveTo>
                      <a:pt x="8" y="22"/>
                    </a:moveTo>
                    <a:cubicBezTo>
                      <a:pt x="9" y="25"/>
                      <a:pt x="11" y="27"/>
                      <a:pt x="14" y="28"/>
                    </a:cubicBezTo>
                    <a:cubicBezTo>
                      <a:pt x="16" y="29"/>
                      <a:pt x="18" y="29"/>
                      <a:pt x="21" y="28"/>
                    </a:cubicBezTo>
                    <a:cubicBezTo>
                      <a:pt x="23" y="27"/>
                      <a:pt x="25" y="25"/>
                      <a:pt x="26" y="23"/>
                    </a:cubicBezTo>
                    <a:cubicBezTo>
                      <a:pt x="26" y="20"/>
                      <a:pt x="26" y="17"/>
                      <a:pt x="24" y="14"/>
                    </a:cubicBezTo>
                    <a:cubicBezTo>
                      <a:pt x="23" y="11"/>
                      <a:pt x="21" y="8"/>
                      <a:pt x="19" y="7"/>
                    </a:cubicBezTo>
                    <a:cubicBezTo>
                      <a:pt x="16" y="6"/>
                      <a:pt x="14" y="6"/>
                      <a:pt x="12" y="7"/>
                    </a:cubicBezTo>
                    <a:cubicBezTo>
                      <a:pt x="9" y="9"/>
                      <a:pt x="7" y="10"/>
                      <a:pt x="7" y="13"/>
                    </a:cubicBezTo>
                    <a:cubicBezTo>
                      <a:pt x="6" y="15"/>
                      <a:pt x="6" y="18"/>
                      <a:pt x="8"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49" name="Freeform 41">
                <a:extLst>
                  <a:ext uri="{FF2B5EF4-FFF2-40B4-BE49-F238E27FC236}">
                    <a16:creationId xmlns:a16="http://schemas.microsoft.com/office/drawing/2014/main" id="{EC0716FC-0B5A-489D-85C2-8F7CA3473866}"/>
                  </a:ext>
                </a:extLst>
              </p:cNvPr>
              <p:cNvSpPr>
                <a:spLocks/>
              </p:cNvSpPr>
              <p:nvPr/>
            </p:nvSpPr>
            <p:spPr bwMode="auto">
              <a:xfrm>
                <a:off x="2705101" y="2860676"/>
                <a:ext cx="58738" cy="65088"/>
              </a:xfrm>
              <a:custGeom>
                <a:avLst/>
                <a:gdLst>
                  <a:gd name="T0" fmla="*/ 15 w 37"/>
                  <a:gd name="T1" fmla="*/ 41 h 41"/>
                  <a:gd name="T2" fmla="*/ 0 w 37"/>
                  <a:gd name="T3" fmla="*/ 13 h 41"/>
                  <a:gd name="T4" fmla="*/ 5 w 37"/>
                  <a:gd name="T5" fmla="*/ 10 h 41"/>
                  <a:gd name="T6" fmla="*/ 27 w 37"/>
                  <a:gd name="T7" fmla="*/ 22 h 41"/>
                  <a:gd name="T8" fmla="*/ 16 w 37"/>
                  <a:gd name="T9" fmla="*/ 3 h 41"/>
                  <a:gd name="T10" fmla="*/ 21 w 37"/>
                  <a:gd name="T11" fmla="*/ 0 h 41"/>
                  <a:gd name="T12" fmla="*/ 37 w 37"/>
                  <a:gd name="T13" fmla="*/ 28 h 41"/>
                  <a:gd name="T14" fmla="*/ 32 w 37"/>
                  <a:gd name="T15" fmla="*/ 31 h 41"/>
                  <a:gd name="T16" fmla="*/ 10 w 37"/>
                  <a:gd name="T17" fmla="*/ 20 h 41"/>
                  <a:gd name="T18" fmla="*/ 20 w 37"/>
                  <a:gd name="T19" fmla="*/ 38 h 41"/>
                  <a:gd name="T20" fmla="*/ 15 w 37"/>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1">
                    <a:moveTo>
                      <a:pt x="15" y="41"/>
                    </a:moveTo>
                    <a:lnTo>
                      <a:pt x="0" y="13"/>
                    </a:lnTo>
                    <a:lnTo>
                      <a:pt x="5" y="10"/>
                    </a:lnTo>
                    <a:lnTo>
                      <a:pt x="27" y="22"/>
                    </a:lnTo>
                    <a:lnTo>
                      <a:pt x="16" y="3"/>
                    </a:lnTo>
                    <a:lnTo>
                      <a:pt x="21" y="0"/>
                    </a:lnTo>
                    <a:lnTo>
                      <a:pt x="37" y="28"/>
                    </a:lnTo>
                    <a:lnTo>
                      <a:pt x="32" y="31"/>
                    </a:lnTo>
                    <a:lnTo>
                      <a:pt x="10" y="20"/>
                    </a:lnTo>
                    <a:lnTo>
                      <a:pt x="20" y="38"/>
                    </a:lnTo>
                    <a:lnTo>
                      <a:pt x="15"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0" name="Freeform 42">
                <a:extLst>
                  <a:ext uri="{FF2B5EF4-FFF2-40B4-BE49-F238E27FC236}">
                    <a16:creationId xmlns:a16="http://schemas.microsoft.com/office/drawing/2014/main" id="{B3F5962F-4248-403F-B49B-F6D9FF634403}"/>
                  </a:ext>
                </a:extLst>
              </p:cNvPr>
              <p:cNvSpPr>
                <a:spLocks/>
              </p:cNvSpPr>
              <p:nvPr/>
            </p:nvSpPr>
            <p:spPr bwMode="auto">
              <a:xfrm>
                <a:off x="2744788" y="2852738"/>
                <a:ext cx="36513" cy="47625"/>
              </a:xfrm>
              <a:custGeom>
                <a:avLst/>
                <a:gdLst>
                  <a:gd name="T0" fmla="*/ 17 w 23"/>
                  <a:gd name="T1" fmla="*/ 30 h 30"/>
                  <a:gd name="T2" fmla="*/ 0 w 23"/>
                  <a:gd name="T3" fmla="*/ 2 h 30"/>
                  <a:gd name="T4" fmla="*/ 6 w 23"/>
                  <a:gd name="T5" fmla="*/ 0 h 30"/>
                  <a:gd name="T6" fmla="*/ 23 w 23"/>
                  <a:gd name="T7" fmla="*/ 27 h 30"/>
                  <a:gd name="T8" fmla="*/ 17 w 23"/>
                  <a:gd name="T9" fmla="*/ 30 h 30"/>
                </a:gdLst>
                <a:ahLst/>
                <a:cxnLst>
                  <a:cxn ang="0">
                    <a:pos x="T0" y="T1"/>
                  </a:cxn>
                  <a:cxn ang="0">
                    <a:pos x="T2" y="T3"/>
                  </a:cxn>
                  <a:cxn ang="0">
                    <a:pos x="T4" y="T5"/>
                  </a:cxn>
                  <a:cxn ang="0">
                    <a:pos x="T6" y="T7"/>
                  </a:cxn>
                  <a:cxn ang="0">
                    <a:pos x="T8" y="T9"/>
                  </a:cxn>
                </a:cxnLst>
                <a:rect l="0" t="0" r="r" b="b"/>
                <a:pathLst>
                  <a:path w="23" h="30">
                    <a:moveTo>
                      <a:pt x="17" y="30"/>
                    </a:moveTo>
                    <a:lnTo>
                      <a:pt x="0" y="2"/>
                    </a:lnTo>
                    <a:lnTo>
                      <a:pt x="6" y="0"/>
                    </a:lnTo>
                    <a:lnTo>
                      <a:pt x="23" y="27"/>
                    </a:lnTo>
                    <a:lnTo>
                      <a:pt x="1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1" name="Freeform 43">
                <a:extLst>
                  <a:ext uri="{FF2B5EF4-FFF2-40B4-BE49-F238E27FC236}">
                    <a16:creationId xmlns:a16="http://schemas.microsoft.com/office/drawing/2014/main" id="{5B15B53F-DE19-4B21-BCCD-40C4FE96450D}"/>
                  </a:ext>
                </a:extLst>
              </p:cNvPr>
              <p:cNvSpPr>
                <a:spLocks/>
              </p:cNvSpPr>
              <p:nvPr/>
            </p:nvSpPr>
            <p:spPr bwMode="auto">
              <a:xfrm>
                <a:off x="2765426" y="2830513"/>
                <a:ext cx="50800" cy="52388"/>
              </a:xfrm>
              <a:custGeom>
                <a:avLst/>
                <a:gdLst>
                  <a:gd name="T0" fmla="*/ 25 w 33"/>
                  <a:gd name="T1" fmla="*/ 16 h 34"/>
                  <a:gd name="T2" fmla="*/ 32 w 33"/>
                  <a:gd name="T3" fmla="*/ 14 h 34"/>
                  <a:gd name="T4" fmla="*/ 32 w 33"/>
                  <a:gd name="T5" fmla="*/ 23 h 34"/>
                  <a:gd name="T6" fmla="*/ 27 w 33"/>
                  <a:gd name="T7" fmla="*/ 31 h 34"/>
                  <a:gd name="T8" fmla="*/ 15 w 33"/>
                  <a:gd name="T9" fmla="*/ 33 h 34"/>
                  <a:gd name="T10" fmla="*/ 5 w 33"/>
                  <a:gd name="T11" fmla="*/ 26 h 34"/>
                  <a:gd name="T12" fmla="*/ 1 w 33"/>
                  <a:gd name="T13" fmla="*/ 13 h 34"/>
                  <a:gd name="T14" fmla="*/ 7 w 33"/>
                  <a:gd name="T15" fmla="*/ 3 h 34"/>
                  <a:gd name="T16" fmla="*/ 17 w 33"/>
                  <a:gd name="T17" fmla="*/ 0 h 34"/>
                  <a:gd name="T18" fmla="*/ 23 w 33"/>
                  <a:gd name="T19" fmla="*/ 3 h 34"/>
                  <a:gd name="T20" fmla="*/ 19 w 33"/>
                  <a:gd name="T21" fmla="*/ 8 h 34"/>
                  <a:gd name="T22" fmla="*/ 15 w 33"/>
                  <a:gd name="T23" fmla="*/ 6 h 34"/>
                  <a:gd name="T24" fmla="*/ 10 w 33"/>
                  <a:gd name="T25" fmla="*/ 8 h 34"/>
                  <a:gd name="T26" fmla="*/ 7 w 33"/>
                  <a:gd name="T27" fmla="*/ 13 h 34"/>
                  <a:gd name="T28" fmla="*/ 10 w 33"/>
                  <a:gd name="T29" fmla="*/ 21 h 34"/>
                  <a:gd name="T30" fmla="*/ 17 w 33"/>
                  <a:gd name="T31" fmla="*/ 27 h 34"/>
                  <a:gd name="T32" fmla="*/ 23 w 33"/>
                  <a:gd name="T33" fmla="*/ 26 h 34"/>
                  <a:gd name="T34" fmla="*/ 26 w 33"/>
                  <a:gd name="T35" fmla="*/ 22 h 34"/>
                  <a:gd name="T36" fmla="*/ 25 w 33"/>
                  <a:gd name="T3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4">
                    <a:moveTo>
                      <a:pt x="25" y="16"/>
                    </a:moveTo>
                    <a:cubicBezTo>
                      <a:pt x="32" y="14"/>
                      <a:pt x="32" y="14"/>
                      <a:pt x="32" y="14"/>
                    </a:cubicBezTo>
                    <a:cubicBezTo>
                      <a:pt x="33" y="18"/>
                      <a:pt x="33" y="21"/>
                      <a:pt x="32" y="23"/>
                    </a:cubicBezTo>
                    <a:cubicBezTo>
                      <a:pt x="31" y="26"/>
                      <a:pt x="30" y="29"/>
                      <a:pt x="27" y="31"/>
                    </a:cubicBezTo>
                    <a:cubicBezTo>
                      <a:pt x="23" y="33"/>
                      <a:pt x="19" y="34"/>
                      <a:pt x="15" y="33"/>
                    </a:cubicBezTo>
                    <a:cubicBezTo>
                      <a:pt x="11" y="33"/>
                      <a:pt x="8" y="30"/>
                      <a:pt x="5" y="26"/>
                    </a:cubicBezTo>
                    <a:cubicBezTo>
                      <a:pt x="2" y="21"/>
                      <a:pt x="0" y="17"/>
                      <a:pt x="1" y="13"/>
                    </a:cubicBezTo>
                    <a:cubicBezTo>
                      <a:pt x="1" y="9"/>
                      <a:pt x="3" y="6"/>
                      <a:pt x="7" y="3"/>
                    </a:cubicBezTo>
                    <a:cubicBezTo>
                      <a:pt x="10" y="0"/>
                      <a:pt x="14" y="0"/>
                      <a:pt x="17" y="0"/>
                    </a:cubicBezTo>
                    <a:cubicBezTo>
                      <a:pt x="19" y="0"/>
                      <a:pt x="21" y="1"/>
                      <a:pt x="23" y="3"/>
                    </a:cubicBezTo>
                    <a:cubicBezTo>
                      <a:pt x="19" y="8"/>
                      <a:pt x="19" y="8"/>
                      <a:pt x="19" y="8"/>
                    </a:cubicBezTo>
                    <a:cubicBezTo>
                      <a:pt x="18" y="7"/>
                      <a:pt x="16" y="6"/>
                      <a:pt x="15" y="6"/>
                    </a:cubicBezTo>
                    <a:cubicBezTo>
                      <a:pt x="13" y="6"/>
                      <a:pt x="12" y="7"/>
                      <a:pt x="10" y="8"/>
                    </a:cubicBezTo>
                    <a:cubicBezTo>
                      <a:pt x="8" y="9"/>
                      <a:pt x="7" y="11"/>
                      <a:pt x="7" y="13"/>
                    </a:cubicBezTo>
                    <a:cubicBezTo>
                      <a:pt x="7" y="16"/>
                      <a:pt x="8" y="18"/>
                      <a:pt x="10" y="21"/>
                    </a:cubicBezTo>
                    <a:cubicBezTo>
                      <a:pt x="12" y="25"/>
                      <a:pt x="15" y="27"/>
                      <a:pt x="17" y="27"/>
                    </a:cubicBezTo>
                    <a:cubicBezTo>
                      <a:pt x="19" y="28"/>
                      <a:pt x="21" y="27"/>
                      <a:pt x="23" y="26"/>
                    </a:cubicBezTo>
                    <a:cubicBezTo>
                      <a:pt x="25" y="25"/>
                      <a:pt x="26" y="24"/>
                      <a:pt x="26" y="22"/>
                    </a:cubicBezTo>
                    <a:cubicBezTo>
                      <a:pt x="26" y="20"/>
                      <a:pt x="26" y="18"/>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2" name="Freeform 44">
                <a:extLst>
                  <a:ext uri="{FF2B5EF4-FFF2-40B4-BE49-F238E27FC236}">
                    <a16:creationId xmlns:a16="http://schemas.microsoft.com/office/drawing/2014/main" id="{860085F4-58B5-47EB-90EF-3337305F24E6}"/>
                  </a:ext>
                </a:extLst>
              </p:cNvPr>
              <p:cNvSpPr>
                <a:spLocks/>
              </p:cNvSpPr>
              <p:nvPr/>
            </p:nvSpPr>
            <p:spPr bwMode="auto">
              <a:xfrm>
                <a:off x="2813051" y="2779713"/>
                <a:ext cx="53975" cy="53975"/>
              </a:xfrm>
              <a:custGeom>
                <a:avLst/>
                <a:gdLst>
                  <a:gd name="T0" fmla="*/ 30 w 34"/>
                  <a:gd name="T1" fmla="*/ 34 h 34"/>
                  <a:gd name="T2" fmla="*/ 11 w 34"/>
                  <a:gd name="T3" fmla="*/ 14 h 34"/>
                  <a:gd name="T4" fmla="*/ 4 w 34"/>
                  <a:gd name="T5" fmla="*/ 21 h 34"/>
                  <a:gd name="T6" fmla="*/ 0 w 34"/>
                  <a:gd name="T7" fmla="*/ 17 h 34"/>
                  <a:gd name="T8" fmla="*/ 20 w 34"/>
                  <a:gd name="T9" fmla="*/ 0 h 34"/>
                  <a:gd name="T10" fmla="*/ 23 w 34"/>
                  <a:gd name="T11" fmla="*/ 4 h 34"/>
                  <a:gd name="T12" fmla="*/ 16 w 34"/>
                  <a:gd name="T13" fmla="*/ 11 h 34"/>
                  <a:gd name="T14" fmla="*/ 34 w 34"/>
                  <a:gd name="T15" fmla="*/ 30 h 34"/>
                  <a:gd name="T16" fmla="*/ 30 w 3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30" y="34"/>
                    </a:moveTo>
                    <a:lnTo>
                      <a:pt x="11" y="14"/>
                    </a:lnTo>
                    <a:lnTo>
                      <a:pt x="4" y="21"/>
                    </a:lnTo>
                    <a:lnTo>
                      <a:pt x="0" y="17"/>
                    </a:lnTo>
                    <a:lnTo>
                      <a:pt x="20" y="0"/>
                    </a:lnTo>
                    <a:lnTo>
                      <a:pt x="23" y="4"/>
                    </a:lnTo>
                    <a:lnTo>
                      <a:pt x="16" y="11"/>
                    </a:lnTo>
                    <a:lnTo>
                      <a:pt x="34" y="30"/>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3" name="Freeform 45">
                <a:extLst>
                  <a:ext uri="{FF2B5EF4-FFF2-40B4-BE49-F238E27FC236}">
                    <a16:creationId xmlns:a16="http://schemas.microsoft.com/office/drawing/2014/main" id="{8E258F73-B1FD-445A-A3ED-74B6C84E8568}"/>
                  </a:ext>
                </a:extLst>
              </p:cNvPr>
              <p:cNvSpPr>
                <a:spLocks/>
              </p:cNvSpPr>
              <p:nvPr/>
            </p:nvSpPr>
            <p:spPr bwMode="auto">
              <a:xfrm>
                <a:off x="2846388" y="2749551"/>
                <a:ext cx="61913" cy="61913"/>
              </a:xfrm>
              <a:custGeom>
                <a:avLst/>
                <a:gdLst>
                  <a:gd name="T0" fmla="*/ 23 w 39"/>
                  <a:gd name="T1" fmla="*/ 39 h 39"/>
                  <a:gd name="T2" fmla="*/ 0 w 39"/>
                  <a:gd name="T3" fmla="*/ 17 h 39"/>
                  <a:gd name="T4" fmla="*/ 16 w 39"/>
                  <a:gd name="T5" fmla="*/ 0 h 39"/>
                  <a:gd name="T6" fmla="*/ 20 w 39"/>
                  <a:gd name="T7" fmla="*/ 3 h 39"/>
                  <a:gd name="T8" fmla="*/ 9 w 39"/>
                  <a:gd name="T9" fmla="*/ 16 h 39"/>
                  <a:gd name="T10" fmla="*/ 13 w 39"/>
                  <a:gd name="T11" fmla="*/ 21 h 39"/>
                  <a:gd name="T12" fmla="*/ 24 w 39"/>
                  <a:gd name="T13" fmla="*/ 9 h 39"/>
                  <a:gd name="T14" fmla="*/ 28 w 39"/>
                  <a:gd name="T15" fmla="*/ 13 h 39"/>
                  <a:gd name="T16" fmla="*/ 17 w 39"/>
                  <a:gd name="T17" fmla="*/ 25 h 39"/>
                  <a:gd name="T18" fmla="*/ 24 w 39"/>
                  <a:gd name="T19" fmla="*/ 31 h 39"/>
                  <a:gd name="T20" fmla="*/ 36 w 39"/>
                  <a:gd name="T21" fmla="*/ 18 h 39"/>
                  <a:gd name="T22" fmla="*/ 39 w 39"/>
                  <a:gd name="T23" fmla="*/ 22 h 39"/>
                  <a:gd name="T24" fmla="*/ 23 w 39"/>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9">
                    <a:moveTo>
                      <a:pt x="23" y="39"/>
                    </a:moveTo>
                    <a:lnTo>
                      <a:pt x="0" y="17"/>
                    </a:lnTo>
                    <a:lnTo>
                      <a:pt x="16" y="0"/>
                    </a:lnTo>
                    <a:lnTo>
                      <a:pt x="20" y="3"/>
                    </a:lnTo>
                    <a:lnTo>
                      <a:pt x="9" y="16"/>
                    </a:lnTo>
                    <a:lnTo>
                      <a:pt x="13" y="21"/>
                    </a:lnTo>
                    <a:lnTo>
                      <a:pt x="24" y="9"/>
                    </a:lnTo>
                    <a:lnTo>
                      <a:pt x="28" y="13"/>
                    </a:lnTo>
                    <a:lnTo>
                      <a:pt x="17" y="25"/>
                    </a:lnTo>
                    <a:lnTo>
                      <a:pt x="24" y="31"/>
                    </a:lnTo>
                    <a:lnTo>
                      <a:pt x="36" y="18"/>
                    </a:lnTo>
                    <a:lnTo>
                      <a:pt x="39" y="22"/>
                    </a:lnTo>
                    <a:lnTo>
                      <a:pt x="2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4" name="Freeform 46">
                <a:extLst>
                  <a:ext uri="{FF2B5EF4-FFF2-40B4-BE49-F238E27FC236}">
                    <a16:creationId xmlns:a16="http://schemas.microsoft.com/office/drawing/2014/main" id="{D17D0733-55D9-4E53-9700-299C7C5DDCC2}"/>
                  </a:ext>
                </a:extLst>
              </p:cNvPr>
              <p:cNvSpPr>
                <a:spLocks/>
              </p:cNvSpPr>
              <p:nvPr/>
            </p:nvSpPr>
            <p:spPr bwMode="auto">
              <a:xfrm>
                <a:off x="2882901" y="2717801"/>
                <a:ext cx="52388" cy="52388"/>
              </a:xfrm>
              <a:custGeom>
                <a:avLst/>
                <a:gdLst>
                  <a:gd name="T0" fmla="*/ 25 w 34"/>
                  <a:gd name="T1" fmla="*/ 14 h 34"/>
                  <a:gd name="T2" fmla="*/ 30 w 34"/>
                  <a:gd name="T3" fmla="*/ 10 h 34"/>
                  <a:gd name="T4" fmla="*/ 34 w 34"/>
                  <a:gd name="T5" fmla="*/ 19 h 34"/>
                  <a:gd name="T6" fmla="*/ 30 w 34"/>
                  <a:gd name="T7" fmla="*/ 28 h 34"/>
                  <a:gd name="T8" fmla="*/ 20 w 34"/>
                  <a:gd name="T9" fmla="*/ 33 h 34"/>
                  <a:gd name="T10" fmla="*/ 8 w 34"/>
                  <a:gd name="T11" fmla="*/ 29 h 34"/>
                  <a:gd name="T12" fmla="*/ 0 w 34"/>
                  <a:gd name="T13" fmla="*/ 18 h 34"/>
                  <a:gd name="T14" fmla="*/ 4 w 34"/>
                  <a:gd name="T15" fmla="*/ 6 h 34"/>
                  <a:gd name="T16" fmla="*/ 13 w 34"/>
                  <a:gd name="T17" fmla="*/ 1 h 34"/>
                  <a:gd name="T18" fmla="*/ 19 w 34"/>
                  <a:gd name="T19" fmla="*/ 2 h 34"/>
                  <a:gd name="T20" fmla="*/ 17 w 34"/>
                  <a:gd name="T21" fmla="*/ 8 h 34"/>
                  <a:gd name="T22" fmla="*/ 12 w 34"/>
                  <a:gd name="T23" fmla="*/ 7 h 34"/>
                  <a:gd name="T24" fmla="*/ 8 w 34"/>
                  <a:gd name="T25" fmla="*/ 10 h 34"/>
                  <a:gd name="T26" fmla="*/ 6 w 34"/>
                  <a:gd name="T27" fmla="*/ 16 h 34"/>
                  <a:gd name="T28" fmla="*/ 12 w 34"/>
                  <a:gd name="T29" fmla="*/ 23 h 34"/>
                  <a:gd name="T30" fmla="*/ 20 w 34"/>
                  <a:gd name="T31" fmla="*/ 27 h 34"/>
                  <a:gd name="T32" fmla="*/ 26 w 34"/>
                  <a:gd name="T33" fmla="*/ 24 h 34"/>
                  <a:gd name="T34" fmla="*/ 27 w 34"/>
                  <a:gd name="T35" fmla="*/ 19 h 34"/>
                  <a:gd name="T36" fmla="*/ 25 w 34"/>
                  <a:gd name="T3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4">
                    <a:moveTo>
                      <a:pt x="25" y="14"/>
                    </a:moveTo>
                    <a:cubicBezTo>
                      <a:pt x="30" y="10"/>
                      <a:pt x="30" y="10"/>
                      <a:pt x="30" y="10"/>
                    </a:cubicBezTo>
                    <a:cubicBezTo>
                      <a:pt x="33" y="13"/>
                      <a:pt x="34" y="16"/>
                      <a:pt x="34" y="19"/>
                    </a:cubicBezTo>
                    <a:cubicBezTo>
                      <a:pt x="33" y="22"/>
                      <a:pt x="32" y="25"/>
                      <a:pt x="30" y="28"/>
                    </a:cubicBezTo>
                    <a:cubicBezTo>
                      <a:pt x="27" y="31"/>
                      <a:pt x="24" y="33"/>
                      <a:pt x="20" y="33"/>
                    </a:cubicBezTo>
                    <a:cubicBezTo>
                      <a:pt x="16" y="34"/>
                      <a:pt x="12" y="32"/>
                      <a:pt x="8" y="29"/>
                    </a:cubicBezTo>
                    <a:cubicBezTo>
                      <a:pt x="3" y="25"/>
                      <a:pt x="1" y="22"/>
                      <a:pt x="0" y="18"/>
                    </a:cubicBezTo>
                    <a:cubicBezTo>
                      <a:pt x="0" y="14"/>
                      <a:pt x="1" y="10"/>
                      <a:pt x="4" y="6"/>
                    </a:cubicBezTo>
                    <a:cubicBezTo>
                      <a:pt x="6" y="3"/>
                      <a:pt x="9" y="1"/>
                      <a:pt x="13" y="1"/>
                    </a:cubicBezTo>
                    <a:cubicBezTo>
                      <a:pt x="15" y="0"/>
                      <a:pt x="17" y="1"/>
                      <a:pt x="19" y="2"/>
                    </a:cubicBezTo>
                    <a:cubicBezTo>
                      <a:pt x="17" y="8"/>
                      <a:pt x="17" y="8"/>
                      <a:pt x="17" y="8"/>
                    </a:cubicBezTo>
                    <a:cubicBezTo>
                      <a:pt x="15" y="7"/>
                      <a:pt x="13" y="7"/>
                      <a:pt x="12" y="7"/>
                    </a:cubicBezTo>
                    <a:cubicBezTo>
                      <a:pt x="10" y="8"/>
                      <a:pt x="9" y="8"/>
                      <a:pt x="8" y="10"/>
                    </a:cubicBezTo>
                    <a:cubicBezTo>
                      <a:pt x="6" y="12"/>
                      <a:pt x="6" y="14"/>
                      <a:pt x="6" y="16"/>
                    </a:cubicBezTo>
                    <a:cubicBezTo>
                      <a:pt x="7" y="18"/>
                      <a:pt x="9" y="21"/>
                      <a:pt x="12" y="23"/>
                    </a:cubicBezTo>
                    <a:cubicBezTo>
                      <a:pt x="15" y="26"/>
                      <a:pt x="18" y="27"/>
                      <a:pt x="20" y="27"/>
                    </a:cubicBezTo>
                    <a:cubicBezTo>
                      <a:pt x="22" y="27"/>
                      <a:pt x="24" y="26"/>
                      <a:pt x="26" y="24"/>
                    </a:cubicBezTo>
                    <a:cubicBezTo>
                      <a:pt x="27" y="23"/>
                      <a:pt x="27" y="21"/>
                      <a:pt x="27" y="19"/>
                    </a:cubicBezTo>
                    <a:cubicBezTo>
                      <a:pt x="27" y="18"/>
                      <a:pt x="26" y="16"/>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5" name="Freeform 47">
                <a:extLst>
                  <a:ext uri="{FF2B5EF4-FFF2-40B4-BE49-F238E27FC236}">
                    <a16:creationId xmlns:a16="http://schemas.microsoft.com/office/drawing/2014/main" id="{34AB8420-C7A0-4AD7-8E11-7D7B0E9A8F05}"/>
                  </a:ext>
                </a:extLst>
              </p:cNvPr>
              <p:cNvSpPr>
                <a:spLocks/>
              </p:cNvSpPr>
              <p:nvPr/>
            </p:nvSpPr>
            <p:spPr bwMode="auto">
              <a:xfrm>
                <a:off x="2905126" y="2673351"/>
                <a:ext cx="63500" cy="63500"/>
              </a:xfrm>
              <a:custGeom>
                <a:avLst/>
                <a:gdLst>
                  <a:gd name="T0" fmla="*/ 27 w 40"/>
                  <a:gd name="T1" fmla="*/ 40 h 40"/>
                  <a:gd name="T2" fmla="*/ 0 w 40"/>
                  <a:gd name="T3" fmla="*/ 21 h 40"/>
                  <a:gd name="T4" fmla="*/ 3 w 40"/>
                  <a:gd name="T5" fmla="*/ 16 h 40"/>
                  <a:gd name="T6" fmla="*/ 14 w 40"/>
                  <a:gd name="T7" fmla="*/ 23 h 40"/>
                  <a:gd name="T8" fmla="*/ 21 w 40"/>
                  <a:gd name="T9" fmla="*/ 13 h 40"/>
                  <a:gd name="T10" fmla="*/ 10 w 40"/>
                  <a:gd name="T11" fmla="*/ 6 h 40"/>
                  <a:gd name="T12" fmla="*/ 14 w 40"/>
                  <a:gd name="T13" fmla="*/ 0 h 40"/>
                  <a:gd name="T14" fmla="*/ 40 w 40"/>
                  <a:gd name="T15" fmla="*/ 18 h 40"/>
                  <a:gd name="T16" fmla="*/ 37 w 40"/>
                  <a:gd name="T17" fmla="*/ 23 h 40"/>
                  <a:gd name="T18" fmla="*/ 26 w 40"/>
                  <a:gd name="T19" fmla="*/ 15 h 40"/>
                  <a:gd name="T20" fmla="*/ 18 w 40"/>
                  <a:gd name="T21" fmla="*/ 26 h 40"/>
                  <a:gd name="T22" fmla="*/ 30 w 40"/>
                  <a:gd name="T23" fmla="*/ 34 h 40"/>
                  <a:gd name="T24" fmla="*/ 27 w 40"/>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27" y="40"/>
                    </a:moveTo>
                    <a:lnTo>
                      <a:pt x="0" y="21"/>
                    </a:lnTo>
                    <a:lnTo>
                      <a:pt x="3" y="16"/>
                    </a:lnTo>
                    <a:lnTo>
                      <a:pt x="14" y="23"/>
                    </a:lnTo>
                    <a:lnTo>
                      <a:pt x="21" y="13"/>
                    </a:lnTo>
                    <a:lnTo>
                      <a:pt x="10" y="6"/>
                    </a:lnTo>
                    <a:lnTo>
                      <a:pt x="14" y="0"/>
                    </a:lnTo>
                    <a:lnTo>
                      <a:pt x="40" y="18"/>
                    </a:lnTo>
                    <a:lnTo>
                      <a:pt x="37" y="23"/>
                    </a:lnTo>
                    <a:lnTo>
                      <a:pt x="26" y="15"/>
                    </a:lnTo>
                    <a:lnTo>
                      <a:pt x="18" y="26"/>
                    </a:lnTo>
                    <a:lnTo>
                      <a:pt x="30" y="34"/>
                    </a:lnTo>
                    <a:lnTo>
                      <a:pt x="2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6" name="Freeform 48">
                <a:extLst>
                  <a:ext uri="{FF2B5EF4-FFF2-40B4-BE49-F238E27FC236}">
                    <a16:creationId xmlns:a16="http://schemas.microsoft.com/office/drawing/2014/main" id="{F811365B-0215-4BE8-9A03-8335B589BB53}"/>
                  </a:ext>
                </a:extLst>
              </p:cNvPr>
              <p:cNvSpPr>
                <a:spLocks/>
              </p:cNvSpPr>
              <p:nvPr/>
            </p:nvSpPr>
            <p:spPr bwMode="auto">
              <a:xfrm>
                <a:off x="2930526" y="2633663"/>
                <a:ext cx="65088" cy="58738"/>
              </a:xfrm>
              <a:custGeom>
                <a:avLst/>
                <a:gdLst>
                  <a:gd name="T0" fmla="*/ 28 w 41"/>
                  <a:gd name="T1" fmla="*/ 37 h 37"/>
                  <a:gd name="T2" fmla="*/ 0 w 41"/>
                  <a:gd name="T3" fmla="*/ 21 h 37"/>
                  <a:gd name="T4" fmla="*/ 4 w 41"/>
                  <a:gd name="T5" fmla="*/ 16 h 37"/>
                  <a:gd name="T6" fmla="*/ 28 w 41"/>
                  <a:gd name="T7" fmla="*/ 15 h 37"/>
                  <a:gd name="T8" fmla="*/ 10 w 41"/>
                  <a:gd name="T9" fmla="*/ 4 h 37"/>
                  <a:gd name="T10" fmla="*/ 13 w 41"/>
                  <a:gd name="T11" fmla="*/ 0 h 37"/>
                  <a:gd name="T12" fmla="*/ 41 w 41"/>
                  <a:gd name="T13" fmla="*/ 15 h 37"/>
                  <a:gd name="T14" fmla="*/ 38 w 41"/>
                  <a:gd name="T15" fmla="*/ 20 h 37"/>
                  <a:gd name="T16" fmla="*/ 13 w 41"/>
                  <a:gd name="T17" fmla="*/ 22 h 37"/>
                  <a:gd name="T18" fmla="*/ 31 w 41"/>
                  <a:gd name="T19" fmla="*/ 32 h 37"/>
                  <a:gd name="T20" fmla="*/ 28 w 41"/>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7">
                    <a:moveTo>
                      <a:pt x="28" y="37"/>
                    </a:moveTo>
                    <a:lnTo>
                      <a:pt x="0" y="21"/>
                    </a:lnTo>
                    <a:lnTo>
                      <a:pt x="4" y="16"/>
                    </a:lnTo>
                    <a:lnTo>
                      <a:pt x="28" y="15"/>
                    </a:lnTo>
                    <a:lnTo>
                      <a:pt x="10" y="4"/>
                    </a:lnTo>
                    <a:lnTo>
                      <a:pt x="13" y="0"/>
                    </a:lnTo>
                    <a:lnTo>
                      <a:pt x="41" y="15"/>
                    </a:lnTo>
                    <a:lnTo>
                      <a:pt x="38" y="20"/>
                    </a:lnTo>
                    <a:lnTo>
                      <a:pt x="13" y="22"/>
                    </a:lnTo>
                    <a:lnTo>
                      <a:pt x="31" y="32"/>
                    </a:lnTo>
                    <a:lnTo>
                      <a:pt x="28"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7" name="Freeform 49">
                <a:extLst>
                  <a:ext uri="{FF2B5EF4-FFF2-40B4-BE49-F238E27FC236}">
                    <a16:creationId xmlns:a16="http://schemas.microsoft.com/office/drawing/2014/main" id="{18154FC1-106B-4CD8-83EC-0AD66A8C9E65}"/>
                  </a:ext>
                </a:extLst>
              </p:cNvPr>
              <p:cNvSpPr>
                <a:spLocks noEditPoints="1"/>
              </p:cNvSpPr>
              <p:nvPr/>
            </p:nvSpPr>
            <p:spPr bwMode="auto">
              <a:xfrm>
                <a:off x="2959101" y="2589213"/>
                <a:ext cx="53975" cy="52388"/>
              </a:xfrm>
              <a:custGeom>
                <a:avLst/>
                <a:gdLst>
                  <a:gd name="T0" fmla="*/ 11 w 35"/>
                  <a:gd name="T1" fmla="*/ 31 h 34"/>
                  <a:gd name="T2" fmla="*/ 4 w 35"/>
                  <a:gd name="T3" fmla="*/ 27 h 34"/>
                  <a:gd name="T4" fmla="*/ 1 w 35"/>
                  <a:gd name="T5" fmla="*/ 22 h 34"/>
                  <a:gd name="T6" fmla="*/ 0 w 35"/>
                  <a:gd name="T7" fmla="*/ 17 h 34"/>
                  <a:gd name="T8" fmla="*/ 2 w 35"/>
                  <a:gd name="T9" fmla="*/ 10 h 34"/>
                  <a:gd name="T10" fmla="*/ 10 w 35"/>
                  <a:gd name="T11" fmla="*/ 1 h 34"/>
                  <a:gd name="T12" fmla="*/ 24 w 35"/>
                  <a:gd name="T13" fmla="*/ 2 h 34"/>
                  <a:gd name="T14" fmla="*/ 33 w 35"/>
                  <a:gd name="T15" fmla="*/ 11 h 34"/>
                  <a:gd name="T16" fmla="*/ 33 w 35"/>
                  <a:gd name="T17" fmla="*/ 24 h 34"/>
                  <a:gd name="T18" fmla="*/ 24 w 35"/>
                  <a:gd name="T19" fmla="*/ 32 h 34"/>
                  <a:gd name="T20" fmla="*/ 11 w 35"/>
                  <a:gd name="T21" fmla="*/ 31 h 34"/>
                  <a:gd name="T22" fmla="*/ 13 w 35"/>
                  <a:gd name="T23" fmla="*/ 25 h 34"/>
                  <a:gd name="T24" fmla="*/ 22 w 35"/>
                  <a:gd name="T25" fmla="*/ 26 h 34"/>
                  <a:gd name="T26" fmla="*/ 28 w 35"/>
                  <a:gd name="T27" fmla="*/ 21 h 34"/>
                  <a:gd name="T28" fmla="*/ 28 w 35"/>
                  <a:gd name="T29" fmla="*/ 14 h 34"/>
                  <a:gd name="T30" fmla="*/ 21 w 35"/>
                  <a:gd name="T31" fmla="*/ 8 h 34"/>
                  <a:gd name="T32" fmla="*/ 12 w 35"/>
                  <a:gd name="T33" fmla="*/ 7 h 34"/>
                  <a:gd name="T34" fmla="*/ 7 w 35"/>
                  <a:gd name="T35" fmla="*/ 12 h 34"/>
                  <a:gd name="T36" fmla="*/ 7 w 35"/>
                  <a:gd name="T37" fmla="*/ 19 h 34"/>
                  <a:gd name="T38" fmla="*/ 13 w 35"/>
                  <a:gd name="T3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4">
                    <a:moveTo>
                      <a:pt x="11" y="31"/>
                    </a:moveTo>
                    <a:cubicBezTo>
                      <a:pt x="8" y="30"/>
                      <a:pt x="5" y="28"/>
                      <a:pt x="4" y="27"/>
                    </a:cubicBezTo>
                    <a:cubicBezTo>
                      <a:pt x="3" y="25"/>
                      <a:pt x="2" y="24"/>
                      <a:pt x="1" y="22"/>
                    </a:cubicBezTo>
                    <a:cubicBezTo>
                      <a:pt x="0" y="20"/>
                      <a:pt x="0" y="19"/>
                      <a:pt x="0" y="17"/>
                    </a:cubicBezTo>
                    <a:cubicBezTo>
                      <a:pt x="0" y="15"/>
                      <a:pt x="1" y="12"/>
                      <a:pt x="2" y="10"/>
                    </a:cubicBezTo>
                    <a:cubicBezTo>
                      <a:pt x="4" y="5"/>
                      <a:pt x="7" y="3"/>
                      <a:pt x="10" y="1"/>
                    </a:cubicBezTo>
                    <a:cubicBezTo>
                      <a:pt x="14" y="0"/>
                      <a:pt x="19" y="0"/>
                      <a:pt x="24" y="2"/>
                    </a:cubicBezTo>
                    <a:cubicBezTo>
                      <a:pt x="29" y="4"/>
                      <a:pt x="32" y="7"/>
                      <a:pt x="33" y="11"/>
                    </a:cubicBezTo>
                    <a:cubicBezTo>
                      <a:pt x="35" y="15"/>
                      <a:pt x="35" y="19"/>
                      <a:pt x="33" y="24"/>
                    </a:cubicBezTo>
                    <a:cubicBezTo>
                      <a:pt x="31" y="28"/>
                      <a:pt x="28" y="31"/>
                      <a:pt x="24" y="32"/>
                    </a:cubicBezTo>
                    <a:cubicBezTo>
                      <a:pt x="20" y="34"/>
                      <a:pt x="16" y="34"/>
                      <a:pt x="11" y="31"/>
                    </a:cubicBezTo>
                    <a:close/>
                    <a:moveTo>
                      <a:pt x="13" y="25"/>
                    </a:moveTo>
                    <a:cubicBezTo>
                      <a:pt x="17" y="27"/>
                      <a:pt x="20" y="27"/>
                      <a:pt x="22" y="26"/>
                    </a:cubicBezTo>
                    <a:cubicBezTo>
                      <a:pt x="25" y="25"/>
                      <a:pt x="26" y="24"/>
                      <a:pt x="28" y="21"/>
                    </a:cubicBezTo>
                    <a:cubicBezTo>
                      <a:pt x="29" y="19"/>
                      <a:pt x="29" y="17"/>
                      <a:pt x="28" y="14"/>
                    </a:cubicBezTo>
                    <a:cubicBezTo>
                      <a:pt x="27" y="12"/>
                      <a:pt x="24" y="10"/>
                      <a:pt x="21" y="8"/>
                    </a:cubicBezTo>
                    <a:cubicBezTo>
                      <a:pt x="17" y="7"/>
                      <a:pt x="14" y="7"/>
                      <a:pt x="12" y="7"/>
                    </a:cubicBezTo>
                    <a:cubicBezTo>
                      <a:pt x="10" y="8"/>
                      <a:pt x="8" y="10"/>
                      <a:pt x="7" y="12"/>
                    </a:cubicBezTo>
                    <a:cubicBezTo>
                      <a:pt x="6" y="15"/>
                      <a:pt x="6" y="17"/>
                      <a:pt x="7" y="19"/>
                    </a:cubicBezTo>
                    <a:cubicBezTo>
                      <a:pt x="8" y="22"/>
                      <a:pt x="10" y="24"/>
                      <a:pt x="1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8" name="Freeform 50">
                <a:extLst>
                  <a:ext uri="{FF2B5EF4-FFF2-40B4-BE49-F238E27FC236}">
                    <a16:creationId xmlns:a16="http://schemas.microsoft.com/office/drawing/2014/main" id="{3C9B4A9E-35D2-4C72-868A-F938260CC4AD}"/>
                  </a:ext>
                </a:extLst>
              </p:cNvPr>
              <p:cNvSpPr>
                <a:spLocks/>
              </p:cNvSpPr>
              <p:nvPr/>
            </p:nvSpPr>
            <p:spPr bwMode="auto">
              <a:xfrm>
                <a:off x="2974976" y="2559051"/>
                <a:ext cx="58738" cy="34925"/>
              </a:xfrm>
              <a:custGeom>
                <a:avLst/>
                <a:gdLst>
                  <a:gd name="T0" fmla="*/ 30 w 37"/>
                  <a:gd name="T1" fmla="*/ 22 h 22"/>
                  <a:gd name="T2" fmla="*/ 0 w 37"/>
                  <a:gd name="T3" fmla="*/ 13 h 22"/>
                  <a:gd name="T4" fmla="*/ 2 w 37"/>
                  <a:gd name="T5" fmla="*/ 6 h 22"/>
                  <a:gd name="T6" fmla="*/ 27 w 37"/>
                  <a:gd name="T7" fmla="*/ 15 h 22"/>
                  <a:gd name="T8" fmla="*/ 32 w 37"/>
                  <a:gd name="T9" fmla="*/ 0 h 22"/>
                  <a:gd name="T10" fmla="*/ 37 w 37"/>
                  <a:gd name="T11" fmla="*/ 2 h 22"/>
                  <a:gd name="T12" fmla="*/ 30 w 37"/>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7" h="22">
                    <a:moveTo>
                      <a:pt x="30" y="22"/>
                    </a:moveTo>
                    <a:lnTo>
                      <a:pt x="0" y="13"/>
                    </a:lnTo>
                    <a:lnTo>
                      <a:pt x="2" y="6"/>
                    </a:lnTo>
                    <a:lnTo>
                      <a:pt x="27" y="15"/>
                    </a:lnTo>
                    <a:lnTo>
                      <a:pt x="32" y="0"/>
                    </a:lnTo>
                    <a:lnTo>
                      <a:pt x="37" y="2"/>
                    </a:lnTo>
                    <a:lnTo>
                      <a:pt x="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59" name="Freeform 51">
                <a:extLst>
                  <a:ext uri="{FF2B5EF4-FFF2-40B4-BE49-F238E27FC236}">
                    <a16:creationId xmlns:a16="http://schemas.microsoft.com/office/drawing/2014/main" id="{1F9B4D5C-1B25-46AD-8B91-39F7F36E6920}"/>
                  </a:ext>
                </a:extLst>
              </p:cNvPr>
              <p:cNvSpPr>
                <a:spLocks noEditPoints="1"/>
              </p:cNvSpPr>
              <p:nvPr/>
            </p:nvSpPr>
            <p:spPr bwMode="auto">
              <a:xfrm>
                <a:off x="2990851" y="2500313"/>
                <a:ext cx="53975" cy="50800"/>
              </a:xfrm>
              <a:custGeom>
                <a:avLst/>
                <a:gdLst>
                  <a:gd name="T0" fmla="*/ 14 w 35"/>
                  <a:gd name="T1" fmla="*/ 32 h 33"/>
                  <a:gd name="T2" fmla="*/ 6 w 35"/>
                  <a:gd name="T3" fmla="*/ 28 h 33"/>
                  <a:gd name="T4" fmla="*/ 2 w 35"/>
                  <a:gd name="T5" fmla="*/ 24 h 33"/>
                  <a:gd name="T6" fmla="*/ 1 w 35"/>
                  <a:gd name="T7" fmla="*/ 19 h 33"/>
                  <a:gd name="T8" fmla="*/ 1 w 35"/>
                  <a:gd name="T9" fmla="*/ 12 h 33"/>
                  <a:gd name="T10" fmla="*/ 8 w 35"/>
                  <a:gd name="T11" fmla="*/ 2 h 33"/>
                  <a:gd name="T12" fmla="*/ 22 w 35"/>
                  <a:gd name="T13" fmla="*/ 1 h 33"/>
                  <a:gd name="T14" fmla="*/ 33 w 35"/>
                  <a:gd name="T15" fmla="*/ 8 h 33"/>
                  <a:gd name="T16" fmla="*/ 34 w 35"/>
                  <a:gd name="T17" fmla="*/ 21 h 33"/>
                  <a:gd name="T18" fmla="*/ 27 w 35"/>
                  <a:gd name="T19" fmla="*/ 31 h 33"/>
                  <a:gd name="T20" fmla="*/ 14 w 35"/>
                  <a:gd name="T21" fmla="*/ 32 h 33"/>
                  <a:gd name="T22" fmla="*/ 15 w 35"/>
                  <a:gd name="T23" fmla="*/ 25 h 33"/>
                  <a:gd name="T24" fmla="*/ 24 w 35"/>
                  <a:gd name="T25" fmla="*/ 25 h 33"/>
                  <a:gd name="T26" fmla="*/ 29 w 35"/>
                  <a:gd name="T27" fmla="*/ 19 h 33"/>
                  <a:gd name="T28" fmla="*/ 27 w 35"/>
                  <a:gd name="T29" fmla="*/ 12 h 33"/>
                  <a:gd name="T30" fmla="*/ 20 w 35"/>
                  <a:gd name="T31" fmla="*/ 8 h 33"/>
                  <a:gd name="T32" fmla="*/ 11 w 35"/>
                  <a:gd name="T33" fmla="*/ 8 h 33"/>
                  <a:gd name="T34" fmla="*/ 7 w 35"/>
                  <a:gd name="T35" fmla="*/ 13 h 33"/>
                  <a:gd name="T36" fmla="*/ 8 w 35"/>
                  <a:gd name="T37" fmla="*/ 21 h 33"/>
                  <a:gd name="T38" fmla="*/ 15 w 35"/>
                  <a:gd name="T3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3">
                    <a:moveTo>
                      <a:pt x="14" y="32"/>
                    </a:moveTo>
                    <a:cubicBezTo>
                      <a:pt x="11" y="31"/>
                      <a:pt x="8" y="30"/>
                      <a:pt x="6" y="28"/>
                    </a:cubicBezTo>
                    <a:cubicBezTo>
                      <a:pt x="5" y="27"/>
                      <a:pt x="3" y="26"/>
                      <a:pt x="2" y="24"/>
                    </a:cubicBezTo>
                    <a:cubicBezTo>
                      <a:pt x="1" y="23"/>
                      <a:pt x="1" y="21"/>
                      <a:pt x="1" y="19"/>
                    </a:cubicBezTo>
                    <a:cubicBezTo>
                      <a:pt x="0" y="17"/>
                      <a:pt x="0" y="15"/>
                      <a:pt x="1" y="12"/>
                    </a:cubicBezTo>
                    <a:cubicBezTo>
                      <a:pt x="2" y="7"/>
                      <a:pt x="5" y="4"/>
                      <a:pt x="8" y="2"/>
                    </a:cubicBezTo>
                    <a:cubicBezTo>
                      <a:pt x="12" y="0"/>
                      <a:pt x="17" y="0"/>
                      <a:pt x="22" y="1"/>
                    </a:cubicBezTo>
                    <a:cubicBezTo>
                      <a:pt x="27" y="2"/>
                      <a:pt x="30" y="5"/>
                      <a:pt x="33" y="8"/>
                    </a:cubicBezTo>
                    <a:cubicBezTo>
                      <a:pt x="35" y="12"/>
                      <a:pt x="35" y="16"/>
                      <a:pt x="34" y="21"/>
                    </a:cubicBezTo>
                    <a:cubicBezTo>
                      <a:pt x="33" y="25"/>
                      <a:pt x="30" y="29"/>
                      <a:pt x="27" y="31"/>
                    </a:cubicBezTo>
                    <a:cubicBezTo>
                      <a:pt x="23" y="33"/>
                      <a:pt x="19" y="33"/>
                      <a:pt x="14" y="32"/>
                    </a:cubicBezTo>
                    <a:close/>
                    <a:moveTo>
                      <a:pt x="15" y="25"/>
                    </a:moveTo>
                    <a:cubicBezTo>
                      <a:pt x="19" y="26"/>
                      <a:pt x="22" y="26"/>
                      <a:pt x="24" y="25"/>
                    </a:cubicBezTo>
                    <a:cubicBezTo>
                      <a:pt x="26" y="24"/>
                      <a:pt x="28" y="22"/>
                      <a:pt x="29" y="19"/>
                    </a:cubicBezTo>
                    <a:cubicBezTo>
                      <a:pt x="29" y="17"/>
                      <a:pt x="29" y="14"/>
                      <a:pt x="27" y="12"/>
                    </a:cubicBezTo>
                    <a:cubicBezTo>
                      <a:pt x="26" y="10"/>
                      <a:pt x="23" y="8"/>
                      <a:pt x="20" y="8"/>
                    </a:cubicBezTo>
                    <a:cubicBezTo>
                      <a:pt x="16" y="7"/>
                      <a:pt x="13" y="7"/>
                      <a:pt x="11" y="8"/>
                    </a:cubicBezTo>
                    <a:cubicBezTo>
                      <a:pt x="9" y="9"/>
                      <a:pt x="7" y="11"/>
                      <a:pt x="7" y="13"/>
                    </a:cubicBezTo>
                    <a:cubicBezTo>
                      <a:pt x="6" y="16"/>
                      <a:pt x="6" y="18"/>
                      <a:pt x="8" y="21"/>
                    </a:cubicBezTo>
                    <a:cubicBezTo>
                      <a:pt x="9" y="23"/>
                      <a:pt x="12" y="24"/>
                      <a:pt x="1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0" name="Freeform 52">
                <a:extLst>
                  <a:ext uri="{FF2B5EF4-FFF2-40B4-BE49-F238E27FC236}">
                    <a16:creationId xmlns:a16="http://schemas.microsoft.com/office/drawing/2014/main" id="{B14CAAC1-6BEB-4989-B0E8-C09822F81D39}"/>
                  </a:ext>
                </a:extLst>
              </p:cNvPr>
              <p:cNvSpPr>
                <a:spLocks/>
              </p:cNvSpPr>
              <p:nvPr/>
            </p:nvSpPr>
            <p:spPr bwMode="auto">
              <a:xfrm>
                <a:off x="3003551" y="2449513"/>
                <a:ext cx="50800" cy="47625"/>
              </a:xfrm>
              <a:custGeom>
                <a:avLst/>
                <a:gdLst>
                  <a:gd name="T0" fmla="*/ 21 w 34"/>
                  <a:gd name="T1" fmla="*/ 15 h 31"/>
                  <a:gd name="T2" fmla="*/ 16 w 34"/>
                  <a:gd name="T3" fmla="*/ 14 h 31"/>
                  <a:gd name="T4" fmla="*/ 18 w 34"/>
                  <a:gd name="T5" fmla="*/ 0 h 31"/>
                  <a:gd name="T6" fmla="*/ 31 w 34"/>
                  <a:gd name="T7" fmla="*/ 2 h 31"/>
                  <a:gd name="T8" fmla="*/ 34 w 34"/>
                  <a:gd name="T9" fmla="*/ 9 h 31"/>
                  <a:gd name="T10" fmla="*/ 34 w 34"/>
                  <a:gd name="T11" fmla="*/ 17 h 31"/>
                  <a:gd name="T12" fmla="*/ 30 w 34"/>
                  <a:gd name="T13" fmla="*/ 26 h 31"/>
                  <a:gd name="T14" fmla="*/ 23 w 34"/>
                  <a:gd name="T15" fmla="*/ 30 h 31"/>
                  <a:gd name="T16" fmla="*/ 14 w 34"/>
                  <a:gd name="T17" fmla="*/ 31 h 31"/>
                  <a:gd name="T18" fmla="*/ 6 w 34"/>
                  <a:gd name="T19" fmla="*/ 27 h 31"/>
                  <a:gd name="T20" fmla="*/ 1 w 34"/>
                  <a:gd name="T21" fmla="*/ 20 h 31"/>
                  <a:gd name="T22" fmla="*/ 0 w 34"/>
                  <a:gd name="T23" fmla="*/ 12 h 31"/>
                  <a:gd name="T24" fmla="*/ 4 w 34"/>
                  <a:gd name="T25" fmla="*/ 3 h 31"/>
                  <a:gd name="T26" fmla="*/ 12 w 34"/>
                  <a:gd name="T27" fmla="*/ 0 h 31"/>
                  <a:gd name="T28" fmla="*/ 12 w 34"/>
                  <a:gd name="T29" fmla="*/ 6 h 31"/>
                  <a:gd name="T30" fmla="*/ 8 w 34"/>
                  <a:gd name="T31" fmla="*/ 8 h 31"/>
                  <a:gd name="T32" fmla="*/ 6 w 34"/>
                  <a:gd name="T33" fmla="*/ 13 h 31"/>
                  <a:gd name="T34" fmla="*/ 7 w 34"/>
                  <a:gd name="T35" fmla="*/ 20 h 31"/>
                  <a:gd name="T36" fmla="*/ 15 w 34"/>
                  <a:gd name="T37" fmla="*/ 24 h 31"/>
                  <a:gd name="T38" fmla="*/ 24 w 34"/>
                  <a:gd name="T39" fmla="*/ 23 h 31"/>
                  <a:gd name="T40" fmla="*/ 28 w 34"/>
                  <a:gd name="T41" fmla="*/ 17 h 31"/>
                  <a:gd name="T42" fmla="*/ 28 w 34"/>
                  <a:gd name="T43" fmla="*/ 12 h 31"/>
                  <a:gd name="T44" fmla="*/ 27 w 34"/>
                  <a:gd name="T45" fmla="*/ 8 h 31"/>
                  <a:gd name="T46" fmla="*/ 23 w 34"/>
                  <a:gd name="T47" fmla="*/ 8 h 31"/>
                  <a:gd name="T48" fmla="*/ 21 w 34"/>
                  <a:gd name="T4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1">
                    <a:moveTo>
                      <a:pt x="21" y="15"/>
                    </a:moveTo>
                    <a:cubicBezTo>
                      <a:pt x="16" y="14"/>
                      <a:pt x="16" y="14"/>
                      <a:pt x="16" y="14"/>
                    </a:cubicBezTo>
                    <a:cubicBezTo>
                      <a:pt x="18" y="0"/>
                      <a:pt x="18" y="0"/>
                      <a:pt x="18" y="0"/>
                    </a:cubicBezTo>
                    <a:cubicBezTo>
                      <a:pt x="31" y="2"/>
                      <a:pt x="31" y="2"/>
                      <a:pt x="31" y="2"/>
                    </a:cubicBezTo>
                    <a:cubicBezTo>
                      <a:pt x="32" y="4"/>
                      <a:pt x="33" y="6"/>
                      <a:pt x="34" y="9"/>
                    </a:cubicBezTo>
                    <a:cubicBezTo>
                      <a:pt x="34" y="12"/>
                      <a:pt x="34" y="14"/>
                      <a:pt x="34" y="17"/>
                    </a:cubicBezTo>
                    <a:cubicBezTo>
                      <a:pt x="33" y="20"/>
                      <a:pt x="32" y="23"/>
                      <a:pt x="30" y="26"/>
                    </a:cubicBezTo>
                    <a:cubicBezTo>
                      <a:pt x="28" y="28"/>
                      <a:pt x="26" y="29"/>
                      <a:pt x="23" y="30"/>
                    </a:cubicBezTo>
                    <a:cubicBezTo>
                      <a:pt x="20" y="31"/>
                      <a:pt x="17" y="31"/>
                      <a:pt x="14" y="31"/>
                    </a:cubicBezTo>
                    <a:cubicBezTo>
                      <a:pt x="11" y="30"/>
                      <a:pt x="8" y="29"/>
                      <a:pt x="6" y="27"/>
                    </a:cubicBezTo>
                    <a:cubicBezTo>
                      <a:pt x="3" y="25"/>
                      <a:pt x="1" y="23"/>
                      <a:pt x="1" y="20"/>
                    </a:cubicBezTo>
                    <a:cubicBezTo>
                      <a:pt x="0" y="18"/>
                      <a:pt x="0" y="15"/>
                      <a:pt x="0" y="12"/>
                    </a:cubicBezTo>
                    <a:cubicBezTo>
                      <a:pt x="1" y="8"/>
                      <a:pt x="2" y="5"/>
                      <a:pt x="4" y="3"/>
                    </a:cubicBezTo>
                    <a:cubicBezTo>
                      <a:pt x="6" y="1"/>
                      <a:pt x="9" y="0"/>
                      <a:pt x="12" y="0"/>
                    </a:cubicBezTo>
                    <a:cubicBezTo>
                      <a:pt x="12" y="6"/>
                      <a:pt x="12" y="6"/>
                      <a:pt x="12" y="6"/>
                    </a:cubicBezTo>
                    <a:cubicBezTo>
                      <a:pt x="10" y="7"/>
                      <a:pt x="9" y="7"/>
                      <a:pt x="8" y="8"/>
                    </a:cubicBezTo>
                    <a:cubicBezTo>
                      <a:pt x="7" y="9"/>
                      <a:pt x="6" y="11"/>
                      <a:pt x="6" y="13"/>
                    </a:cubicBezTo>
                    <a:cubicBezTo>
                      <a:pt x="5" y="16"/>
                      <a:pt x="6" y="18"/>
                      <a:pt x="7" y="20"/>
                    </a:cubicBezTo>
                    <a:cubicBezTo>
                      <a:pt x="9" y="22"/>
                      <a:pt x="11" y="23"/>
                      <a:pt x="15" y="24"/>
                    </a:cubicBezTo>
                    <a:cubicBezTo>
                      <a:pt x="19" y="25"/>
                      <a:pt x="22" y="24"/>
                      <a:pt x="24" y="23"/>
                    </a:cubicBezTo>
                    <a:cubicBezTo>
                      <a:pt x="26" y="21"/>
                      <a:pt x="28" y="19"/>
                      <a:pt x="28" y="17"/>
                    </a:cubicBezTo>
                    <a:cubicBezTo>
                      <a:pt x="28" y="15"/>
                      <a:pt x="28" y="14"/>
                      <a:pt x="28" y="12"/>
                    </a:cubicBezTo>
                    <a:cubicBezTo>
                      <a:pt x="28" y="11"/>
                      <a:pt x="27" y="10"/>
                      <a:pt x="27" y="8"/>
                    </a:cubicBezTo>
                    <a:cubicBezTo>
                      <a:pt x="23" y="8"/>
                      <a:pt x="23" y="8"/>
                      <a:pt x="23" y="8"/>
                    </a:cubicBezTo>
                    <a:lnTo>
                      <a:pt x="2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1" name="Freeform 53">
                <a:extLst>
                  <a:ext uri="{FF2B5EF4-FFF2-40B4-BE49-F238E27FC236}">
                    <a16:creationId xmlns:a16="http://schemas.microsoft.com/office/drawing/2014/main" id="{1AAB6A37-AAFB-4AE2-ABDD-E586232729CF}"/>
                  </a:ext>
                </a:extLst>
              </p:cNvPr>
              <p:cNvSpPr>
                <a:spLocks/>
              </p:cNvSpPr>
              <p:nvPr/>
            </p:nvSpPr>
            <p:spPr bwMode="auto">
              <a:xfrm>
                <a:off x="3006726" y="2398713"/>
                <a:ext cx="52388" cy="46038"/>
              </a:xfrm>
              <a:custGeom>
                <a:avLst/>
                <a:gdLst>
                  <a:gd name="T0" fmla="*/ 33 w 33"/>
                  <a:gd name="T1" fmla="*/ 20 h 29"/>
                  <a:gd name="T2" fmla="*/ 20 w 33"/>
                  <a:gd name="T3" fmla="*/ 19 h 29"/>
                  <a:gd name="T4" fmla="*/ 0 w 33"/>
                  <a:gd name="T5" fmla="*/ 29 h 29"/>
                  <a:gd name="T6" fmla="*/ 1 w 33"/>
                  <a:gd name="T7" fmla="*/ 22 h 29"/>
                  <a:gd name="T8" fmla="*/ 14 w 33"/>
                  <a:gd name="T9" fmla="*/ 16 h 29"/>
                  <a:gd name="T10" fmla="*/ 2 w 33"/>
                  <a:gd name="T11" fmla="*/ 7 h 29"/>
                  <a:gd name="T12" fmla="*/ 3 w 33"/>
                  <a:gd name="T13" fmla="*/ 0 h 29"/>
                  <a:gd name="T14" fmla="*/ 21 w 33"/>
                  <a:gd name="T15" fmla="*/ 13 h 29"/>
                  <a:gd name="T16" fmla="*/ 33 w 33"/>
                  <a:gd name="T17" fmla="*/ 14 h 29"/>
                  <a:gd name="T18" fmla="*/ 33 w 33"/>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9">
                    <a:moveTo>
                      <a:pt x="33" y="20"/>
                    </a:moveTo>
                    <a:lnTo>
                      <a:pt x="20" y="19"/>
                    </a:lnTo>
                    <a:lnTo>
                      <a:pt x="0" y="29"/>
                    </a:lnTo>
                    <a:lnTo>
                      <a:pt x="1" y="22"/>
                    </a:lnTo>
                    <a:lnTo>
                      <a:pt x="14" y="16"/>
                    </a:lnTo>
                    <a:lnTo>
                      <a:pt x="2" y="7"/>
                    </a:lnTo>
                    <a:lnTo>
                      <a:pt x="3" y="0"/>
                    </a:lnTo>
                    <a:lnTo>
                      <a:pt x="21" y="13"/>
                    </a:lnTo>
                    <a:lnTo>
                      <a:pt x="33" y="14"/>
                    </a:lnTo>
                    <a:lnTo>
                      <a:pt x="3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2" name="Freeform 54">
                <a:extLst>
                  <a:ext uri="{FF2B5EF4-FFF2-40B4-BE49-F238E27FC236}">
                    <a16:creationId xmlns:a16="http://schemas.microsoft.com/office/drawing/2014/main" id="{11E14D75-FE94-4BB8-B727-C6FAA816DA21}"/>
                  </a:ext>
                </a:extLst>
              </p:cNvPr>
              <p:cNvSpPr>
                <a:spLocks/>
              </p:cNvSpPr>
              <p:nvPr/>
            </p:nvSpPr>
            <p:spPr bwMode="auto">
              <a:xfrm>
                <a:off x="2117726" y="2646363"/>
                <a:ext cx="279400" cy="77788"/>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3" name="Freeform 55">
                <a:extLst>
                  <a:ext uri="{FF2B5EF4-FFF2-40B4-BE49-F238E27FC236}">
                    <a16:creationId xmlns:a16="http://schemas.microsoft.com/office/drawing/2014/main" id="{4696FAF0-B4AA-47A9-AD1F-A3DAC4A5CDF5}"/>
                  </a:ext>
                </a:extLst>
              </p:cNvPr>
              <p:cNvSpPr>
                <a:spLocks/>
              </p:cNvSpPr>
              <p:nvPr/>
            </p:nvSpPr>
            <p:spPr bwMode="auto">
              <a:xfrm>
                <a:off x="2079626" y="2005013"/>
                <a:ext cx="246063" cy="363538"/>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4" name="Oval 56">
                <a:extLst>
                  <a:ext uri="{FF2B5EF4-FFF2-40B4-BE49-F238E27FC236}">
                    <a16:creationId xmlns:a16="http://schemas.microsoft.com/office/drawing/2014/main" id="{55808E0E-D229-4587-9C9A-9D6F9BF678E6}"/>
                  </a:ext>
                </a:extLst>
              </p:cNvPr>
              <p:cNvSpPr>
                <a:spLocks noChangeArrowheads="1"/>
              </p:cNvSpPr>
              <p:nvPr/>
            </p:nvSpPr>
            <p:spPr bwMode="auto">
              <a:xfrm>
                <a:off x="2343151" y="2082801"/>
                <a:ext cx="508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5" name="Freeform 57">
                <a:extLst>
                  <a:ext uri="{FF2B5EF4-FFF2-40B4-BE49-F238E27FC236}">
                    <a16:creationId xmlns:a16="http://schemas.microsoft.com/office/drawing/2014/main" id="{49C0F0E4-1B30-40F6-BEE9-0594F538E055}"/>
                  </a:ext>
                </a:extLst>
              </p:cNvPr>
              <p:cNvSpPr>
                <a:spLocks/>
              </p:cNvSpPr>
              <p:nvPr/>
            </p:nvSpPr>
            <p:spPr bwMode="auto">
              <a:xfrm>
                <a:off x="2220913" y="2003426"/>
                <a:ext cx="555625" cy="33496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6" name="Freeform 58">
                <a:extLst>
                  <a:ext uri="{FF2B5EF4-FFF2-40B4-BE49-F238E27FC236}">
                    <a16:creationId xmlns:a16="http://schemas.microsoft.com/office/drawing/2014/main" id="{99960E29-5E52-4651-8412-6B565C3C8539}"/>
                  </a:ext>
                </a:extLst>
              </p:cNvPr>
              <p:cNvSpPr>
                <a:spLocks/>
              </p:cNvSpPr>
              <p:nvPr/>
            </p:nvSpPr>
            <p:spPr bwMode="auto">
              <a:xfrm>
                <a:off x="2419351" y="2546351"/>
                <a:ext cx="100013" cy="41275"/>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7" name="Freeform 59">
                <a:extLst>
                  <a:ext uri="{FF2B5EF4-FFF2-40B4-BE49-F238E27FC236}">
                    <a16:creationId xmlns:a16="http://schemas.microsoft.com/office/drawing/2014/main" id="{E47E75B3-7F3F-48C2-8F1C-E18CA98A2D85}"/>
                  </a:ext>
                </a:extLst>
              </p:cNvPr>
              <p:cNvSpPr>
                <a:spLocks/>
              </p:cNvSpPr>
              <p:nvPr/>
            </p:nvSpPr>
            <p:spPr bwMode="auto">
              <a:xfrm>
                <a:off x="2122488" y="2546351"/>
                <a:ext cx="306388" cy="55563"/>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8" name="Freeform 60">
                <a:extLst>
                  <a:ext uri="{FF2B5EF4-FFF2-40B4-BE49-F238E27FC236}">
                    <a16:creationId xmlns:a16="http://schemas.microsoft.com/office/drawing/2014/main" id="{FD6FFEA5-9B84-4851-9458-D7F5F049EA04}"/>
                  </a:ext>
                </a:extLst>
              </p:cNvPr>
              <p:cNvSpPr>
                <a:spLocks/>
              </p:cNvSpPr>
              <p:nvPr/>
            </p:nvSpPr>
            <p:spPr bwMode="auto">
              <a:xfrm>
                <a:off x="2132013" y="2457451"/>
                <a:ext cx="190500" cy="58738"/>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69" name="Freeform 61">
                <a:extLst>
                  <a:ext uri="{FF2B5EF4-FFF2-40B4-BE49-F238E27FC236}">
                    <a16:creationId xmlns:a16="http://schemas.microsoft.com/office/drawing/2014/main" id="{70521255-8723-461B-8EF0-238B2C3B4EF3}"/>
                  </a:ext>
                </a:extLst>
              </p:cNvPr>
              <p:cNvSpPr>
                <a:spLocks/>
              </p:cNvSpPr>
              <p:nvPr/>
            </p:nvSpPr>
            <p:spPr bwMode="auto">
              <a:xfrm>
                <a:off x="2325688" y="2457451"/>
                <a:ext cx="282575" cy="58738"/>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0" name="Freeform 62">
                <a:extLst>
                  <a:ext uri="{FF2B5EF4-FFF2-40B4-BE49-F238E27FC236}">
                    <a16:creationId xmlns:a16="http://schemas.microsoft.com/office/drawing/2014/main" id="{75CE1BD4-D180-4354-9855-62B5197C1797}"/>
                  </a:ext>
                </a:extLst>
              </p:cNvPr>
              <p:cNvSpPr>
                <a:spLocks/>
              </p:cNvSpPr>
              <p:nvPr/>
            </p:nvSpPr>
            <p:spPr bwMode="auto">
              <a:xfrm>
                <a:off x="2247901" y="2370138"/>
                <a:ext cx="427038" cy="57150"/>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1" name="Freeform 63">
                <a:extLst>
                  <a:ext uri="{FF2B5EF4-FFF2-40B4-BE49-F238E27FC236}">
                    <a16:creationId xmlns:a16="http://schemas.microsoft.com/office/drawing/2014/main" id="{5E310F0F-7F7B-49C3-A8FC-084FE58CC058}"/>
                  </a:ext>
                </a:extLst>
              </p:cNvPr>
              <p:cNvSpPr>
                <a:spLocks/>
              </p:cNvSpPr>
              <p:nvPr/>
            </p:nvSpPr>
            <p:spPr bwMode="auto">
              <a:xfrm>
                <a:off x="2166938" y="2370138"/>
                <a:ext cx="77788" cy="57150"/>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2" name="Freeform 64">
                <a:extLst>
                  <a:ext uri="{FF2B5EF4-FFF2-40B4-BE49-F238E27FC236}">
                    <a16:creationId xmlns:a16="http://schemas.microsoft.com/office/drawing/2014/main" id="{94955243-8DDD-4238-9AAE-71DC58E2DD17}"/>
                  </a:ext>
                </a:extLst>
              </p:cNvPr>
              <p:cNvSpPr>
                <a:spLocks/>
              </p:cNvSpPr>
              <p:nvPr/>
            </p:nvSpPr>
            <p:spPr bwMode="auto">
              <a:xfrm>
                <a:off x="2441576" y="2381251"/>
                <a:ext cx="358775" cy="384175"/>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3" name="Freeform 79">
                <a:extLst>
                  <a:ext uri="{FF2B5EF4-FFF2-40B4-BE49-F238E27FC236}">
                    <a16:creationId xmlns:a16="http://schemas.microsoft.com/office/drawing/2014/main" id="{B799D7E8-00CF-48F8-8248-E71BFF28953E}"/>
                  </a:ext>
                </a:extLst>
              </p:cNvPr>
              <p:cNvSpPr>
                <a:spLocks/>
              </p:cNvSpPr>
              <p:nvPr/>
            </p:nvSpPr>
            <p:spPr bwMode="auto">
              <a:xfrm>
                <a:off x="1817688" y="2193926"/>
                <a:ext cx="127000" cy="93663"/>
              </a:xfrm>
              <a:custGeom>
                <a:avLst/>
                <a:gdLst>
                  <a:gd name="T0" fmla="*/ 16 w 82"/>
                  <a:gd name="T1" fmla="*/ 23 h 61"/>
                  <a:gd name="T2" fmla="*/ 3 w 82"/>
                  <a:gd name="T3" fmla="*/ 13 h 61"/>
                  <a:gd name="T4" fmla="*/ 8 w 82"/>
                  <a:gd name="T5" fmla="*/ 8 h 61"/>
                  <a:gd name="T6" fmla="*/ 18 w 82"/>
                  <a:gd name="T7" fmla="*/ 8 h 61"/>
                  <a:gd name="T8" fmla="*/ 26 w 82"/>
                  <a:gd name="T9" fmla="*/ 0 h 61"/>
                  <a:gd name="T10" fmla="*/ 30 w 82"/>
                  <a:gd name="T11" fmla="*/ 7 h 61"/>
                  <a:gd name="T12" fmla="*/ 36 w 82"/>
                  <a:gd name="T13" fmla="*/ 23 h 61"/>
                  <a:gd name="T14" fmla="*/ 43 w 82"/>
                  <a:gd name="T15" fmla="*/ 23 h 61"/>
                  <a:gd name="T16" fmla="*/ 39 w 82"/>
                  <a:gd name="T17" fmla="*/ 11 h 61"/>
                  <a:gd name="T18" fmla="*/ 47 w 82"/>
                  <a:gd name="T19" fmla="*/ 14 h 61"/>
                  <a:gd name="T20" fmla="*/ 56 w 82"/>
                  <a:gd name="T21" fmla="*/ 29 h 61"/>
                  <a:gd name="T22" fmla="*/ 82 w 82"/>
                  <a:gd name="T23" fmla="*/ 37 h 61"/>
                  <a:gd name="T24" fmla="*/ 78 w 82"/>
                  <a:gd name="T25" fmla="*/ 44 h 61"/>
                  <a:gd name="T26" fmla="*/ 70 w 82"/>
                  <a:gd name="T27" fmla="*/ 45 h 61"/>
                  <a:gd name="T28" fmla="*/ 62 w 82"/>
                  <a:gd name="T29" fmla="*/ 44 h 61"/>
                  <a:gd name="T30" fmla="*/ 63 w 82"/>
                  <a:gd name="T31" fmla="*/ 49 h 61"/>
                  <a:gd name="T32" fmla="*/ 64 w 82"/>
                  <a:gd name="T33" fmla="*/ 59 h 61"/>
                  <a:gd name="T34" fmla="*/ 52 w 82"/>
                  <a:gd name="T35" fmla="*/ 57 h 61"/>
                  <a:gd name="T36" fmla="*/ 44 w 82"/>
                  <a:gd name="T37" fmla="*/ 43 h 61"/>
                  <a:gd name="T38" fmla="*/ 40 w 82"/>
                  <a:gd name="T39" fmla="*/ 34 h 61"/>
                  <a:gd name="T40" fmla="*/ 34 w 82"/>
                  <a:gd name="T41" fmla="*/ 36 h 61"/>
                  <a:gd name="T42" fmla="*/ 28 w 82"/>
                  <a:gd name="T43" fmla="*/ 55 h 61"/>
                  <a:gd name="T44" fmla="*/ 20 w 82"/>
                  <a:gd name="T45" fmla="*/ 53 h 61"/>
                  <a:gd name="T46" fmla="*/ 16 w 82"/>
                  <a:gd name="T47"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16" y="23"/>
                    </a:moveTo>
                    <a:cubicBezTo>
                      <a:pt x="16" y="23"/>
                      <a:pt x="6" y="16"/>
                      <a:pt x="3" y="13"/>
                    </a:cubicBezTo>
                    <a:cubicBezTo>
                      <a:pt x="0" y="10"/>
                      <a:pt x="3" y="7"/>
                      <a:pt x="8" y="8"/>
                    </a:cubicBezTo>
                    <a:cubicBezTo>
                      <a:pt x="13" y="9"/>
                      <a:pt x="15" y="11"/>
                      <a:pt x="18" y="8"/>
                    </a:cubicBezTo>
                    <a:cubicBezTo>
                      <a:pt x="21" y="5"/>
                      <a:pt x="23" y="0"/>
                      <a:pt x="26" y="0"/>
                    </a:cubicBezTo>
                    <a:cubicBezTo>
                      <a:pt x="29" y="1"/>
                      <a:pt x="29" y="1"/>
                      <a:pt x="30" y="7"/>
                    </a:cubicBezTo>
                    <a:cubicBezTo>
                      <a:pt x="31" y="12"/>
                      <a:pt x="33" y="21"/>
                      <a:pt x="36" y="23"/>
                    </a:cubicBezTo>
                    <a:cubicBezTo>
                      <a:pt x="40" y="25"/>
                      <a:pt x="44" y="27"/>
                      <a:pt x="43" y="23"/>
                    </a:cubicBezTo>
                    <a:cubicBezTo>
                      <a:pt x="42" y="19"/>
                      <a:pt x="40" y="12"/>
                      <a:pt x="39" y="11"/>
                    </a:cubicBezTo>
                    <a:cubicBezTo>
                      <a:pt x="38" y="10"/>
                      <a:pt x="45" y="11"/>
                      <a:pt x="47" y="14"/>
                    </a:cubicBezTo>
                    <a:cubicBezTo>
                      <a:pt x="49" y="16"/>
                      <a:pt x="54" y="28"/>
                      <a:pt x="56" y="29"/>
                    </a:cubicBezTo>
                    <a:cubicBezTo>
                      <a:pt x="57" y="30"/>
                      <a:pt x="76" y="36"/>
                      <a:pt x="82" y="37"/>
                    </a:cubicBezTo>
                    <a:cubicBezTo>
                      <a:pt x="82" y="37"/>
                      <a:pt x="81" y="43"/>
                      <a:pt x="78" y="44"/>
                    </a:cubicBezTo>
                    <a:cubicBezTo>
                      <a:pt x="75" y="45"/>
                      <a:pt x="71" y="45"/>
                      <a:pt x="70" y="45"/>
                    </a:cubicBezTo>
                    <a:cubicBezTo>
                      <a:pt x="69" y="45"/>
                      <a:pt x="62" y="44"/>
                      <a:pt x="62" y="44"/>
                    </a:cubicBezTo>
                    <a:cubicBezTo>
                      <a:pt x="62" y="44"/>
                      <a:pt x="61" y="47"/>
                      <a:pt x="63" y="49"/>
                    </a:cubicBezTo>
                    <a:cubicBezTo>
                      <a:pt x="64" y="50"/>
                      <a:pt x="67" y="58"/>
                      <a:pt x="64" y="59"/>
                    </a:cubicBezTo>
                    <a:cubicBezTo>
                      <a:pt x="60" y="61"/>
                      <a:pt x="55" y="60"/>
                      <a:pt x="52" y="57"/>
                    </a:cubicBezTo>
                    <a:cubicBezTo>
                      <a:pt x="50" y="54"/>
                      <a:pt x="44" y="44"/>
                      <a:pt x="44" y="43"/>
                    </a:cubicBezTo>
                    <a:cubicBezTo>
                      <a:pt x="43" y="42"/>
                      <a:pt x="42" y="35"/>
                      <a:pt x="40" y="34"/>
                    </a:cubicBezTo>
                    <a:cubicBezTo>
                      <a:pt x="38" y="34"/>
                      <a:pt x="33" y="31"/>
                      <a:pt x="34" y="36"/>
                    </a:cubicBezTo>
                    <a:cubicBezTo>
                      <a:pt x="35" y="40"/>
                      <a:pt x="35" y="52"/>
                      <a:pt x="28" y="55"/>
                    </a:cubicBezTo>
                    <a:cubicBezTo>
                      <a:pt x="21" y="58"/>
                      <a:pt x="18" y="57"/>
                      <a:pt x="20" y="53"/>
                    </a:cubicBezTo>
                    <a:cubicBezTo>
                      <a:pt x="23" y="48"/>
                      <a:pt x="19" y="27"/>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4" name="Freeform 80">
                <a:extLst>
                  <a:ext uri="{FF2B5EF4-FFF2-40B4-BE49-F238E27FC236}">
                    <a16:creationId xmlns:a16="http://schemas.microsoft.com/office/drawing/2014/main" id="{2368B780-E063-44FD-BF67-4F74685C5F44}"/>
                  </a:ext>
                </a:extLst>
              </p:cNvPr>
              <p:cNvSpPr>
                <a:spLocks/>
              </p:cNvSpPr>
              <p:nvPr/>
            </p:nvSpPr>
            <p:spPr bwMode="auto">
              <a:xfrm>
                <a:off x="1822451" y="2127251"/>
                <a:ext cx="144463" cy="79375"/>
              </a:xfrm>
              <a:custGeom>
                <a:avLst/>
                <a:gdLst>
                  <a:gd name="T0" fmla="*/ 19 w 94"/>
                  <a:gd name="T1" fmla="*/ 26 h 51"/>
                  <a:gd name="T2" fmla="*/ 5 w 94"/>
                  <a:gd name="T3" fmla="*/ 19 h 51"/>
                  <a:gd name="T4" fmla="*/ 4 w 94"/>
                  <a:gd name="T5" fmla="*/ 12 h 51"/>
                  <a:gd name="T6" fmla="*/ 12 w 94"/>
                  <a:gd name="T7" fmla="*/ 14 h 51"/>
                  <a:gd name="T8" fmla="*/ 19 w 94"/>
                  <a:gd name="T9" fmla="*/ 18 h 51"/>
                  <a:gd name="T10" fmla="*/ 20 w 94"/>
                  <a:gd name="T11" fmla="*/ 13 h 51"/>
                  <a:gd name="T12" fmla="*/ 20 w 94"/>
                  <a:gd name="T13" fmla="*/ 3 h 51"/>
                  <a:gd name="T14" fmla="*/ 25 w 94"/>
                  <a:gd name="T15" fmla="*/ 5 h 51"/>
                  <a:gd name="T16" fmla="*/ 24 w 94"/>
                  <a:gd name="T17" fmla="*/ 19 h 51"/>
                  <a:gd name="T18" fmla="*/ 28 w 94"/>
                  <a:gd name="T19" fmla="*/ 21 h 51"/>
                  <a:gd name="T20" fmla="*/ 35 w 94"/>
                  <a:gd name="T21" fmla="*/ 24 h 51"/>
                  <a:gd name="T22" fmla="*/ 41 w 94"/>
                  <a:gd name="T23" fmla="*/ 10 h 51"/>
                  <a:gd name="T24" fmla="*/ 45 w 94"/>
                  <a:gd name="T25" fmla="*/ 16 h 51"/>
                  <a:gd name="T26" fmla="*/ 45 w 94"/>
                  <a:gd name="T27" fmla="*/ 22 h 51"/>
                  <a:gd name="T28" fmla="*/ 52 w 94"/>
                  <a:gd name="T29" fmla="*/ 27 h 51"/>
                  <a:gd name="T30" fmla="*/ 58 w 94"/>
                  <a:gd name="T31" fmla="*/ 23 h 51"/>
                  <a:gd name="T32" fmla="*/ 69 w 94"/>
                  <a:gd name="T33" fmla="*/ 19 h 51"/>
                  <a:gd name="T34" fmla="*/ 78 w 94"/>
                  <a:gd name="T35" fmla="*/ 25 h 51"/>
                  <a:gd name="T36" fmla="*/ 91 w 94"/>
                  <a:gd name="T37" fmla="*/ 24 h 51"/>
                  <a:gd name="T38" fmla="*/ 85 w 94"/>
                  <a:gd name="T39" fmla="*/ 37 h 51"/>
                  <a:gd name="T40" fmla="*/ 81 w 94"/>
                  <a:gd name="T41" fmla="*/ 43 h 51"/>
                  <a:gd name="T42" fmla="*/ 68 w 94"/>
                  <a:gd name="T43" fmla="*/ 42 h 51"/>
                  <a:gd name="T44" fmla="*/ 61 w 94"/>
                  <a:gd name="T45" fmla="*/ 40 h 51"/>
                  <a:gd name="T46" fmla="*/ 55 w 94"/>
                  <a:gd name="T47" fmla="*/ 50 h 51"/>
                  <a:gd name="T48" fmla="*/ 51 w 94"/>
                  <a:gd name="T49" fmla="*/ 46 h 51"/>
                  <a:gd name="T50" fmla="*/ 54 w 94"/>
                  <a:gd name="T51" fmla="*/ 36 h 51"/>
                  <a:gd name="T52" fmla="*/ 47 w 94"/>
                  <a:gd name="T53" fmla="*/ 32 h 51"/>
                  <a:gd name="T54" fmla="*/ 43 w 94"/>
                  <a:gd name="T55" fmla="*/ 39 h 51"/>
                  <a:gd name="T56" fmla="*/ 44 w 94"/>
                  <a:gd name="T57" fmla="*/ 43 h 51"/>
                  <a:gd name="T58" fmla="*/ 42 w 94"/>
                  <a:gd name="T59" fmla="*/ 49 h 51"/>
                  <a:gd name="T60" fmla="*/ 36 w 94"/>
                  <a:gd name="T61" fmla="*/ 45 h 51"/>
                  <a:gd name="T62" fmla="*/ 34 w 94"/>
                  <a:gd name="T63" fmla="*/ 33 h 51"/>
                  <a:gd name="T64" fmla="*/ 26 w 94"/>
                  <a:gd name="T65" fmla="*/ 33 h 51"/>
                  <a:gd name="T66" fmla="*/ 21 w 94"/>
                  <a:gd name="T67" fmla="*/ 36 h 51"/>
                  <a:gd name="T68" fmla="*/ 19 w 94"/>
                  <a:gd name="T69"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51">
                    <a:moveTo>
                      <a:pt x="19" y="26"/>
                    </a:moveTo>
                    <a:cubicBezTo>
                      <a:pt x="19" y="26"/>
                      <a:pt x="7" y="21"/>
                      <a:pt x="5" y="19"/>
                    </a:cubicBezTo>
                    <a:cubicBezTo>
                      <a:pt x="3" y="17"/>
                      <a:pt x="0" y="14"/>
                      <a:pt x="4" y="12"/>
                    </a:cubicBezTo>
                    <a:cubicBezTo>
                      <a:pt x="8" y="11"/>
                      <a:pt x="10" y="12"/>
                      <a:pt x="12" y="14"/>
                    </a:cubicBezTo>
                    <a:cubicBezTo>
                      <a:pt x="15" y="17"/>
                      <a:pt x="19" y="18"/>
                      <a:pt x="19" y="18"/>
                    </a:cubicBezTo>
                    <a:cubicBezTo>
                      <a:pt x="20" y="18"/>
                      <a:pt x="20" y="14"/>
                      <a:pt x="20" y="13"/>
                    </a:cubicBezTo>
                    <a:cubicBezTo>
                      <a:pt x="19" y="8"/>
                      <a:pt x="19" y="5"/>
                      <a:pt x="20" y="3"/>
                    </a:cubicBezTo>
                    <a:cubicBezTo>
                      <a:pt x="21" y="1"/>
                      <a:pt x="23" y="0"/>
                      <a:pt x="25" y="5"/>
                    </a:cubicBezTo>
                    <a:cubicBezTo>
                      <a:pt x="27" y="13"/>
                      <a:pt x="24" y="19"/>
                      <a:pt x="24" y="19"/>
                    </a:cubicBezTo>
                    <a:cubicBezTo>
                      <a:pt x="24" y="19"/>
                      <a:pt x="25" y="20"/>
                      <a:pt x="28" y="21"/>
                    </a:cubicBezTo>
                    <a:cubicBezTo>
                      <a:pt x="31" y="23"/>
                      <a:pt x="35" y="24"/>
                      <a:pt x="35" y="24"/>
                    </a:cubicBezTo>
                    <a:cubicBezTo>
                      <a:pt x="35" y="24"/>
                      <a:pt x="38" y="12"/>
                      <a:pt x="41" y="10"/>
                    </a:cubicBezTo>
                    <a:cubicBezTo>
                      <a:pt x="43" y="9"/>
                      <a:pt x="49" y="10"/>
                      <a:pt x="45" y="16"/>
                    </a:cubicBezTo>
                    <a:cubicBezTo>
                      <a:pt x="43" y="20"/>
                      <a:pt x="44" y="20"/>
                      <a:pt x="45" y="22"/>
                    </a:cubicBezTo>
                    <a:cubicBezTo>
                      <a:pt x="47" y="24"/>
                      <a:pt x="47" y="27"/>
                      <a:pt x="52" y="27"/>
                    </a:cubicBezTo>
                    <a:cubicBezTo>
                      <a:pt x="56" y="26"/>
                      <a:pt x="57" y="25"/>
                      <a:pt x="58" y="23"/>
                    </a:cubicBezTo>
                    <a:cubicBezTo>
                      <a:pt x="58" y="21"/>
                      <a:pt x="62" y="15"/>
                      <a:pt x="69" y="19"/>
                    </a:cubicBezTo>
                    <a:cubicBezTo>
                      <a:pt x="69" y="19"/>
                      <a:pt x="74" y="28"/>
                      <a:pt x="78" y="25"/>
                    </a:cubicBezTo>
                    <a:cubicBezTo>
                      <a:pt x="82" y="22"/>
                      <a:pt x="88" y="20"/>
                      <a:pt x="91" y="24"/>
                    </a:cubicBezTo>
                    <a:cubicBezTo>
                      <a:pt x="94" y="28"/>
                      <a:pt x="87" y="34"/>
                      <a:pt x="85" y="37"/>
                    </a:cubicBezTo>
                    <a:cubicBezTo>
                      <a:pt x="84" y="39"/>
                      <a:pt x="84" y="40"/>
                      <a:pt x="81" y="43"/>
                    </a:cubicBezTo>
                    <a:cubicBezTo>
                      <a:pt x="78" y="46"/>
                      <a:pt x="71" y="47"/>
                      <a:pt x="68" y="42"/>
                    </a:cubicBezTo>
                    <a:cubicBezTo>
                      <a:pt x="65" y="37"/>
                      <a:pt x="63" y="30"/>
                      <a:pt x="61" y="40"/>
                    </a:cubicBezTo>
                    <a:cubicBezTo>
                      <a:pt x="59" y="50"/>
                      <a:pt x="55" y="50"/>
                      <a:pt x="55" y="50"/>
                    </a:cubicBezTo>
                    <a:cubicBezTo>
                      <a:pt x="55" y="50"/>
                      <a:pt x="46" y="51"/>
                      <a:pt x="51" y="46"/>
                    </a:cubicBezTo>
                    <a:cubicBezTo>
                      <a:pt x="51" y="46"/>
                      <a:pt x="55" y="39"/>
                      <a:pt x="54" y="36"/>
                    </a:cubicBezTo>
                    <a:cubicBezTo>
                      <a:pt x="53" y="33"/>
                      <a:pt x="47" y="32"/>
                      <a:pt x="47" y="32"/>
                    </a:cubicBezTo>
                    <a:cubicBezTo>
                      <a:pt x="47" y="32"/>
                      <a:pt x="43" y="28"/>
                      <a:pt x="43" y="39"/>
                    </a:cubicBezTo>
                    <a:cubicBezTo>
                      <a:pt x="43" y="39"/>
                      <a:pt x="42" y="41"/>
                      <a:pt x="44" y="43"/>
                    </a:cubicBezTo>
                    <a:cubicBezTo>
                      <a:pt x="46" y="44"/>
                      <a:pt x="45" y="48"/>
                      <a:pt x="42" y="49"/>
                    </a:cubicBezTo>
                    <a:cubicBezTo>
                      <a:pt x="40" y="50"/>
                      <a:pt x="34" y="49"/>
                      <a:pt x="36" y="45"/>
                    </a:cubicBezTo>
                    <a:cubicBezTo>
                      <a:pt x="37" y="41"/>
                      <a:pt x="36" y="34"/>
                      <a:pt x="34" y="33"/>
                    </a:cubicBezTo>
                    <a:cubicBezTo>
                      <a:pt x="33" y="32"/>
                      <a:pt x="28" y="30"/>
                      <a:pt x="26" y="33"/>
                    </a:cubicBezTo>
                    <a:cubicBezTo>
                      <a:pt x="25" y="36"/>
                      <a:pt x="23" y="38"/>
                      <a:pt x="21" y="36"/>
                    </a:cubicBezTo>
                    <a:cubicBezTo>
                      <a:pt x="18" y="33"/>
                      <a:pt x="21" y="29"/>
                      <a:pt x="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5" name="Freeform 81">
                <a:extLst>
                  <a:ext uri="{FF2B5EF4-FFF2-40B4-BE49-F238E27FC236}">
                    <a16:creationId xmlns:a16="http://schemas.microsoft.com/office/drawing/2014/main" id="{EFB02A37-F49C-4854-A985-C11DC7B643F6}"/>
                  </a:ext>
                </a:extLst>
              </p:cNvPr>
              <p:cNvSpPr>
                <a:spLocks noEditPoints="1"/>
              </p:cNvSpPr>
              <p:nvPr/>
            </p:nvSpPr>
            <p:spPr bwMode="auto">
              <a:xfrm>
                <a:off x="1933576" y="1935163"/>
                <a:ext cx="138113" cy="152400"/>
              </a:xfrm>
              <a:custGeom>
                <a:avLst/>
                <a:gdLst>
                  <a:gd name="T0" fmla="*/ 1 w 90"/>
                  <a:gd name="T1" fmla="*/ 34 h 99"/>
                  <a:gd name="T2" fmla="*/ 8 w 90"/>
                  <a:gd name="T3" fmla="*/ 30 h 99"/>
                  <a:gd name="T4" fmla="*/ 12 w 90"/>
                  <a:gd name="T5" fmla="*/ 38 h 99"/>
                  <a:gd name="T6" fmla="*/ 18 w 90"/>
                  <a:gd name="T7" fmla="*/ 42 h 99"/>
                  <a:gd name="T8" fmla="*/ 23 w 90"/>
                  <a:gd name="T9" fmla="*/ 48 h 99"/>
                  <a:gd name="T10" fmla="*/ 31 w 90"/>
                  <a:gd name="T11" fmla="*/ 55 h 99"/>
                  <a:gd name="T12" fmla="*/ 32 w 90"/>
                  <a:gd name="T13" fmla="*/ 50 h 99"/>
                  <a:gd name="T14" fmla="*/ 35 w 90"/>
                  <a:gd name="T15" fmla="*/ 57 h 99"/>
                  <a:gd name="T16" fmla="*/ 39 w 90"/>
                  <a:gd name="T17" fmla="*/ 59 h 99"/>
                  <a:gd name="T18" fmla="*/ 41 w 90"/>
                  <a:gd name="T19" fmla="*/ 63 h 99"/>
                  <a:gd name="T20" fmla="*/ 57 w 90"/>
                  <a:gd name="T21" fmla="*/ 74 h 99"/>
                  <a:gd name="T22" fmla="*/ 51 w 90"/>
                  <a:gd name="T23" fmla="*/ 80 h 99"/>
                  <a:gd name="T24" fmla="*/ 41 w 90"/>
                  <a:gd name="T25" fmla="*/ 75 h 99"/>
                  <a:gd name="T26" fmla="*/ 43 w 90"/>
                  <a:gd name="T27" fmla="*/ 85 h 99"/>
                  <a:gd name="T28" fmla="*/ 30 w 90"/>
                  <a:gd name="T29" fmla="*/ 88 h 99"/>
                  <a:gd name="T30" fmla="*/ 26 w 90"/>
                  <a:gd name="T31" fmla="*/ 76 h 99"/>
                  <a:gd name="T32" fmla="*/ 27 w 90"/>
                  <a:gd name="T33" fmla="*/ 70 h 99"/>
                  <a:gd name="T34" fmla="*/ 32 w 90"/>
                  <a:gd name="T35" fmla="*/ 71 h 99"/>
                  <a:gd name="T36" fmla="*/ 30 w 90"/>
                  <a:gd name="T37" fmla="*/ 64 h 99"/>
                  <a:gd name="T38" fmla="*/ 21 w 90"/>
                  <a:gd name="T39" fmla="*/ 55 h 99"/>
                  <a:gd name="T40" fmla="*/ 11 w 90"/>
                  <a:gd name="T41" fmla="*/ 85 h 99"/>
                  <a:gd name="T42" fmla="*/ 1 w 90"/>
                  <a:gd name="T43" fmla="*/ 89 h 99"/>
                  <a:gd name="T44" fmla="*/ 2 w 90"/>
                  <a:gd name="T45" fmla="*/ 84 h 99"/>
                  <a:gd name="T46" fmla="*/ 11 w 90"/>
                  <a:gd name="T47" fmla="*/ 67 h 99"/>
                  <a:gd name="T48" fmla="*/ 15 w 90"/>
                  <a:gd name="T49" fmla="*/ 50 h 99"/>
                  <a:gd name="T50" fmla="*/ 1 w 90"/>
                  <a:gd name="T51" fmla="*/ 34 h 99"/>
                  <a:gd name="T52" fmla="*/ 24 w 90"/>
                  <a:gd name="T53" fmla="*/ 37 h 99"/>
                  <a:gd name="T54" fmla="*/ 24 w 90"/>
                  <a:gd name="T55" fmla="*/ 44 h 99"/>
                  <a:gd name="T56" fmla="*/ 30 w 90"/>
                  <a:gd name="T57" fmla="*/ 43 h 99"/>
                  <a:gd name="T58" fmla="*/ 39 w 90"/>
                  <a:gd name="T59" fmla="*/ 32 h 99"/>
                  <a:gd name="T60" fmla="*/ 42 w 90"/>
                  <a:gd name="T61" fmla="*/ 31 h 99"/>
                  <a:gd name="T62" fmla="*/ 44 w 90"/>
                  <a:gd name="T63" fmla="*/ 50 h 99"/>
                  <a:gd name="T64" fmla="*/ 51 w 90"/>
                  <a:gd name="T65" fmla="*/ 57 h 99"/>
                  <a:gd name="T66" fmla="*/ 54 w 90"/>
                  <a:gd name="T67" fmla="*/ 45 h 99"/>
                  <a:gd name="T68" fmla="*/ 56 w 90"/>
                  <a:gd name="T69" fmla="*/ 37 h 99"/>
                  <a:gd name="T70" fmla="*/ 63 w 90"/>
                  <a:gd name="T71" fmla="*/ 38 h 99"/>
                  <a:gd name="T72" fmla="*/ 74 w 90"/>
                  <a:gd name="T73" fmla="*/ 46 h 99"/>
                  <a:gd name="T74" fmla="*/ 82 w 90"/>
                  <a:gd name="T75" fmla="*/ 49 h 99"/>
                  <a:gd name="T76" fmla="*/ 87 w 90"/>
                  <a:gd name="T77" fmla="*/ 43 h 99"/>
                  <a:gd name="T78" fmla="*/ 64 w 90"/>
                  <a:gd name="T79" fmla="*/ 29 h 99"/>
                  <a:gd name="T80" fmla="*/ 84 w 90"/>
                  <a:gd name="T81" fmla="*/ 9 h 99"/>
                  <a:gd name="T82" fmla="*/ 77 w 90"/>
                  <a:gd name="T83" fmla="*/ 4 h 99"/>
                  <a:gd name="T84" fmla="*/ 64 w 90"/>
                  <a:gd name="T85" fmla="*/ 19 h 99"/>
                  <a:gd name="T86" fmla="*/ 55 w 90"/>
                  <a:gd name="T87" fmla="*/ 23 h 99"/>
                  <a:gd name="T88" fmla="*/ 47 w 90"/>
                  <a:gd name="T89" fmla="*/ 11 h 99"/>
                  <a:gd name="T90" fmla="*/ 49 w 90"/>
                  <a:gd name="T91" fmla="*/ 6 h 99"/>
                  <a:gd name="T92" fmla="*/ 43 w 90"/>
                  <a:gd name="T93" fmla="*/ 0 h 99"/>
                  <a:gd name="T94" fmla="*/ 35 w 90"/>
                  <a:gd name="T95" fmla="*/ 10 h 99"/>
                  <a:gd name="T96" fmla="*/ 20 w 90"/>
                  <a:gd name="T97" fmla="*/ 2 h 99"/>
                  <a:gd name="T98" fmla="*/ 18 w 90"/>
                  <a:gd name="T99" fmla="*/ 8 h 99"/>
                  <a:gd name="T100" fmla="*/ 30 w 90"/>
                  <a:gd name="T101" fmla="*/ 16 h 99"/>
                  <a:gd name="T102" fmla="*/ 24 w 90"/>
                  <a:gd name="T103"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99">
                    <a:moveTo>
                      <a:pt x="1" y="34"/>
                    </a:moveTo>
                    <a:cubicBezTo>
                      <a:pt x="1" y="34"/>
                      <a:pt x="4" y="28"/>
                      <a:pt x="8" y="30"/>
                    </a:cubicBezTo>
                    <a:cubicBezTo>
                      <a:pt x="11" y="33"/>
                      <a:pt x="11" y="37"/>
                      <a:pt x="12" y="38"/>
                    </a:cubicBezTo>
                    <a:cubicBezTo>
                      <a:pt x="13" y="39"/>
                      <a:pt x="17" y="42"/>
                      <a:pt x="18" y="42"/>
                    </a:cubicBezTo>
                    <a:cubicBezTo>
                      <a:pt x="20" y="42"/>
                      <a:pt x="22" y="40"/>
                      <a:pt x="23" y="48"/>
                    </a:cubicBezTo>
                    <a:cubicBezTo>
                      <a:pt x="23" y="48"/>
                      <a:pt x="26" y="53"/>
                      <a:pt x="31" y="55"/>
                    </a:cubicBezTo>
                    <a:cubicBezTo>
                      <a:pt x="32" y="50"/>
                      <a:pt x="32" y="50"/>
                      <a:pt x="32" y="50"/>
                    </a:cubicBezTo>
                    <a:cubicBezTo>
                      <a:pt x="32" y="50"/>
                      <a:pt x="33" y="54"/>
                      <a:pt x="35" y="57"/>
                    </a:cubicBezTo>
                    <a:cubicBezTo>
                      <a:pt x="37" y="60"/>
                      <a:pt x="38" y="57"/>
                      <a:pt x="39" y="59"/>
                    </a:cubicBezTo>
                    <a:cubicBezTo>
                      <a:pt x="40" y="62"/>
                      <a:pt x="41" y="63"/>
                      <a:pt x="41" y="63"/>
                    </a:cubicBezTo>
                    <a:cubicBezTo>
                      <a:pt x="57" y="74"/>
                      <a:pt x="57" y="74"/>
                      <a:pt x="57" y="74"/>
                    </a:cubicBezTo>
                    <a:cubicBezTo>
                      <a:pt x="57" y="74"/>
                      <a:pt x="58" y="81"/>
                      <a:pt x="51" y="80"/>
                    </a:cubicBezTo>
                    <a:cubicBezTo>
                      <a:pt x="44" y="78"/>
                      <a:pt x="43" y="72"/>
                      <a:pt x="41" y="75"/>
                    </a:cubicBezTo>
                    <a:cubicBezTo>
                      <a:pt x="40" y="79"/>
                      <a:pt x="42" y="82"/>
                      <a:pt x="43" y="85"/>
                    </a:cubicBezTo>
                    <a:cubicBezTo>
                      <a:pt x="43" y="88"/>
                      <a:pt x="36" y="99"/>
                      <a:pt x="30" y="88"/>
                    </a:cubicBezTo>
                    <a:cubicBezTo>
                      <a:pt x="26" y="76"/>
                      <a:pt x="26" y="76"/>
                      <a:pt x="26" y="76"/>
                    </a:cubicBezTo>
                    <a:cubicBezTo>
                      <a:pt x="26" y="76"/>
                      <a:pt x="26" y="72"/>
                      <a:pt x="27" y="70"/>
                    </a:cubicBezTo>
                    <a:cubicBezTo>
                      <a:pt x="29" y="69"/>
                      <a:pt x="32" y="71"/>
                      <a:pt x="32" y="71"/>
                    </a:cubicBezTo>
                    <a:cubicBezTo>
                      <a:pt x="32" y="71"/>
                      <a:pt x="34" y="69"/>
                      <a:pt x="30" y="64"/>
                    </a:cubicBezTo>
                    <a:cubicBezTo>
                      <a:pt x="27" y="59"/>
                      <a:pt x="21" y="56"/>
                      <a:pt x="21" y="55"/>
                    </a:cubicBezTo>
                    <a:cubicBezTo>
                      <a:pt x="20" y="55"/>
                      <a:pt x="15" y="76"/>
                      <a:pt x="11" y="85"/>
                    </a:cubicBezTo>
                    <a:cubicBezTo>
                      <a:pt x="7" y="93"/>
                      <a:pt x="3" y="90"/>
                      <a:pt x="1" y="89"/>
                    </a:cubicBezTo>
                    <a:cubicBezTo>
                      <a:pt x="0" y="88"/>
                      <a:pt x="0" y="85"/>
                      <a:pt x="2" y="84"/>
                    </a:cubicBezTo>
                    <a:cubicBezTo>
                      <a:pt x="5" y="83"/>
                      <a:pt x="7" y="78"/>
                      <a:pt x="11" y="67"/>
                    </a:cubicBezTo>
                    <a:cubicBezTo>
                      <a:pt x="14" y="55"/>
                      <a:pt x="16" y="52"/>
                      <a:pt x="15" y="50"/>
                    </a:cubicBezTo>
                    <a:cubicBezTo>
                      <a:pt x="14" y="49"/>
                      <a:pt x="5" y="37"/>
                      <a:pt x="1" y="34"/>
                    </a:cubicBezTo>
                    <a:close/>
                    <a:moveTo>
                      <a:pt x="24" y="37"/>
                    </a:moveTo>
                    <a:cubicBezTo>
                      <a:pt x="22" y="42"/>
                      <a:pt x="24" y="44"/>
                      <a:pt x="24" y="44"/>
                    </a:cubicBezTo>
                    <a:cubicBezTo>
                      <a:pt x="24" y="44"/>
                      <a:pt x="26" y="43"/>
                      <a:pt x="30" y="43"/>
                    </a:cubicBezTo>
                    <a:cubicBezTo>
                      <a:pt x="34" y="43"/>
                      <a:pt x="37" y="38"/>
                      <a:pt x="39" y="32"/>
                    </a:cubicBezTo>
                    <a:cubicBezTo>
                      <a:pt x="40" y="26"/>
                      <a:pt x="41" y="30"/>
                      <a:pt x="42" y="31"/>
                    </a:cubicBezTo>
                    <a:cubicBezTo>
                      <a:pt x="42" y="32"/>
                      <a:pt x="43" y="48"/>
                      <a:pt x="44" y="50"/>
                    </a:cubicBezTo>
                    <a:cubicBezTo>
                      <a:pt x="45" y="53"/>
                      <a:pt x="46" y="58"/>
                      <a:pt x="51" y="57"/>
                    </a:cubicBezTo>
                    <a:cubicBezTo>
                      <a:pt x="56" y="56"/>
                      <a:pt x="55" y="50"/>
                      <a:pt x="54" y="45"/>
                    </a:cubicBezTo>
                    <a:cubicBezTo>
                      <a:pt x="52" y="39"/>
                      <a:pt x="54" y="38"/>
                      <a:pt x="56" y="37"/>
                    </a:cubicBezTo>
                    <a:cubicBezTo>
                      <a:pt x="58" y="36"/>
                      <a:pt x="61" y="36"/>
                      <a:pt x="63" y="38"/>
                    </a:cubicBezTo>
                    <a:cubicBezTo>
                      <a:pt x="66" y="39"/>
                      <a:pt x="73" y="45"/>
                      <a:pt x="74" y="46"/>
                    </a:cubicBezTo>
                    <a:cubicBezTo>
                      <a:pt x="75" y="46"/>
                      <a:pt x="78" y="49"/>
                      <a:pt x="82" y="49"/>
                    </a:cubicBezTo>
                    <a:cubicBezTo>
                      <a:pt x="90" y="49"/>
                      <a:pt x="87" y="43"/>
                      <a:pt x="87" y="43"/>
                    </a:cubicBezTo>
                    <a:cubicBezTo>
                      <a:pt x="64" y="29"/>
                      <a:pt x="64" y="29"/>
                      <a:pt x="64" y="29"/>
                    </a:cubicBezTo>
                    <a:cubicBezTo>
                      <a:pt x="72" y="27"/>
                      <a:pt x="83" y="15"/>
                      <a:pt x="84" y="9"/>
                    </a:cubicBezTo>
                    <a:cubicBezTo>
                      <a:pt x="85" y="3"/>
                      <a:pt x="82" y="1"/>
                      <a:pt x="77" y="4"/>
                    </a:cubicBezTo>
                    <a:cubicBezTo>
                      <a:pt x="72" y="8"/>
                      <a:pt x="70" y="12"/>
                      <a:pt x="64" y="19"/>
                    </a:cubicBezTo>
                    <a:cubicBezTo>
                      <a:pt x="58" y="27"/>
                      <a:pt x="55" y="23"/>
                      <a:pt x="55" y="23"/>
                    </a:cubicBezTo>
                    <a:cubicBezTo>
                      <a:pt x="46" y="18"/>
                      <a:pt x="47" y="11"/>
                      <a:pt x="47" y="11"/>
                    </a:cubicBezTo>
                    <a:cubicBezTo>
                      <a:pt x="47" y="11"/>
                      <a:pt x="47" y="11"/>
                      <a:pt x="49" y="6"/>
                    </a:cubicBezTo>
                    <a:cubicBezTo>
                      <a:pt x="51" y="1"/>
                      <a:pt x="48" y="0"/>
                      <a:pt x="43" y="0"/>
                    </a:cubicBezTo>
                    <a:cubicBezTo>
                      <a:pt x="40" y="1"/>
                      <a:pt x="35" y="10"/>
                      <a:pt x="35" y="10"/>
                    </a:cubicBezTo>
                    <a:cubicBezTo>
                      <a:pt x="26" y="3"/>
                      <a:pt x="20" y="2"/>
                      <a:pt x="20" y="2"/>
                    </a:cubicBezTo>
                    <a:cubicBezTo>
                      <a:pt x="11" y="3"/>
                      <a:pt x="16" y="9"/>
                      <a:pt x="18" y="8"/>
                    </a:cubicBezTo>
                    <a:cubicBezTo>
                      <a:pt x="21" y="8"/>
                      <a:pt x="30" y="16"/>
                      <a:pt x="30" y="16"/>
                    </a:cubicBezTo>
                    <a:cubicBezTo>
                      <a:pt x="32" y="25"/>
                      <a:pt x="27" y="33"/>
                      <a:pt x="2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6" name="Freeform 82">
                <a:extLst>
                  <a:ext uri="{FF2B5EF4-FFF2-40B4-BE49-F238E27FC236}">
                    <a16:creationId xmlns:a16="http://schemas.microsoft.com/office/drawing/2014/main" id="{FE7C2A4C-84A7-40B9-8A24-7E6ABA8BAA02}"/>
                  </a:ext>
                </a:extLst>
              </p:cNvPr>
              <p:cNvSpPr>
                <a:spLocks noEditPoints="1"/>
              </p:cNvSpPr>
              <p:nvPr/>
            </p:nvSpPr>
            <p:spPr bwMode="auto">
              <a:xfrm>
                <a:off x="2097088" y="1790701"/>
                <a:ext cx="144463" cy="127000"/>
              </a:xfrm>
              <a:custGeom>
                <a:avLst/>
                <a:gdLst>
                  <a:gd name="T0" fmla="*/ 37 w 94"/>
                  <a:gd name="T1" fmla="*/ 17 h 83"/>
                  <a:gd name="T2" fmla="*/ 38 w 94"/>
                  <a:gd name="T3" fmla="*/ 8 h 83"/>
                  <a:gd name="T4" fmla="*/ 27 w 94"/>
                  <a:gd name="T5" fmla="*/ 1 h 83"/>
                  <a:gd name="T6" fmla="*/ 28 w 94"/>
                  <a:gd name="T7" fmla="*/ 14 h 83"/>
                  <a:gd name="T8" fmla="*/ 19 w 94"/>
                  <a:gd name="T9" fmla="*/ 38 h 83"/>
                  <a:gd name="T10" fmla="*/ 14 w 94"/>
                  <a:gd name="T11" fmla="*/ 31 h 83"/>
                  <a:gd name="T12" fmla="*/ 2 w 94"/>
                  <a:gd name="T13" fmla="*/ 66 h 83"/>
                  <a:gd name="T14" fmla="*/ 24 w 94"/>
                  <a:gd name="T15" fmla="*/ 43 h 83"/>
                  <a:gd name="T16" fmla="*/ 41 w 94"/>
                  <a:gd name="T17" fmla="*/ 43 h 83"/>
                  <a:gd name="T18" fmla="*/ 35 w 94"/>
                  <a:gd name="T19" fmla="*/ 65 h 83"/>
                  <a:gd name="T20" fmla="*/ 32 w 94"/>
                  <a:gd name="T21" fmla="*/ 59 h 83"/>
                  <a:gd name="T22" fmla="*/ 48 w 94"/>
                  <a:gd name="T23" fmla="*/ 79 h 83"/>
                  <a:gd name="T24" fmla="*/ 56 w 94"/>
                  <a:gd name="T25" fmla="*/ 79 h 83"/>
                  <a:gd name="T26" fmla="*/ 83 w 94"/>
                  <a:gd name="T27" fmla="*/ 81 h 83"/>
                  <a:gd name="T28" fmla="*/ 68 w 94"/>
                  <a:gd name="T29" fmla="*/ 72 h 83"/>
                  <a:gd name="T30" fmla="*/ 74 w 94"/>
                  <a:gd name="T31" fmla="*/ 65 h 83"/>
                  <a:gd name="T32" fmla="*/ 48 w 94"/>
                  <a:gd name="T33" fmla="*/ 45 h 83"/>
                  <a:gd name="T34" fmla="*/ 49 w 94"/>
                  <a:gd name="T35" fmla="*/ 34 h 83"/>
                  <a:gd name="T36" fmla="*/ 40 w 94"/>
                  <a:gd name="T37" fmla="*/ 31 h 83"/>
                  <a:gd name="T38" fmla="*/ 53 w 94"/>
                  <a:gd name="T39" fmla="*/ 17 h 83"/>
                  <a:gd name="T40" fmla="*/ 63 w 94"/>
                  <a:gd name="T41" fmla="*/ 25 h 83"/>
                  <a:gd name="T42" fmla="*/ 63 w 94"/>
                  <a:gd name="T43" fmla="*/ 8 h 83"/>
                  <a:gd name="T44" fmla="*/ 27 w 94"/>
                  <a:gd name="T45" fmla="*/ 39 h 83"/>
                  <a:gd name="T46" fmla="*/ 37 w 94"/>
                  <a:gd name="T47" fmla="*/ 38 h 83"/>
                  <a:gd name="T48" fmla="*/ 50 w 94"/>
                  <a:gd name="T49" fmla="*/ 60 h 83"/>
                  <a:gd name="T50" fmla="*/ 52 w 94"/>
                  <a:gd name="T51" fmla="*/ 64 h 83"/>
                  <a:gd name="T52" fmla="*/ 51 w 94"/>
                  <a:gd name="T53" fmla="*/ 76 h 83"/>
                  <a:gd name="T54" fmla="*/ 47 w 94"/>
                  <a:gd name="T55" fmla="*/ 54 h 83"/>
                  <a:gd name="T56" fmla="*/ 63 w 94"/>
                  <a:gd name="T57" fmla="*/ 46 h 83"/>
                  <a:gd name="T58" fmla="*/ 61 w 94"/>
                  <a:gd name="T59" fmla="*/ 66 h 83"/>
                  <a:gd name="T60" fmla="*/ 61 w 94"/>
                  <a:gd name="T61" fmla="*/ 56 h 83"/>
                  <a:gd name="T62" fmla="*/ 50 w 94"/>
                  <a:gd name="T6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83">
                    <a:moveTo>
                      <a:pt x="63" y="8"/>
                    </a:moveTo>
                    <a:cubicBezTo>
                      <a:pt x="51" y="9"/>
                      <a:pt x="37" y="17"/>
                      <a:pt x="37" y="17"/>
                    </a:cubicBezTo>
                    <a:cubicBezTo>
                      <a:pt x="37" y="17"/>
                      <a:pt x="34" y="12"/>
                      <a:pt x="35" y="11"/>
                    </a:cubicBezTo>
                    <a:cubicBezTo>
                      <a:pt x="35" y="10"/>
                      <a:pt x="36" y="10"/>
                      <a:pt x="38" y="8"/>
                    </a:cubicBezTo>
                    <a:cubicBezTo>
                      <a:pt x="40" y="6"/>
                      <a:pt x="40" y="3"/>
                      <a:pt x="40" y="3"/>
                    </a:cubicBezTo>
                    <a:cubicBezTo>
                      <a:pt x="39" y="0"/>
                      <a:pt x="27" y="1"/>
                      <a:pt x="27" y="1"/>
                    </a:cubicBezTo>
                    <a:cubicBezTo>
                      <a:pt x="15" y="8"/>
                      <a:pt x="5" y="5"/>
                      <a:pt x="5" y="5"/>
                    </a:cubicBezTo>
                    <a:cubicBezTo>
                      <a:pt x="10" y="20"/>
                      <a:pt x="26" y="14"/>
                      <a:pt x="28" y="14"/>
                    </a:cubicBezTo>
                    <a:cubicBezTo>
                      <a:pt x="30" y="14"/>
                      <a:pt x="31" y="20"/>
                      <a:pt x="31" y="22"/>
                    </a:cubicBezTo>
                    <a:cubicBezTo>
                      <a:pt x="30" y="24"/>
                      <a:pt x="24" y="28"/>
                      <a:pt x="19" y="38"/>
                    </a:cubicBezTo>
                    <a:cubicBezTo>
                      <a:pt x="13" y="47"/>
                      <a:pt x="16" y="36"/>
                      <a:pt x="16" y="36"/>
                    </a:cubicBezTo>
                    <a:cubicBezTo>
                      <a:pt x="21" y="27"/>
                      <a:pt x="14" y="31"/>
                      <a:pt x="14" y="31"/>
                    </a:cubicBezTo>
                    <a:cubicBezTo>
                      <a:pt x="6" y="39"/>
                      <a:pt x="1" y="53"/>
                      <a:pt x="1" y="59"/>
                    </a:cubicBezTo>
                    <a:cubicBezTo>
                      <a:pt x="0" y="66"/>
                      <a:pt x="2" y="66"/>
                      <a:pt x="2" y="66"/>
                    </a:cubicBezTo>
                    <a:cubicBezTo>
                      <a:pt x="6" y="68"/>
                      <a:pt x="11" y="67"/>
                      <a:pt x="11" y="67"/>
                    </a:cubicBezTo>
                    <a:cubicBezTo>
                      <a:pt x="10" y="66"/>
                      <a:pt x="24" y="43"/>
                      <a:pt x="24" y="43"/>
                    </a:cubicBezTo>
                    <a:cubicBezTo>
                      <a:pt x="27" y="49"/>
                      <a:pt x="35" y="52"/>
                      <a:pt x="37" y="51"/>
                    </a:cubicBezTo>
                    <a:cubicBezTo>
                      <a:pt x="38" y="51"/>
                      <a:pt x="41" y="43"/>
                      <a:pt x="41" y="43"/>
                    </a:cubicBezTo>
                    <a:cubicBezTo>
                      <a:pt x="44" y="50"/>
                      <a:pt x="44" y="50"/>
                      <a:pt x="44" y="50"/>
                    </a:cubicBezTo>
                    <a:cubicBezTo>
                      <a:pt x="45" y="55"/>
                      <a:pt x="35" y="65"/>
                      <a:pt x="35" y="65"/>
                    </a:cubicBezTo>
                    <a:cubicBezTo>
                      <a:pt x="34" y="65"/>
                      <a:pt x="34" y="62"/>
                      <a:pt x="34" y="62"/>
                    </a:cubicBezTo>
                    <a:cubicBezTo>
                      <a:pt x="34" y="58"/>
                      <a:pt x="32" y="59"/>
                      <a:pt x="32" y="59"/>
                    </a:cubicBezTo>
                    <a:cubicBezTo>
                      <a:pt x="30" y="67"/>
                      <a:pt x="33" y="71"/>
                      <a:pt x="33" y="71"/>
                    </a:cubicBezTo>
                    <a:cubicBezTo>
                      <a:pt x="33" y="71"/>
                      <a:pt x="47" y="77"/>
                      <a:pt x="48" y="79"/>
                    </a:cubicBezTo>
                    <a:cubicBezTo>
                      <a:pt x="50" y="81"/>
                      <a:pt x="53" y="83"/>
                      <a:pt x="55" y="82"/>
                    </a:cubicBezTo>
                    <a:cubicBezTo>
                      <a:pt x="57" y="81"/>
                      <a:pt x="56" y="79"/>
                      <a:pt x="56" y="79"/>
                    </a:cubicBezTo>
                    <a:cubicBezTo>
                      <a:pt x="60" y="76"/>
                      <a:pt x="60" y="76"/>
                      <a:pt x="60" y="76"/>
                    </a:cubicBezTo>
                    <a:cubicBezTo>
                      <a:pt x="62" y="78"/>
                      <a:pt x="73" y="82"/>
                      <a:pt x="83" y="81"/>
                    </a:cubicBezTo>
                    <a:cubicBezTo>
                      <a:pt x="94" y="79"/>
                      <a:pt x="88" y="68"/>
                      <a:pt x="84" y="70"/>
                    </a:cubicBezTo>
                    <a:cubicBezTo>
                      <a:pt x="79" y="72"/>
                      <a:pt x="72" y="73"/>
                      <a:pt x="68" y="72"/>
                    </a:cubicBezTo>
                    <a:cubicBezTo>
                      <a:pt x="65" y="71"/>
                      <a:pt x="68" y="68"/>
                      <a:pt x="69" y="68"/>
                    </a:cubicBezTo>
                    <a:cubicBezTo>
                      <a:pt x="69" y="68"/>
                      <a:pt x="71" y="69"/>
                      <a:pt x="74" y="65"/>
                    </a:cubicBezTo>
                    <a:cubicBezTo>
                      <a:pt x="78" y="62"/>
                      <a:pt x="74" y="40"/>
                      <a:pt x="74" y="40"/>
                    </a:cubicBezTo>
                    <a:cubicBezTo>
                      <a:pt x="63" y="32"/>
                      <a:pt x="48" y="45"/>
                      <a:pt x="48" y="45"/>
                    </a:cubicBezTo>
                    <a:cubicBezTo>
                      <a:pt x="48" y="45"/>
                      <a:pt x="43" y="37"/>
                      <a:pt x="42" y="36"/>
                    </a:cubicBezTo>
                    <a:cubicBezTo>
                      <a:pt x="42" y="35"/>
                      <a:pt x="43" y="31"/>
                      <a:pt x="49" y="34"/>
                    </a:cubicBezTo>
                    <a:cubicBezTo>
                      <a:pt x="55" y="36"/>
                      <a:pt x="60" y="36"/>
                      <a:pt x="56" y="31"/>
                    </a:cubicBezTo>
                    <a:cubicBezTo>
                      <a:pt x="51" y="27"/>
                      <a:pt x="40" y="31"/>
                      <a:pt x="40" y="31"/>
                    </a:cubicBezTo>
                    <a:cubicBezTo>
                      <a:pt x="40" y="31"/>
                      <a:pt x="36" y="27"/>
                      <a:pt x="38" y="26"/>
                    </a:cubicBezTo>
                    <a:cubicBezTo>
                      <a:pt x="40" y="24"/>
                      <a:pt x="42" y="20"/>
                      <a:pt x="53" y="17"/>
                    </a:cubicBezTo>
                    <a:cubicBezTo>
                      <a:pt x="64" y="15"/>
                      <a:pt x="62" y="21"/>
                      <a:pt x="62" y="22"/>
                    </a:cubicBezTo>
                    <a:cubicBezTo>
                      <a:pt x="61" y="24"/>
                      <a:pt x="63" y="25"/>
                      <a:pt x="63" y="25"/>
                    </a:cubicBezTo>
                    <a:cubicBezTo>
                      <a:pt x="70" y="23"/>
                      <a:pt x="74" y="17"/>
                      <a:pt x="75" y="15"/>
                    </a:cubicBezTo>
                    <a:cubicBezTo>
                      <a:pt x="75" y="13"/>
                      <a:pt x="75" y="7"/>
                      <a:pt x="63" y="8"/>
                    </a:cubicBezTo>
                    <a:close/>
                    <a:moveTo>
                      <a:pt x="36" y="45"/>
                    </a:moveTo>
                    <a:cubicBezTo>
                      <a:pt x="36" y="45"/>
                      <a:pt x="32" y="48"/>
                      <a:pt x="27" y="39"/>
                    </a:cubicBezTo>
                    <a:cubicBezTo>
                      <a:pt x="27" y="39"/>
                      <a:pt x="32" y="32"/>
                      <a:pt x="34" y="31"/>
                    </a:cubicBezTo>
                    <a:cubicBezTo>
                      <a:pt x="37" y="38"/>
                      <a:pt x="37" y="38"/>
                      <a:pt x="37" y="38"/>
                    </a:cubicBezTo>
                    <a:lnTo>
                      <a:pt x="36" y="45"/>
                    </a:lnTo>
                    <a:close/>
                    <a:moveTo>
                      <a:pt x="50" y="60"/>
                    </a:moveTo>
                    <a:cubicBezTo>
                      <a:pt x="50" y="60"/>
                      <a:pt x="47" y="65"/>
                      <a:pt x="47" y="66"/>
                    </a:cubicBezTo>
                    <a:cubicBezTo>
                      <a:pt x="48" y="67"/>
                      <a:pt x="52" y="64"/>
                      <a:pt x="52" y="64"/>
                    </a:cubicBezTo>
                    <a:cubicBezTo>
                      <a:pt x="56" y="72"/>
                      <a:pt x="56" y="72"/>
                      <a:pt x="56" y="72"/>
                    </a:cubicBezTo>
                    <a:cubicBezTo>
                      <a:pt x="51" y="76"/>
                      <a:pt x="51" y="76"/>
                      <a:pt x="51" y="76"/>
                    </a:cubicBezTo>
                    <a:cubicBezTo>
                      <a:pt x="37" y="69"/>
                      <a:pt x="37" y="69"/>
                      <a:pt x="37" y="69"/>
                    </a:cubicBezTo>
                    <a:cubicBezTo>
                      <a:pt x="37" y="69"/>
                      <a:pt x="46" y="62"/>
                      <a:pt x="47" y="54"/>
                    </a:cubicBezTo>
                    <a:lnTo>
                      <a:pt x="50" y="60"/>
                    </a:lnTo>
                    <a:close/>
                    <a:moveTo>
                      <a:pt x="63" y="46"/>
                    </a:moveTo>
                    <a:cubicBezTo>
                      <a:pt x="68" y="50"/>
                      <a:pt x="66" y="61"/>
                      <a:pt x="66" y="61"/>
                    </a:cubicBezTo>
                    <a:cubicBezTo>
                      <a:pt x="61" y="66"/>
                      <a:pt x="61" y="66"/>
                      <a:pt x="61" y="66"/>
                    </a:cubicBezTo>
                    <a:cubicBezTo>
                      <a:pt x="58" y="61"/>
                      <a:pt x="58" y="61"/>
                      <a:pt x="58" y="61"/>
                    </a:cubicBezTo>
                    <a:cubicBezTo>
                      <a:pt x="58" y="61"/>
                      <a:pt x="62" y="59"/>
                      <a:pt x="61" y="56"/>
                    </a:cubicBezTo>
                    <a:cubicBezTo>
                      <a:pt x="59" y="53"/>
                      <a:pt x="55" y="56"/>
                      <a:pt x="55" y="56"/>
                    </a:cubicBezTo>
                    <a:cubicBezTo>
                      <a:pt x="50" y="50"/>
                      <a:pt x="50" y="50"/>
                      <a:pt x="50" y="50"/>
                    </a:cubicBezTo>
                    <a:cubicBezTo>
                      <a:pt x="50" y="50"/>
                      <a:pt x="59" y="42"/>
                      <a:pt x="6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7" name="Freeform 83">
                <a:extLst>
                  <a:ext uri="{FF2B5EF4-FFF2-40B4-BE49-F238E27FC236}">
                    <a16:creationId xmlns:a16="http://schemas.microsoft.com/office/drawing/2014/main" id="{6703F52F-9E88-4B7D-ABE6-2327B68C8366}"/>
                  </a:ext>
                </a:extLst>
              </p:cNvPr>
              <p:cNvSpPr>
                <a:spLocks/>
              </p:cNvSpPr>
              <p:nvPr/>
            </p:nvSpPr>
            <p:spPr bwMode="auto">
              <a:xfrm>
                <a:off x="2276476" y="1733551"/>
                <a:ext cx="150813" cy="149225"/>
              </a:xfrm>
              <a:custGeom>
                <a:avLst/>
                <a:gdLst>
                  <a:gd name="T0" fmla="*/ 5 w 98"/>
                  <a:gd name="T1" fmla="*/ 15 h 97"/>
                  <a:gd name="T2" fmla="*/ 14 w 98"/>
                  <a:gd name="T3" fmla="*/ 15 h 97"/>
                  <a:gd name="T4" fmla="*/ 48 w 98"/>
                  <a:gd name="T5" fmla="*/ 3 h 97"/>
                  <a:gd name="T6" fmla="*/ 68 w 98"/>
                  <a:gd name="T7" fmla="*/ 1 h 97"/>
                  <a:gd name="T8" fmla="*/ 78 w 98"/>
                  <a:gd name="T9" fmla="*/ 8 h 97"/>
                  <a:gd name="T10" fmla="*/ 63 w 98"/>
                  <a:gd name="T11" fmla="*/ 25 h 97"/>
                  <a:gd name="T12" fmla="*/ 67 w 98"/>
                  <a:gd name="T13" fmla="*/ 35 h 97"/>
                  <a:gd name="T14" fmla="*/ 86 w 98"/>
                  <a:gd name="T15" fmla="*/ 31 h 97"/>
                  <a:gd name="T16" fmla="*/ 93 w 98"/>
                  <a:gd name="T17" fmla="*/ 44 h 97"/>
                  <a:gd name="T18" fmla="*/ 83 w 98"/>
                  <a:gd name="T19" fmla="*/ 43 h 97"/>
                  <a:gd name="T20" fmla="*/ 73 w 98"/>
                  <a:gd name="T21" fmla="*/ 46 h 97"/>
                  <a:gd name="T22" fmla="*/ 71 w 98"/>
                  <a:gd name="T23" fmla="*/ 80 h 97"/>
                  <a:gd name="T24" fmla="*/ 52 w 98"/>
                  <a:gd name="T25" fmla="*/ 84 h 97"/>
                  <a:gd name="T26" fmla="*/ 43 w 98"/>
                  <a:gd name="T27" fmla="*/ 62 h 97"/>
                  <a:gd name="T28" fmla="*/ 57 w 98"/>
                  <a:gd name="T29" fmla="*/ 73 h 97"/>
                  <a:gd name="T30" fmla="*/ 63 w 98"/>
                  <a:gd name="T31" fmla="*/ 47 h 97"/>
                  <a:gd name="T32" fmla="*/ 33 w 98"/>
                  <a:gd name="T33" fmla="*/ 60 h 97"/>
                  <a:gd name="T34" fmla="*/ 22 w 98"/>
                  <a:gd name="T35" fmla="*/ 50 h 97"/>
                  <a:gd name="T36" fmla="*/ 27 w 98"/>
                  <a:gd name="T37" fmla="*/ 46 h 97"/>
                  <a:gd name="T38" fmla="*/ 52 w 98"/>
                  <a:gd name="T39" fmla="*/ 40 h 97"/>
                  <a:gd name="T40" fmla="*/ 53 w 98"/>
                  <a:gd name="T41" fmla="*/ 32 h 97"/>
                  <a:gd name="T42" fmla="*/ 53 w 98"/>
                  <a:gd name="T43" fmla="*/ 24 h 97"/>
                  <a:gd name="T44" fmla="*/ 60 w 98"/>
                  <a:gd name="T45" fmla="*/ 12 h 97"/>
                  <a:gd name="T46" fmla="*/ 46 w 98"/>
                  <a:gd name="T47" fmla="*/ 14 h 97"/>
                  <a:gd name="T48" fmla="*/ 20 w 98"/>
                  <a:gd name="T49" fmla="*/ 27 h 97"/>
                  <a:gd name="T50" fmla="*/ 12 w 98"/>
                  <a:gd name="T51" fmla="*/ 28 h 97"/>
                  <a:gd name="T52" fmla="*/ 5 w 98"/>
                  <a:gd name="T53"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97">
                    <a:moveTo>
                      <a:pt x="5" y="15"/>
                    </a:moveTo>
                    <a:cubicBezTo>
                      <a:pt x="5" y="15"/>
                      <a:pt x="7" y="18"/>
                      <a:pt x="14" y="15"/>
                    </a:cubicBezTo>
                    <a:cubicBezTo>
                      <a:pt x="20" y="13"/>
                      <a:pt x="42" y="4"/>
                      <a:pt x="48" y="3"/>
                    </a:cubicBezTo>
                    <a:cubicBezTo>
                      <a:pt x="54" y="2"/>
                      <a:pt x="64" y="2"/>
                      <a:pt x="68" y="1"/>
                    </a:cubicBezTo>
                    <a:cubicBezTo>
                      <a:pt x="71" y="0"/>
                      <a:pt x="77" y="5"/>
                      <a:pt x="78" y="8"/>
                    </a:cubicBezTo>
                    <a:cubicBezTo>
                      <a:pt x="78" y="12"/>
                      <a:pt x="63" y="25"/>
                      <a:pt x="63" y="25"/>
                    </a:cubicBezTo>
                    <a:cubicBezTo>
                      <a:pt x="63" y="25"/>
                      <a:pt x="60" y="29"/>
                      <a:pt x="67" y="35"/>
                    </a:cubicBezTo>
                    <a:cubicBezTo>
                      <a:pt x="86" y="31"/>
                      <a:pt x="86" y="31"/>
                      <a:pt x="86" y="31"/>
                    </a:cubicBezTo>
                    <a:cubicBezTo>
                      <a:pt x="86" y="31"/>
                      <a:pt x="98" y="36"/>
                      <a:pt x="93" y="44"/>
                    </a:cubicBezTo>
                    <a:cubicBezTo>
                      <a:pt x="93" y="44"/>
                      <a:pt x="86" y="43"/>
                      <a:pt x="83" y="43"/>
                    </a:cubicBezTo>
                    <a:cubicBezTo>
                      <a:pt x="80" y="44"/>
                      <a:pt x="73" y="46"/>
                      <a:pt x="73" y="46"/>
                    </a:cubicBezTo>
                    <a:cubicBezTo>
                      <a:pt x="73" y="46"/>
                      <a:pt x="74" y="69"/>
                      <a:pt x="71" y="80"/>
                    </a:cubicBezTo>
                    <a:cubicBezTo>
                      <a:pt x="67" y="91"/>
                      <a:pt x="74" y="97"/>
                      <a:pt x="52" y="84"/>
                    </a:cubicBezTo>
                    <a:cubicBezTo>
                      <a:pt x="52" y="84"/>
                      <a:pt x="44" y="74"/>
                      <a:pt x="43" y="62"/>
                    </a:cubicBezTo>
                    <a:cubicBezTo>
                      <a:pt x="43" y="62"/>
                      <a:pt x="47" y="75"/>
                      <a:pt x="57" y="73"/>
                    </a:cubicBezTo>
                    <a:cubicBezTo>
                      <a:pt x="66" y="71"/>
                      <a:pt x="63" y="47"/>
                      <a:pt x="63" y="47"/>
                    </a:cubicBezTo>
                    <a:cubicBezTo>
                      <a:pt x="63" y="47"/>
                      <a:pt x="36" y="57"/>
                      <a:pt x="33" y="60"/>
                    </a:cubicBezTo>
                    <a:cubicBezTo>
                      <a:pt x="33" y="60"/>
                      <a:pt x="26" y="62"/>
                      <a:pt x="22" y="50"/>
                    </a:cubicBezTo>
                    <a:cubicBezTo>
                      <a:pt x="22" y="50"/>
                      <a:pt x="25" y="40"/>
                      <a:pt x="27" y="46"/>
                    </a:cubicBezTo>
                    <a:cubicBezTo>
                      <a:pt x="27" y="46"/>
                      <a:pt x="28" y="51"/>
                      <a:pt x="52" y="40"/>
                    </a:cubicBezTo>
                    <a:cubicBezTo>
                      <a:pt x="52" y="40"/>
                      <a:pt x="64" y="39"/>
                      <a:pt x="53" y="32"/>
                    </a:cubicBezTo>
                    <a:cubicBezTo>
                      <a:pt x="46" y="28"/>
                      <a:pt x="53" y="25"/>
                      <a:pt x="53" y="24"/>
                    </a:cubicBezTo>
                    <a:cubicBezTo>
                      <a:pt x="53" y="22"/>
                      <a:pt x="61" y="13"/>
                      <a:pt x="60" y="12"/>
                    </a:cubicBezTo>
                    <a:cubicBezTo>
                      <a:pt x="60" y="11"/>
                      <a:pt x="50" y="12"/>
                      <a:pt x="46" y="14"/>
                    </a:cubicBezTo>
                    <a:cubicBezTo>
                      <a:pt x="41" y="16"/>
                      <a:pt x="21" y="25"/>
                      <a:pt x="20" y="27"/>
                    </a:cubicBezTo>
                    <a:cubicBezTo>
                      <a:pt x="19" y="29"/>
                      <a:pt x="16" y="29"/>
                      <a:pt x="12" y="28"/>
                    </a:cubicBezTo>
                    <a:cubicBezTo>
                      <a:pt x="8" y="27"/>
                      <a:pt x="0" y="23"/>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8" name="Freeform 84">
                <a:extLst>
                  <a:ext uri="{FF2B5EF4-FFF2-40B4-BE49-F238E27FC236}">
                    <a16:creationId xmlns:a16="http://schemas.microsoft.com/office/drawing/2014/main" id="{D8CC1E59-DEE0-41D8-BBE8-48F03B80FF8E}"/>
                  </a:ext>
                </a:extLst>
              </p:cNvPr>
              <p:cNvSpPr>
                <a:spLocks noEditPoints="1"/>
              </p:cNvSpPr>
              <p:nvPr/>
            </p:nvSpPr>
            <p:spPr bwMode="auto">
              <a:xfrm>
                <a:off x="2493963" y="1731963"/>
                <a:ext cx="157163" cy="165100"/>
              </a:xfrm>
              <a:custGeom>
                <a:avLst/>
                <a:gdLst>
                  <a:gd name="T0" fmla="*/ 50 w 102"/>
                  <a:gd name="T1" fmla="*/ 7 h 107"/>
                  <a:gd name="T2" fmla="*/ 56 w 102"/>
                  <a:gd name="T3" fmla="*/ 8 h 107"/>
                  <a:gd name="T4" fmla="*/ 47 w 102"/>
                  <a:gd name="T5" fmla="*/ 20 h 107"/>
                  <a:gd name="T6" fmla="*/ 22 w 102"/>
                  <a:gd name="T7" fmla="*/ 18 h 107"/>
                  <a:gd name="T8" fmla="*/ 15 w 102"/>
                  <a:gd name="T9" fmla="*/ 12 h 107"/>
                  <a:gd name="T10" fmla="*/ 50 w 102"/>
                  <a:gd name="T11" fmla="*/ 7 h 107"/>
                  <a:gd name="T12" fmla="*/ 1 w 102"/>
                  <a:gd name="T13" fmla="*/ 42 h 107"/>
                  <a:gd name="T14" fmla="*/ 6 w 102"/>
                  <a:gd name="T15" fmla="*/ 44 h 107"/>
                  <a:gd name="T16" fmla="*/ 13 w 102"/>
                  <a:gd name="T17" fmla="*/ 42 h 107"/>
                  <a:gd name="T18" fmla="*/ 32 w 102"/>
                  <a:gd name="T19" fmla="*/ 40 h 107"/>
                  <a:gd name="T20" fmla="*/ 35 w 102"/>
                  <a:gd name="T21" fmla="*/ 45 h 107"/>
                  <a:gd name="T22" fmla="*/ 33 w 102"/>
                  <a:gd name="T23" fmla="*/ 49 h 107"/>
                  <a:gd name="T24" fmla="*/ 25 w 102"/>
                  <a:gd name="T25" fmla="*/ 54 h 107"/>
                  <a:gd name="T26" fmla="*/ 24 w 102"/>
                  <a:gd name="T27" fmla="*/ 53 h 107"/>
                  <a:gd name="T28" fmla="*/ 27 w 102"/>
                  <a:gd name="T29" fmla="*/ 51 h 107"/>
                  <a:gd name="T30" fmla="*/ 29 w 102"/>
                  <a:gd name="T31" fmla="*/ 46 h 107"/>
                  <a:gd name="T32" fmla="*/ 23 w 102"/>
                  <a:gd name="T33" fmla="*/ 45 h 107"/>
                  <a:gd name="T34" fmla="*/ 8 w 102"/>
                  <a:gd name="T35" fmla="*/ 56 h 107"/>
                  <a:gd name="T36" fmla="*/ 6 w 102"/>
                  <a:gd name="T37" fmla="*/ 64 h 107"/>
                  <a:gd name="T38" fmla="*/ 23 w 102"/>
                  <a:gd name="T39" fmla="*/ 63 h 107"/>
                  <a:gd name="T40" fmla="*/ 27 w 102"/>
                  <a:gd name="T41" fmla="*/ 65 h 107"/>
                  <a:gd name="T42" fmla="*/ 26 w 102"/>
                  <a:gd name="T43" fmla="*/ 74 h 107"/>
                  <a:gd name="T44" fmla="*/ 35 w 102"/>
                  <a:gd name="T45" fmla="*/ 73 h 107"/>
                  <a:gd name="T46" fmla="*/ 40 w 102"/>
                  <a:gd name="T47" fmla="*/ 57 h 107"/>
                  <a:gd name="T48" fmla="*/ 51 w 102"/>
                  <a:gd name="T49" fmla="*/ 47 h 107"/>
                  <a:gd name="T50" fmla="*/ 47 w 102"/>
                  <a:gd name="T51" fmla="*/ 45 h 107"/>
                  <a:gd name="T52" fmla="*/ 44 w 102"/>
                  <a:gd name="T53" fmla="*/ 44 h 107"/>
                  <a:gd name="T54" fmla="*/ 52 w 102"/>
                  <a:gd name="T55" fmla="*/ 41 h 107"/>
                  <a:gd name="T56" fmla="*/ 60 w 102"/>
                  <a:gd name="T57" fmla="*/ 49 h 107"/>
                  <a:gd name="T58" fmla="*/ 60 w 102"/>
                  <a:gd name="T59" fmla="*/ 55 h 107"/>
                  <a:gd name="T60" fmla="*/ 52 w 102"/>
                  <a:gd name="T61" fmla="*/ 56 h 107"/>
                  <a:gd name="T62" fmla="*/ 50 w 102"/>
                  <a:gd name="T63" fmla="*/ 64 h 107"/>
                  <a:gd name="T64" fmla="*/ 60 w 102"/>
                  <a:gd name="T65" fmla="*/ 67 h 107"/>
                  <a:gd name="T66" fmla="*/ 66 w 102"/>
                  <a:gd name="T67" fmla="*/ 66 h 107"/>
                  <a:gd name="T68" fmla="*/ 59 w 102"/>
                  <a:gd name="T69" fmla="*/ 99 h 107"/>
                  <a:gd name="T70" fmla="*/ 66 w 102"/>
                  <a:gd name="T71" fmla="*/ 107 h 107"/>
                  <a:gd name="T72" fmla="*/ 75 w 102"/>
                  <a:gd name="T73" fmla="*/ 65 h 107"/>
                  <a:gd name="T74" fmla="*/ 85 w 102"/>
                  <a:gd name="T75" fmla="*/ 63 h 107"/>
                  <a:gd name="T76" fmla="*/ 98 w 102"/>
                  <a:gd name="T77" fmla="*/ 63 h 107"/>
                  <a:gd name="T78" fmla="*/ 92 w 102"/>
                  <a:gd name="T79" fmla="*/ 53 h 107"/>
                  <a:gd name="T80" fmla="*/ 77 w 102"/>
                  <a:gd name="T81" fmla="*/ 52 h 107"/>
                  <a:gd name="T82" fmla="*/ 84 w 102"/>
                  <a:gd name="T83" fmla="*/ 28 h 107"/>
                  <a:gd name="T84" fmla="*/ 86 w 102"/>
                  <a:gd name="T85" fmla="*/ 15 h 107"/>
                  <a:gd name="T86" fmla="*/ 78 w 102"/>
                  <a:gd name="T87" fmla="*/ 6 h 107"/>
                  <a:gd name="T88" fmla="*/ 78 w 102"/>
                  <a:gd name="T89" fmla="*/ 15 h 107"/>
                  <a:gd name="T90" fmla="*/ 75 w 102"/>
                  <a:gd name="T91" fmla="*/ 32 h 107"/>
                  <a:gd name="T92" fmla="*/ 66 w 102"/>
                  <a:gd name="T93" fmla="*/ 25 h 107"/>
                  <a:gd name="T94" fmla="*/ 62 w 102"/>
                  <a:gd name="T95" fmla="*/ 27 h 107"/>
                  <a:gd name="T96" fmla="*/ 72 w 102"/>
                  <a:gd name="T97" fmla="*/ 40 h 107"/>
                  <a:gd name="T98" fmla="*/ 70 w 102"/>
                  <a:gd name="T99" fmla="*/ 51 h 107"/>
                  <a:gd name="T100" fmla="*/ 68 w 102"/>
                  <a:gd name="T101" fmla="*/ 50 h 107"/>
                  <a:gd name="T102" fmla="*/ 61 w 102"/>
                  <a:gd name="T103" fmla="*/ 42 h 107"/>
                  <a:gd name="T104" fmla="*/ 49 w 102"/>
                  <a:gd name="T105" fmla="*/ 30 h 107"/>
                  <a:gd name="T106" fmla="*/ 43 w 102"/>
                  <a:gd name="T107" fmla="*/ 25 h 107"/>
                  <a:gd name="T108" fmla="*/ 38 w 102"/>
                  <a:gd name="T109" fmla="*/ 33 h 107"/>
                  <a:gd name="T110" fmla="*/ 24 w 102"/>
                  <a:gd name="T111" fmla="*/ 36 h 107"/>
                  <a:gd name="T112" fmla="*/ 10 w 102"/>
                  <a:gd name="T113" fmla="*/ 37 h 107"/>
                  <a:gd name="T114" fmla="*/ 0 w 102"/>
                  <a:gd name="T115" fmla="*/ 34 h 107"/>
                  <a:gd name="T116" fmla="*/ 1 w 102"/>
                  <a:gd name="T117"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107">
                    <a:moveTo>
                      <a:pt x="50" y="7"/>
                    </a:moveTo>
                    <a:cubicBezTo>
                      <a:pt x="50" y="7"/>
                      <a:pt x="55" y="0"/>
                      <a:pt x="56" y="8"/>
                    </a:cubicBezTo>
                    <a:cubicBezTo>
                      <a:pt x="57" y="16"/>
                      <a:pt x="51" y="19"/>
                      <a:pt x="47" y="20"/>
                    </a:cubicBezTo>
                    <a:cubicBezTo>
                      <a:pt x="42" y="20"/>
                      <a:pt x="27" y="19"/>
                      <a:pt x="22" y="18"/>
                    </a:cubicBezTo>
                    <a:cubicBezTo>
                      <a:pt x="17" y="17"/>
                      <a:pt x="16" y="14"/>
                      <a:pt x="15" y="12"/>
                    </a:cubicBezTo>
                    <a:cubicBezTo>
                      <a:pt x="15" y="12"/>
                      <a:pt x="42" y="14"/>
                      <a:pt x="50" y="7"/>
                    </a:cubicBezTo>
                    <a:close/>
                    <a:moveTo>
                      <a:pt x="1" y="42"/>
                    </a:moveTo>
                    <a:cubicBezTo>
                      <a:pt x="2" y="45"/>
                      <a:pt x="5" y="45"/>
                      <a:pt x="6" y="44"/>
                    </a:cubicBezTo>
                    <a:cubicBezTo>
                      <a:pt x="7" y="44"/>
                      <a:pt x="7" y="44"/>
                      <a:pt x="13" y="42"/>
                    </a:cubicBezTo>
                    <a:cubicBezTo>
                      <a:pt x="19" y="39"/>
                      <a:pt x="27" y="41"/>
                      <a:pt x="32" y="40"/>
                    </a:cubicBezTo>
                    <a:cubicBezTo>
                      <a:pt x="37" y="39"/>
                      <a:pt x="35" y="43"/>
                      <a:pt x="35" y="45"/>
                    </a:cubicBezTo>
                    <a:cubicBezTo>
                      <a:pt x="35" y="46"/>
                      <a:pt x="33" y="49"/>
                      <a:pt x="33" y="49"/>
                    </a:cubicBezTo>
                    <a:cubicBezTo>
                      <a:pt x="33" y="49"/>
                      <a:pt x="30" y="53"/>
                      <a:pt x="25" y="54"/>
                    </a:cubicBezTo>
                    <a:cubicBezTo>
                      <a:pt x="20" y="56"/>
                      <a:pt x="24" y="53"/>
                      <a:pt x="24" y="53"/>
                    </a:cubicBezTo>
                    <a:cubicBezTo>
                      <a:pt x="24" y="53"/>
                      <a:pt x="27" y="51"/>
                      <a:pt x="27" y="51"/>
                    </a:cubicBezTo>
                    <a:cubicBezTo>
                      <a:pt x="28" y="51"/>
                      <a:pt x="32" y="49"/>
                      <a:pt x="29" y="46"/>
                    </a:cubicBezTo>
                    <a:cubicBezTo>
                      <a:pt x="27" y="43"/>
                      <a:pt x="23" y="45"/>
                      <a:pt x="23" y="45"/>
                    </a:cubicBezTo>
                    <a:cubicBezTo>
                      <a:pt x="23" y="45"/>
                      <a:pt x="9" y="55"/>
                      <a:pt x="8" y="56"/>
                    </a:cubicBezTo>
                    <a:cubicBezTo>
                      <a:pt x="6" y="57"/>
                      <a:pt x="2" y="58"/>
                      <a:pt x="6" y="64"/>
                    </a:cubicBezTo>
                    <a:cubicBezTo>
                      <a:pt x="10" y="70"/>
                      <a:pt x="17" y="65"/>
                      <a:pt x="23" y="63"/>
                    </a:cubicBezTo>
                    <a:cubicBezTo>
                      <a:pt x="29" y="60"/>
                      <a:pt x="27" y="65"/>
                      <a:pt x="27" y="65"/>
                    </a:cubicBezTo>
                    <a:cubicBezTo>
                      <a:pt x="26" y="74"/>
                      <a:pt x="26" y="74"/>
                      <a:pt x="26" y="74"/>
                    </a:cubicBezTo>
                    <a:cubicBezTo>
                      <a:pt x="30" y="89"/>
                      <a:pt x="35" y="73"/>
                      <a:pt x="35" y="73"/>
                    </a:cubicBezTo>
                    <a:cubicBezTo>
                      <a:pt x="35" y="73"/>
                      <a:pt x="39" y="57"/>
                      <a:pt x="40" y="57"/>
                    </a:cubicBezTo>
                    <a:cubicBezTo>
                      <a:pt x="41" y="56"/>
                      <a:pt x="50" y="51"/>
                      <a:pt x="51" y="47"/>
                    </a:cubicBezTo>
                    <a:cubicBezTo>
                      <a:pt x="52" y="42"/>
                      <a:pt x="47" y="45"/>
                      <a:pt x="47" y="45"/>
                    </a:cubicBezTo>
                    <a:cubicBezTo>
                      <a:pt x="45" y="46"/>
                      <a:pt x="44" y="44"/>
                      <a:pt x="44" y="44"/>
                    </a:cubicBezTo>
                    <a:cubicBezTo>
                      <a:pt x="47" y="36"/>
                      <a:pt x="50" y="40"/>
                      <a:pt x="52" y="41"/>
                    </a:cubicBezTo>
                    <a:cubicBezTo>
                      <a:pt x="53" y="42"/>
                      <a:pt x="57" y="47"/>
                      <a:pt x="60" y="49"/>
                    </a:cubicBezTo>
                    <a:cubicBezTo>
                      <a:pt x="62" y="51"/>
                      <a:pt x="64" y="54"/>
                      <a:pt x="60" y="55"/>
                    </a:cubicBezTo>
                    <a:cubicBezTo>
                      <a:pt x="57" y="57"/>
                      <a:pt x="52" y="56"/>
                      <a:pt x="52" y="56"/>
                    </a:cubicBezTo>
                    <a:cubicBezTo>
                      <a:pt x="43" y="53"/>
                      <a:pt x="48" y="61"/>
                      <a:pt x="50" y="64"/>
                    </a:cubicBezTo>
                    <a:cubicBezTo>
                      <a:pt x="52" y="67"/>
                      <a:pt x="59" y="68"/>
                      <a:pt x="60" y="67"/>
                    </a:cubicBezTo>
                    <a:cubicBezTo>
                      <a:pt x="62" y="65"/>
                      <a:pt x="66" y="66"/>
                      <a:pt x="66" y="66"/>
                    </a:cubicBezTo>
                    <a:cubicBezTo>
                      <a:pt x="59" y="99"/>
                      <a:pt x="59" y="99"/>
                      <a:pt x="59" y="99"/>
                    </a:cubicBezTo>
                    <a:cubicBezTo>
                      <a:pt x="60" y="107"/>
                      <a:pt x="66" y="107"/>
                      <a:pt x="66" y="107"/>
                    </a:cubicBezTo>
                    <a:cubicBezTo>
                      <a:pt x="75" y="65"/>
                      <a:pt x="75" y="65"/>
                      <a:pt x="75" y="65"/>
                    </a:cubicBezTo>
                    <a:cubicBezTo>
                      <a:pt x="79" y="61"/>
                      <a:pt x="82" y="62"/>
                      <a:pt x="85" y="63"/>
                    </a:cubicBezTo>
                    <a:cubicBezTo>
                      <a:pt x="88" y="63"/>
                      <a:pt x="93" y="64"/>
                      <a:pt x="98" y="63"/>
                    </a:cubicBezTo>
                    <a:cubicBezTo>
                      <a:pt x="102" y="62"/>
                      <a:pt x="97" y="55"/>
                      <a:pt x="92" y="53"/>
                    </a:cubicBezTo>
                    <a:cubicBezTo>
                      <a:pt x="88" y="52"/>
                      <a:pt x="77" y="52"/>
                      <a:pt x="77" y="52"/>
                    </a:cubicBezTo>
                    <a:cubicBezTo>
                      <a:pt x="77" y="49"/>
                      <a:pt x="83" y="30"/>
                      <a:pt x="84" y="28"/>
                    </a:cubicBezTo>
                    <a:cubicBezTo>
                      <a:pt x="85" y="27"/>
                      <a:pt x="88" y="19"/>
                      <a:pt x="86" y="15"/>
                    </a:cubicBezTo>
                    <a:cubicBezTo>
                      <a:pt x="84" y="10"/>
                      <a:pt x="78" y="6"/>
                      <a:pt x="78" y="6"/>
                    </a:cubicBezTo>
                    <a:cubicBezTo>
                      <a:pt x="78" y="6"/>
                      <a:pt x="78" y="12"/>
                      <a:pt x="78" y="15"/>
                    </a:cubicBezTo>
                    <a:cubicBezTo>
                      <a:pt x="79" y="18"/>
                      <a:pt x="77" y="32"/>
                      <a:pt x="75" y="32"/>
                    </a:cubicBezTo>
                    <a:cubicBezTo>
                      <a:pt x="74" y="32"/>
                      <a:pt x="69" y="26"/>
                      <a:pt x="66" y="25"/>
                    </a:cubicBezTo>
                    <a:cubicBezTo>
                      <a:pt x="64" y="24"/>
                      <a:pt x="61" y="24"/>
                      <a:pt x="62" y="27"/>
                    </a:cubicBezTo>
                    <a:cubicBezTo>
                      <a:pt x="62" y="29"/>
                      <a:pt x="72" y="40"/>
                      <a:pt x="72" y="40"/>
                    </a:cubicBezTo>
                    <a:cubicBezTo>
                      <a:pt x="70" y="51"/>
                      <a:pt x="70" y="51"/>
                      <a:pt x="70" y="51"/>
                    </a:cubicBezTo>
                    <a:cubicBezTo>
                      <a:pt x="70" y="51"/>
                      <a:pt x="68" y="51"/>
                      <a:pt x="68" y="50"/>
                    </a:cubicBezTo>
                    <a:cubicBezTo>
                      <a:pt x="68" y="48"/>
                      <a:pt x="62" y="43"/>
                      <a:pt x="61" y="42"/>
                    </a:cubicBezTo>
                    <a:cubicBezTo>
                      <a:pt x="59" y="42"/>
                      <a:pt x="51" y="34"/>
                      <a:pt x="49" y="30"/>
                    </a:cubicBezTo>
                    <a:cubicBezTo>
                      <a:pt x="47" y="26"/>
                      <a:pt x="43" y="25"/>
                      <a:pt x="43" y="25"/>
                    </a:cubicBezTo>
                    <a:cubicBezTo>
                      <a:pt x="43" y="25"/>
                      <a:pt x="42" y="30"/>
                      <a:pt x="38" y="33"/>
                    </a:cubicBezTo>
                    <a:cubicBezTo>
                      <a:pt x="35" y="37"/>
                      <a:pt x="27" y="36"/>
                      <a:pt x="24" y="36"/>
                    </a:cubicBezTo>
                    <a:cubicBezTo>
                      <a:pt x="20" y="36"/>
                      <a:pt x="14" y="37"/>
                      <a:pt x="10" y="37"/>
                    </a:cubicBezTo>
                    <a:cubicBezTo>
                      <a:pt x="6" y="37"/>
                      <a:pt x="0" y="34"/>
                      <a:pt x="0" y="34"/>
                    </a:cubicBezTo>
                    <a:cubicBezTo>
                      <a:pt x="0" y="34"/>
                      <a:pt x="0" y="40"/>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9" name="Freeform 85">
                <a:extLst>
                  <a:ext uri="{FF2B5EF4-FFF2-40B4-BE49-F238E27FC236}">
                    <a16:creationId xmlns:a16="http://schemas.microsoft.com/office/drawing/2014/main" id="{1142BA19-32C4-4584-A47F-46998CABEDD6}"/>
                  </a:ext>
                </a:extLst>
              </p:cNvPr>
              <p:cNvSpPr>
                <a:spLocks/>
              </p:cNvSpPr>
              <p:nvPr/>
            </p:nvSpPr>
            <p:spPr bwMode="auto">
              <a:xfrm>
                <a:off x="2687638" y="1824038"/>
                <a:ext cx="130175" cy="106363"/>
              </a:xfrm>
              <a:custGeom>
                <a:avLst/>
                <a:gdLst>
                  <a:gd name="T0" fmla="*/ 22 w 85"/>
                  <a:gd name="T1" fmla="*/ 0 h 69"/>
                  <a:gd name="T2" fmla="*/ 35 w 85"/>
                  <a:gd name="T3" fmla="*/ 10 h 69"/>
                  <a:gd name="T4" fmla="*/ 47 w 85"/>
                  <a:gd name="T5" fmla="*/ 16 h 69"/>
                  <a:gd name="T6" fmla="*/ 60 w 85"/>
                  <a:gd name="T7" fmla="*/ 16 h 69"/>
                  <a:gd name="T8" fmla="*/ 80 w 85"/>
                  <a:gd name="T9" fmla="*/ 14 h 69"/>
                  <a:gd name="T10" fmla="*/ 77 w 85"/>
                  <a:gd name="T11" fmla="*/ 19 h 69"/>
                  <a:gd name="T12" fmla="*/ 66 w 85"/>
                  <a:gd name="T13" fmla="*/ 22 h 69"/>
                  <a:gd name="T14" fmla="*/ 68 w 85"/>
                  <a:gd name="T15" fmla="*/ 26 h 69"/>
                  <a:gd name="T16" fmla="*/ 57 w 85"/>
                  <a:gd name="T17" fmla="*/ 26 h 69"/>
                  <a:gd name="T18" fmla="*/ 50 w 85"/>
                  <a:gd name="T19" fmla="*/ 31 h 69"/>
                  <a:gd name="T20" fmla="*/ 53 w 85"/>
                  <a:gd name="T21" fmla="*/ 37 h 69"/>
                  <a:gd name="T22" fmla="*/ 51 w 85"/>
                  <a:gd name="T23" fmla="*/ 42 h 69"/>
                  <a:gd name="T24" fmla="*/ 37 w 85"/>
                  <a:gd name="T25" fmla="*/ 43 h 69"/>
                  <a:gd name="T26" fmla="*/ 12 w 85"/>
                  <a:gd name="T27" fmla="*/ 69 h 69"/>
                  <a:gd name="T28" fmla="*/ 6 w 85"/>
                  <a:gd name="T29" fmla="*/ 65 h 69"/>
                  <a:gd name="T30" fmla="*/ 9 w 85"/>
                  <a:gd name="T31" fmla="*/ 46 h 69"/>
                  <a:gd name="T32" fmla="*/ 11 w 85"/>
                  <a:gd name="T33" fmla="*/ 34 h 69"/>
                  <a:gd name="T34" fmla="*/ 38 w 85"/>
                  <a:gd name="T35" fmla="*/ 31 h 69"/>
                  <a:gd name="T36" fmla="*/ 49 w 85"/>
                  <a:gd name="T37" fmla="*/ 23 h 69"/>
                  <a:gd name="T38" fmla="*/ 37 w 85"/>
                  <a:gd name="T39" fmla="*/ 16 h 69"/>
                  <a:gd name="T40" fmla="*/ 22 w 85"/>
                  <a:gd name="T4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69">
                    <a:moveTo>
                      <a:pt x="22" y="0"/>
                    </a:moveTo>
                    <a:cubicBezTo>
                      <a:pt x="22" y="0"/>
                      <a:pt x="30" y="8"/>
                      <a:pt x="35" y="10"/>
                    </a:cubicBezTo>
                    <a:cubicBezTo>
                      <a:pt x="41" y="12"/>
                      <a:pt x="44" y="13"/>
                      <a:pt x="47" y="16"/>
                    </a:cubicBezTo>
                    <a:cubicBezTo>
                      <a:pt x="51" y="18"/>
                      <a:pt x="53" y="19"/>
                      <a:pt x="60" y="16"/>
                    </a:cubicBezTo>
                    <a:cubicBezTo>
                      <a:pt x="67" y="14"/>
                      <a:pt x="75" y="10"/>
                      <a:pt x="80" y="14"/>
                    </a:cubicBezTo>
                    <a:cubicBezTo>
                      <a:pt x="85" y="19"/>
                      <a:pt x="80" y="21"/>
                      <a:pt x="77" y="19"/>
                    </a:cubicBezTo>
                    <a:cubicBezTo>
                      <a:pt x="74" y="17"/>
                      <a:pt x="67" y="20"/>
                      <a:pt x="66" y="22"/>
                    </a:cubicBezTo>
                    <a:cubicBezTo>
                      <a:pt x="64" y="25"/>
                      <a:pt x="70" y="26"/>
                      <a:pt x="68" y="26"/>
                    </a:cubicBezTo>
                    <a:cubicBezTo>
                      <a:pt x="66" y="26"/>
                      <a:pt x="61" y="26"/>
                      <a:pt x="57" y="26"/>
                    </a:cubicBezTo>
                    <a:cubicBezTo>
                      <a:pt x="53" y="26"/>
                      <a:pt x="50" y="31"/>
                      <a:pt x="50" y="31"/>
                    </a:cubicBezTo>
                    <a:cubicBezTo>
                      <a:pt x="50" y="31"/>
                      <a:pt x="55" y="35"/>
                      <a:pt x="53" y="37"/>
                    </a:cubicBezTo>
                    <a:cubicBezTo>
                      <a:pt x="52" y="39"/>
                      <a:pt x="51" y="42"/>
                      <a:pt x="51" y="42"/>
                    </a:cubicBezTo>
                    <a:cubicBezTo>
                      <a:pt x="51" y="42"/>
                      <a:pt x="41" y="40"/>
                      <a:pt x="37" y="43"/>
                    </a:cubicBezTo>
                    <a:cubicBezTo>
                      <a:pt x="33" y="45"/>
                      <a:pt x="12" y="69"/>
                      <a:pt x="12" y="69"/>
                    </a:cubicBezTo>
                    <a:cubicBezTo>
                      <a:pt x="12" y="69"/>
                      <a:pt x="7" y="69"/>
                      <a:pt x="6" y="65"/>
                    </a:cubicBezTo>
                    <a:cubicBezTo>
                      <a:pt x="5" y="60"/>
                      <a:pt x="9" y="46"/>
                      <a:pt x="9" y="46"/>
                    </a:cubicBezTo>
                    <a:cubicBezTo>
                      <a:pt x="9" y="46"/>
                      <a:pt x="0" y="37"/>
                      <a:pt x="11" y="34"/>
                    </a:cubicBezTo>
                    <a:cubicBezTo>
                      <a:pt x="11" y="34"/>
                      <a:pt x="36" y="32"/>
                      <a:pt x="38" y="31"/>
                    </a:cubicBezTo>
                    <a:cubicBezTo>
                      <a:pt x="40" y="31"/>
                      <a:pt x="49" y="24"/>
                      <a:pt x="49" y="23"/>
                    </a:cubicBezTo>
                    <a:cubicBezTo>
                      <a:pt x="49" y="23"/>
                      <a:pt x="44" y="17"/>
                      <a:pt x="37" y="16"/>
                    </a:cubicBezTo>
                    <a:cubicBezTo>
                      <a:pt x="30" y="15"/>
                      <a:pt x="24" y="9"/>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0" name="Freeform 86">
                <a:extLst>
                  <a:ext uri="{FF2B5EF4-FFF2-40B4-BE49-F238E27FC236}">
                    <a16:creationId xmlns:a16="http://schemas.microsoft.com/office/drawing/2014/main" id="{63572DDD-C331-485A-A1D1-791F0A45D364}"/>
                  </a:ext>
                </a:extLst>
              </p:cNvPr>
              <p:cNvSpPr>
                <a:spLocks/>
              </p:cNvSpPr>
              <p:nvPr/>
            </p:nvSpPr>
            <p:spPr bwMode="auto">
              <a:xfrm>
                <a:off x="2705101" y="1884363"/>
                <a:ext cx="28575" cy="30163"/>
              </a:xfrm>
              <a:custGeom>
                <a:avLst/>
                <a:gdLst>
                  <a:gd name="T0" fmla="*/ 19 w 19"/>
                  <a:gd name="T1" fmla="*/ 2 h 20"/>
                  <a:gd name="T2" fmla="*/ 4 w 19"/>
                  <a:gd name="T3" fmla="*/ 19 h 20"/>
                  <a:gd name="T4" fmla="*/ 1 w 19"/>
                  <a:gd name="T5" fmla="*/ 15 h 20"/>
                  <a:gd name="T6" fmla="*/ 2 w 19"/>
                  <a:gd name="T7" fmla="*/ 7 h 20"/>
                  <a:gd name="T8" fmla="*/ 19 w 19"/>
                  <a:gd name="T9" fmla="*/ 2 h 20"/>
                </a:gdLst>
                <a:ahLst/>
                <a:cxnLst>
                  <a:cxn ang="0">
                    <a:pos x="T0" y="T1"/>
                  </a:cxn>
                  <a:cxn ang="0">
                    <a:pos x="T2" y="T3"/>
                  </a:cxn>
                  <a:cxn ang="0">
                    <a:pos x="T4" y="T5"/>
                  </a:cxn>
                  <a:cxn ang="0">
                    <a:pos x="T6" y="T7"/>
                  </a:cxn>
                  <a:cxn ang="0">
                    <a:pos x="T8" y="T9"/>
                  </a:cxn>
                </a:cxnLst>
                <a:rect l="0" t="0" r="r" b="b"/>
                <a:pathLst>
                  <a:path w="19" h="20">
                    <a:moveTo>
                      <a:pt x="19" y="2"/>
                    </a:moveTo>
                    <a:cubicBezTo>
                      <a:pt x="19" y="2"/>
                      <a:pt x="6" y="17"/>
                      <a:pt x="4" y="19"/>
                    </a:cubicBezTo>
                    <a:cubicBezTo>
                      <a:pt x="2" y="20"/>
                      <a:pt x="0" y="18"/>
                      <a:pt x="1" y="15"/>
                    </a:cubicBezTo>
                    <a:cubicBezTo>
                      <a:pt x="1" y="11"/>
                      <a:pt x="1" y="8"/>
                      <a:pt x="2" y="7"/>
                    </a:cubicBezTo>
                    <a:cubicBezTo>
                      <a:pt x="2" y="7"/>
                      <a:pt x="17" y="0"/>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1" name="Freeform 87">
                <a:extLst>
                  <a:ext uri="{FF2B5EF4-FFF2-40B4-BE49-F238E27FC236}">
                    <a16:creationId xmlns:a16="http://schemas.microsoft.com/office/drawing/2014/main" id="{2D208CF7-92DF-439B-9540-BE9C6A2FE874}"/>
                  </a:ext>
                </a:extLst>
              </p:cNvPr>
              <p:cNvSpPr>
                <a:spLocks noEditPoints="1"/>
              </p:cNvSpPr>
              <p:nvPr/>
            </p:nvSpPr>
            <p:spPr bwMode="auto">
              <a:xfrm>
                <a:off x="2738438" y="1863726"/>
                <a:ext cx="104775" cy="128588"/>
              </a:xfrm>
              <a:custGeom>
                <a:avLst/>
                <a:gdLst>
                  <a:gd name="T0" fmla="*/ 44 w 68"/>
                  <a:gd name="T1" fmla="*/ 65 h 83"/>
                  <a:gd name="T2" fmla="*/ 37 w 68"/>
                  <a:gd name="T3" fmla="*/ 51 h 83"/>
                  <a:gd name="T4" fmla="*/ 46 w 68"/>
                  <a:gd name="T5" fmla="*/ 41 h 83"/>
                  <a:gd name="T6" fmla="*/ 44 w 68"/>
                  <a:gd name="T7" fmla="*/ 27 h 83"/>
                  <a:gd name="T8" fmla="*/ 52 w 68"/>
                  <a:gd name="T9" fmla="*/ 25 h 83"/>
                  <a:gd name="T10" fmla="*/ 65 w 68"/>
                  <a:gd name="T11" fmla="*/ 26 h 83"/>
                  <a:gd name="T12" fmla="*/ 59 w 68"/>
                  <a:gd name="T13" fmla="*/ 14 h 83"/>
                  <a:gd name="T14" fmla="*/ 64 w 68"/>
                  <a:gd name="T15" fmla="*/ 10 h 83"/>
                  <a:gd name="T16" fmla="*/ 62 w 68"/>
                  <a:gd name="T17" fmla="*/ 0 h 83"/>
                  <a:gd name="T18" fmla="*/ 50 w 68"/>
                  <a:gd name="T19" fmla="*/ 11 h 83"/>
                  <a:gd name="T20" fmla="*/ 34 w 68"/>
                  <a:gd name="T21" fmla="*/ 8 h 83"/>
                  <a:gd name="T22" fmla="*/ 29 w 68"/>
                  <a:gd name="T23" fmla="*/ 11 h 83"/>
                  <a:gd name="T24" fmla="*/ 35 w 68"/>
                  <a:gd name="T25" fmla="*/ 18 h 83"/>
                  <a:gd name="T26" fmla="*/ 36 w 68"/>
                  <a:gd name="T27" fmla="*/ 22 h 83"/>
                  <a:gd name="T28" fmla="*/ 31 w 68"/>
                  <a:gd name="T29" fmla="*/ 24 h 83"/>
                  <a:gd name="T30" fmla="*/ 27 w 68"/>
                  <a:gd name="T31" fmla="*/ 23 h 83"/>
                  <a:gd name="T32" fmla="*/ 25 w 68"/>
                  <a:gd name="T33" fmla="*/ 13 h 83"/>
                  <a:gd name="T34" fmla="*/ 19 w 68"/>
                  <a:gd name="T35" fmla="*/ 19 h 83"/>
                  <a:gd name="T36" fmla="*/ 15 w 68"/>
                  <a:gd name="T37" fmla="*/ 22 h 83"/>
                  <a:gd name="T38" fmla="*/ 19 w 68"/>
                  <a:gd name="T39" fmla="*/ 22 h 83"/>
                  <a:gd name="T40" fmla="*/ 24 w 68"/>
                  <a:gd name="T41" fmla="*/ 38 h 83"/>
                  <a:gd name="T42" fmla="*/ 19 w 68"/>
                  <a:gd name="T43" fmla="*/ 44 h 83"/>
                  <a:gd name="T44" fmla="*/ 9 w 68"/>
                  <a:gd name="T45" fmla="*/ 36 h 83"/>
                  <a:gd name="T46" fmla="*/ 6 w 68"/>
                  <a:gd name="T47" fmla="*/ 28 h 83"/>
                  <a:gd name="T48" fmla="*/ 13 w 68"/>
                  <a:gd name="T49" fmla="*/ 53 h 83"/>
                  <a:gd name="T50" fmla="*/ 30 w 68"/>
                  <a:gd name="T51" fmla="*/ 57 h 83"/>
                  <a:gd name="T52" fmla="*/ 39 w 68"/>
                  <a:gd name="T53" fmla="*/ 77 h 83"/>
                  <a:gd name="T54" fmla="*/ 44 w 68"/>
                  <a:gd name="T55" fmla="*/ 81 h 83"/>
                  <a:gd name="T56" fmla="*/ 44 w 68"/>
                  <a:gd name="T57" fmla="*/ 65 h 83"/>
                  <a:gd name="T58" fmla="*/ 32 w 68"/>
                  <a:gd name="T59" fmla="*/ 40 h 83"/>
                  <a:gd name="T60" fmla="*/ 32 w 68"/>
                  <a:gd name="T61" fmla="*/ 34 h 83"/>
                  <a:gd name="T62" fmla="*/ 38 w 68"/>
                  <a:gd name="T63" fmla="*/ 39 h 83"/>
                  <a:gd name="T64" fmla="*/ 32 w 68"/>
                  <a:gd name="T65" fmla="*/ 4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83">
                    <a:moveTo>
                      <a:pt x="44" y="65"/>
                    </a:moveTo>
                    <a:cubicBezTo>
                      <a:pt x="42" y="57"/>
                      <a:pt x="35" y="52"/>
                      <a:pt x="37" y="51"/>
                    </a:cubicBezTo>
                    <a:cubicBezTo>
                      <a:pt x="38" y="50"/>
                      <a:pt x="44" y="46"/>
                      <a:pt x="46" y="41"/>
                    </a:cubicBezTo>
                    <a:cubicBezTo>
                      <a:pt x="48" y="36"/>
                      <a:pt x="44" y="27"/>
                      <a:pt x="44" y="27"/>
                    </a:cubicBezTo>
                    <a:cubicBezTo>
                      <a:pt x="44" y="27"/>
                      <a:pt x="47" y="24"/>
                      <a:pt x="52" y="25"/>
                    </a:cubicBezTo>
                    <a:cubicBezTo>
                      <a:pt x="57" y="26"/>
                      <a:pt x="63" y="30"/>
                      <a:pt x="65" y="26"/>
                    </a:cubicBezTo>
                    <a:cubicBezTo>
                      <a:pt x="68" y="23"/>
                      <a:pt x="59" y="15"/>
                      <a:pt x="59" y="14"/>
                    </a:cubicBezTo>
                    <a:cubicBezTo>
                      <a:pt x="60" y="13"/>
                      <a:pt x="61" y="13"/>
                      <a:pt x="64" y="10"/>
                    </a:cubicBezTo>
                    <a:cubicBezTo>
                      <a:pt x="67" y="7"/>
                      <a:pt x="62" y="0"/>
                      <a:pt x="62" y="0"/>
                    </a:cubicBezTo>
                    <a:cubicBezTo>
                      <a:pt x="62" y="0"/>
                      <a:pt x="53" y="10"/>
                      <a:pt x="50" y="11"/>
                    </a:cubicBezTo>
                    <a:cubicBezTo>
                      <a:pt x="47" y="12"/>
                      <a:pt x="41" y="12"/>
                      <a:pt x="34" y="8"/>
                    </a:cubicBezTo>
                    <a:cubicBezTo>
                      <a:pt x="28" y="5"/>
                      <a:pt x="29" y="9"/>
                      <a:pt x="29" y="11"/>
                    </a:cubicBezTo>
                    <a:cubicBezTo>
                      <a:pt x="29" y="13"/>
                      <a:pt x="33" y="19"/>
                      <a:pt x="35" y="18"/>
                    </a:cubicBezTo>
                    <a:cubicBezTo>
                      <a:pt x="38" y="18"/>
                      <a:pt x="37" y="21"/>
                      <a:pt x="36" y="22"/>
                    </a:cubicBezTo>
                    <a:cubicBezTo>
                      <a:pt x="36" y="23"/>
                      <a:pt x="32" y="23"/>
                      <a:pt x="31" y="24"/>
                    </a:cubicBezTo>
                    <a:cubicBezTo>
                      <a:pt x="30" y="26"/>
                      <a:pt x="27" y="31"/>
                      <a:pt x="27" y="23"/>
                    </a:cubicBezTo>
                    <a:cubicBezTo>
                      <a:pt x="27" y="16"/>
                      <a:pt x="25" y="13"/>
                      <a:pt x="25" y="13"/>
                    </a:cubicBezTo>
                    <a:cubicBezTo>
                      <a:pt x="25" y="13"/>
                      <a:pt x="20" y="18"/>
                      <a:pt x="19" y="19"/>
                    </a:cubicBezTo>
                    <a:cubicBezTo>
                      <a:pt x="18" y="20"/>
                      <a:pt x="15" y="22"/>
                      <a:pt x="15" y="22"/>
                    </a:cubicBezTo>
                    <a:cubicBezTo>
                      <a:pt x="18" y="21"/>
                      <a:pt x="19" y="22"/>
                      <a:pt x="19" y="22"/>
                    </a:cubicBezTo>
                    <a:cubicBezTo>
                      <a:pt x="19" y="22"/>
                      <a:pt x="23" y="30"/>
                      <a:pt x="24" y="38"/>
                    </a:cubicBezTo>
                    <a:cubicBezTo>
                      <a:pt x="25" y="46"/>
                      <a:pt x="19" y="44"/>
                      <a:pt x="19" y="44"/>
                    </a:cubicBezTo>
                    <a:cubicBezTo>
                      <a:pt x="19" y="44"/>
                      <a:pt x="11" y="40"/>
                      <a:pt x="9" y="36"/>
                    </a:cubicBezTo>
                    <a:cubicBezTo>
                      <a:pt x="6" y="31"/>
                      <a:pt x="6" y="28"/>
                      <a:pt x="6" y="28"/>
                    </a:cubicBezTo>
                    <a:cubicBezTo>
                      <a:pt x="0" y="40"/>
                      <a:pt x="10" y="52"/>
                      <a:pt x="13" y="53"/>
                    </a:cubicBezTo>
                    <a:cubicBezTo>
                      <a:pt x="15" y="54"/>
                      <a:pt x="30" y="53"/>
                      <a:pt x="30" y="57"/>
                    </a:cubicBezTo>
                    <a:cubicBezTo>
                      <a:pt x="30" y="61"/>
                      <a:pt x="39" y="77"/>
                      <a:pt x="39" y="77"/>
                    </a:cubicBezTo>
                    <a:cubicBezTo>
                      <a:pt x="39" y="77"/>
                      <a:pt x="40" y="83"/>
                      <a:pt x="44" y="81"/>
                    </a:cubicBezTo>
                    <a:cubicBezTo>
                      <a:pt x="51" y="79"/>
                      <a:pt x="44" y="65"/>
                      <a:pt x="44" y="65"/>
                    </a:cubicBezTo>
                    <a:close/>
                    <a:moveTo>
                      <a:pt x="32" y="40"/>
                    </a:moveTo>
                    <a:cubicBezTo>
                      <a:pt x="31" y="38"/>
                      <a:pt x="31" y="35"/>
                      <a:pt x="32" y="34"/>
                    </a:cubicBezTo>
                    <a:cubicBezTo>
                      <a:pt x="32" y="34"/>
                      <a:pt x="40" y="36"/>
                      <a:pt x="38" y="39"/>
                    </a:cubicBezTo>
                    <a:cubicBezTo>
                      <a:pt x="35" y="43"/>
                      <a:pt x="33" y="41"/>
                      <a:pt x="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2" name="Freeform 88">
                <a:extLst>
                  <a:ext uri="{FF2B5EF4-FFF2-40B4-BE49-F238E27FC236}">
                    <a16:creationId xmlns:a16="http://schemas.microsoft.com/office/drawing/2014/main" id="{3BF80482-40A9-4E3A-92EE-F0BB8B97E29C}"/>
                  </a:ext>
                </a:extLst>
              </p:cNvPr>
              <p:cNvSpPr>
                <a:spLocks/>
              </p:cNvSpPr>
              <p:nvPr/>
            </p:nvSpPr>
            <p:spPr bwMode="auto">
              <a:xfrm>
                <a:off x="2843213" y="1989138"/>
                <a:ext cx="152400" cy="147638"/>
              </a:xfrm>
              <a:custGeom>
                <a:avLst/>
                <a:gdLst>
                  <a:gd name="T0" fmla="*/ 54 w 99"/>
                  <a:gd name="T1" fmla="*/ 0 h 96"/>
                  <a:gd name="T2" fmla="*/ 59 w 99"/>
                  <a:gd name="T3" fmla="*/ 10 h 96"/>
                  <a:gd name="T4" fmla="*/ 68 w 99"/>
                  <a:gd name="T5" fmla="*/ 20 h 96"/>
                  <a:gd name="T6" fmla="*/ 83 w 99"/>
                  <a:gd name="T7" fmla="*/ 19 h 96"/>
                  <a:gd name="T8" fmla="*/ 92 w 99"/>
                  <a:gd name="T9" fmla="*/ 16 h 96"/>
                  <a:gd name="T10" fmla="*/ 94 w 99"/>
                  <a:gd name="T11" fmla="*/ 9 h 96"/>
                  <a:gd name="T12" fmla="*/ 98 w 99"/>
                  <a:gd name="T13" fmla="*/ 20 h 96"/>
                  <a:gd name="T14" fmla="*/ 87 w 99"/>
                  <a:gd name="T15" fmla="*/ 31 h 96"/>
                  <a:gd name="T16" fmla="*/ 78 w 99"/>
                  <a:gd name="T17" fmla="*/ 33 h 96"/>
                  <a:gd name="T18" fmla="*/ 83 w 99"/>
                  <a:gd name="T19" fmla="*/ 53 h 96"/>
                  <a:gd name="T20" fmla="*/ 72 w 99"/>
                  <a:gd name="T21" fmla="*/ 55 h 96"/>
                  <a:gd name="T22" fmla="*/ 65 w 99"/>
                  <a:gd name="T23" fmla="*/ 45 h 96"/>
                  <a:gd name="T24" fmla="*/ 56 w 99"/>
                  <a:gd name="T25" fmla="*/ 48 h 96"/>
                  <a:gd name="T26" fmla="*/ 54 w 99"/>
                  <a:gd name="T27" fmla="*/ 74 h 96"/>
                  <a:gd name="T28" fmla="*/ 50 w 99"/>
                  <a:gd name="T29" fmla="*/ 95 h 96"/>
                  <a:gd name="T30" fmla="*/ 42 w 99"/>
                  <a:gd name="T31" fmla="*/ 75 h 96"/>
                  <a:gd name="T32" fmla="*/ 46 w 99"/>
                  <a:gd name="T33" fmla="*/ 41 h 96"/>
                  <a:gd name="T34" fmla="*/ 18 w 99"/>
                  <a:gd name="T35" fmla="*/ 46 h 96"/>
                  <a:gd name="T36" fmla="*/ 8 w 99"/>
                  <a:gd name="T37" fmla="*/ 20 h 96"/>
                  <a:gd name="T38" fmla="*/ 24 w 99"/>
                  <a:gd name="T39" fmla="*/ 11 h 96"/>
                  <a:gd name="T40" fmla="*/ 34 w 99"/>
                  <a:gd name="T41" fmla="*/ 27 h 96"/>
                  <a:gd name="T42" fmla="*/ 47 w 99"/>
                  <a:gd name="T43" fmla="*/ 23 h 96"/>
                  <a:gd name="T44" fmla="*/ 54 w 99"/>
                  <a:gd name="T4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96">
                    <a:moveTo>
                      <a:pt x="54" y="0"/>
                    </a:moveTo>
                    <a:cubicBezTo>
                      <a:pt x="54" y="0"/>
                      <a:pt x="57" y="8"/>
                      <a:pt x="59" y="10"/>
                    </a:cubicBezTo>
                    <a:cubicBezTo>
                      <a:pt x="61" y="12"/>
                      <a:pt x="67" y="19"/>
                      <a:pt x="68" y="20"/>
                    </a:cubicBezTo>
                    <a:cubicBezTo>
                      <a:pt x="70" y="20"/>
                      <a:pt x="81" y="20"/>
                      <a:pt x="83" y="19"/>
                    </a:cubicBezTo>
                    <a:cubicBezTo>
                      <a:pt x="85" y="18"/>
                      <a:pt x="90" y="19"/>
                      <a:pt x="92" y="16"/>
                    </a:cubicBezTo>
                    <a:cubicBezTo>
                      <a:pt x="93" y="14"/>
                      <a:pt x="94" y="9"/>
                      <a:pt x="94" y="9"/>
                    </a:cubicBezTo>
                    <a:cubicBezTo>
                      <a:pt x="94" y="9"/>
                      <a:pt x="99" y="13"/>
                      <a:pt x="98" y="20"/>
                    </a:cubicBezTo>
                    <a:cubicBezTo>
                      <a:pt x="98" y="26"/>
                      <a:pt x="92" y="30"/>
                      <a:pt x="87" y="31"/>
                    </a:cubicBezTo>
                    <a:cubicBezTo>
                      <a:pt x="82" y="33"/>
                      <a:pt x="78" y="33"/>
                      <a:pt x="78" y="33"/>
                    </a:cubicBezTo>
                    <a:cubicBezTo>
                      <a:pt x="78" y="33"/>
                      <a:pt x="87" y="44"/>
                      <a:pt x="83" y="53"/>
                    </a:cubicBezTo>
                    <a:cubicBezTo>
                      <a:pt x="78" y="61"/>
                      <a:pt x="74" y="60"/>
                      <a:pt x="72" y="55"/>
                    </a:cubicBezTo>
                    <a:cubicBezTo>
                      <a:pt x="70" y="51"/>
                      <a:pt x="66" y="47"/>
                      <a:pt x="65" y="45"/>
                    </a:cubicBezTo>
                    <a:cubicBezTo>
                      <a:pt x="64" y="44"/>
                      <a:pt x="58" y="37"/>
                      <a:pt x="56" y="48"/>
                    </a:cubicBezTo>
                    <a:cubicBezTo>
                      <a:pt x="53" y="59"/>
                      <a:pt x="52" y="68"/>
                      <a:pt x="54" y="74"/>
                    </a:cubicBezTo>
                    <a:cubicBezTo>
                      <a:pt x="55" y="80"/>
                      <a:pt x="58" y="94"/>
                      <a:pt x="50" y="95"/>
                    </a:cubicBezTo>
                    <a:cubicBezTo>
                      <a:pt x="42" y="96"/>
                      <a:pt x="41" y="83"/>
                      <a:pt x="42" y="75"/>
                    </a:cubicBezTo>
                    <a:cubicBezTo>
                      <a:pt x="42" y="67"/>
                      <a:pt x="46" y="44"/>
                      <a:pt x="46" y="41"/>
                    </a:cubicBezTo>
                    <a:cubicBezTo>
                      <a:pt x="46" y="41"/>
                      <a:pt x="25" y="49"/>
                      <a:pt x="18" y="46"/>
                    </a:cubicBezTo>
                    <a:cubicBezTo>
                      <a:pt x="11" y="44"/>
                      <a:pt x="0" y="32"/>
                      <a:pt x="8" y="20"/>
                    </a:cubicBezTo>
                    <a:cubicBezTo>
                      <a:pt x="18" y="9"/>
                      <a:pt x="24" y="11"/>
                      <a:pt x="24" y="11"/>
                    </a:cubicBezTo>
                    <a:cubicBezTo>
                      <a:pt x="24" y="11"/>
                      <a:pt x="26" y="27"/>
                      <a:pt x="34" y="27"/>
                    </a:cubicBezTo>
                    <a:cubicBezTo>
                      <a:pt x="42" y="26"/>
                      <a:pt x="47" y="23"/>
                      <a:pt x="47" y="23"/>
                    </a:cubicBezTo>
                    <a:cubicBezTo>
                      <a:pt x="47" y="23"/>
                      <a:pt x="40" y="13"/>
                      <a:pt x="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3" name="Freeform 89">
                <a:extLst>
                  <a:ext uri="{FF2B5EF4-FFF2-40B4-BE49-F238E27FC236}">
                    <a16:creationId xmlns:a16="http://schemas.microsoft.com/office/drawing/2014/main" id="{69B2B145-F20C-4625-B444-49509A4026A4}"/>
                  </a:ext>
                </a:extLst>
              </p:cNvPr>
              <p:cNvSpPr>
                <a:spLocks/>
              </p:cNvSpPr>
              <p:nvPr/>
            </p:nvSpPr>
            <p:spPr bwMode="auto">
              <a:xfrm>
                <a:off x="2951163" y="2163763"/>
                <a:ext cx="146050" cy="139700"/>
              </a:xfrm>
              <a:custGeom>
                <a:avLst/>
                <a:gdLst>
                  <a:gd name="T0" fmla="*/ 58 w 95"/>
                  <a:gd name="T1" fmla="*/ 6 h 90"/>
                  <a:gd name="T2" fmla="*/ 15 w 95"/>
                  <a:gd name="T3" fmla="*/ 2 h 90"/>
                  <a:gd name="T4" fmla="*/ 8 w 95"/>
                  <a:gd name="T5" fmla="*/ 0 h 90"/>
                  <a:gd name="T6" fmla="*/ 3 w 95"/>
                  <a:gd name="T7" fmla="*/ 9 h 90"/>
                  <a:gd name="T8" fmla="*/ 8 w 95"/>
                  <a:gd name="T9" fmla="*/ 11 h 90"/>
                  <a:gd name="T10" fmla="*/ 37 w 95"/>
                  <a:gd name="T11" fmla="*/ 11 h 90"/>
                  <a:gd name="T12" fmla="*/ 57 w 95"/>
                  <a:gd name="T13" fmla="*/ 45 h 90"/>
                  <a:gd name="T14" fmla="*/ 61 w 95"/>
                  <a:gd name="T15" fmla="*/ 64 h 90"/>
                  <a:gd name="T16" fmla="*/ 53 w 95"/>
                  <a:gd name="T17" fmla="*/ 66 h 90"/>
                  <a:gd name="T18" fmla="*/ 48 w 95"/>
                  <a:gd name="T19" fmla="*/ 76 h 90"/>
                  <a:gd name="T20" fmla="*/ 63 w 95"/>
                  <a:gd name="T21" fmla="*/ 81 h 90"/>
                  <a:gd name="T22" fmla="*/ 70 w 95"/>
                  <a:gd name="T23" fmla="*/ 68 h 90"/>
                  <a:gd name="T24" fmla="*/ 66 w 95"/>
                  <a:gd name="T25" fmla="*/ 47 h 90"/>
                  <a:gd name="T26" fmla="*/ 86 w 95"/>
                  <a:gd name="T27" fmla="*/ 55 h 90"/>
                  <a:gd name="T28" fmla="*/ 89 w 95"/>
                  <a:gd name="T29" fmla="*/ 39 h 90"/>
                  <a:gd name="T30" fmla="*/ 82 w 95"/>
                  <a:gd name="T31" fmla="*/ 34 h 90"/>
                  <a:gd name="T32" fmla="*/ 74 w 95"/>
                  <a:gd name="T33" fmla="*/ 19 h 90"/>
                  <a:gd name="T34" fmla="*/ 76 w 95"/>
                  <a:gd name="T35" fmla="*/ 14 h 90"/>
                  <a:gd name="T36" fmla="*/ 66 w 95"/>
                  <a:gd name="T37" fmla="*/ 17 h 90"/>
                  <a:gd name="T38" fmla="*/ 69 w 95"/>
                  <a:gd name="T39" fmla="*/ 24 h 90"/>
                  <a:gd name="T40" fmla="*/ 75 w 95"/>
                  <a:gd name="T41" fmla="*/ 30 h 90"/>
                  <a:gd name="T42" fmla="*/ 75 w 95"/>
                  <a:gd name="T43" fmla="*/ 38 h 90"/>
                  <a:gd name="T44" fmla="*/ 84 w 95"/>
                  <a:gd name="T45" fmla="*/ 39 h 90"/>
                  <a:gd name="T46" fmla="*/ 88 w 95"/>
                  <a:gd name="T47" fmla="*/ 45 h 90"/>
                  <a:gd name="T48" fmla="*/ 77 w 95"/>
                  <a:gd name="T49" fmla="*/ 42 h 90"/>
                  <a:gd name="T50" fmla="*/ 55 w 95"/>
                  <a:gd name="T51" fmla="*/ 28 h 90"/>
                  <a:gd name="T52" fmla="*/ 47 w 95"/>
                  <a:gd name="T53" fmla="*/ 12 h 90"/>
                  <a:gd name="T54" fmla="*/ 58 w 95"/>
                  <a:gd name="T55"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90">
                    <a:moveTo>
                      <a:pt x="58" y="6"/>
                    </a:moveTo>
                    <a:cubicBezTo>
                      <a:pt x="58" y="6"/>
                      <a:pt x="20" y="3"/>
                      <a:pt x="15" y="2"/>
                    </a:cubicBezTo>
                    <a:cubicBezTo>
                      <a:pt x="10" y="1"/>
                      <a:pt x="8" y="0"/>
                      <a:pt x="8" y="0"/>
                    </a:cubicBezTo>
                    <a:cubicBezTo>
                      <a:pt x="8" y="0"/>
                      <a:pt x="3" y="1"/>
                      <a:pt x="3" y="9"/>
                    </a:cubicBezTo>
                    <a:cubicBezTo>
                      <a:pt x="3" y="9"/>
                      <a:pt x="0" y="11"/>
                      <a:pt x="8" y="11"/>
                    </a:cubicBezTo>
                    <a:cubicBezTo>
                      <a:pt x="16" y="10"/>
                      <a:pt x="36" y="10"/>
                      <a:pt x="37" y="11"/>
                    </a:cubicBezTo>
                    <a:cubicBezTo>
                      <a:pt x="38" y="12"/>
                      <a:pt x="56" y="41"/>
                      <a:pt x="57" y="45"/>
                    </a:cubicBezTo>
                    <a:cubicBezTo>
                      <a:pt x="59" y="48"/>
                      <a:pt x="62" y="60"/>
                      <a:pt x="61" y="64"/>
                    </a:cubicBezTo>
                    <a:cubicBezTo>
                      <a:pt x="59" y="68"/>
                      <a:pt x="54" y="69"/>
                      <a:pt x="53" y="66"/>
                    </a:cubicBezTo>
                    <a:cubicBezTo>
                      <a:pt x="53" y="66"/>
                      <a:pt x="44" y="66"/>
                      <a:pt x="48" y="76"/>
                    </a:cubicBezTo>
                    <a:cubicBezTo>
                      <a:pt x="51" y="85"/>
                      <a:pt x="56" y="90"/>
                      <a:pt x="63" y="81"/>
                    </a:cubicBezTo>
                    <a:cubicBezTo>
                      <a:pt x="70" y="72"/>
                      <a:pt x="70" y="68"/>
                      <a:pt x="70" y="68"/>
                    </a:cubicBezTo>
                    <a:cubicBezTo>
                      <a:pt x="66" y="47"/>
                      <a:pt x="66" y="47"/>
                      <a:pt x="66" y="47"/>
                    </a:cubicBezTo>
                    <a:cubicBezTo>
                      <a:pt x="66" y="47"/>
                      <a:pt x="81" y="56"/>
                      <a:pt x="86" y="55"/>
                    </a:cubicBezTo>
                    <a:cubicBezTo>
                      <a:pt x="91" y="55"/>
                      <a:pt x="95" y="47"/>
                      <a:pt x="89" y="39"/>
                    </a:cubicBezTo>
                    <a:cubicBezTo>
                      <a:pt x="82" y="34"/>
                      <a:pt x="82" y="34"/>
                      <a:pt x="82" y="34"/>
                    </a:cubicBezTo>
                    <a:cubicBezTo>
                      <a:pt x="82" y="34"/>
                      <a:pt x="85" y="28"/>
                      <a:pt x="74" y="19"/>
                    </a:cubicBezTo>
                    <a:cubicBezTo>
                      <a:pt x="74" y="19"/>
                      <a:pt x="74" y="15"/>
                      <a:pt x="76" y="14"/>
                    </a:cubicBezTo>
                    <a:cubicBezTo>
                      <a:pt x="76" y="14"/>
                      <a:pt x="69" y="12"/>
                      <a:pt x="66" y="17"/>
                    </a:cubicBezTo>
                    <a:cubicBezTo>
                      <a:pt x="62" y="23"/>
                      <a:pt x="66" y="25"/>
                      <a:pt x="69" y="24"/>
                    </a:cubicBezTo>
                    <a:cubicBezTo>
                      <a:pt x="73" y="23"/>
                      <a:pt x="83" y="26"/>
                      <a:pt x="75" y="30"/>
                    </a:cubicBezTo>
                    <a:cubicBezTo>
                      <a:pt x="75" y="38"/>
                      <a:pt x="75" y="38"/>
                      <a:pt x="75" y="38"/>
                    </a:cubicBezTo>
                    <a:cubicBezTo>
                      <a:pt x="75" y="38"/>
                      <a:pt x="82" y="38"/>
                      <a:pt x="84" y="39"/>
                    </a:cubicBezTo>
                    <a:cubicBezTo>
                      <a:pt x="86" y="41"/>
                      <a:pt x="89" y="43"/>
                      <a:pt x="88" y="45"/>
                    </a:cubicBezTo>
                    <a:cubicBezTo>
                      <a:pt x="87" y="47"/>
                      <a:pt x="83" y="45"/>
                      <a:pt x="77" y="42"/>
                    </a:cubicBezTo>
                    <a:cubicBezTo>
                      <a:pt x="72" y="39"/>
                      <a:pt x="59" y="33"/>
                      <a:pt x="55" y="28"/>
                    </a:cubicBezTo>
                    <a:cubicBezTo>
                      <a:pt x="51" y="22"/>
                      <a:pt x="47" y="12"/>
                      <a:pt x="47" y="12"/>
                    </a:cubicBezTo>
                    <a:cubicBezTo>
                      <a:pt x="47" y="12"/>
                      <a:pt x="57" y="15"/>
                      <a:pt x="5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4" name="Freeform 90">
                <a:extLst>
                  <a:ext uri="{FF2B5EF4-FFF2-40B4-BE49-F238E27FC236}">
                    <a16:creationId xmlns:a16="http://schemas.microsoft.com/office/drawing/2014/main" id="{447C29ED-B8AE-478E-A3B9-2CE541868D73}"/>
                  </a:ext>
                </a:extLst>
              </p:cNvPr>
              <p:cNvSpPr>
                <a:spLocks/>
              </p:cNvSpPr>
              <p:nvPr/>
            </p:nvSpPr>
            <p:spPr bwMode="auto">
              <a:xfrm>
                <a:off x="2917826" y="2203451"/>
                <a:ext cx="117475" cy="85725"/>
              </a:xfrm>
              <a:custGeom>
                <a:avLst/>
                <a:gdLst>
                  <a:gd name="T0" fmla="*/ 60 w 76"/>
                  <a:gd name="T1" fmla="*/ 0 h 56"/>
                  <a:gd name="T2" fmla="*/ 60 w 76"/>
                  <a:gd name="T3" fmla="*/ 3 h 56"/>
                  <a:gd name="T4" fmla="*/ 63 w 76"/>
                  <a:gd name="T5" fmla="*/ 9 h 56"/>
                  <a:gd name="T6" fmla="*/ 71 w 76"/>
                  <a:gd name="T7" fmla="*/ 23 h 56"/>
                  <a:gd name="T8" fmla="*/ 71 w 76"/>
                  <a:gd name="T9" fmla="*/ 36 h 56"/>
                  <a:gd name="T10" fmla="*/ 60 w 76"/>
                  <a:gd name="T11" fmla="*/ 34 h 56"/>
                  <a:gd name="T12" fmla="*/ 56 w 76"/>
                  <a:gd name="T13" fmla="*/ 34 h 56"/>
                  <a:gd name="T14" fmla="*/ 56 w 76"/>
                  <a:gd name="T15" fmla="*/ 52 h 56"/>
                  <a:gd name="T16" fmla="*/ 47 w 76"/>
                  <a:gd name="T17" fmla="*/ 54 h 56"/>
                  <a:gd name="T18" fmla="*/ 45 w 76"/>
                  <a:gd name="T19" fmla="*/ 40 h 56"/>
                  <a:gd name="T20" fmla="*/ 41 w 76"/>
                  <a:gd name="T21" fmla="*/ 38 h 56"/>
                  <a:gd name="T22" fmla="*/ 5 w 76"/>
                  <a:gd name="T23" fmla="*/ 36 h 56"/>
                  <a:gd name="T24" fmla="*/ 25 w 76"/>
                  <a:gd name="T25" fmla="*/ 9 h 56"/>
                  <a:gd name="T26" fmla="*/ 21 w 76"/>
                  <a:gd name="T27" fmla="*/ 29 h 56"/>
                  <a:gd name="T28" fmla="*/ 40 w 76"/>
                  <a:gd name="T29" fmla="*/ 30 h 56"/>
                  <a:gd name="T30" fmla="*/ 32 w 76"/>
                  <a:gd name="T31" fmla="*/ 14 h 56"/>
                  <a:gd name="T32" fmla="*/ 41 w 76"/>
                  <a:gd name="T33" fmla="*/ 3 h 56"/>
                  <a:gd name="T34" fmla="*/ 45 w 76"/>
                  <a:gd name="T35" fmla="*/ 10 h 56"/>
                  <a:gd name="T36" fmla="*/ 48 w 76"/>
                  <a:gd name="T37" fmla="*/ 19 h 56"/>
                  <a:gd name="T38" fmla="*/ 50 w 76"/>
                  <a:gd name="T39" fmla="*/ 23 h 56"/>
                  <a:gd name="T40" fmla="*/ 58 w 76"/>
                  <a:gd name="T41" fmla="*/ 22 h 56"/>
                  <a:gd name="T42" fmla="*/ 63 w 76"/>
                  <a:gd name="T43" fmla="*/ 20 h 56"/>
                  <a:gd name="T44" fmla="*/ 53 w 76"/>
                  <a:gd name="T45" fmla="*/ 9 h 56"/>
                  <a:gd name="T46" fmla="*/ 60 w 76"/>
                  <a:gd name="T4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56">
                    <a:moveTo>
                      <a:pt x="60" y="0"/>
                    </a:moveTo>
                    <a:cubicBezTo>
                      <a:pt x="60" y="0"/>
                      <a:pt x="60" y="1"/>
                      <a:pt x="60" y="3"/>
                    </a:cubicBezTo>
                    <a:cubicBezTo>
                      <a:pt x="59" y="5"/>
                      <a:pt x="61" y="8"/>
                      <a:pt x="63" y="9"/>
                    </a:cubicBezTo>
                    <a:cubicBezTo>
                      <a:pt x="64" y="11"/>
                      <a:pt x="70" y="20"/>
                      <a:pt x="71" y="23"/>
                    </a:cubicBezTo>
                    <a:cubicBezTo>
                      <a:pt x="72" y="25"/>
                      <a:pt x="76" y="33"/>
                      <a:pt x="71" y="36"/>
                    </a:cubicBezTo>
                    <a:cubicBezTo>
                      <a:pt x="66" y="40"/>
                      <a:pt x="61" y="35"/>
                      <a:pt x="60" y="34"/>
                    </a:cubicBezTo>
                    <a:cubicBezTo>
                      <a:pt x="58" y="33"/>
                      <a:pt x="56" y="34"/>
                      <a:pt x="56" y="34"/>
                    </a:cubicBezTo>
                    <a:cubicBezTo>
                      <a:pt x="56" y="34"/>
                      <a:pt x="59" y="48"/>
                      <a:pt x="56" y="52"/>
                    </a:cubicBezTo>
                    <a:cubicBezTo>
                      <a:pt x="56" y="52"/>
                      <a:pt x="51" y="56"/>
                      <a:pt x="47" y="54"/>
                    </a:cubicBezTo>
                    <a:cubicBezTo>
                      <a:pt x="43" y="51"/>
                      <a:pt x="46" y="42"/>
                      <a:pt x="45" y="40"/>
                    </a:cubicBezTo>
                    <a:cubicBezTo>
                      <a:pt x="44" y="39"/>
                      <a:pt x="44" y="38"/>
                      <a:pt x="41" y="38"/>
                    </a:cubicBezTo>
                    <a:cubicBezTo>
                      <a:pt x="38" y="39"/>
                      <a:pt x="11" y="44"/>
                      <a:pt x="5" y="36"/>
                    </a:cubicBezTo>
                    <a:cubicBezTo>
                      <a:pt x="0" y="28"/>
                      <a:pt x="16" y="10"/>
                      <a:pt x="25" y="9"/>
                    </a:cubicBezTo>
                    <a:cubicBezTo>
                      <a:pt x="25" y="9"/>
                      <a:pt x="18" y="24"/>
                      <a:pt x="21" y="29"/>
                    </a:cubicBezTo>
                    <a:cubicBezTo>
                      <a:pt x="24" y="34"/>
                      <a:pt x="39" y="30"/>
                      <a:pt x="40" y="30"/>
                    </a:cubicBezTo>
                    <a:cubicBezTo>
                      <a:pt x="41" y="30"/>
                      <a:pt x="32" y="17"/>
                      <a:pt x="32" y="14"/>
                    </a:cubicBezTo>
                    <a:cubicBezTo>
                      <a:pt x="31" y="12"/>
                      <a:pt x="38" y="4"/>
                      <a:pt x="41" y="3"/>
                    </a:cubicBezTo>
                    <a:cubicBezTo>
                      <a:pt x="45" y="2"/>
                      <a:pt x="47" y="6"/>
                      <a:pt x="45" y="10"/>
                    </a:cubicBezTo>
                    <a:cubicBezTo>
                      <a:pt x="44" y="14"/>
                      <a:pt x="48" y="19"/>
                      <a:pt x="48" y="19"/>
                    </a:cubicBezTo>
                    <a:cubicBezTo>
                      <a:pt x="49" y="20"/>
                      <a:pt x="50" y="22"/>
                      <a:pt x="50" y="23"/>
                    </a:cubicBezTo>
                    <a:cubicBezTo>
                      <a:pt x="51" y="23"/>
                      <a:pt x="57" y="22"/>
                      <a:pt x="58" y="22"/>
                    </a:cubicBezTo>
                    <a:cubicBezTo>
                      <a:pt x="58" y="22"/>
                      <a:pt x="72" y="30"/>
                      <a:pt x="63" y="20"/>
                    </a:cubicBezTo>
                    <a:cubicBezTo>
                      <a:pt x="54" y="9"/>
                      <a:pt x="53" y="10"/>
                      <a:pt x="53" y="9"/>
                    </a:cubicBezTo>
                    <a:cubicBezTo>
                      <a:pt x="53" y="8"/>
                      <a:pt x="54" y="2"/>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sp>
          <p:nvSpPr>
            <p:cNvPr id="21" name="矩形 20">
              <a:extLst>
                <a:ext uri="{FF2B5EF4-FFF2-40B4-BE49-F238E27FC236}">
                  <a16:creationId xmlns:a16="http://schemas.microsoft.com/office/drawing/2014/main" id="{65E54EE0-6453-4479-A1C4-09F34207C3B8}"/>
                </a:ext>
              </a:extLst>
            </p:cNvPr>
            <p:cNvSpPr/>
            <p:nvPr/>
          </p:nvSpPr>
          <p:spPr>
            <a:xfrm>
              <a:off x="11899646" y="333375"/>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9832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64A969-CFD2-40F1-BE96-2BC7859D4CF0}" type="datetimeFigureOut">
              <a:rPr lang="zh-CN" altLang="en-US" smtClean="0"/>
              <a:t>2019/6/4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69C73-D827-4C12-9603-C00C85AB9C35}" type="slidenum">
              <a:rPr lang="zh-CN" altLang="en-US" smtClean="0"/>
              <a:t>‹#›</a:t>
            </a:fld>
            <a:endParaRPr lang="zh-CN" altLang="en-US"/>
          </a:p>
        </p:txBody>
      </p:sp>
      <p:grpSp>
        <p:nvGrpSpPr>
          <p:cNvPr id="5" name="组合 4">
            <a:extLst>
              <a:ext uri="{FF2B5EF4-FFF2-40B4-BE49-F238E27FC236}">
                <a16:creationId xmlns:a16="http://schemas.microsoft.com/office/drawing/2014/main" id="{B438EB16-4554-4CA8-A704-26F6078F3CD1}"/>
              </a:ext>
            </a:extLst>
          </p:cNvPr>
          <p:cNvGrpSpPr/>
          <p:nvPr userDrawn="1"/>
        </p:nvGrpSpPr>
        <p:grpSpPr>
          <a:xfrm>
            <a:off x="0" y="4199"/>
            <a:ext cx="12192000" cy="6870843"/>
            <a:chOff x="1105524" y="343338"/>
            <a:chExt cx="12192000" cy="6870843"/>
          </a:xfrm>
        </p:grpSpPr>
        <p:pic>
          <p:nvPicPr>
            <p:cNvPr id="6" name="Picture 2" descr="https://timgsa.baidu.com/timg?image&amp;quality=80&amp;size=b9999_10000&amp;sec=1554544877&amp;di=4e4034ceab39973bbaa6e055366c4951&amp;imgtype=jpg&amp;er=1&amp;src=http%3A%2F%2Fstatics.glshimg.com%2Fforum%2F201712%2F04%2F205339kiupohlz6shbe68h.jpg">
              <a:extLst>
                <a:ext uri="{FF2B5EF4-FFF2-40B4-BE49-F238E27FC236}">
                  <a16:creationId xmlns:a16="http://schemas.microsoft.com/office/drawing/2014/main" id="{67EEB74A-06AA-445B-8127-B8BF520D38EB}"/>
                </a:ext>
              </a:extLst>
            </p:cNvPr>
            <p:cNvPicPr>
              <a:picLocks noChangeAspect="1" noChangeArrowheads="1"/>
            </p:cNvPicPr>
            <p:nvPr/>
          </p:nvPicPr>
          <p:blipFill rotWithShape="1">
            <a:blip r:embed="rId2" cstate="email">
              <a:duotone>
                <a:prstClr val="black"/>
                <a:schemeClr val="tx2">
                  <a:tint val="45000"/>
                  <a:satMod val="400000"/>
                </a:schemeClr>
              </a:duotone>
              <a:extLst>
                <a:ext uri="{28A0092B-C50C-407E-A947-70E740481C1C}">
                  <a14:useLocalDpi xmlns:a14="http://schemas.microsoft.com/office/drawing/2010/main"/>
                </a:ext>
              </a:extLst>
            </a:blip>
            <a:srcRect/>
            <a:stretch/>
          </p:blipFill>
          <p:spPr bwMode="auto">
            <a:xfrm>
              <a:off x="1105524" y="348114"/>
              <a:ext cx="12192000" cy="686129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8496D70-2902-4FC6-8636-396E763C5933}"/>
                </a:ext>
              </a:extLst>
            </p:cNvPr>
            <p:cNvSpPr/>
            <p:nvPr/>
          </p:nvSpPr>
          <p:spPr>
            <a:xfrm>
              <a:off x="1105524" y="343338"/>
              <a:ext cx="12192000" cy="6870843"/>
            </a:xfrm>
            <a:prstGeom prst="rect">
              <a:avLst/>
            </a:prstGeom>
            <a:gradFill>
              <a:gsLst>
                <a:gs pos="0">
                  <a:srgbClr val="012CAD"/>
                </a:gs>
                <a:gs pos="23000">
                  <a:srgbClr val="012CAD">
                    <a:alpha val="70000"/>
                  </a:srgbClr>
                </a:gs>
                <a:gs pos="100000">
                  <a:srgbClr val="012C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grpSp>
      <p:grpSp>
        <p:nvGrpSpPr>
          <p:cNvPr id="8" name="组合 7">
            <a:extLst>
              <a:ext uri="{FF2B5EF4-FFF2-40B4-BE49-F238E27FC236}">
                <a16:creationId xmlns:a16="http://schemas.microsoft.com/office/drawing/2014/main" id="{3478D618-C06C-4561-B46E-7057A50E42AE}"/>
              </a:ext>
            </a:extLst>
          </p:cNvPr>
          <p:cNvGrpSpPr/>
          <p:nvPr userDrawn="1"/>
        </p:nvGrpSpPr>
        <p:grpSpPr>
          <a:xfrm>
            <a:off x="5416811" y="-2571176"/>
            <a:ext cx="7582291" cy="8016532"/>
            <a:chOff x="-6183421" y="-3859382"/>
            <a:chExt cx="4449215" cy="4704023"/>
          </a:xfrm>
          <a:solidFill>
            <a:schemeClr val="bg1">
              <a:alpha val="5000"/>
            </a:schemeClr>
          </a:solidFill>
        </p:grpSpPr>
        <p:sp>
          <p:nvSpPr>
            <p:cNvPr id="9" name="Freeform 54">
              <a:extLst>
                <a:ext uri="{FF2B5EF4-FFF2-40B4-BE49-F238E27FC236}">
                  <a16:creationId xmlns:a16="http://schemas.microsoft.com/office/drawing/2014/main" id="{68A96C3E-D782-496E-9BDF-AB5557E8BBBF}"/>
                </a:ext>
              </a:extLst>
            </p:cNvPr>
            <p:cNvSpPr>
              <a:spLocks/>
            </p:cNvSpPr>
            <p:nvPr/>
          </p:nvSpPr>
          <p:spPr bwMode="auto">
            <a:xfrm>
              <a:off x="-5948221" y="109634"/>
              <a:ext cx="1724806" cy="480205"/>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0" name="Freeform 55">
              <a:extLst>
                <a:ext uri="{FF2B5EF4-FFF2-40B4-BE49-F238E27FC236}">
                  <a16:creationId xmlns:a16="http://schemas.microsoft.com/office/drawing/2014/main" id="{8F04ECF4-6BD6-4915-A80B-E74A5B9AD604}"/>
                </a:ext>
              </a:extLst>
            </p:cNvPr>
            <p:cNvSpPr>
              <a:spLocks/>
            </p:cNvSpPr>
            <p:nvPr/>
          </p:nvSpPr>
          <p:spPr bwMode="auto">
            <a:xfrm>
              <a:off x="-6183421" y="-3849585"/>
              <a:ext cx="1519008" cy="2244214"/>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1" name="Oval 56">
              <a:extLst>
                <a:ext uri="{FF2B5EF4-FFF2-40B4-BE49-F238E27FC236}">
                  <a16:creationId xmlns:a16="http://schemas.microsoft.com/office/drawing/2014/main" id="{839ACA9C-B539-4410-9316-FA52418A8C63}"/>
                </a:ext>
              </a:extLst>
            </p:cNvPr>
            <p:cNvSpPr>
              <a:spLocks noChangeArrowheads="1"/>
            </p:cNvSpPr>
            <p:nvPr/>
          </p:nvSpPr>
          <p:spPr bwMode="auto">
            <a:xfrm>
              <a:off x="-4556616" y="-3369380"/>
              <a:ext cx="313601" cy="3136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2" name="Freeform 57">
              <a:extLst>
                <a:ext uri="{FF2B5EF4-FFF2-40B4-BE49-F238E27FC236}">
                  <a16:creationId xmlns:a16="http://schemas.microsoft.com/office/drawing/2014/main" id="{E8FD4321-26CF-4E59-89BD-77ACEE7E4DA3}"/>
                </a:ext>
              </a:extLst>
            </p:cNvPr>
            <p:cNvSpPr>
              <a:spLocks/>
            </p:cNvSpPr>
            <p:nvPr/>
          </p:nvSpPr>
          <p:spPr bwMode="auto">
            <a:xfrm>
              <a:off x="-5311221" y="-3859382"/>
              <a:ext cx="3430012" cy="206781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3" name="Freeform 58">
              <a:extLst>
                <a:ext uri="{FF2B5EF4-FFF2-40B4-BE49-F238E27FC236}">
                  <a16:creationId xmlns:a16="http://schemas.microsoft.com/office/drawing/2014/main" id="{EBD0627D-8E34-41B3-B319-4E496C3A2855}"/>
                </a:ext>
              </a:extLst>
            </p:cNvPr>
            <p:cNvSpPr>
              <a:spLocks/>
            </p:cNvSpPr>
            <p:nvPr/>
          </p:nvSpPr>
          <p:spPr bwMode="auto">
            <a:xfrm>
              <a:off x="-4086214" y="-507766"/>
              <a:ext cx="617405" cy="254801"/>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 name="Freeform 59">
              <a:extLst>
                <a:ext uri="{FF2B5EF4-FFF2-40B4-BE49-F238E27FC236}">
                  <a16:creationId xmlns:a16="http://schemas.microsoft.com/office/drawing/2014/main" id="{8404C398-CA51-4087-B283-D8F6674B69DC}"/>
                </a:ext>
              </a:extLst>
            </p:cNvPr>
            <p:cNvSpPr>
              <a:spLocks/>
            </p:cNvSpPr>
            <p:nvPr/>
          </p:nvSpPr>
          <p:spPr bwMode="auto">
            <a:xfrm>
              <a:off x="-5918824" y="-507766"/>
              <a:ext cx="1891410" cy="343005"/>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5" name="Freeform 60">
              <a:extLst>
                <a:ext uri="{FF2B5EF4-FFF2-40B4-BE49-F238E27FC236}">
                  <a16:creationId xmlns:a16="http://schemas.microsoft.com/office/drawing/2014/main" id="{2A53A672-D1FF-4C7C-A692-0C05FFD2C7C3}"/>
                </a:ext>
              </a:extLst>
            </p:cNvPr>
            <p:cNvSpPr>
              <a:spLocks/>
            </p:cNvSpPr>
            <p:nvPr/>
          </p:nvSpPr>
          <p:spPr bwMode="auto">
            <a:xfrm>
              <a:off x="-5860023" y="-1056568"/>
              <a:ext cx="1176004" cy="362605"/>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6" name="Freeform 61">
              <a:extLst>
                <a:ext uri="{FF2B5EF4-FFF2-40B4-BE49-F238E27FC236}">
                  <a16:creationId xmlns:a16="http://schemas.microsoft.com/office/drawing/2014/main" id="{6CE2C7A8-B3D7-44C3-947A-E60E02B58076}"/>
                </a:ext>
              </a:extLst>
            </p:cNvPr>
            <p:cNvSpPr>
              <a:spLocks/>
            </p:cNvSpPr>
            <p:nvPr/>
          </p:nvSpPr>
          <p:spPr bwMode="auto">
            <a:xfrm>
              <a:off x="-4664419" y="-1056568"/>
              <a:ext cx="1744406" cy="362605"/>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7" name="Freeform 62">
              <a:extLst>
                <a:ext uri="{FF2B5EF4-FFF2-40B4-BE49-F238E27FC236}">
                  <a16:creationId xmlns:a16="http://schemas.microsoft.com/office/drawing/2014/main" id="{0F7733EF-A22B-4DBD-9475-3996BEB45B6B}"/>
                </a:ext>
              </a:extLst>
            </p:cNvPr>
            <p:cNvSpPr>
              <a:spLocks/>
            </p:cNvSpPr>
            <p:nvPr/>
          </p:nvSpPr>
          <p:spPr bwMode="auto">
            <a:xfrm>
              <a:off x="-5144618" y="-1595574"/>
              <a:ext cx="2636212" cy="352802"/>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8" name="Freeform 63">
              <a:extLst>
                <a:ext uri="{FF2B5EF4-FFF2-40B4-BE49-F238E27FC236}">
                  <a16:creationId xmlns:a16="http://schemas.microsoft.com/office/drawing/2014/main" id="{49213602-9019-49D2-B7F0-65DF06CAE242}"/>
                </a:ext>
              </a:extLst>
            </p:cNvPr>
            <p:cNvSpPr>
              <a:spLocks/>
            </p:cNvSpPr>
            <p:nvPr/>
          </p:nvSpPr>
          <p:spPr bwMode="auto">
            <a:xfrm>
              <a:off x="-5644423" y="-1595574"/>
              <a:ext cx="480205" cy="352802"/>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9" name="Freeform 64">
              <a:extLst>
                <a:ext uri="{FF2B5EF4-FFF2-40B4-BE49-F238E27FC236}">
                  <a16:creationId xmlns:a16="http://schemas.microsoft.com/office/drawing/2014/main" id="{4E93CF2E-F253-4FD3-BFF5-456739FD4D3B}"/>
                </a:ext>
              </a:extLst>
            </p:cNvPr>
            <p:cNvSpPr>
              <a:spLocks/>
            </p:cNvSpPr>
            <p:nvPr/>
          </p:nvSpPr>
          <p:spPr bwMode="auto">
            <a:xfrm>
              <a:off x="-3949014" y="-1526971"/>
              <a:ext cx="2214808" cy="2371612"/>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415829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677578-EE5C-4EF4-B0AD-2C9F9C6AC6B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1" y="-5557"/>
            <a:ext cx="12192000" cy="6863557"/>
          </a:xfrm>
          <a:prstGeom prst="rect">
            <a:avLst/>
          </a:prstGeom>
        </p:spPr>
      </p:pic>
      <p:sp>
        <p:nvSpPr>
          <p:cNvPr id="4" name="矩形 3">
            <a:extLst>
              <a:ext uri="{FF2B5EF4-FFF2-40B4-BE49-F238E27FC236}">
                <a16:creationId xmlns:a16="http://schemas.microsoft.com/office/drawing/2014/main" id="{8216A5A6-7707-4E8A-942A-139653FAB1BC}"/>
              </a:ext>
            </a:extLst>
          </p:cNvPr>
          <p:cNvSpPr/>
          <p:nvPr userDrawn="1"/>
        </p:nvSpPr>
        <p:spPr>
          <a:xfrm>
            <a:off x="-3" y="2077796"/>
            <a:ext cx="12192000" cy="4780204"/>
          </a:xfrm>
          <a:prstGeom prst="rect">
            <a:avLst/>
          </a:prstGeom>
          <a:gradFill>
            <a:gsLst>
              <a:gs pos="0">
                <a:srgbClr val="010000">
                  <a:alpha val="0"/>
                </a:srgbClr>
              </a:gs>
              <a:gs pos="100000">
                <a:srgbClr val="01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740F69A-19BB-4AA3-A265-5AB4D0D430F4}"/>
              </a:ext>
            </a:extLst>
          </p:cNvPr>
          <p:cNvSpPr/>
          <p:nvPr userDrawn="1"/>
        </p:nvSpPr>
        <p:spPr>
          <a:xfrm rot="10800000">
            <a:off x="-1" y="-5557"/>
            <a:ext cx="12191999" cy="3217764"/>
          </a:xfrm>
          <a:prstGeom prst="rect">
            <a:avLst/>
          </a:prstGeom>
          <a:gradFill>
            <a:gsLst>
              <a:gs pos="0">
                <a:srgbClr val="010000">
                  <a:alpha val="0"/>
                </a:srgbClr>
              </a:gs>
              <a:gs pos="100000">
                <a:srgbClr val="01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2BDA7112-A044-49CE-B9CA-A72126AA67B4}"/>
              </a:ext>
            </a:extLst>
          </p:cNvPr>
          <p:cNvSpPr/>
          <p:nvPr userDrawn="1"/>
        </p:nvSpPr>
        <p:spPr>
          <a:xfrm>
            <a:off x="-1" y="0"/>
            <a:ext cx="12192001" cy="6811864"/>
          </a:xfrm>
          <a:prstGeom prst="rect">
            <a:avLst/>
          </a:prstGeom>
          <a:solidFill>
            <a:srgbClr val="080304">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1444A070-E8CF-4E44-B7E5-DA7C47A7E6A7}"/>
              </a:ext>
            </a:extLst>
          </p:cNvPr>
          <p:cNvSpPr txBox="1"/>
          <p:nvPr userDrawn="1"/>
        </p:nvSpPr>
        <p:spPr>
          <a:xfrm>
            <a:off x="4760680" y="564634"/>
            <a:ext cx="2670634" cy="369332"/>
          </a:xfrm>
          <a:prstGeom prst="rect">
            <a:avLst/>
          </a:prstGeom>
          <a:noFill/>
        </p:spPr>
        <p:txBody>
          <a:bodyPr wrap="square" rtlCol="0">
            <a:spAutoFit/>
          </a:bodyPr>
          <a:lstStyle>
            <a:defPPr>
              <a:defRPr lang="en-US"/>
            </a:defPPr>
            <a:lvl1pPr algn="dist">
              <a:defRPr sz="1600">
                <a:solidFill>
                  <a:schemeClr val="bg1"/>
                </a:soli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本</a:t>
            </a:r>
            <a:r>
              <a:rPr kumimoji="0" lang="en-US" altLang="zh-CN" sz="18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800" b="0" i="0" u="none" strike="noStrike" kern="1200" cap="none" spc="0" normalizeH="0" baseline="0" noProof="0">
                <a:ln>
                  <a:noFill/>
                </a:ln>
                <a:solidFill>
                  <a:prstClr val="white"/>
                </a:solidFill>
                <a:effectLst/>
                <a:uLnTx/>
                <a:uFillTx/>
                <a:latin typeface="微软雅黑"/>
                <a:ea typeface="微软雅黑"/>
                <a:cs typeface="+mn-cs"/>
              </a:rPr>
              <a:t>模板正参与</a:t>
            </a: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E5858290-D261-4C60-BB99-630C19F3840C}"/>
              </a:ext>
            </a:extLst>
          </p:cNvPr>
          <p:cNvSpPr/>
          <p:nvPr userDrawn="1"/>
        </p:nvSpPr>
        <p:spPr>
          <a:xfrm>
            <a:off x="3602350" y="2482543"/>
            <a:ext cx="4987300" cy="400109"/>
          </a:xfrm>
          <a:prstGeom prst="rect">
            <a:avLst/>
          </a:prstGeom>
          <a:gradFill flip="none" rotWithShape="1">
            <a:gsLst>
              <a:gs pos="100000">
                <a:srgbClr val="CB9B53">
                  <a:alpha val="0"/>
                </a:srgbClr>
              </a:gs>
              <a:gs pos="0">
                <a:srgbClr val="CB9B53">
                  <a:alpha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0E5177"/>
              </a:solidFill>
              <a:effectLst/>
              <a:uLnTx/>
              <a:uFillTx/>
              <a:latin typeface="Segoe UI"/>
              <a:ea typeface="微软雅黑"/>
              <a:cs typeface="+mn-cs"/>
            </a:endParaRPr>
          </a:p>
        </p:txBody>
      </p:sp>
      <p:sp>
        <p:nvSpPr>
          <p:cNvPr id="9" name="文本框 8">
            <a:extLst>
              <a:ext uri="{FF2B5EF4-FFF2-40B4-BE49-F238E27FC236}">
                <a16:creationId xmlns:a16="http://schemas.microsoft.com/office/drawing/2014/main" id="{87DC30B4-F006-4610-BE34-27B2068262E4}"/>
              </a:ext>
            </a:extLst>
          </p:cNvPr>
          <p:cNvSpPr txBox="1"/>
          <p:nvPr userDrawn="1"/>
        </p:nvSpPr>
        <p:spPr>
          <a:xfrm>
            <a:off x="4049486" y="2517885"/>
            <a:ext cx="4093028"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 </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第一届高校</a:t>
            </a:r>
            <a:r>
              <a:rPr kumimoji="0" lang="en-US" altLang="zh-CN" sz="1600" b="0" i="0" u="none" strike="noStrike" kern="1200" cap="none" spc="0" normalizeH="0" baseline="0" noProof="0">
                <a:ln>
                  <a:noFill/>
                </a:ln>
                <a:solidFill>
                  <a:prstClr val="white"/>
                </a:solidFill>
                <a:effectLst/>
                <a:uLnTx/>
                <a:uFillTx/>
                <a:latin typeface="微软雅黑"/>
                <a:ea typeface="微软雅黑"/>
                <a:cs typeface="+mn-cs"/>
              </a:rPr>
              <a:t>PPT</a:t>
            </a:r>
            <a:r>
              <a:rPr kumimoji="0" lang="zh-CN" altLang="en-US" sz="1600" b="0" i="0" u="none" strike="noStrike" kern="1200" cap="none" spc="0" normalizeH="0" baseline="0" noProof="0">
                <a:ln>
                  <a:noFill/>
                </a:ln>
                <a:solidFill>
                  <a:prstClr val="white"/>
                </a:solidFill>
                <a:effectLst/>
                <a:uLnTx/>
                <a:uFillTx/>
                <a:latin typeface="微软雅黑"/>
                <a:ea typeface="微软雅黑"/>
                <a:cs typeface="+mn-cs"/>
              </a:rPr>
              <a:t>模板设计大赛 </a:t>
            </a:r>
            <a:endParaRPr kumimoji="0" lang="en-US" sz="16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6DC88D0E-6AEB-4B0D-AE77-4A1F31C8C366}"/>
              </a:ext>
            </a:extLst>
          </p:cNvPr>
          <p:cNvSpPr txBox="1"/>
          <p:nvPr userDrawn="1"/>
        </p:nvSpPr>
        <p:spPr>
          <a:xfrm>
            <a:off x="6133678" y="4824918"/>
            <a:ext cx="2545865" cy="1061381"/>
          </a:xfrm>
          <a:prstGeom prst="rect">
            <a:avLst/>
          </a:prstGeom>
          <a:noFill/>
        </p:spPr>
        <p:txBody>
          <a:bodyPr wrap="square" rtlCol="0">
            <a:spAutoFit/>
          </a:bodyPr>
          <a:lstStyle>
            <a:defPPr>
              <a:defRPr lang="en-US"/>
            </a:defPPr>
            <a:lvl1pPr algn="dist">
              <a:defRPr>
                <a:solidFill>
                  <a:schemeClr val="bg1"/>
                </a:solidFill>
                <a:latin typeface="+mj-ea"/>
                <a:ea typeface="+mj-ea"/>
              </a:defRPr>
            </a:lvl1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微信扫码</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来聆听模板作者</a:t>
            </a:r>
            <a:endParaRPr kumimoji="0" lang="en-US" altLang="zh-CN" sz="1800" b="0" i="0" u="none" strike="noStrike" kern="1200" cap="none" spc="150" normalizeH="0" baseline="0" noProof="0">
              <a:ln>
                <a:noFill/>
              </a:ln>
              <a:solidFill>
                <a:prstClr val="white"/>
              </a:solidFill>
              <a:effectLst/>
              <a:uLnTx/>
              <a:uFillTx/>
              <a:latin typeface="微软雅黑"/>
              <a:ea typeface="微软雅黑"/>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150" normalizeH="0" baseline="0" noProof="0">
                <a:ln>
                  <a:noFill/>
                </a:ln>
                <a:solidFill>
                  <a:prstClr val="white"/>
                </a:solidFill>
                <a:effectLst/>
                <a:uLnTx/>
                <a:uFillTx/>
                <a:latin typeface="微软雅黑"/>
                <a:ea typeface="微软雅黑"/>
                <a:cs typeface="+mn-cs"/>
              </a:rPr>
              <a:t>设计灵感、制作思路</a:t>
            </a:r>
            <a:endParaRPr kumimoji="0" lang="en-US" sz="1800" b="0" i="0" u="none" strike="noStrike" kern="1200" cap="none" spc="150" normalizeH="0" baseline="0" noProof="0">
              <a:ln>
                <a:noFill/>
              </a:ln>
              <a:solidFill>
                <a:prstClr val="white"/>
              </a:solidFill>
              <a:effectLst/>
              <a:uLnTx/>
              <a:uFillTx/>
              <a:latin typeface="微软雅黑"/>
              <a:ea typeface="微软雅黑"/>
              <a:cs typeface="+mn-cs"/>
            </a:endParaRPr>
          </a:p>
        </p:txBody>
      </p:sp>
      <p:pic>
        <p:nvPicPr>
          <p:cNvPr id="12" name="图片 11">
            <a:extLst>
              <a:ext uri="{FF2B5EF4-FFF2-40B4-BE49-F238E27FC236}">
                <a16:creationId xmlns:a16="http://schemas.microsoft.com/office/drawing/2014/main" id="{D791EC9B-5DBA-40F6-9696-4F391A93BCE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5419" y="3771974"/>
            <a:ext cx="13817069" cy="3996426"/>
          </a:xfrm>
          <a:prstGeom prst="rect">
            <a:avLst/>
          </a:prstGeom>
        </p:spPr>
      </p:pic>
      <p:pic>
        <p:nvPicPr>
          <p:cNvPr id="13" name="图片 12">
            <a:extLst>
              <a:ext uri="{FF2B5EF4-FFF2-40B4-BE49-F238E27FC236}">
                <a16:creationId xmlns:a16="http://schemas.microsoft.com/office/drawing/2014/main" id="{3337B091-14D1-40FD-B8AD-B9A96874112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683657" y="716939"/>
            <a:ext cx="8824686" cy="1844708"/>
          </a:xfrm>
          <a:prstGeom prst="rect">
            <a:avLst/>
          </a:prstGeom>
        </p:spPr>
      </p:pic>
      <p:sp>
        <p:nvSpPr>
          <p:cNvPr id="14" name="文本框 13">
            <a:extLst>
              <a:ext uri="{FF2B5EF4-FFF2-40B4-BE49-F238E27FC236}">
                <a16:creationId xmlns:a16="http://schemas.microsoft.com/office/drawing/2014/main" id="{260EA93C-471D-411C-A976-09210F7DFE72}"/>
              </a:ext>
            </a:extLst>
          </p:cNvPr>
          <p:cNvSpPr txBox="1"/>
          <p:nvPr userDrawn="1"/>
        </p:nvSpPr>
        <p:spPr>
          <a:xfrm>
            <a:off x="3742050" y="2971888"/>
            <a:ext cx="1983605"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活动主办：秋叶</a:t>
            </a:r>
            <a:r>
              <a:rPr kumimoji="0" lang="en-US" altLang="zh-CN" sz="1100" b="0" i="0" u="none" strike="noStrike" kern="1200" cap="none" spc="0" normalizeH="0" baseline="0" noProof="0">
                <a:ln>
                  <a:noFill/>
                </a:ln>
                <a:solidFill>
                  <a:prstClr val="white">
                    <a:lumMod val="75000"/>
                  </a:prstClr>
                </a:solidFill>
                <a:effectLst/>
                <a:uLnTx/>
                <a:uFillTx/>
                <a:latin typeface="微软雅黑"/>
                <a:ea typeface="微软雅黑"/>
                <a:cs typeface="+mn-cs"/>
              </a:rPr>
              <a:t>PPT</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36416E4-5D2E-4F0B-8673-534B0C96E10E}"/>
              </a:ext>
            </a:extLst>
          </p:cNvPr>
          <p:cNvSpPr txBox="1"/>
          <p:nvPr userDrawn="1"/>
        </p:nvSpPr>
        <p:spPr>
          <a:xfrm>
            <a:off x="6079638" y="2971888"/>
            <a:ext cx="2492943" cy="2616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white">
                    <a:lumMod val="75000"/>
                  </a:prstClr>
                </a:solidFill>
                <a:effectLst/>
                <a:uLnTx/>
                <a:uFillTx/>
                <a:latin typeface="微软雅黑"/>
                <a:ea typeface="微软雅黑"/>
                <a:cs typeface="+mn-cs"/>
              </a:rPr>
              <a:t>技术支持：微软听听文档</a:t>
            </a:r>
            <a:endParaRPr kumimoji="0" lang="en-US" sz="1100" b="0" i="0" u="none" strike="noStrike" kern="1200" cap="none" spc="0" normalizeH="0" baseline="0" noProof="0">
              <a:ln>
                <a:noFill/>
              </a:ln>
              <a:solidFill>
                <a:prstClr val="white">
                  <a:lumMod val="75000"/>
                </a:prstClr>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90FAAB6E-BB88-4DC1-B3F2-030FD2561703}"/>
              </a:ext>
            </a:extLst>
          </p:cNvPr>
          <p:cNvSpPr/>
          <p:nvPr userDrawn="1"/>
        </p:nvSpPr>
        <p:spPr>
          <a:xfrm>
            <a:off x="3600610" y="3494767"/>
            <a:ext cx="2318400" cy="2318400"/>
          </a:xfrm>
          <a:prstGeom prst="rect">
            <a:avLst/>
          </a:prstGeom>
          <a:solidFill>
            <a:schemeClr val="bg1"/>
          </a:solidFill>
          <a:ln w="57150">
            <a:solidFill>
              <a:srgbClr val="CB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160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46331" cy="369332"/>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Segoe UI Light"/>
                <a:ea typeface="微软雅黑"/>
                <a:cs typeface="Segoe UI Light"/>
              </a:rPr>
              <a:t>标注</a:t>
            </a:r>
            <a:endPar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1" name="矩形 10"/>
          <p:cNvSpPr/>
          <p:nvPr userDrawn="1"/>
        </p:nvSpPr>
        <p:spPr>
          <a:xfrm>
            <a:off x="2572589" y="759873"/>
            <a:ext cx="1402001" cy="2025170"/>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使用说明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2585323"/>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模板为作者原创，著作权归作者所有。</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您仅可以个人非商业用途使用本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未经权利人书面明确授权，不可将信息内容的全部或部分用于出售，或以出租、出借、转让、分销、发布等其他任何方式供他人使用</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a:t>
            </a:r>
            <a:r>
              <a:rPr kumimoji="0" lang="zh-CN" altLang="en-US" sz="1400" b="0" i="0" u="none" strike="noStrike" kern="1200" cap="none" spc="0" normalizeH="0" baseline="0" noProof="0">
                <a:ln>
                  <a:noFill/>
                </a:ln>
                <a:solidFill>
                  <a:prstClr val="white"/>
                </a:solidFill>
                <a:effectLst/>
                <a:uLnTx/>
                <a:uFillTx/>
                <a:latin typeface="+mn-lt"/>
                <a:ea typeface="微软雅黑" charset="0"/>
                <a:cs typeface="+mn-cs"/>
              </a:rPr>
              <a:t>否则将承担法律责任。</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尊重知识产权并注重保护用户享有的各项权利。</a:t>
            </a:r>
            <a:endPar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OfficePLUS</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拥有对本</a:t>
            </a:r>
            <a:r>
              <a:rPr kumimoji="0" lang="en-US" altLang="zh-CN" sz="1400" b="0" i="0" u="none" strike="noStrike" kern="0" cap="none" spc="0" normalizeH="0" baseline="0" noProof="0">
                <a:ln>
                  <a:noFill/>
                </a:ln>
                <a:solidFill>
                  <a:srgbClr val="FFFFFF"/>
                </a:solidFill>
                <a:effectLst/>
                <a:uLnTx/>
                <a:uFillTx/>
                <a:latin typeface="Segoe UI Light"/>
                <a:ea typeface="微软雅黑"/>
                <a:cs typeface="Segoe UI Light"/>
              </a:rPr>
              <a:t>PPT</a:t>
            </a:r>
            <a:r>
              <a:rPr kumimoji="0" lang="zh-CN" altLang="en-US" sz="1400" b="0" i="0" u="none" strike="noStrike" kern="0" cap="none" spc="0" normalizeH="0" baseline="0" noProof="0">
                <a:ln>
                  <a:noFill/>
                </a:ln>
                <a:solidFill>
                  <a:srgbClr val="FFFFFF"/>
                </a:solidFill>
                <a:effectLst/>
                <a:uLnTx/>
                <a:uFillTx/>
                <a:latin typeface="Segoe UI Light"/>
                <a:ea typeface="微软雅黑"/>
                <a:cs typeface="Segoe UI Light"/>
              </a:rPr>
              <a:t>模板进行展示、报道、宣传及用于市场活动的权利，若在比赛或商业应用过程中发生版权纠纷，其法律责任由作者本人承担。</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319748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1626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FE5EEE-6106-456F-9351-7BD7D8B0E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97A47A-6073-45DC-9658-45C58E595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3BA1B6-4DB2-4C7C-A0CB-7003E1221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66CA-B7DB-4821-8F4E-1EB9A52B8A5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5449A61-C020-40ED-BC41-AA5DDE6E78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657CF1-7AE3-4315-ACB9-934AFDDCB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493E-BF69-460E-9040-746045F87E6C}" type="slidenum">
              <a:rPr lang="zh-CN" altLang="en-US" smtClean="0"/>
              <a:t>‹#›</a:t>
            </a:fld>
            <a:endParaRPr lang="zh-CN" altLang="en-US"/>
          </a:p>
        </p:txBody>
      </p:sp>
    </p:spTree>
    <p:extLst>
      <p:ext uri="{BB962C8B-B14F-4D97-AF65-F5344CB8AC3E}">
        <p14:creationId xmlns:p14="http://schemas.microsoft.com/office/powerpoint/2010/main" val="42709226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4A969-CFD2-40F1-BE96-2BC7859D4CF0}" type="datetimeFigureOut">
              <a:rPr lang="zh-CN" altLang="en-US" smtClean="0"/>
              <a:t>2019/6/4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69C73-D827-4C12-9603-C00C85AB9C35}" type="slidenum">
              <a:rPr lang="zh-CN" altLang="en-US" smtClean="0"/>
              <a:t>‹#›</a:t>
            </a:fld>
            <a:endParaRPr lang="zh-CN" altLang="en-US"/>
          </a:p>
        </p:txBody>
      </p:sp>
    </p:spTree>
    <p:extLst>
      <p:ext uri="{BB962C8B-B14F-4D97-AF65-F5344CB8AC3E}">
        <p14:creationId xmlns:p14="http://schemas.microsoft.com/office/powerpoint/2010/main" val="272613609"/>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879483"/>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037570"/>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image" Target="../media/image1.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61" Type="http://schemas.openxmlformats.org/officeDocument/2006/relationships/tags" Target="../tags/tag61.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slideLayout" Target="../slideLayouts/slideLayout1.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9" Type="http://schemas.openxmlformats.org/officeDocument/2006/relationships/tags" Target="../tags/tag102.xml"/><Relationship Id="rId21" Type="http://schemas.openxmlformats.org/officeDocument/2006/relationships/tags" Target="../tags/tag84.xml"/><Relationship Id="rId34" Type="http://schemas.openxmlformats.org/officeDocument/2006/relationships/tags" Target="../tags/tag97.xml"/><Relationship Id="rId42" Type="http://schemas.openxmlformats.org/officeDocument/2006/relationships/tags" Target="../tags/tag105.xml"/><Relationship Id="rId47" Type="http://schemas.openxmlformats.org/officeDocument/2006/relationships/tags" Target="../tags/tag110.xml"/><Relationship Id="rId50" Type="http://schemas.openxmlformats.org/officeDocument/2006/relationships/tags" Target="../tags/tag113.xml"/><Relationship Id="rId55" Type="http://schemas.openxmlformats.org/officeDocument/2006/relationships/tags" Target="../tags/tag118.xml"/><Relationship Id="rId63" Type="http://schemas.openxmlformats.org/officeDocument/2006/relationships/tags" Target="../tags/tag126.xml"/><Relationship Id="rId7" Type="http://schemas.openxmlformats.org/officeDocument/2006/relationships/tags" Target="../tags/tag70.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29" Type="http://schemas.openxmlformats.org/officeDocument/2006/relationships/tags" Target="../tags/tag92.xml"/><Relationship Id="rId41" Type="http://schemas.openxmlformats.org/officeDocument/2006/relationships/tags" Target="../tags/tag104.xml"/><Relationship Id="rId54" Type="http://schemas.openxmlformats.org/officeDocument/2006/relationships/tags" Target="../tags/tag117.xml"/><Relationship Id="rId62" Type="http://schemas.openxmlformats.org/officeDocument/2006/relationships/tags" Target="../tags/tag12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tags" Target="../tags/tag87.xml"/><Relationship Id="rId32" Type="http://schemas.openxmlformats.org/officeDocument/2006/relationships/tags" Target="../tags/tag95.xml"/><Relationship Id="rId37" Type="http://schemas.openxmlformats.org/officeDocument/2006/relationships/tags" Target="../tags/tag100.xml"/><Relationship Id="rId40" Type="http://schemas.openxmlformats.org/officeDocument/2006/relationships/tags" Target="../tags/tag103.xml"/><Relationship Id="rId45" Type="http://schemas.openxmlformats.org/officeDocument/2006/relationships/tags" Target="../tags/tag108.xml"/><Relationship Id="rId53" Type="http://schemas.openxmlformats.org/officeDocument/2006/relationships/tags" Target="../tags/tag116.xml"/><Relationship Id="rId58" Type="http://schemas.openxmlformats.org/officeDocument/2006/relationships/tags" Target="../tags/tag121.xml"/><Relationship Id="rId66" Type="http://schemas.openxmlformats.org/officeDocument/2006/relationships/image" Target="../media/image1.jpeg"/><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tags" Target="../tags/tag91.xml"/><Relationship Id="rId36" Type="http://schemas.openxmlformats.org/officeDocument/2006/relationships/tags" Target="../tags/tag99.xml"/><Relationship Id="rId49" Type="http://schemas.openxmlformats.org/officeDocument/2006/relationships/tags" Target="../tags/tag112.xml"/><Relationship Id="rId57" Type="http://schemas.openxmlformats.org/officeDocument/2006/relationships/tags" Target="../tags/tag120.xml"/><Relationship Id="rId61" Type="http://schemas.openxmlformats.org/officeDocument/2006/relationships/tags" Target="../tags/tag124.xml"/><Relationship Id="rId10" Type="http://schemas.openxmlformats.org/officeDocument/2006/relationships/tags" Target="../tags/tag73.xml"/><Relationship Id="rId19" Type="http://schemas.openxmlformats.org/officeDocument/2006/relationships/tags" Target="../tags/tag82.xml"/><Relationship Id="rId31" Type="http://schemas.openxmlformats.org/officeDocument/2006/relationships/tags" Target="../tags/tag94.xml"/><Relationship Id="rId44" Type="http://schemas.openxmlformats.org/officeDocument/2006/relationships/tags" Target="../tags/tag107.xml"/><Relationship Id="rId52" Type="http://schemas.openxmlformats.org/officeDocument/2006/relationships/tags" Target="../tags/tag115.xml"/><Relationship Id="rId60" Type="http://schemas.openxmlformats.org/officeDocument/2006/relationships/tags" Target="../tags/tag123.xml"/><Relationship Id="rId65" Type="http://schemas.openxmlformats.org/officeDocument/2006/relationships/notesSlide" Target="../notesSlides/notesSlide14.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 Id="rId30" Type="http://schemas.openxmlformats.org/officeDocument/2006/relationships/tags" Target="../tags/tag93.xml"/><Relationship Id="rId35" Type="http://schemas.openxmlformats.org/officeDocument/2006/relationships/tags" Target="../tags/tag98.xml"/><Relationship Id="rId43" Type="http://schemas.openxmlformats.org/officeDocument/2006/relationships/tags" Target="../tags/tag106.xml"/><Relationship Id="rId48" Type="http://schemas.openxmlformats.org/officeDocument/2006/relationships/tags" Target="../tags/tag111.xml"/><Relationship Id="rId56" Type="http://schemas.openxmlformats.org/officeDocument/2006/relationships/tags" Target="../tags/tag119.xml"/><Relationship Id="rId64" Type="http://schemas.openxmlformats.org/officeDocument/2006/relationships/slideLayout" Target="../slideLayouts/slideLayout1.xml"/><Relationship Id="rId8" Type="http://schemas.openxmlformats.org/officeDocument/2006/relationships/tags" Target="../tags/tag71.xml"/><Relationship Id="rId51" Type="http://schemas.openxmlformats.org/officeDocument/2006/relationships/tags" Target="../tags/tag114.xml"/><Relationship Id="rId3" Type="http://schemas.openxmlformats.org/officeDocument/2006/relationships/tags" Target="../tags/tag66.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33" Type="http://schemas.openxmlformats.org/officeDocument/2006/relationships/tags" Target="../tags/tag96.xml"/><Relationship Id="rId38" Type="http://schemas.openxmlformats.org/officeDocument/2006/relationships/tags" Target="../tags/tag101.xml"/><Relationship Id="rId46" Type="http://schemas.openxmlformats.org/officeDocument/2006/relationships/tags" Target="../tags/tag109.xml"/><Relationship Id="rId59" Type="http://schemas.openxmlformats.org/officeDocument/2006/relationships/tags" Target="../tags/tag1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408CC4D-76E3-4807-991A-02E697ED784C}"/>
              </a:ext>
            </a:extLst>
          </p:cNvPr>
          <p:cNvGrpSpPr/>
          <p:nvPr/>
        </p:nvGrpSpPr>
        <p:grpSpPr>
          <a:xfrm>
            <a:off x="0" y="1"/>
            <a:ext cx="12192000" cy="6875042"/>
            <a:chOff x="1105524" y="343338"/>
            <a:chExt cx="12192000" cy="6870843"/>
          </a:xfrm>
        </p:grpSpPr>
        <p:pic>
          <p:nvPicPr>
            <p:cNvPr id="2" name="Picture 2" descr="https://timgsa.baidu.com/timg?image&amp;quality=80&amp;size=b9999_10000&amp;sec=1554544877&amp;di=4e4034ceab39973bbaa6e055366c4951&amp;imgtype=jpg&amp;er=1&amp;src=http%3A%2F%2Fstatics.glshimg.com%2Fforum%2F201712%2F04%2F205339kiupohlz6shbe68h.jpg">
              <a:extLst>
                <a:ext uri="{FF2B5EF4-FFF2-40B4-BE49-F238E27FC236}">
                  <a16:creationId xmlns:a16="http://schemas.microsoft.com/office/drawing/2014/main" id="{BA59D13D-F79C-4DF0-A76D-2E9AE2AD45B1}"/>
                </a:ext>
              </a:extLst>
            </p:cNvPr>
            <p:cNvPicPr>
              <a:picLocks noChangeAspect="1" noChangeArrowheads="1"/>
            </p:cNvPicPr>
            <p:nvPr/>
          </p:nvPicPr>
          <p:blipFill rotWithShape="1">
            <a:blip r:embed="rId66" cstate="email">
              <a:duotone>
                <a:prstClr val="black"/>
                <a:schemeClr val="tx2">
                  <a:tint val="45000"/>
                  <a:satMod val="400000"/>
                </a:schemeClr>
              </a:duotone>
              <a:extLst>
                <a:ext uri="{28A0092B-C50C-407E-A947-70E740481C1C}">
                  <a14:useLocalDpi xmlns:a14="http://schemas.microsoft.com/office/drawing/2010/main"/>
                </a:ext>
              </a:extLst>
            </a:blip>
            <a:srcRect/>
            <a:stretch/>
          </p:blipFill>
          <p:spPr bwMode="auto">
            <a:xfrm>
              <a:off x="1105524" y="348114"/>
              <a:ext cx="12192000" cy="686129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BCFB072-8E87-4FE2-9FE3-0FFA3E92D37F}"/>
                </a:ext>
              </a:extLst>
            </p:cNvPr>
            <p:cNvSpPr/>
            <p:nvPr/>
          </p:nvSpPr>
          <p:spPr>
            <a:xfrm>
              <a:off x="1105524" y="343338"/>
              <a:ext cx="12192000" cy="6870843"/>
            </a:xfrm>
            <a:prstGeom prst="rect">
              <a:avLst/>
            </a:prstGeom>
            <a:gradFill>
              <a:gsLst>
                <a:gs pos="0">
                  <a:srgbClr val="012CAD"/>
                </a:gs>
                <a:gs pos="23000">
                  <a:srgbClr val="012CAD">
                    <a:alpha val="70000"/>
                  </a:srgbClr>
                </a:gs>
                <a:gs pos="100000">
                  <a:srgbClr val="012C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grpSp>
      <p:sp>
        <p:nvSpPr>
          <p:cNvPr id="116" name="Freeform 6">
            <a:extLst>
              <a:ext uri="{FF2B5EF4-FFF2-40B4-BE49-F238E27FC236}">
                <a16:creationId xmlns:a16="http://schemas.microsoft.com/office/drawing/2014/main" id="{A2CBCD33-56D0-49D3-8E92-A0EDD384DB03}"/>
              </a:ext>
            </a:extLst>
          </p:cNvPr>
          <p:cNvSpPr>
            <a:spLocks/>
          </p:cNvSpPr>
          <p:nvPr/>
        </p:nvSpPr>
        <p:spPr bwMode="auto">
          <a:xfrm>
            <a:off x="354" y="5394169"/>
            <a:ext cx="12191646" cy="173964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17" name="Freeform 7">
            <a:extLst>
              <a:ext uri="{FF2B5EF4-FFF2-40B4-BE49-F238E27FC236}">
                <a16:creationId xmlns:a16="http://schemas.microsoft.com/office/drawing/2014/main" id="{36DFBAE8-AAA5-4067-9207-2EC0D50A3F8A}"/>
              </a:ext>
            </a:extLst>
          </p:cNvPr>
          <p:cNvSpPr>
            <a:spLocks/>
          </p:cNvSpPr>
          <p:nvPr/>
        </p:nvSpPr>
        <p:spPr bwMode="auto">
          <a:xfrm>
            <a:off x="354" y="5124752"/>
            <a:ext cx="12191646" cy="56228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nvGrpSpPr>
          <p:cNvPr id="35" name="组合 34">
            <a:extLst>
              <a:ext uri="{FF2B5EF4-FFF2-40B4-BE49-F238E27FC236}">
                <a16:creationId xmlns:a16="http://schemas.microsoft.com/office/drawing/2014/main" id="{A463F7A8-97D9-4DA6-A5B9-AB9A514368A7}"/>
              </a:ext>
            </a:extLst>
          </p:cNvPr>
          <p:cNvGrpSpPr/>
          <p:nvPr/>
        </p:nvGrpSpPr>
        <p:grpSpPr>
          <a:xfrm>
            <a:off x="5044543" y="391403"/>
            <a:ext cx="2061165" cy="2068031"/>
            <a:chOff x="1727201" y="1657351"/>
            <a:chExt cx="1430338" cy="1435100"/>
          </a:xfrm>
          <a:solidFill>
            <a:schemeClr val="bg1"/>
          </a:solidFill>
        </p:grpSpPr>
        <p:sp>
          <p:nvSpPr>
            <p:cNvPr id="36" name="PA-任意多边形 14">
              <a:extLst>
                <a:ext uri="{FF2B5EF4-FFF2-40B4-BE49-F238E27FC236}">
                  <a16:creationId xmlns:a16="http://schemas.microsoft.com/office/drawing/2014/main" id="{360D1A9E-720B-484A-BBA7-86DADE5C9102}"/>
                </a:ext>
              </a:extLst>
            </p:cNvPr>
            <p:cNvSpPr>
              <a:spLocks noEditPoints="1"/>
            </p:cNvSpPr>
            <p:nvPr>
              <p:custDataLst>
                <p:tags r:id="rId1"/>
              </p:custDataLst>
            </p:nvPr>
          </p:nvSpPr>
          <p:spPr bwMode="auto">
            <a:xfrm>
              <a:off x="1982788" y="1912938"/>
              <a:ext cx="920750" cy="923925"/>
            </a:xfrm>
            <a:custGeom>
              <a:avLst/>
              <a:gdLst>
                <a:gd name="T0" fmla="*/ 300 w 599"/>
                <a:gd name="T1" fmla="*/ 599 h 599"/>
                <a:gd name="T2" fmla="*/ 0 w 599"/>
                <a:gd name="T3" fmla="*/ 300 h 599"/>
                <a:gd name="T4" fmla="*/ 300 w 599"/>
                <a:gd name="T5" fmla="*/ 0 h 599"/>
                <a:gd name="T6" fmla="*/ 599 w 599"/>
                <a:gd name="T7" fmla="*/ 300 h 599"/>
                <a:gd name="T8" fmla="*/ 300 w 599"/>
                <a:gd name="T9" fmla="*/ 599 h 599"/>
                <a:gd name="T10" fmla="*/ 300 w 599"/>
                <a:gd name="T11" fmla="*/ 6 h 599"/>
                <a:gd name="T12" fmla="*/ 6 w 599"/>
                <a:gd name="T13" fmla="*/ 300 h 599"/>
                <a:gd name="T14" fmla="*/ 300 w 599"/>
                <a:gd name="T15" fmla="*/ 593 h 599"/>
                <a:gd name="T16" fmla="*/ 593 w 599"/>
                <a:gd name="T17" fmla="*/ 300 h 599"/>
                <a:gd name="T18" fmla="*/ 300 w 599"/>
                <a:gd name="T19" fmla="*/ 6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9">
                  <a:moveTo>
                    <a:pt x="300" y="599"/>
                  </a:moveTo>
                  <a:cubicBezTo>
                    <a:pt x="135" y="599"/>
                    <a:pt x="0" y="464"/>
                    <a:pt x="0" y="300"/>
                  </a:cubicBezTo>
                  <a:cubicBezTo>
                    <a:pt x="0" y="135"/>
                    <a:pt x="135" y="0"/>
                    <a:pt x="300" y="0"/>
                  </a:cubicBezTo>
                  <a:cubicBezTo>
                    <a:pt x="464" y="0"/>
                    <a:pt x="599" y="135"/>
                    <a:pt x="599" y="300"/>
                  </a:cubicBezTo>
                  <a:cubicBezTo>
                    <a:pt x="599" y="464"/>
                    <a:pt x="464" y="599"/>
                    <a:pt x="300" y="599"/>
                  </a:cubicBezTo>
                  <a:close/>
                  <a:moveTo>
                    <a:pt x="300" y="6"/>
                  </a:moveTo>
                  <a:cubicBezTo>
                    <a:pt x="138" y="6"/>
                    <a:pt x="6" y="138"/>
                    <a:pt x="6" y="300"/>
                  </a:cubicBezTo>
                  <a:cubicBezTo>
                    <a:pt x="6" y="461"/>
                    <a:pt x="138" y="593"/>
                    <a:pt x="300" y="593"/>
                  </a:cubicBezTo>
                  <a:cubicBezTo>
                    <a:pt x="461" y="593"/>
                    <a:pt x="593" y="461"/>
                    <a:pt x="593" y="300"/>
                  </a:cubicBezTo>
                  <a:cubicBezTo>
                    <a:pt x="593" y="138"/>
                    <a:pt x="461" y="6"/>
                    <a:pt x="300" y="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7" name="PA-任意多边形 15">
              <a:extLst>
                <a:ext uri="{FF2B5EF4-FFF2-40B4-BE49-F238E27FC236}">
                  <a16:creationId xmlns:a16="http://schemas.microsoft.com/office/drawing/2014/main" id="{917CAC6F-CA56-482E-9B90-8346C59ECD26}"/>
                </a:ext>
              </a:extLst>
            </p:cNvPr>
            <p:cNvSpPr>
              <a:spLocks noEditPoints="1"/>
            </p:cNvSpPr>
            <p:nvPr>
              <p:custDataLst>
                <p:tags r:id="rId2"/>
              </p:custDataLst>
            </p:nvPr>
          </p:nvSpPr>
          <p:spPr bwMode="auto">
            <a:xfrm>
              <a:off x="1727201" y="1657351"/>
              <a:ext cx="1430338" cy="1435100"/>
            </a:xfrm>
            <a:custGeom>
              <a:avLst/>
              <a:gdLst>
                <a:gd name="T0" fmla="*/ 466 w 931"/>
                <a:gd name="T1" fmla="*/ 931 h 931"/>
                <a:gd name="T2" fmla="*/ 0 w 931"/>
                <a:gd name="T3" fmla="*/ 466 h 931"/>
                <a:gd name="T4" fmla="*/ 466 w 931"/>
                <a:gd name="T5" fmla="*/ 0 h 931"/>
                <a:gd name="T6" fmla="*/ 931 w 931"/>
                <a:gd name="T7" fmla="*/ 466 h 931"/>
                <a:gd name="T8" fmla="*/ 466 w 931"/>
                <a:gd name="T9" fmla="*/ 931 h 931"/>
                <a:gd name="T10" fmla="*/ 466 w 931"/>
                <a:gd name="T11" fmla="*/ 8 h 931"/>
                <a:gd name="T12" fmla="*/ 8 w 931"/>
                <a:gd name="T13" fmla="*/ 466 h 931"/>
                <a:gd name="T14" fmla="*/ 466 w 931"/>
                <a:gd name="T15" fmla="*/ 923 h 931"/>
                <a:gd name="T16" fmla="*/ 923 w 931"/>
                <a:gd name="T17" fmla="*/ 466 h 931"/>
                <a:gd name="T18" fmla="*/ 466 w 931"/>
                <a:gd name="T19" fmla="*/ 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931">
                  <a:moveTo>
                    <a:pt x="466" y="931"/>
                  </a:moveTo>
                  <a:cubicBezTo>
                    <a:pt x="209" y="931"/>
                    <a:pt x="0" y="722"/>
                    <a:pt x="0" y="466"/>
                  </a:cubicBezTo>
                  <a:cubicBezTo>
                    <a:pt x="0" y="209"/>
                    <a:pt x="209" y="0"/>
                    <a:pt x="466" y="0"/>
                  </a:cubicBezTo>
                  <a:cubicBezTo>
                    <a:pt x="722" y="0"/>
                    <a:pt x="931" y="209"/>
                    <a:pt x="931" y="466"/>
                  </a:cubicBezTo>
                  <a:cubicBezTo>
                    <a:pt x="931" y="722"/>
                    <a:pt x="722" y="931"/>
                    <a:pt x="466" y="931"/>
                  </a:cubicBezTo>
                  <a:close/>
                  <a:moveTo>
                    <a:pt x="466" y="8"/>
                  </a:moveTo>
                  <a:cubicBezTo>
                    <a:pt x="213" y="8"/>
                    <a:pt x="8" y="213"/>
                    <a:pt x="8" y="466"/>
                  </a:cubicBezTo>
                  <a:cubicBezTo>
                    <a:pt x="8" y="718"/>
                    <a:pt x="213" y="923"/>
                    <a:pt x="466" y="923"/>
                  </a:cubicBezTo>
                  <a:cubicBezTo>
                    <a:pt x="718" y="923"/>
                    <a:pt x="923" y="718"/>
                    <a:pt x="923" y="466"/>
                  </a:cubicBezTo>
                  <a:cubicBezTo>
                    <a:pt x="923" y="213"/>
                    <a:pt x="718" y="8"/>
                    <a:pt x="466" y="8"/>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8" name="PA-任意多边形 16">
              <a:extLst>
                <a:ext uri="{FF2B5EF4-FFF2-40B4-BE49-F238E27FC236}">
                  <a16:creationId xmlns:a16="http://schemas.microsoft.com/office/drawing/2014/main" id="{2696BC65-F8B3-46BD-8C8B-78EED4263C86}"/>
                </a:ext>
              </a:extLst>
            </p:cNvPr>
            <p:cNvSpPr>
              <a:spLocks/>
            </p:cNvSpPr>
            <p:nvPr>
              <p:custDataLst>
                <p:tags r:id="rId3"/>
              </p:custDataLst>
            </p:nvPr>
          </p:nvSpPr>
          <p:spPr bwMode="auto">
            <a:xfrm>
              <a:off x="1831976" y="2405063"/>
              <a:ext cx="52388" cy="49213"/>
            </a:xfrm>
            <a:custGeom>
              <a:avLst/>
              <a:gdLst>
                <a:gd name="T0" fmla="*/ 12 w 34"/>
                <a:gd name="T1" fmla="*/ 17 h 32"/>
                <a:gd name="T2" fmla="*/ 18 w 34"/>
                <a:gd name="T3" fmla="*/ 16 h 32"/>
                <a:gd name="T4" fmla="*/ 19 w 34"/>
                <a:gd name="T5" fmla="*/ 30 h 32"/>
                <a:gd name="T6" fmla="*/ 6 w 34"/>
                <a:gd name="T7" fmla="*/ 32 h 32"/>
                <a:gd name="T8" fmla="*/ 2 w 34"/>
                <a:gd name="T9" fmla="*/ 26 h 32"/>
                <a:gd name="T10" fmla="*/ 0 w 34"/>
                <a:gd name="T11" fmla="*/ 18 h 32"/>
                <a:gd name="T12" fmla="*/ 1 w 34"/>
                <a:gd name="T13" fmla="*/ 9 h 32"/>
                <a:gd name="T14" fmla="*/ 7 w 34"/>
                <a:gd name="T15" fmla="*/ 3 h 32"/>
                <a:gd name="T16" fmla="*/ 15 w 34"/>
                <a:gd name="T17" fmla="*/ 0 h 32"/>
                <a:gd name="T18" fmla="*/ 25 w 34"/>
                <a:gd name="T19" fmla="*/ 1 h 32"/>
                <a:gd name="T20" fmla="*/ 31 w 34"/>
                <a:gd name="T21" fmla="*/ 7 h 32"/>
                <a:gd name="T22" fmla="*/ 34 w 34"/>
                <a:gd name="T23" fmla="*/ 15 h 32"/>
                <a:gd name="T24" fmla="*/ 32 w 34"/>
                <a:gd name="T25" fmla="*/ 24 h 32"/>
                <a:gd name="T26" fmla="*/ 25 w 34"/>
                <a:gd name="T27" fmla="*/ 29 h 32"/>
                <a:gd name="T28" fmla="*/ 23 w 34"/>
                <a:gd name="T29" fmla="*/ 23 h 32"/>
                <a:gd name="T30" fmla="*/ 27 w 34"/>
                <a:gd name="T31" fmla="*/ 20 h 32"/>
                <a:gd name="T32" fmla="*/ 28 w 34"/>
                <a:gd name="T33" fmla="*/ 15 h 32"/>
                <a:gd name="T34" fmla="*/ 25 w 34"/>
                <a:gd name="T35" fmla="*/ 8 h 32"/>
                <a:gd name="T36" fmla="*/ 16 w 34"/>
                <a:gd name="T37" fmla="*/ 7 h 32"/>
                <a:gd name="T38" fmla="*/ 8 w 34"/>
                <a:gd name="T39" fmla="*/ 10 h 32"/>
                <a:gd name="T40" fmla="*/ 5 w 34"/>
                <a:gd name="T41" fmla="*/ 17 h 32"/>
                <a:gd name="T42" fmla="*/ 7 w 34"/>
                <a:gd name="T43" fmla="*/ 21 h 32"/>
                <a:gd name="T44" fmla="*/ 9 w 34"/>
                <a:gd name="T45" fmla="*/ 25 h 32"/>
                <a:gd name="T46" fmla="*/ 13 w 34"/>
                <a:gd name="T47" fmla="*/ 24 h 32"/>
                <a:gd name="T48" fmla="*/ 12 w 34"/>
                <a:gd name="T4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12" y="17"/>
                  </a:moveTo>
                  <a:cubicBezTo>
                    <a:pt x="18" y="16"/>
                    <a:pt x="18" y="16"/>
                    <a:pt x="18" y="16"/>
                  </a:cubicBezTo>
                  <a:cubicBezTo>
                    <a:pt x="19" y="30"/>
                    <a:pt x="19" y="30"/>
                    <a:pt x="19" y="30"/>
                  </a:cubicBezTo>
                  <a:cubicBezTo>
                    <a:pt x="6" y="32"/>
                    <a:pt x="6" y="32"/>
                    <a:pt x="6" y="32"/>
                  </a:cubicBezTo>
                  <a:cubicBezTo>
                    <a:pt x="5" y="30"/>
                    <a:pt x="3" y="28"/>
                    <a:pt x="2" y="26"/>
                  </a:cubicBezTo>
                  <a:cubicBezTo>
                    <a:pt x="1" y="23"/>
                    <a:pt x="0" y="21"/>
                    <a:pt x="0" y="18"/>
                  </a:cubicBezTo>
                  <a:cubicBezTo>
                    <a:pt x="0" y="15"/>
                    <a:pt x="0" y="12"/>
                    <a:pt x="1" y="9"/>
                  </a:cubicBezTo>
                  <a:cubicBezTo>
                    <a:pt x="2" y="6"/>
                    <a:pt x="4" y="4"/>
                    <a:pt x="7" y="3"/>
                  </a:cubicBezTo>
                  <a:cubicBezTo>
                    <a:pt x="9" y="1"/>
                    <a:pt x="12" y="0"/>
                    <a:pt x="15" y="0"/>
                  </a:cubicBezTo>
                  <a:cubicBezTo>
                    <a:pt x="19" y="0"/>
                    <a:pt x="22" y="0"/>
                    <a:pt x="25" y="1"/>
                  </a:cubicBezTo>
                  <a:cubicBezTo>
                    <a:pt x="27" y="2"/>
                    <a:pt x="30" y="4"/>
                    <a:pt x="31" y="7"/>
                  </a:cubicBezTo>
                  <a:cubicBezTo>
                    <a:pt x="33" y="9"/>
                    <a:pt x="33" y="11"/>
                    <a:pt x="34" y="15"/>
                  </a:cubicBezTo>
                  <a:cubicBezTo>
                    <a:pt x="34" y="19"/>
                    <a:pt x="33" y="22"/>
                    <a:pt x="32" y="24"/>
                  </a:cubicBezTo>
                  <a:cubicBezTo>
                    <a:pt x="30" y="27"/>
                    <a:pt x="28" y="28"/>
                    <a:pt x="25" y="29"/>
                  </a:cubicBezTo>
                  <a:cubicBezTo>
                    <a:pt x="23" y="23"/>
                    <a:pt x="23" y="23"/>
                    <a:pt x="23" y="23"/>
                  </a:cubicBezTo>
                  <a:cubicBezTo>
                    <a:pt x="25" y="22"/>
                    <a:pt x="26" y="21"/>
                    <a:pt x="27" y="20"/>
                  </a:cubicBezTo>
                  <a:cubicBezTo>
                    <a:pt x="28" y="19"/>
                    <a:pt x="28" y="17"/>
                    <a:pt x="28" y="15"/>
                  </a:cubicBezTo>
                  <a:cubicBezTo>
                    <a:pt x="28" y="12"/>
                    <a:pt x="27" y="10"/>
                    <a:pt x="25" y="8"/>
                  </a:cubicBezTo>
                  <a:cubicBezTo>
                    <a:pt x="23" y="7"/>
                    <a:pt x="20" y="6"/>
                    <a:pt x="16" y="7"/>
                  </a:cubicBezTo>
                  <a:cubicBezTo>
                    <a:pt x="12" y="7"/>
                    <a:pt x="10" y="8"/>
                    <a:pt x="8" y="10"/>
                  </a:cubicBezTo>
                  <a:cubicBezTo>
                    <a:pt x="6" y="12"/>
                    <a:pt x="5" y="14"/>
                    <a:pt x="5" y="17"/>
                  </a:cubicBezTo>
                  <a:cubicBezTo>
                    <a:pt x="6" y="18"/>
                    <a:pt x="6" y="20"/>
                    <a:pt x="7" y="21"/>
                  </a:cubicBezTo>
                  <a:cubicBezTo>
                    <a:pt x="7" y="23"/>
                    <a:pt x="8" y="24"/>
                    <a:pt x="9" y="25"/>
                  </a:cubicBezTo>
                  <a:cubicBezTo>
                    <a:pt x="13" y="24"/>
                    <a:pt x="13" y="24"/>
                    <a:pt x="13" y="24"/>
                  </a:cubicBezTo>
                  <a:lnTo>
                    <a:pt x="12" y="1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9" name="PA-任意多边形 17">
              <a:extLst>
                <a:ext uri="{FF2B5EF4-FFF2-40B4-BE49-F238E27FC236}">
                  <a16:creationId xmlns:a16="http://schemas.microsoft.com/office/drawing/2014/main" id="{301669F6-2632-40EE-8F3C-47E3177DF730}"/>
                </a:ext>
              </a:extLst>
            </p:cNvPr>
            <p:cNvSpPr>
              <a:spLocks/>
            </p:cNvSpPr>
            <p:nvPr>
              <p:custDataLst>
                <p:tags r:id="rId4"/>
              </p:custDataLst>
            </p:nvPr>
          </p:nvSpPr>
          <p:spPr bwMode="auto">
            <a:xfrm>
              <a:off x="1838326" y="2457451"/>
              <a:ext cx="55563" cy="46038"/>
            </a:xfrm>
            <a:custGeom>
              <a:avLst/>
              <a:gdLst>
                <a:gd name="T0" fmla="*/ 31 w 36"/>
                <a:gd name="T1" fmla="*/ 0 h 30"/>
                <a:gd name="T2" fmla="*/ 32 w 36"/>
                <a:gd name="T3" fmla="*/ 7 h 30"/>
                <a:gd name="T4" fmla="*/ 15 w 36"/>
                <a:gd name="T5" fmla="*/ 10 h 30"/>
                <a:gd name="T6" fmla="*/ 10 w 36"/>
                <a:gd name="T7" fmla="*/ 11 h 30"/>
                <a:gd name="T8" fmla="*/ 7 w 36"/>
                <a:gd name="T9" fmla="*/ 14 h 30"/>
                <a:gd name="T10" fmla="*/ 6 w 36"/>
                <a:gd name="T11" fmla="*/ 18 h 30"/>
                <a:gd name="T12" fmla="*/ 8 w 36"/>
                <a:gd name="T13" fmla="*/ 22 h 30"/>
                <a:gd name="T14" fmla="*/ 11 w 36"/>
                <a:gd name="T15" fmla="*/ 24 h 30"/>
                <a:gd name="T16" fmla="*/ 17 w 36"/>
                <a:gd name="T17" fmla="*/ 23 h 30"/>
                <a:gd name="T18" fmla="*/ 35 w 36"/>
                <a:gd name="T19" fmla="*/ 20 h 30"/>
                <a:gd name="T20" fmla="*/ 36 w 36"/>
                <a:gd name="T21" fmla="*/ 26 h 30"/>
                <a:gd name="T22" fmla="*/ 19 w 36"/>
                <a:gd name="T23" fmla="*/ 29 h 30"/>
                <a:gd name="T24" fmla="*/ 11 w 36"/>
                <a:gd name="T25" fmla="*/ 30 h 30"/>
                <a:gd name="T26" fmla="*/ 6 w 36"/>
                <a:gd name="T27" fmla="*/ 29 h 30"/>
                <a:gd name="T28" fmla="*/ 3 w 36"/>
                <a:gd name="T29" fmla="*/ 26 h 30"/>
                <a:gd name="T30" fmla="*/ 1 w 36"/>
                <a:gd name="T31" fmla="*/ 20 h 30"/>
                <a:gd name="T32" fmla="*/ 1 w 36"/>
                <a:gd name="T33" fmla="*/ 12 h 30"/>
                <a:gd name="T34" fmla="*/ 3 w 36"/>
                <a:gd name="T35" fmla="*/ 8 h 30"/>
                <a:gd name="T36" fmla="*/ 6 w 36"/>
                <a:gd name="T37" fmla="*/ 6 h 30"/>
                <a:gd name="T38" fmla="*/ 14 w 36"/>
                <a:gd name="T39" fmla="*/ 3 h 30"/>
                <a:gd name="T40" fmla="*/ 31 w 36"/>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0">
                  <a:moveTo>
                    <a:pt x="31" y="0"/>
                  </a:moveTo>
                  <a:cubicBezTo>
                    <a:pt x="32" y="7"/>
                    <a:pt x="32" y="7"/>
                    <a:pt x="32" y="7"/>
                  </a:cubicBezTo>
                  <a:cubicBezTo>
                    <a:pt x="15" y="10"/>
                    <a:pt x="15" y="10"/>
                    <a:pt x="15" y="10"/>
                  </a:cubicBezTo>
                  <a:cubicBezTo>
                    <a:pt x="12" y="11"/>
                    <a:pt x="10" y="11"/>
                    <a:pt x="10" y="11"/>
                  </a:cubicBezTo>
                  <a:cubicBezTo>
                    <a:pt x="8" y="12"/>
                    <a:pt x="7" y="13"/>
                    <a:pt x="7" y="14"/>
                  </a:cubicBezTo>
                  <a:cubicBezTo>
                    <a:pt x="6" y="15"/>
                    <a:pt x="6" y="17"/>
                    <a:pt x="6" y="18"/>
                  </a:cubicBezTo>
                  <a:cubicBezTo>
                    <a:pt x="7" y="20"/>
                    <a:pt x="7" y="22"/>
                    <a:pt x="8" y="22"/>
                  </a:cubicBezTo>
                  <a:cubicBezTo>
                    <a:pt x="9" y="23"/>
                    <a:pt x="10" y="24"/>
                    <a:pt x="11" y="24"/>
                  </a:cubicBezTo>
                  <a:cubicBezTo>
                    <a:pt x="12" y="24"/>
                    <a:pt x="14" y="23"/>
                    <a:pt x="17" y="23"/>
                  </a:cubicBezTo>
                  <a:cubicBezTo>
                    <a:pt x="35" y="20"/>
                    <a:pt x="35" y="20"/>
                    <a:pt x="35" y="20"/>
                  </a:cubicBezTo>
                  <a:cubicBezTo>
                    <a:pt x="36" y="26"/>
                    <a:pt x="36" y="26"/>
                    <a:pt x="36" y="26"/>
                  </a:cubicBezTo>
                  <a:cubicBezTo>
                    <a:pt x="19" y="29"/>
                    <a:pt x="19" y="29"/>
                    <a:pt x="19" y="29"/>
                  </a:cubicBezTo>
                  <a:cubicBezTo>
                    <a:pt x="15" y="30"/>
                    <a:pt x="12" y="30"/>
                    <a:pt x="11" y="30"/>
                  </a:cubicBezTo>
                  <a:cubicBezTo>
                    <a:pt x="9" y="30"/>
                    <a:pt x="7" y="30"/>
                    <a:pt x="6" y="29"/>
                  </a:cubicBezTo>
                  <a:cubicBezTo>
                    <a:pt x="5" y="28"/>
                    <a:pt x="4" y="27"/>
                    <a:pt x="3" y="26"/>
                  </a:cubicBezTo>
                  <a:cubicBezTo>
                    <a:pt x="2" y="24"/>
                    <a:pt x="1" y="22"/>
                    <a:pt x="1" y="20"/>
                  </a:cubicBezTo>
                  <a:cubicBezTo>
                    <a:pt x="0" y="16"/>
                    <a:pt x="0" y="14"/>
                    <a:pt x="1" y="12"/>
                  </a:cubicBezTo>
                  <a:cubicBezTo>
                    <a:pt x="1" y="11"/>
                    <a:pt x="2" y="9"/>
                    <a:pt x="3" y="8"/>
                  </a:cubicBezTo>
                  <a:cubicBezTo>
                    <a:pt x="4" y="7"/>
                    <a:pt x="5" y="6"/>
                    <a:pt x="6" y="6"/>
                  </a:cubicBezTo>
                  <a:cubicBezTo>
                    <a:pt x="8" y="5"/>
                    <a:pt x="10" y="4"/>
                    <a:pt x="14" y="3"/>
                  </a:cubicBezTo>
                  <a:lnTo>
                    <a:pt x="31"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0" name="PA-任意多边形 18">
              <a:extLst>
                <a:ext uri="{FF2B5EF4-FFF2-40B4-BE49-F238E27FC236}">
                  <a16:creationId xmlns:a16="http://schemas.microsoft.com/office/drawing/2014/main" id="{E399BA0D-2E5C-49FC-B940-67DA4D007EB6}"/>
                </a:ext>
              </a:extLst>
            </p:cNvPr>
            <p:cNvSpPr>
              <a:spLocks/>
            </p:cNvSpPr>
            <p:nvPr>
              <p:custDataLst>
                <p:tags r:id="rId5"/>
              </p:custDataLst>
            </p:nvPr>
          </p:nvSpPr>
          <p:spPr bwMode="auto">
            <a:xfrm>
              <a:off x="1847851" y="2506663"/>
              <a:ext cx="50800" cy="23813"/>
            </a:xfrm>
            <a:custGeom>
              <a:avLst/>
              <a:gdLst>
                <a:gd name="T0" fmla="*/ 0 w 32"/>
                <a:gd name="T1" fmla="*/ 8 h 15"/>
                <a:gd name="T2" fmla="*/ 31 w 32"/>
                <a:gd name="T3" fmla="*/ 0 h 15"/>
                <a:gd name="T4" fmla="*/ 32 w 32"/>
                <a:gd name="T5" fmla="*/ 7 h 15"/>
                <a:gd name="T6" fmla="*/ 1 w 32"/>
                <a:gd name="T7" fmla="*/ 15 h 15"/>
                <a:gd name="T8" fmla="*/ 0 w 32"/>
                <a:gd name="T9" fmla="*/ 8 h 15"/>
              </a:gdLst>
              <a:ahLst/>
              <a:cxnLst>
                <a:cxn ang="0">
                  <a:pos x="T0" y="T1"/>
                </a:cxn>
                <a:cxn ang="0">
                  <a:pos x="T2" y="T3"/>
                </a:cxn>
                <a:cxn ang="0">
                  <a:pos x="T4" y="T5"/>
                </a:cxn>
                <a:cxn ang="0">
                  <a:pos x="T6" y="T7"/>
                </a:cxn>
                <a:cxn ang="0">
                  <a:pos x="T8" y="T9"/>
                </a:cxn>
              </a:cxnLst>
              <a:rect l="0" t="0" r="r" b="b"/>
              <a:pathLst>
                <a:path w="32" h="15">
                  <a:moveTo>
                    <a:pt x="0" y="8"/>
                  </a:moveTo>
                  <a:lnTo>
                    <a:pt x="31" y="0"/>
                  </a:lnTo>
                  <a:lnTo>
                    <a:pt x="32" y="7"/>
                  </a:lnTo>
                  <a:lnTo>
                    <a:pt x="1" y="15"/>
                  </a:lnTo>
                  <a:lnTo>
                    <a:pt x="0" y="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1" name="PA-任意多边形 19">
              <a:extLst>
                <a:ext uri="{FF2B5EF4-FFF2-40B4-BE49-F238E27FC236}">
                  <a16:creationId xmlns:a16="http://schemas.microsoft.com/office/drawing/2014/main" id="{35A6C588-B3FD-4F6C-B021-43B1758917DA}"/>
                </a:ext>
              </a:extLst>
            </p:cNvPr>
            <p:cNvSpPr>
              <a:spLocks/>
            </p:cNvSpPr>
            <p:nvPr>
              <p:custDataLst>
                <p:tags r:id="rId6"/>
              </p:custDataLst>
            </p:nvPr>
          </p:nvSpPr>
          <p:spPr bwMode="auto">
            <a:xfrm>
              <a:off x="1851026" y="2527301"/>
              <a:ext cx="50800" cy="47625"/>
            </a:xfrm>
            <a:custGeom>
              <a:avLst/>
              <a:gdLst>
                <a:gd name="T0" fmla="*/ 0 w 32"/>
                <a:gd name="T1" fmla="*/ 8 h 30"/>
                <a:gd name="T2" fmla="*/ 30 w 32"/>
                <a:gd name="T3" fmla="*/ 0 h 30"/>
                <a:gd name="T4" fmla="*/ 32 w 32"/>
                <a:gd name="T5" fmla="*/ 5 h 30"/>
                <a:gd name="T6" fmla="*/ 7 w 32"/>
                <a:gd name="T7" fmla="*/ 13 h 30"/>
                <a:gd name="T8" fmla="*/ 12 w 32"/>
                <a:gd name="T9" fmla="*/ 29 h 30"/>
                <a:gd name="T10" fmla="*/ 7 w 32"/>
                <a:gd name="T11" fmla="*/ 30 h 30"/>
                <a:gd name="T12" fmla="*/ 0 w 3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32" h="30">
                  <a:moveTo>
                    <a:pt x="0" y="8"/>
                  </a:moveTo>
                  <a:lnTo>
                    <a:pt x="30" y="0"/>
                  </a:lnTo>
                  <a:lnTo>
                    <a:pt x="32" y="5"/>
                  </a:lnTo>
                  <a:lnTo>
                    <a:pt x="7" y="13"/>
                  </a:lnTo>
                  <a:lnTo>
                    <a:pt x="12" y="29"/>
                  </a:lnTo>
                  <a:lnTo>
                    <a:pt x="7" y="30"/>
                  </a:lnTo>
                  <a:lnTo>
                    <a:pt x="0" y="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2" name="PA-任意多边形 20">
              <a:extLst>
                <a:ext uri="{FF2B5EF4-FFF2-40B4-BE49-F238E27FC236}">
                  <a16:creationId xmlns:a16="http://schemas.microsoft.com/office/drawing/2014/main" id="{8DA11C85-B9EB-4178-8A63-FE5FD0BB258F}"/>
                </a:ext>
              </a:extLst>
            </p:cNvPr>
            <p:cNvSpPr>
              <a:spLocks/>
            </p:cNvSpPr>
            <p:nvPr>
              <p:custDataLst>
                <p:tags r:id="rId7"/>
              </p:custDataLst>
            </p:nvPr>
          </p:nvSpPr>
          <p:spPr bwMode="auto">
            <a:xfrm>
              <a:off x="1865313" y="2566988"/>
              <a:ext cx="50800" cy="25400"/>
            </a:xfrm>
            <a:custGeom>
              <a:avLst/>
              <a:gdLst>
                <a:gd name="T0" fmla="*/ 0 w 32"/>
                <a:gd name="T1" fmla="*/ 11 h 16"/>
                <a:gd name="T2" fmla="*/ 30 w 32"/>
                <a:gd name="T3" fmla="*/ 0 h 16"/>
                <a:gd name="T4" fmla="*/ 32 w 32"/>
                <a:gd name="T5" fmla="*/ 6 h 16"/>
                <a:gd name="T6" fmla="*/ 2 w 32"/>
                <a:gd name="T7" fmla="*/ 16 h 16"/>
                <a:gd name="T8" fmla="*/ 0 w 32"/>
                <a:gd name="T9" fmla="*/ 11 h 16"/>
              </a:gdLst>
              <a:ahLst/>
              <a:cxnLst>
                <a:cxn ang="0">
                  <a:pos x="T0" y="T1"/>
                </a:cxn>
                <a:cxn ang="0">
                  <a:pos x="T2" y="T3"/>
                </a:cxn>
                <a:cxn ang="0">
                  <a:pos x="T4" y="T5"/>
                </a:cxn>
                <a:cxn ang="0">
                  <a:pos x="T6" y="T7"/>
                </a:cxn>
                <a:cxn ang="0">
                  <a:pos x="T8" y="T9"/>
                </a:cxn>
              </a:cxnLst>
              <a:rect l="0" t="0" r="r" b="b"/>
              <a:pathLst>
                <a:path w="32" h="16">
                  <a:moveTo>
                    <a:pt x="0" y="11"/>
                  </a:moveTo>
                  <a:lnTo>
                    <a:pt x="30" y="0"/>
                  </a:lnTo>
                  <a:lnTo>
                    <a:pt x="32" y="6"/>
                  </a:lnTo>
                  <a:lnTo>
                    <a:pt x="2" y="16"/>
                  </a:lnTo>
                  <a:lnTo>
                    <a:pt x="0" y="1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3" name="PA-任意多边形 21">
              <a:extLst>
                <a:ext uri="{FF2B5EF4-FFF2-40B4-BE49-F238E27FC236}">
                  <a16:creationId xmlns:a16="http://schemas.microsoft.com/office/drawing/2014/main" id="{35E7010E-3C81-454F-BBDF-DF72F68E01CE}"/>
                </a:ext>
              </a:extLst>
            </p:cNvPr>
            <p:cNvSpPr>
              <a:spLocks/>
            </p:cNvSpPr>
            <p:nvPr>
              <p:custDataLst>
                <p:tags r:id="rId8"/>
              </p:custDataLst>
            </p:nvPr>
          </p:nvSpPr>
          <p:spPr bwMode="auto">
            <a:xfrm>
              <a:off x="1873251" y="2586038"/>
              <a:ext cx="63500" cy="55563"/>
            </a:xfrm>
            <a:custGeom>
              <a:avLst/>
              <a:gdLst>
                <a:gd name="T0" fmla="*/ 0 w 40"/>
                <a:gd name="T1" fmla="*/ 12 h 35"/>
                <a:gd name="T2" fmla="*/ 29 w 40"/>
                <a:gd name="T3" fmla="*/ 0 h 35"/>
                <a:gd name="T4" fmla="*/ 32 w 40"/>
                <a:gd name="T5" fmla="*/ 5 h 35"/>
                <a:gd name="T6" fmla="*/ 17 w 40"/>
                <a:gd name="T7" fmla="*/ 26 h 35"/>
                <a:gd name="T8" fmla="*/ 37 w 40"/>
                <a:gd name="T9" fmla="*/ 17 h 35"/>
                <a:gd name="T10" fmla="*/ 40 w 40"/>
                <a:gd name="T11" fmla="*/ 23 h 35"/>
                <a:gd name="T12" fmla="*/ 11 w 40"/>
                <a:gd name="T13" fmla="*/ 35 h 35"/>
                <a:gd name="T14" fmla="*/ 8 w 40"/>
                <a:gd name="T15" fmla="*/ 30 h 35"/>
                <a:gd name="T16" fmla="*/ 21 w 40"/>
                <a:gd name="T17" fmla="*/ 9 h 35"/>
                <a:gd name="T18" fmla="*/ 3 w 40"/>
                <a:gd name="T19" fmla="*/ 18 h 35"/>
                <a:gd name="T20" fmla="*/ 0 w 40"/>
                <a:gd name="T2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5">
                  <a:moveTo>
                    <a:pt x="0" y="12"/>
                  </a:moveTo>
                  <a:lnTo>
                    <a:pt x="29" y="0"/>
                  </a:lnTo>
                  <a:lnTo>
                    <a:pt x="32" y="5"/>
                  </a:lnTo>
                  <a:lnTo>
                    <a:pt x="17" y="26"/>
                  </a:lnTo>
                  <a:lnTo>
                    <a:pt x="37" y="17"/>
                  </a:lnTo>
                  <a:lnTo>
                    <a:pt x="40" y="23"/>
                  </a:lnTo>
                  <a:lnTo>
                    <a:pt x="11" y="35"/>
                  </a:lnTo>
                  <a:lnTo>
                    <a:pt x="8" y="30"/>
                  </a:lnTo>
                  <a:lnTo>
                    <a:pt x="21" y="9"/>
                  </a:lnTo>
                  <a:lnTo>
                    <a:pt x="3" y="18"/>
                  </a:lnTo>
                  <a:lnTo>
                    <a:pt x="0" y="1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4" name="PA-任意多边形 22">
              <a:extLst>
                <a:ext uri="{FF2B5EF4-FFF2-40B4-BE49-F238E27FC236}">
                  <a16:creationId xmlns:a16="http://schemas.microsoft.com/office/drawing/2014/main" id="{3C40EF1F-BE34-4601-8FB9-29A8E4E2106C}"/>
                </a:ext>
              </a:extLst>
            </p:cNvPr>
            <p:cNvSpPr>
              <a:spLocks/>
            </p:cNvSpPr>
            <p:nvPr>
              <p:custDataLst>
                <p:tags r:id="rId9"/>
              </p:custDataLst>
            </p:nvPr>
          </p:nvSpPr>
          <p:spPr bwMode="auto">
            <a:xfrm>
              <a:off x="1914526" y="2654301"/>
              <a:ext cx="60325" cy="55563"/>
            </a:xfrm>
            <a:custGeom>
              <a:avLst/>
              <a:gdLst>
                <a:gd name="T0" fmla="*/ 25 w 39"/>
                <a:gd name="T1" fmla="*/ 0 h 36"/>
                <a:gd name="T2" fmla="*/ 28 w 39"/>
                <a:gd name="T3" fmla="*/ 6 h 36"/>
                <a:gd name="T4" fmla="*/ 13 w 39"/>
                <a:gd name="T5" fmla="*/ 15 h 36"/>
                <a:gd name="T6" fmla="*/ 9 w 39"/>
                <a:gd name="T7" fmla="*/ 18 h 36"/>
                <a:gd name="T8" fmla="*/ 7 w 39"/>
                <a:gd name="T9" fmla="*/ 22 h 36"/>
                <a:gd name="T10" fmla="*/ 8 w 39"/>
                <a:gd name="T11" fmla="*/ 26 h 36"/>
                <a:gd name="T12" fmla="*/ 11 w 39"/>
                <a:gd name="T13" fmla="*/ 29 h 36"/>
                <a:gd name="T14" fmla="*/ 15 w 39"/>
                <a:gd name="T15" fmla="*/ 29 h 36"/>
                <a:gd name="T16" fmla="*/ 20 w 39"/>
                <a:gd name="T17" fmla="*/ 26 h 36"/>
                <a:gd name="T18" fmla="*/ 35 w 39"/>
                <a:gd name="T19" fmla="*/ 17 h 36"/>
                <a:gd name="T20" fmla="*/ 39 w 39"/>
                <a:gd name="T21" fmla="*/ 23 h 36"/>
                <a:gd name="T22" fmla="*/ 24 w 39"/>
                <a:gd name="T23" fmla="*/ 32 h 36"/>
                <a:gd name="T24" fmla="*/ 16 w 39"/>
                <a:gd name="T25" fmla="*/ 35 h 36"/>
                <a:gd name="T26" fmla="*/ 12 w 39"/>
                <a:gd name="T27" fmla="*/ 36 h 36"/>
                <a:gd name="T28" fmla="*/ 8 w 39"/>
                <a:gd name="T29" fmla="*/ 34 h 36"/>
                <a:gd name="T30" fmla="*/ 3 w 39"/>
                <a:gd name="T31" fmla="*/ 29 h 36"/>
                <a:gd name="T32" fmla="*/ 1 w 39"/>
                <a:gd name="T33" fmla="*/ 23 h 36"/>
                <a:gd name="T34" fmla="*/ 1 w 39"/>
                <a:gd name="T35" fmla="*/ 18 h 36"/>
                <a:gd name="T36" fmla="*/ 3 w 39"/>
                <a:gd name="T37" fmla="*/ 14 h 36"/>
                <a:gd name="T38" fmla="*/ 10 w 39"/>
                <a:gd name="T39" fmla="*/ 9 h 36"/>
                <a:gd name="T40" fmla="*/ 25 w 39"/>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6">
                  <a:moveTo>
                    <a:pt x="25" y="0"/>
                  </a:moveTo>
                  <a:cubicBezTo>
                    <a:pt x="28" y="6"/>
                    <a:pt x="28" y="6"/>
                    <a:pt x="28" y="6"/>
                  </a:cubicBezTo>
                  <a:cubicBezTo>
                    <a:pt x="13" y="15"/>
                    <a:pt x="13" y="15"/>
                    <a:pt x="13" y="15"/>
                  </a:cubicBezTo>
                  <a:cubicBezTo>
                    <a:pt x="11" y="17"/>
                    <a:pt x="9" y="18"/>
                    <a:pt x="9" y="18"/>
                  </a:cubicBezTo>
                  <a:cubicBezTo>
                    <a:pt x="8" y="19"/>
                    <a:pt x="7" y="20"/>
                    <a:pt x="7" y="22"/>
                  </a:cubicBezTo>
                  <a:cubicBezTo>
                    <a:pt x="7" y="23"/>
                    <a:pt x="7" y="24"/>
                    <a:pt x="8" y="26"/>
                  </a:cubicBezTo>
                  <a:cubicBezTo>
                    <a:pt x="9" y="28"/>
                    <a:pt x="10" y="29"/>
                    <a:pt x="11" y="29"/>
                  </a:cubicBezTo>
                  <a:cubicBezTo>
                    <a:pt x="12" y="29"/>
                    <a:pt x="14" y="29"/>
                    <a:pt x="15" y="29"/>
                  </a:cubicBezTo>
                  <a:cubicBezTo>
                    <a:pt x="16" y="29"/>
                    <a:pt x="17" y="28"/>
                    <a:pt x="20" y="26"/>
                  </a:cubicBezTo>
                  <a:cubicBezTo>
                    <a:pt x="35" y="17"/>
                    <a:pt x="35" y="17"/>
                    <a:pt x="35" y="17"/>
                  </a:cubicBezTo>
                  <a:cubicBezTo>
                    <a:pt x="39" y="23"/>
                    <a:pt x="39" y="23"/>
                    <a:pt x="39" y="23"/>
                  </a:cubicBezTo>
                  <a:cubicBezTo>
                    <a:pt x="24" y="32"/>
                    <a:pt x="24" y="32"/>
                    <a:pt x="24" y="32"/>
                  </a:cubicBezTo>
                  <a:cubicBezTo>
                    <a:pt x="20" y="34"/>
                    <a:pt x="18" y="35"/>
                    <a:pt x="16" y="35"/>
                  </a:cubicBezTo>
                  <a:cubicBezTo>
                    <a:pt x="15" y="36"/>
                    <a:pt x="13" y="36"/>
                    <a:pt x="12" y="36"/>
                  </a:cubicBezTo>
                  <a:cubicBezTo>
                    <a:pt x="10" y="36"/>
                    <a:pt x="9" y="35"/>
                    <a:pt x="8" y="34"/>
                  </a:cubicBezTo>
                  <a:cubicBezTo>
                    <a:pt x="6" y="33"/>
                    <a:pt x="5" y="31"/>
                    <a:pt x="3" y="29"/>
                  </a:cubicBezTo>
                  <a:cubicBezTo>
                    <a:pt x="2" y="27"/>
                    <a:pt x="1" y="24"/>
                    <a:pt x="1" y="23"/>
                  </a:cubicBezTo>
                  <a:cubicBezTo>
                    <a:pt x="0" y="21"/>
                    <a:pt x="0" y="19"/>
                    <a:pt x="1" y="18"/>
                  </a:cubicBezTo>
                  <a:cubicBezTo>
                    <a:pt x="1" y="16"/>
                    <a:pt x="2" y="15"/>
                    <a:pt x="3" y="14"/>
                  </a:cubicBezTo>
                  <a:cubicBezTo>
                    <a:pt x="4" y="13"/>
                    <a:pt x="7" y="11"/>
                    <a:pt x="10" y="9"/>
                  </a:cubicBezTo>
                  <a:lnTo>
                    <a:pt x="25"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5" name="PA-任意多边形 23">
              <a:extLst>
                <a:ext uri="{FF2B5EF4-FFF2-40B4-BE49-F238E27FC236}">
                  <a16:creationId xmlns:a16="http://schemas.microsoft.com/office/drawing/2014/main" id="{7A452470-5E72-469B-B9E9-87D1DB4F4960}"/>
                </a:ext>
              </a:extLst>
            </p:cNvPr>
            <p:cNvSpPr>
              <a:spLocks/>
            </p:cNvSpPr>
            <p:nvPr>
              <p:custDataLst>
                <p:tags r:id="rId10"/>
              </p:custDataLst>
            </p:nvPr>
          </p:nvSpPr>
          <p:spPr bwMode="auto">
            <a:xfrm>
              <a:off x="1938338" y="2695576"/>
              <a:ext cx="63500" cy="63500"/>
            </a:xfrm>
            <a:custGeom>
              <a:avLst/>
              <a:gdLst>
                <a:gd name="T0" fmla="*/ 0 w 40"/>
                <a:gd name="T1" fmla="*/ 20 h 40"/>
                <a:gd name="T2" fmla="*/ 26 w 40"/>
                <a:gd name="T3" fmla="*/ 0 h 40"/>
                <a:gd name="T4" fmla="*/ 30 w 40"/>
                <a:gd name="T5" fmla="*/ 6 h 40"/>
                <a:gd name="T6" fmla="*/ 20 w 40"/>
                <a:gd name="T7" fmla="*/ 29 h 40"/>
                <a:gd name="T8" fmla="*/ 37 w 40"/>
                <a:gd name="T9" fmla="*/ 16 h 40"/>
                <a:gd name="T10" fmla="*/ 40 w 40"/>
                <a:gd name="T11" fmla="*/ 21 h 40"/>
                <a:gd name="T12" fmla="*/ 15 w 40"/>
                <a:gd name="T13" fmla="*/ 40 h 40"/>
                <a:gd name="T14" fmla="*/ 11 w 40"/>
                <a:gd name="T15" fmla="*/ 35 h 40"/>
                <a:gd name="T16" fmla="*/ 20 w 40"/>
                <a:gd name="T17" fmla="*/ 12 h 40"/>
                <a:gd name="T18" fmla="*/ 4 w 40"/>
                <a:gd name="T19" fmla="*/ 25 h 40"/>
                <a:gd name="T20" fmla="*/ 0 w 40"/>
                <a:gd name="T2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0" y="20"/>
                  </a:moveTo>
                  <a:lnTo>
                    <a:pt x="26" y="0"/>
                  </a:lnTo>
                  <a:lnTo>
                    <a:pt x="30" y="6"/>
                  </a:lnTo>
                  <a:lnTo>
                    <a:pt x="20" y="29"/>
                  </a:lnTo>
                  <a:lnTo>
                    <a:pt x="37" y="16"/>
                  </a:lnTo>
                  <a:lnTo>
                    <a:pt x="40" y="21"/>
                  </a:lnTo>
                  <a:lnTo>
                    <a:pt x="15" y="40"/>
                  </a:lnTo>
                  <a:lnTo>
                    <a:pt x="11" y="35"/>
                  </a:lnTo>
                  <a:lnTo>
                    <a:pt x="20" y="12"/>
                  </a:lnTo>
                  <a:lnTo>
                    <a:pt x="4" y="25"/>
                  </a:lnTo>
                  <a:lnTo>
                    <a:pt x="0"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6" name="PA-任意多边形 24">
              <a:extLst>
                <a:ext uri="{FF2B5EF4-FFF2-40B4-BE49-F238E27FC236}">
                  <a16:creationId xmlns:a16="http://schemas.microsoft.com/office/drawing/2014/main" id="{96D78BE6-1D27-43F6-965C-BDCDF2B47F0A}"/>
                </a:ext>
              </a:extLst>
            </p:cNvPr>
            <p:cNvSpPr>
              <a:spLocks/>
            </p:cNvSpPr>
            <p:nvPr>
              <p:custDataLst>
                <p:tags r:id="rId11"/>
              </p:custDataLst>
            </p:nvPr>
          </p:nvSpPr>
          <p:spPr bwMode="auto">
            <a:xfrm>
              <a:off x="1970088" y="2736851"/>
              <a:ext cx="46038" cy="39688"/>
            </a:xfrm>
            <a:custGeom>
              <a:avLst/>
              <a:gdLst>
                <a:gd name="T0" fmla="*/ 0 w 29"/>
                <a:gd name="T1" fmla="*/ 20 h 25"/>
                <a:gd name="T2" fmla="*/ 24 w 29"/>
                <a:gd name="T3" fmla="*/ 0 h 25"/>
                <a:gd name="T4" fmla="*/ 29 w 29"/>
                <a:gd name="T5" fmla="*/ 5 h 25"/>
                <a:gd name="T6" fmla="*/ 4 w 29"/>
                <a:gd name="T7" fmla="*/ 25 h 25"/>
                <a:gd name="T8" fmla="*/ 0 w 29"/>
                <a:gd name="T9" fmla="*/ 20 h 25"/>
              </a:gdLst>
              <a:ahLst/>
              <a:cxnLst>
                <a:cxn ang="0">
                  <a:pos x="T0" y="T1"/>
                </a:cxn>
                <a:cxn ang="0">
                  <a:pos x="T2" y="T3"/>
                </a:cxn>
                <a:cxn ang="0">
                  <a:pos x="T4" y="T5"/>
                </a:cxn>
                <a:cxn ang="0">
                  <a:pos x="T6" y="T7"/>
                </a:cxn>
                <a:cxn ang="0">
                  <a:pos x="T8" y="T9"/>
                </a:cxn>
              </a:cxnLst>
              <a:rect l="0" t="0" r="r" b="b"/>
              <a:pathLst>
                <a:path w="29" h="25">
                  <a:moveTo>
                    <a:pt x="0" y="20"/>
                  </a:moveTo>
                  <a:lnTo>
                    <a:pt x="24" y="0"/>
                  </a:lnTo>
                  <a:lnTo>
                    <a:pt x="29" y="5"/>
                  </a:lnTo>
                  <a:lnTo>
                    <a:pt x="4" y="25"/>
                  </a:lnTo>
                  <a:lnTo>
                    <a:pt x="0"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7" name="PA-任意多边形 25">
              <a:extLst>
                <a:ext uri="{FF2B5EF4-FFF2-40B4-BE49-F238E27FC236}">
                  <a16:creationId xmlns:a16="http://schemas.microsoft.com/office/drawing/2014/main" id="{B70F8E7A-5001-4E81-A59F-62D1ED2A225B}"/>
                </a:ext>
              </a:extLst>
            </p:cNvPr>
            <p:cNvSpPr>
              <a:spLocks/>
            </p:cNvSpPr>
            <p:nvPr>
              <p:custDataLst>
                <p:tags r:id="rId12"/>
              </p:custDataLst>
            </p:nvPr>
          </p:nvSpPr>
          <p:spPr bwMode="auto">
            <a:xfrm>
              <a:off x="1993901" y="2746376"/>
              <a:ext cx="55563" cy="55563"/>
            </a:xfrm>
            <a:custGeom>
              <a:avLst/>
              <a:gdLst>
                <a:gd name="T0" fmla="*/ 0 w 35"/>
                <a:gd name="T1" fmla="*/ 31 h 35"/>
                <a:gd name="T2" fmla="*/ 15 w 35"/>
                <a:gd name="T3" fmla="*/ 0 h 35"/>
                <a:gd name="T4" fmla="*/ 20 w 35"/>
                <a:gd name="T5" fmla="*/ 5 h 35"/>
                <a:gd name="T6" fmla="*/ 8 w 35"/>
                <a:gd name="T7" fmla="*/ 28 h 35"/>
                <a:gd name="T8" fmla="*/ 30 w 35"/>
                <a:gd name="T9" fmla="*/ 17 h 35"/>
                <a:gd name="T10" fmla="*/ 35 w 35"/>
                <a:gd name="T11" fmla="*/ 22 h 35"/>
                <a:gd name="T12" fmla="*/ 4 w 35"/>
                <a:gd name="T13" fmla="*/ 35 h 35"/>
                <a:gd name="T14" fmla="*/ 0 w 35"/>
                <a:gd name="T15" fmla="*/ 3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0" y="31"/>
                  </a:moveTo>
                  <a:lnTo>
                    <a:pt x="15" y="0"/>
                  </a:lnTo>
                  <a:lnTo>
                    <a:pt x="20" y="5"/>
                  </a:lnTo>
                  <a:lnTo>
                    <a:pt x="8" y="28"/>
                  </a:lnTo>
                  <a:lnTo>
                    <a:pt x="30" y="17"/>
                  </a:lnTo>
                  <a:lnTo>
                    <a:pt x="35" y="22"/>
                  </a:lnTo>
                  <a:lnTo>
                    <a:pt x="4" y="35"/>
                  </a:lnTo>
                  <a:lnTo>
                    <a:pt x="0" y="3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8" name="PA-任意多边形 26">
              <a:extLst>
                <a:ext uri="{FF2B5EF4-FFF2-40B4-BE49-F238E27FC236}">
                  <a16:creationId xmlns:a16="http://schemas.microsoft.com/office/drawing/2014/main" id="{7DF5B136-152F-4A8C-B21A-21CC0ED30AB0}"/>
                </a:ext>
              </a:extLst>
            </p:cNvPr>
            <p:cNvSpPr>
              <a:spLocks/>
            </p:cNvSpPr>
            <p:nvPr>
              <p:custDataLst>
                <p:tags r:id="rId13"/>
              </p:custDataLst>
            </p:nvPr>
          </p:nvSpPr>
          <p:spPr bwMode="auto">
            <a:xfrm>
              <a:off x="2017713" y="2784476"/>
              <a:ext cx="63500" cy="63500"/>
            </a:xfrm>
            <a:custGeom>
              <a:avLst/>
              <a:gdLst>
                <a:gd name="T0" fmla="*/ 0 w 40"/>
                <a:gd name="T1" fmla="*/ 23 h 40"/>
                <a:gd name="T2" fmla="*/ 21 w 40"/>
                <a:gd name="T3" fmla="*/ 0 h 40"/>
                <a:gd name="T4" fmla="*/ 40 w 40"/>
                <a:gd name="T5" fmla="*/ 15 h 40"/>
                <a:gd name="T6" fmla="*/ 36 w 40"/>
                <a:gd name="T7" fmla="*/ 19 h 40"/>
                <a:gd name="T8" fmla="*/ 23 w 40"/>
                <a:gd name="T9" fmla="*/ 8 h 40"/>
                <a:gd name="T10" fmla="*/ 18 w 40"/>
                <a:gd name="T11" fmla="*/ 13 h 40"/>
                <a:gd name="T12" fmla="*/ 30 w 40"/>
                <a:gd name="T13" fmla="*/ 24 h 40"/>
                <a:gd name="T14" fmla="*/ 26 w 40"/>
                <a:gd name="T15" fmla="*/ 28 h 40"/>
                <a:gd name="T16" fmla="*/ 15 w 40"/>
                <a:gd name="T17" fmla="*/ 17 h 40"/>
                <a:gd name="T18" fmla="*/ 9 w 40"/>
                <a:gd name="T19" fmla="*/ 23 h 40"/>
                <a:gd name="T20" fmla="*/ 22 w 40"/>
                <a:gd name="T21" fmla="*/ 36 h 40"/>
                <a:gd name="T22" fmla="*/ 18 w 40"/>
                <a:gd name="T23" fmla="*/ 40 h 40"/>
                <a:gd name="T24" fmla="*/ 0 w 40"/>
                <a:gd name="T2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0" y="23"/>
                  </a:moveTo>
                  <a:lnTo>
                    <a:pt x="21" y="0"/>
                  </a:lnTo>
                  <a:lnTo>
                    <a:pt x="40" y="15"/>
                  </a:lnTo>
                  <a:lnTo>
                    <a:pt x="36" y="19"/>
                  </a:lnTo>
                  <a:lnTo>
                    <a:pt x="23" y="8"/>
                  </a:lnTo>
                  <a:lnTo>
                    <a:pt x="18" y="13"/>
                  </a:lnTo>
                  <a:lnTo>
                    <a:pt x="30" y="24"/>
                  </a:lnTo>
                  <a:lnTo>
                    <a:pt x="26" y="28"/>
                  </a:lnTo>
                  <a:lnTo>
                    <a:pt x="15" y="17"/>
                  </a:lnTo>
                  <a:lnTo>
                    <a:pt x="9" y="23"/>
                  </a:lnTo>
                  <a:lnTo>
                    <a:pt x="22" y="36"/>
                  </a:lnTo>
                  <a:lnTo>
                    <a:pt x="18" y="40"/>
                  </a:lnTo>
                  <a:lnTo>
                    <a:pt x="0" y="23"/>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9" name="PA-任意多边形 27">
              <a:extLst>
                <a:ext uri="{FF2B5EF4-FFF2-40B4-BE49-F238E27FC236}">
                  <a16:creationId xmlns:a16="http://schemas.microsoft.com/office/drawing/2014/main" id="{185F705B-4473-4FD4-8A26-AAA01FFF5BC5}"/>
                </a:ext>
              </a:extLst>
            </p:cNvPr>
            <p:cNvSpPr>
              <a:spLocks noEditPoints="1"/>
            </p:cNvSpPr>
            <p:nvPr>
              <p:custDataLst>
                <p:tags r:id="rId14"/>
              </p:custDataLst>
            </p:nvPr>
          </p:nvSpPr>
          <p:spPr bwMode="auto">
            <a:xfrm>
              <a:off x="2055813" y="2813051"/>
              <a:ext cx="57150" cy="68263"/>
            </a:xfrm>
            <a:custGeom>
              <a:avLst/>
              <a:gdLst>
                <a:gd name="T0" fmla="*/ 0 w 37"/>
                <a:gd name="T1" fmla="*/ 27 h 44"/>
                <a:gd name="T2" fmla="*/ 20 w 37"/>
                <a:gd name="T3" fmla="*/ 0 h 44"/>
                <a:gd name="T4" fmla="*/ 31 w 37"/>
                <a:gd name="T5" fmla="*/ 9 h 44"/>
                <a:gd name="T6" fmla="*/ 36 w 37"/>
                <a:gd name="T7" fmla="*/ 14 h 44"/>
                <a:gd name="T8" fmla="*/ 37 w 37"/>
                <a:gd name="T9" fmla="*/ 19 h 44"/>
                <a:gd name="T10" fmla="*/ 35 w 37"/>
                <a:gd name="T11" fmla="*/ 24 h 44"/>
                <a:gd name="T12" fmla="*/ 30 w 37"/>
                <a:gd name="T13" fmla="*/ 28 h 44"/>
                <a:gd name="T14" fmla="*/ 23 w 37"/>
                <a:gd name="T15" fmla="*/ 26 h 44"/>
                <a:gd name="T16" fmla="*/ 24 w 37"/>
                <a:gd name="T17" fmla="*/ 30 h 44"/>
                <a:gd name="T18" fmla="*/ 24 w 37"/>
                <a:gd name="T19" fmla="*/ 37 h 44"/>
                <a:gd name="T20" fmla="*/ 23 w 37"/>
                <a:gd name="T21" fmla="*/ 44 h 44"/>
                <a:gd name="T22" fmla="*/ 17 w 37"/>
                <a:gd name="T23" fmla="*/ 40 h 44"/>
                <a:gd name="T24" fmla="*/ 17 w 37"/>
                <a:gd name="T25" fmla="*/ 31 h 44"/>
                <a:gd name="T26" fmla="*/ 17 w 37"/>
                <a:gd name="T27" fmla="*/ 25 h 44"/>
                <a:gd name="T28" fmla="*/ 17 w 37"/>
                <a:gd name="T29" fmla="*/ 23 h 44"/>
                <a:gd name="T30" fmla="*/ 14 w 37"/>
                <a:gd name="T31" fmla="*/ 20 h 44"/>
                <a:gd name="T32" fmla="*/ 13 w 37"/>
                <a:gd name="T33" fmla="*/ 20 h 44"/>
                <a:gd name="T34" fmla="*/ 5 w 37"/>
                <a:gd name="T35" fmla="*/ 31 h 44"/>
                <a:gd name="T36" fmla="*/ 0 w 37"/>
                <a:gd name="T37" fmla="*/ 27 h 44"/>
                <a:gd name="T38" fmla="*/ 16 w 37"/>
                <a:gd name="T39" fmla="*/ 15 h 44"/>
                <a:gd name="T40" fmla="*/ 20 w 37"/>
                <a:gd name="T41" fmla="*/ 18 h 44"/>
                <a:gd name="T42" fmla="*/ 25 w 37"/>
                <a:gd name="T43" fmla="*/ 22 h 44"/>
                <a:gd name="T44" fmla="*/ 28 w 37"/>
                <a:gd name="T45" fmla="*/ 22 h 44"/>
                <a:gd name="T46" fmla="*/ 30 w 37"/>
                <a:gd name="T47" fmla="*/ 20 h 44"/>
                <a:gd name="T48" fmla="*/ 31 w 37"/>
                <a:gd name="T49" fmla="*/ 18 h 44"/>
                <a:gd name="T50" fmla="*/ 29 w 37"/>
                <a:gd name="T51" fmla="*/ 15 h 44"/>
                <a:gd name="T52" fmla="*/ 26 w 37"/>
                <a:gd name="T53" fmla="*/ 12 h 44"/>
                <a:gd name="T54" fmla="*/ 21 w 37"/>
                <a:gd name="T55" fmla="*/ 9 h 44"/>
                <a:gd name="T56" fmla="*/ 16 w 37"/>
                <a:gd name="T57"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44">
                  <a:moveTo>
                    <a:pt x="0" y="27"/>
                  </a:moveTo>
                  <a:cubicBezTo>
                    <a:pt x="20" y="0"/>
                    <a:pt x="20" y="0"/>
                    <a:pt x="20" y="0"/>
                  </a:cubicBezTo>
                  <a:cubicBezTo>
                    <a:pt x="31" y="9"/>
                    <a:pt x="31" y="9"/>
                    <a:pt x="31" y="9"/>
                  </a:cubicBezTo>
                  <a:cubicBezTo>
                    <a:pt x="33" y="11"/>
                    <a:pt x="35" y="13"/>
                    <a:pt x="36" y="14"/>
                  </a:cubicBezTo>
                  <a:cubicBezTo>
                    <a:pt x="37" y="16"/>
                    <a:pt x="37" y="17"/>
                    <a:pt x="37" y="19"/>
                  </a:cubicBezTo>
                  <a:cubicBezTo>
                    <a:pt x="37" y="21"/>
                    <a:pt x="36" y="23"/>
                    <a:pt x="35" y="24"/>
                  </a:cubicBezTo>
                  <a:cubicBezTo>
                    <a:pt x="34" y="26"/>
                    <a:pt x="32" y="27"/>
                    <a:pt x="30" y="28"/>
                  </a:cubicBezTo>
                  <a:cubicBezTo>
                    <a:pt x="28" y="28"/>
                    <a:pt x="25" y="27"/>
                    <a:pt x="23" y="26"/>
                  </a:cubicBezTo>
                  <a:cubicBezTo>
                    <a:pt x="23" y="28"/>
                    <a:pt x="24" y="29"/>
                    <a:pt x="24" y="30"/>
                  </a:cubicBezTo>
                  <a:cubicBezTo>
                    <a:pt x="24" y="32"/>
                    <a:pt x="24" y="34"/>
                    <a:pt x="24" y="37"/>
                  </a:cubicBezTo>
                  <a:cubicBezTo>
                    <a:pt x="23" y="44"/>
                    <a:pt x="23" y="44"/>
                    <a:pt x="23" y="44"/>
                  </a:cubicBezTo>
                  <a:cubicBezTo>
                    <a:pt x="17" y="40"/>
                    <a:pt x="17" y="40"/>
                    <a:pt x="17" y="40"/>
                  </a:cubicBezTo>
                  <a:cubicBezTo>
                    <a:pt x="17" y="31"/>
                    <a:pt x="17" y="31"/>
                    <a:pt x="17" y="31"/>
                  </a:cubicBezTo>
                  <a:cubicBezTo>
                    <a:pt x="17" y="28"/>
                    <a:pt x="18" y="26"/>
                    <a:pt x="17" y="25"/>
                  </a:cubicBezTo>
                  <a:cubicBezTo>
                    <a:pt x="17" y="24"/>
                    <a:pt x="17" y="23"/>
                    <a:pt x="17" y="23"/>
                  </a:cubicBezTo>
                  <a:cubicBezTo>
                    <a:pt x="16" y="22"/>
                    <a:pt x="15" y="21"/>
                    <a:pt x="14" y="20"/>
                  </a:cubicBezTo>
                  <a:cubicBezTo>
                    <a:pt x="13" y="20"/>
                    <a:pt x="13" y="20"/>
                    <a:pt x="13" y="20"/>
                  </a:cubicBezTo>
                  <a:cubicBezTo>
                    <a:pt x="5" y="31"/>
                    <a:pt x="5" y="31"/>
                    <a:pt x="5" y="31"/>
                  </a:cubicBezTo>
                  <a:lnTo>
                    <a:pt x="0" y="27"/>
                  </a:lnTo>
                  <a:close/>
                  <a:moveTo>
                    <a:pt x="16" y="15"/>
                  </a:moveTo>
                  <a:cubicBezTo>
                    <a:pt x="20" y="18"/>
                    <a:pt x="20" y="18"/>
                    <a:pt x="20" y="18"/>
                  </a:cubicBezTo>
                  <a:cubicBezTo>
                    <a:pt x="23" y="20"/>
                    <a:pt x="24" y="22"/>
                    <a:pt x="25" y="22"/>
                  </a:cubicBezTo>
                  <a:cubicBezTo>
                    <a:pt x="26" y="22"/>
                    <a:pt x="27" y="22"/>
                    <a:pt x="28" y="22"/>
                  </a:cubicBezTo>
                  <a:cubicBezTo>
                    <a:pt x="28" y="22"/>
                    <a:pt x="29" y="21"/>
                    <a:pt x="30" y="20"/>
                  </a:cubicBezTo>
                  <a:cubicBezTo>
                    <a:pt x="30" y="19"/>
                    <a:pt x="31" y="18"/>
                    <a:pt x="31" y="18"/>
                  </a:cubicBezTo>
                  <a:cubicBezTo>
                    <a:pt x="30" y="17"/>
                    <a:pt x="30" y="16"/>
                    <a:pt x="29" y="15"/>
                  </a:cubicBezTo>
                  <a:cubicBezTo>
                    <a:pt x="29" y="15"/>
                    <a:pt x="28" y="14"/>
                    <a:pt x="26" y="12"/>
                  </a:cubicBezTo>
                  <a:cubicBezTo>
                    <a:pt x="21" y="9"/>
                    <a:pt x="21" y="9"/>
                    <a:pt x="21" y="9"/>
                  </a:cubicBezTo>
                  <a:lnTo>
                    <a:pt x="16" y="1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0" name="PA-任意多边形 28">
              <a:extLst>
                <a:ext uri="{FF2B5EF4-FFF2-40B4-BE49-F238E27FC236}">
                  <a16:creationId xmlns:a16="http://schemas.microsoft.com/office/drawing/2014/main" id="{505B4542-16AB-4E9F-9A08-55696F761E18}"/>
                </a:ext>
              </a:extLst>
            </p:cNvPr>
            <p:cNvSpPr>
              <a:spLocks/>
            </p:cNvSpPr>
            <p:nvPr>
              <p:custDataLst>
                <p:tags r:id="rId15"/>
              </p:custDataLst>
            </p:nvPr>
          </p:nvSpPr>
          <p:spPr bwMode="auto">
            <a:xfrm>
              <a:off x="2101851" y="2849563"/>
              <a:ext cx="49213" cy="52388"/>
            </a:xfrm>
            <a:custGeom>
              <a:avLst/>
              <a:gdLst>
                <a:gd name="T0" fmla="*/ 2 w 32"/>
                <a:gd name="T1" fmla="*/ 14 h 34"/>
                <a:gd name="T2" fmla="*/ 8 w 32"/>
                <a:gd name="T3" fmla="*/ 17 h 34"/>
                <a:gd name="T4" fmla="*/ 7 w 32"/>
                <a:gd name="T5" fmla="*/ 23 h 34"/>
                <a:gd name="T6" fmla="*/ 10 w 32"/>
                <a:gd name="T7" fmla="*/ 27 h 34"/>
                <a:gd name="T8" fmla="*/ 15 w 32"/>
                <a:gd name="T9" fmla="*/ 28 h 34"/>
                <a:gd name="T10" fmla="*/ 18 w 32"/>
                <a:gd name="T11" fmla="*/ 26 h 34"/>
                <a:gd name="T12" fmla="*/ 19 w 32"/>
                <a:gd name="T13" fmla="*/ 24 h 34"/>
                <a:gd name="T14" fmla="*/ 17 w 32"/>
                <a:gd name="T15" fmla="*/ 22 h 34"/>
                <a:gd name="T16" fmla="*/ 14 w 32"/>
                <a:gd name="T17" fmla="*/ 18 h 34"/>
                <a:gd name="T18" fmla="*/ 9 w 32"/>
                <a:gd name="T19" fmla="*/ 11 h 34"/>
                <a:gd name="T20" fmla="*/ 10 w 32"/>
                <a:gd name="T21" fmla="*/ 4 h 34"/>
                <a:gd name="T22" fmla="*/ 14 w 32"/>
                <a:gd name="T23" fmla="*/ 0 h 34"/>
                <a:gd name="T24" fmla="*/ 19 w 32"/>
                <a:gd name="T25" fmla="*/ 0 h 34"/>
                <a:gd name="T26" fmla="*/ 25 w 32"/>
                <a:gd name="T27" fmla="*/ 2 h 34"/>
                <a:gd name="T28" fmla="*/ 32 w 32"/>
                <a:gd name="T29" fmla="*/ 10 h 34"/>
                <a:gd name="T30" fmla="*/ 30 w 32"/>
                <a:gd name="T31" fmla="*/ 18 h 34"/>
                <a:gd name="T32" fmla="*/ 25 w 32"/>
                <a:gd name="T33" fmla="*/ 14 h 34"/>
                <a:gd name="T34" fmla="*/ 25 w 32"/>
                <a:gd name="T35" fmla="*/ 10 h 34"/>
                <a:gd name="T36" fmla="*/ 22 w 32"/>
                <a:gd name="T37" fmla="*/ 7 h 34"/>
                <a:gd name="T38" fmla="*/ 18 w 32"/>
                <a:gd name="T39" fmla="*/ 6 h 34"/>
                <a:gd name="T40" fmla="*/ 16 w 32"/>
                <a:gd name="T41" fmla="*/ 7 h 34"/>
                <a:gd name="T42" fmla="*/ 15 w 32"/>
                <a:gd name="T43" fmla="*/ 9 h 34"/>
                <a:gd name="T44" fmla="*/ 19 w 32"/>
                <a:gd name="T45" fmla="*/ 14 h 34"/>
                <a:gd name="T46" fmla="*/ 24 w 32"/>
                <a:gd name="T47" fmla="*/ 20 h 34"/>
                <a:gd name="T48" fmla="*/ 25 w 32"/>
                <a:gd name="T49" fmla="*/ 25 h 34"/>
                <a:gd name="T50" fmla="*/ 24 w 32"/>
                <a:gd name="T51" fmla="*/ 30 h 34"/>
                <a:gd name="T52" fmla="*/ 19 w 32"/>
                <a:gd name="T53" fmla="*/ 33 h 34"/>
                <a:gd name="T54" fmla="*/ 14 w 32"/>
                <a:gd name="T55" fmla="*/ 34 h 34"/>
                <a:gd name="T56" fmla="*/ 7 w 32"/>
                <a:gd name="T57" fmla="*/ 31 h 34"/>
                <a:gd name="T58" fmla="*/ 1 w 32"/>
                <a:gd name="T59" fmla="*/ 24 h 34"/>
                <a:gd name="T60" fmla="*/ 2 w 32"/>
                <a:gd name="T6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4">
                  <a:moveTo>
                    <a:pt x="2" y="14"/>
                  </a:moveTo>
                  <a:cubicBezTo>
                    <a:pt x="8" y="17"/>
                    <a:pt x="8" y="17"/>
                    <a:pt x="8" y="17"/>
                  </a:cubicBezTo>
                  <a:cubicBezTo>
                    <a:pt x="7" y="19"/>
                    <a:pt x="6" y="21"/>
                    <a:pt x="7" y="23"/>
                  </a:cubicBezTo>
                  <a:cubicBezTo>
                    <a:pt x="7" y="24"/>
                    <a:pt x="8" y="25"/>
                    <a:pt x="10" y="27"/>
                  </a:cubicBezTo>
                  <a:cubicBezTo>
                    <a:pt x="12" y="28"/>
                    <a:pt x="14" y="28"/>
                    <a:pt x="15" y="28"/>
                  </a:cubicBezTo>
                  <a:cubicBezTo>
                    <a:pt x="16" y="28"/>
                    <a:pt x="17" y="27"/>
                    <a:pt x="18" y="26"/>
                  </a:cubicBezTo>
                  <a:cubicBezTo>
                    <a:pt x="18" y="26"/>
                    <a:pt x="19" y="25"/>
                    <a:pt x="19" y="24"/>
                  </a:cubicBezTo>
                  <a:cubicBezTo>
                    <a:pt x="18" y="23"/>
                    <a:pt x="18" y="23"/>
                    <a:pt x="17" y="22"/>
                  </a:cubicBezTo>
                  <a:cubicBezTo>
                    <a:pt x="17" y="21"/>
                    <a:pt x="16" y="20"/>
                    <a:pt x="14" y="18"/>
                  </a:cubicBezTo>
                  <a:cubicBezTo>
                    <a:pt x="11" y="15"/>
                    <a:pt x="10" y="13"/>
                    <a:pt x="9" y="11"/>
                  </a:cubicBezTo>
                  <a:cubicBezTo>
                    <a:pt x="8" y="8"/>
                    <a:pt x="9" y="6"/>
                    <a:pt x="10" y="4"/>
                  </a:cubicBezTo>
                  <a:cubicBezTo>
                    <a:pt x="11" y="2"/>
                    <a:pt x="12" y="1"/>
                    <a:pt x="14" y="0"/>
                  </a:cubicBezTo>
                  <a:cubicBezTo>
                    <a:pt x="15" y="0"/>
                    <a:pt x="17" y="0"/>
                    <a:pt x="19" y="0"/>
                  </a:cubicBezTo>
                  <a:cubicBezTo>
                    <a:pt x="21" y="0"/>
                    <a:pt x="23" y="1"/>
                    <a:pt x="25" y="2"/>
                  </a:cubicBezTo>
                  <a:cubicBezTo>
                    <a:pt x="29" y="5"/>
                    <a:pt x="31" y="7"/>
                    <a:pt x="32" y="10"/>
                  </a:cubicBezTo>
                  <a:cubicBezTo>
                    <a:pt x="32" y="12"/>
                    <a:pt x="32" y="15"/>
                    <a:pt x="30" y="18"/>
                  </a:cubicBezTo>
                  <a:cubicBezTo>
                    <a:pt x="25" y="14"/>
                    <a:pt x="25" y="14"/>
                    <a:pt x="25" y="14"/>
                  </a:cubicBezTo>
                  <a:cubicBezTo>
                    <a:pt x="25" y="13"/>
                    <a:pt x="25" y="11"/>
                    <a:pt x="25" y="10"/>
                  </a:cubicBezTo>
                  <a:cubicBezTo>
                    <a:pt x="25" y="9"/>
                    <a:pt x="24" y="8"/>
                    <a:pt x="22" y="7"/>
                  </a:cubicBezTo>
                  <a:cubicBezTo>
                    <a:pt x="20" y="6"/>
                    <a:pt x="19" y="5"/>
                    <a:pt x="18" y="6"/>
                  </a:cubicBezTo>
                  <a:cubicBezTo>
                    <a:pt x="17" y="6"/>
                    <a:pt x="16" y="6"/>
                    <a:pt x="16" y="7"/>
                  </a:cubicBezTo>
                  <a:cubicBezTo>
                    <a:pt x="15" y="7"/>
                    <a:pt x="15" y="8"/>
                    <a:pt x="15" y="9"/>
                  </a:cubicBezTo>
                  <a:cubicBezTo>
                    <a:pt x="16" y="10"/>
                    <a:pt x="17" y="12"/>
                    <a:pt x="19" y="14"/>
                  </a:cubicBezTo>
                  <a:cubicBezTo>
                    <a:pt x="22" y="16"/>
                    <a:pt x="23" y="18"/>
                    <a:pt x="24" y="20"/>
                  </a:cubicBezTo>
                  <a:cubicBezTo>
                    <a:pt x="25" y="21"/>
                    <a:pt x="25" y="23"/>
                    <a:pt x="25" y="25"/>
                  </a:cubicBezTo>
                  <a:cubicBezTo>
                    <a:pt x="25" y="26"/>
                    <a:pt x="25" y="28"/>
                    <a:pt x="24" y="30"/>
                  </a:cubicBezTo>
                  <a:cubicBezTo>
                    <a:pt x="23" y="31"/>
                    <a:pt x="21" y="33"/>
                    <a:pt x="19" y="33"/>
                  </a:cubicBezTo>
                  <a:cubicBezTo>
                    <a:pt x="18" y="34"/>
                    <a:pt x="16" y="34"/>
                    <a:pt x="14" y="34"/>
                  </a:cubicBezTo>
                  <a:cubicBezTo>
                    <a:pt x="12" y="34"/>
                    <a:pt x="9" y="33"/>
                    <a:pt x="7" y="31"/>
                  </a:cubicBezTo>
                  <a:cubicBezTo>
                    <a:pt x="4" y="29"/>
                    <a:pt x="1" y="26"/>
                    <a:pt x="1" y="24"/>
                  </a:cubicBezTo>
                  <a:cubicBezTo>
                    <a:pt x="0" y="21"/>
                    <a:pt x="0" y="18"/>
                    <a:pt x="2" y="14"/>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1" name="PA-任意多边形 29">
              <a:extLst>
                <a:ext uri="{FF2B5EF4-FFF2-40B4-BE49-F238E27FC236}">
                  <a16:creationId xmlns:a16="http://schemas.microsoft.com/office/drawing/2014/main" id="{5BF71F3A-DE74-4323-AB6C-CB99A59BD5E8}"/>
                </a:ext>
              </a:extLst>
            </p:cNvPr>
            <p:cNvSpPr>
              <a:spLocks/>
            </p:cNvSpPr>
            <p:nvPr>
              <p:custDataLst>
                <p:tags r:id="rId16"/>
              </p:custDataLst>
            </p:nvPr>
          </p:nvSpPr>
          <p:spPr bwMode="auto">
            <a:xfrm>
              <a:off x="2138363" y="2867026"/>
              <a:ext cx="34925" cy="49213"/>
            </a:xfrm>
            <a:custGeom>
              <a:avLst/>
              <a:gdLst>
                <a:gd name="T0" fmla="*/ 0 w 22"/>
                <a:gd name="T1" fmla="*/ 28 h 31"/>
                <a:gd name="T2" fmla="*/ 16 w 22"/>
                <a:gd name="T3" fmla="*/ 0 h 31"/>
                <a:gd name="T4" fmla="*/ 22 w 22"/>
                <a:gd name="T5" fmla="*/ 4 h 31"/>
                <a:gd name="T6" fmla="*/ 6 w 22"/>
                <a:gd name="T7" fmla="*/ 31 h 31"/>
                <a:gd name="T8" fmla="*/ 0 w 22"/>
                <a:gd name="T9" fmla="*/ 28 h 31"/>
              </a:gdLst>
              <a:ahLst/>
              <a:cxnLst>
                <a:cxn ang="0">
                  <a:pos x="T0" y="T1"/>
                </a:cxn>
                <a:cxn ang="0">
                  <a:pos x="T2" y="T3"/>
                </a:cxn>
                <a:cxn ang="0">
                  <a:pos x="T4" y="T5"/>
                </a:cxn>
                <a:cxn ang="0">
                  <a:pos x="T6" y="T7"/>
                </a:cxn>
                <a:cxn ang="0">
                  <a:pos x="T8" y="T9"/>
                </a:cxn>
              </a:cxnLst>
              <a:rect l="0" t="0" r="r" b="b"/>
              <a:pathLst>
                <a:path w="22" h="31">
                  <a:moveTo>
                    <a:pt x="0" y="28"/>
                  </a:moveTo>
                  <a:lnTo>
                    <a:pt x="16" y="0"/>
                  </a:lnTo>
                  <a:lnTo>
                    <a:pt x="22" y="4"/>
                  </a:lnTo>
                  <a:lnTo>
                    <a:pt x="6" y="31"/>
                  </a:lnTo>
                  <a:lnTo>
                    <a:pt x="0" y="2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2" name="PA-任意多边形 30">
              <a:extLst>
                <a:ext uri="{FF2B5EF4-FFF2-40B4-BE49-F238E27FC236}">
                  <a16:creationId xmlns:a16="http://schemas.microsoft.com/office/drawing/2014/main" id="{6D9EB8CD-9A6D-42AD-86B3-8EDB96617B99}"/>
                </a:ext>
              </a:extLst>
            </p:cNvPr>
            <p:cNvSpPr>
              <a:spLocks/>
            </p:cNvSpPr>
            <p:nvPr>
              <p:custDataLst>
                <p:tags r:id="rId17"/>
              </p:custDataLst>
            </p:nvPr>
          </p:nvSpPr>
          <p:spPr bwMode="auto">
            <a:xfrm>
              <a:off x="2168526" y="2874963"/>
              <a:ext cx="44450" cy="57150"/>
            </a:xfrm>
            <a:custGeom>
              <a:avLst/>
              <a:gdLst>
                <a:gd name="T0" fmla="*/ 0 w 28"/>
                <a:gd name="T1" fmla="*/ 33 h 36"/>
                <a:gd name="T2" fmla="*/ 11 w 28"/>
                <a:gd name="T3" fmla="*/ 10 h 36"/>
                <a:gd name="T4" fmla="*/ 3 w 28"/>
                <a:gd name="T5" fmla="*/ 5 h 36"/>
                <a:gd name="T6" fmla="*/ 6 w 28"/>
                <a:gd name="T7" fmla="*/ 0 h 36"/>
                <a:gd name="T8" fmla="*/ 28 w 28"/>
                <a:gd name="T9" fmla="*/ 12 h 36"/>
                <a:gd name="T10" fmla="*/ 26 w 28"/>
                <a:gd name="T11" fmla="*/ 17 h 36"/>
                <a:gd name="T12" fmla="*/ 17 w 28"/>
                <a:gd name="T13" fmla="*/ 13 h 36"/>
                <a:gd name="T14" fmla="*/ 6 w 28"/>
                <a:gd name="T15" fmla="*/ 36 h 36"/>
                <a:gd name="T16" fmla="*/ 0 w 28"/>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0" y="33"/>
                  </a:moveTo>
                  <a:lnTo>
                    <a:pt x="11" y="10"/>
                  </a:lnTo>
                  <a:lnTo>
                    <a:pt x="3" y="5"/>
                  </a:lnTo>
                  <a:lnTo>
                    <a:pt x="6" y="0"/>
                  </a:lnTo>
                  <a:lnTo>
                    <a:pt x="28" y="12"/>
                  </a:lnTo>
                  <a:lnTo>
                    <a:pt x="26" y="17"/>
                  </a:lnTo>
                  <a:lnTo>
                    <a:pt x="17" y="13"/>
                  </a:lnTo>
                  <a:lnTo>
                    <a:pt x="6" y="36"/>
                  </a:lnTo>
                  <a:lnTo>
                    <a:pt x="0" y="33"/>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3" name="PA-任意多边形 31">
              <a:extLst>
                <a:ext uri="{FF2B5EF4-FFF2-40B4-BE49-F238E27FC236}">
                  <a16:creationId xmlns:a16="http://schemas.microsoft.com/office/drawing/2014/main" id="{C3C06349-5658-4933-B5CC-7B1B2E1795CC}"/>
                </a:ext>
              </a:extLst>
            </p:cNvPr>
            <p:cNvSpPr>
              <a:spLocks/>
            </p:cNvSpPr>
            <p:nvPr>
              <p:custDataLst>
                <p:tags r:id="rId18"/>
              </p:custDataLst>
            </p:nvPr>
          </p:nvSpPr>
          <p:spPr bwMode="auto">
            <a:xfrm>
              <a:off x="2211388" y="2894013"/>
              <a:ext cx="46038" cy="57150"/>
            </a:xfrm>
            <a:custGeom>
              <a:avLst/>
              <a:gdLst>
                <a:gd name="T0" fmla="*/ 0 w 29"/>
                <a:gd name="T1" fmla="*/ 34 h 36"/>
                <a:gd name="T2" fmla="*/ 5 w 29"/>
                <a:gd name="T3" fmla="*/ 21 h 36"/>
                <a:gd name="T4" fmla="*/ 1 w 29"/>
                <a:gd name="T5" fmla="*/ 0 h 36"/>
                <a:gd name="T6" fmla="*/ 8 w 29"/>
                <a:gd name="T7" fmla="*/ 3 h 36"/>
                <a:gd name="T8" fmla="*/ 11 w 29"/>
                <a:gd name="T9" fmla="*/ 17 h 36"/>
                <a:gd name="T10" fmla="*/ 22 w 29"/>
                <a:gd name="T11" fmla="*/ 8 h 36"/>
                <a:gd name="T12" fmla="*/ 29 w 29"/>
                <a:gd name="T13" fmla="*/ 10 h 36"/>
                <a:gd name="T14" fmla="*/ 11 w 29"/>
                <a:gd name="T15" fmla="*/ 24 h 36"/>
                <a:gd name="T16" fmla="*/ 6 w 29"/>
                <a:gd name="T17" fmla="*/ 36 h 36"/>
                <a:gd name="T18" fmla="*/ 0 w 29"/>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6">
                  <a:moveTo>
                    <a:pt x="0" y="34"/>
                  </a:moveTo>
                  <a:lnTo>
                    <a:pt x="5" y="21"/>
                  </a:lnTo>
                  <a:lnTo>
                    <a:pt x="1" y="0"/>
                  </a:lnTo>
                  <a:lnTo>
                    <a:pt x="8" y="3"/>
                  </a:lnTo>
                  <a:lnTo>
                    <a:pt x="11" y="17"/>
                  </a:lnTo>
                  <a:lnTo>
                    <a:pt x="22" y="8"/>
                  </a:lnTo>
                  <a:lnTo>
                    <a:pt x="29" y="10"/>
                  </a:lnTo>
                  <a:lnTo>
                    <a:pt x="11" y="24"/>
                  </a:lnTo>
                  <a:lnTo>
                    <a:pt x="6" y="36"/>
                  </a:lnTo>
                  <a:lnTo>
                    <a:pt x="0"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4" name="PA-任意多边形 32">
              <a:extLst>
                <a:ext uri="{FF2B5EF4-FFF2-40B4-BE49-F238E27FC236}">
                  <a16:creationId xmlns:a16="http://schemas.microsoft.com/office/drawing/2014/main" id="{299A85C5-B1D1-4B6E-916E-ADADDFB9176A}"/>
                </a:ext>
              </a:extLst>
            </p:cNvPr>
            <p:cNvSpPr>
              <a:spLocks noEditPoints="1"/>
            </p:cNvSpPr>
            <p:nvPr>
              <p:custDataLst>
                <p:tags r:id="rId19"/>
              </p:custDataLst>
            </p:nvPr>
          </p:nvSpPr>
          <p:spPr bwMode="auto">
            <a:xfrm>
              <a:off x="2278063" y="2924176"/>
              <a:ext cx="50800" cy="53975"/>
            </a:xfrm>
            <a:custGeom>
              <a:avLst/>
              <a:gdLst>
                <a:gd name="T0" fmla="*/ 1 w 33"/>
                <a:gd name="T1" fmla="*/ 14 h 35"/>
                <a:gd name="T2" fmla="*/ 4 w 33"/>
                <a:gd name="T3" fmla="*/ 6 h 35"/>
                <a:gd name="T4" fmla="*/ 9 w 33"/>
                <a:gd name="T5" fmla="*/ 2 h 35"/>
                <a:gd name="T6" fmla="*/ 13 w 33"/>
                <a:gd name="T7" fmla="*/ 0 h 35"/>
                <a:gd name="T8" fmla="*/ 21 w 33"/>
                <a:gd name="T9" fmla="*/ 1 h 35"/>
                <a:gd name="T10" fmla="*/ 31 w 33"/>
                <a:gd name="T11" fmla="*/ 8 h 35"/>
                <a:gd name="T12" fmla="*/ 32 w 33"/>
                <a:gd name="T13" fmla="*/ 21 h 35"/>
                <a:gd name="T14" fmla="*/ 25 w 33"/>
                <a:gd name="T15" fmla="*/ 32 h 35"/>
                <a:gd name="T16" fmla="*/ 12 w 33"/>
                <a:gd name="T17" fmla="*/ 34 h 35"/>
                <a:gd name="T18" fmla="*/ 2 w 33"/>
                <a:gd name="T19" fmla="*/ 27 h 35"/>
                <a:gd name="T20" fmla="*/ 1 w 33"/>
                <a:gd name="T21" fmla="*/ 14 h 35"/>
                <a:gd name="T22" fmla="*/ 8 w 33"/>
                <a:gd name="T23" fmla="*/ 15 h 35"/>
                <a:gd name="T24" fmla="*/ 8 w 33"/>
                <a:gd name="T25" fmla="*/ 24 h 35"/>
                <a:gd name="T26" fmla="*/ 14 w 33"/>
                <a:gd name="T27" fmla="*/ 28 h 35"/>
                <a:gd name="T28" fmla="*/ 21 w 33"/>
                <a:gd name="T29" fmla="*/ 27 h 35"/>
                <a:gd name="T30" fmla="*/ 25 w 33"/>
                <a:gd name="T31" fmla="*/ 19 h 35"/>
                <a:gd name="T32" fmla="*/ 25 w 33"/>
                <a:gd name="T33" fmla="*/ 11 h 35"/>
                <a:gd name="T34" fmla="*/ 19 w 33"/>
                <a:gd name="T35" fmla="*/ 6 h 35"/>
                <a:gd name="T36" fmla="*/ 12 w 33"/>
                <a:gd name="T37" fmla="*/ 7 h 35"/>
                <a:gd name="T38" fmla="*/ 8 w 33"/>
                <a:gd name="T3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5">
                  <a:moveTo>
                    <a:pt x="1" y="14"/>
                  </a:moveTo>
                  <a:cubicBezTo>
                    <a:pt x="2" y="10"/>
                    <a:pt x="3" y="8"/>
                    <a:pt x="4" y="6"/>
                  </a:cubicBezTo>
                  <a:cubicBezTo>
                    <a:pt x="6" y="4"/>
                    <a:pt x="7" y="3"/>
                    <a:pt x="9" y="2"/>
                  </a:cubicBezTo>
                  <a:cubicBezTo>
                    <a:pt x="10" y="1"/>
                    <a:pt x="12" y="1"/>
                    <a:pt x="13" y="0"/>
                  </a:cubicBezTo>
                  <a:cubicBezTo>
                    <a:pt x="16" y="0"/>
                    <a:pt x="18" y="0"/>
                    <a:pt x="21" y="1"/>
                  </a:cubicBezTo>
                  <a:cubicBezTo>
                    <a:pt x="25" y="2"/>
                    <a:pt x="29" y="4"/>
                    <a:pt x="31" y="8"/>
                  </a:cubicBezTo>
                  <a:cubicBezTo>
                    <a:pt x="33" y="12"/>
                    <a:pt x="33" y="16"/>
                    <a:pt x="32" y="21"/>
                  </a:cubicBezTo>
                  <a:cubicBezTo>
                    <a:pt x="31" y="26"/>
                    <a:pt x="28" y="30"/>
                    <a:pt x="25" y="32"/>
                  </a:cubicBezTo>
                  <a:cubicBezTo>
                    <a:pt x="21" y="34"/>
                    <a:pt x="17" y="35"/>
                    <a:pt x="12" y="34"/>
                  </a:cubicBezTo>
                  <a:cubicBezTo>
                    <a:pt x="8" y="33"/>
                    <a:pt x="4" y="30"/>
                    <a:pt x="2" y="27"/>
                  </a:cubicBezTo>
                  <a:cubicBezTo>
                    <a:pt x="0" y="23"/>
                    <a:pt x="0" y="19"/>
                    <a:pt x="1" y="14"/>
                  </a:cubicBezTo>
                  <a:close/>
                  <a:moveTo>
                    <a:pt x="8" y="15"/>
                  </a:moveTo>
                  <a:cubicBezTo>
                    <a:pt x="7" y="19"/>
                    <a:pt x="7" y="22"/>
                    <a:pt x="8" y="24"/>
                  </a:cubicBezTo>
                  <a:cubicBezTo>
                    <a:pt x="9" y="26"/>
                    <a:pt x="11" y="28"/>
                    <a:pt x="14" y="28"/>
                  </a:cubicBezTo>
                  <a:cubicBezTo>
                    <a:pt x="16" y="29"/>
                    <a:pt x="19" y="28"/>
                    <a:pt x="21" y="27"/>
                  </a:cubicBezTo>
                  <a:cubicBezTo>
                    <a:pt x="23" y="26"/>
                    <a:pt x="24" y="23"/>
                    <a:pt x="25" y="19"/>
                  </a:cubicBezTo>
                  <a:cubicBezTo>
                    <a:pt x="26" y="16"/>
                    <a:pt x="26" y="13"/>
                    <a:pt x="25" y="11"/>
                  </a:cubicBezTo>
                  <a:cubicBezTo>
                    <a:pt x="24" y="8"/>
                    <a:pt x="22" y="7"/>
                    <a:pt x="19" y="6"/>
                  </a:cubicBezTo>
                  <a:cubicBezTo>
                    <a:pt x="17" y="6"/>
                    <a:pt x="14" y="6"/>
                    <a:pt x="12" y="7"/>
                  </a:cubicBezTo>
                  <a:cubicBezTo>
                    <a:pt x="10" y="9"/>
                    <a:pt x="9" y="11"/>
                    <a:pt x="8" y="1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5" name="PA-任意多边形 33">
              <a:extLst>
                <a:ext uri="{FF2B5EF4-FFF2-40B4-BE49-F238E27FC236}">
                  <a16:creationId xmlns:a16="http://schemas.microsoft.com/office/drawing/2014/main" id="{D4004590-53B4-44A1-94AE-5F49160BAB41}"/>
                </a:ext>
              </a:extLst>
            </p:cNvPr>
            <p:cNvSpPr>
              <a:spLocks/>
            </p:cNvSpPr>
            <p:nvPr>
              <p:custDataLst>
                <p:tags r:id="rId20"/>
              </p:custDataLst>
            </p:nvPr>
          </p:nvSpPr>
          <p:spPr bwMode="auto">
            <a:xfrm>
              <a:off x="2330451" y="2933701"/>
              <a:ext cx="42863" cy="50800"/>
            </a:xfrm>
            <a:custGeom>
              <a:avLst/>
              <a:gdLst>
                <a:gd name="T0" fmla="*/ 0 w 27"/>
                <a:gd name="T1" fmla="*/ 31 h 32"/>
                <a:gd name="T2" fmla="*/ 5 w 27"/>
                <a:gd name="T3" fmla="*/ 0 h 32"/>
                <a:gd name="T4" fmla="*/ 27 w 27"/>
                <a:gd name="T5" fmla="*/ 3 h 32"/>
                <a:gd name="T6" fmla="*/ 26 w 27"/>
                <a:gd name="T7" fmla="*/ 9 h 32"/>
                <a:gd name="T8" fmla="*/ 11 w 27"/>
                <a:gd name="T9" fmla="*/ 6 h 32"/>
                <a:gd name="T10" fmla="*/ 10 w 27"/>
                <a:gd name="T11" fmla="*/ 14 h 32"/>
                <a:gd name="T12" fmla="*/ 23 w 27"/>
                <a:gd name="T13" fmla="*/ 16 h 32"/>
                <a:gd name="T14" fmla="*/ 22 w 27"/>
                <a:gd name="T15" fmla="*/ 21 h 32"/>
                <a:gd name="T16" fmla="*/ 9 w 27"/>
                <a:gd name="T17" fmla="*/ 18 h 32"/>
                <a:gd name="T18" fmla="*/ 6 w 27"/>
                <a:gd name="T19" fmla="*/ 32 h 32"/>
                <a:gd name="T20" fmla="*/ 0 w 27"/>
                <a:gd name="T2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2">
                  <a:moveTo>
                    <a:pt x="0" y="31"/>
                  </a:moveTo>
                  <a:lnTo>
                    <a:pt x="5" y="0"/>
                  </a:lnTo>
                  <a:lnTo>
                    <a:pt x="27" y="3"/>
                  </a:lnTo>
                  <a:lnTo>
                    <a:pt x="26" y="9"/>
                  </a:lnTo>
                  <a:lnTo>
                    <a:pt x="11" y="6"/>
                  </a:lnTo>
                  <a:lnTo>
                    <a:pt x="10" y="14"/>
                  </a:lnTo>
                  <a:lnTo>
                    <a:pt x="23" y="16"/>
                  </a:lnTo>
                  <a:lnTo>
                    <a:pt x="22" y="21"/>
                  </a:lnTo>
                  <a:lnTo>
                    <a:pt x="9" y="18"/>
                  </a:lnTo>
                  <a:lnTo>
                    <a:pt x="6" y="32"/>
                  </a:lnTo>
                  <a:lnTo>
                    <a:pt x="0" y="3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6" name="PA-任意多边形 34">
              <a:extLst>
                <a:ext uri="{FF2B5EF4-FFF2-40B4-BE49-F238E27FC236}">
                  <a16:creationId xmlns:a16="http://schemas.microsoft.com/office/drawing/2014/main" id="{675532FA-41DC-4A6D-A6CA-D6A429BED066}"/>
                </a:ext>
              </a:extLst>
            </p:cNvPr>
            <p:cNvSpPr>
              <a:spLocks/>
            </p:cNvSpPr>
            <p:nvPr>
              <p:custDataLst>
                <p:tags r:id="rId21"/>
              </p:custDataLst>
            </p:nvPr>
          </p:nvSpPr>
          <p:spPr bwMode="auto">
            <a:xfrm>
              <a:off x="2397126" y="2941638"/>
              <a:ext cx="39688" cy="52388"/>
            </a:xfrm>
            <a:custGeom>
              <a:avLst/>
              <a:gdLst>
                <a:gd name="T0" fmla="*/ 0 w 25"/>
                <a:gd name="T1" fmla="*/ 32 h 33"/>
                <a:gd name="T2" fmla="*/ 2 w 25"/>
                <a:gd name="T3" fmla="*/ 0 h 33"/>
                <a:gd name="T4" fmla="*/ 25 w 25"/>
                <a:gd name="T5" fmla="*/ 1 h 33"/>
                <a:gd name="T6" fmla="*/ 25 w 25"/>
                <a:gd name="T7" fmla="*/ 7 h 33"/>
                <a:gd name="T8" fmla="*/ 8 w 25"/>
                <a:gd name="T9" fmla="*/ 6 h 33"/>
                <a:gd name="T10" fmla="*/ 8 w 25"/>
                <a:gd name="T11" fmla="*/ 12 h 33"/>
                <a:gd name="T12" fmla="*/ 23 w 25"/>
                <a:gd name="T13" fmla="*/ 13 h 33"/>
                <a:gd name="T14" fmla="*/ 23 w 25"/>
                <a:gd name="T15" fmla="*/ 19 h 33"/>
                <a:gd name="T16" fmla="*/ 8 w 25"/>
                <a:gd name="T17" fmla="*/ 18 h 33"/>
                <a:gd name="T18" fmla="*/ 7 w 25"/>
                <a:gd name="T19" fmla="*/ 27 h 33"/>
                <a:gd name="T20" fmla="*/ 25 w 25"/>
                <a:gd name="T21" fmla="*/ 28 h 33"/>
                <a:gd name="T22" fmla="*/ 24 w 25"/>
                <a:gd name="T23" fmla="*/ 33 h 33"/>
                <a:gd name="T24" fmla="*/ 0 w 25"/>
                <a:gd name="T2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3">
                  <a:moveTo>
                    <a:pt x="0" y="32"/>
                  </a:moveTo>
                  <a:lnTo>
                    <a:pt x="2" y="0"/>
                  </a:lnTo>
                  <a:lnTo>
                    <a:pt x="25" y="1"/>
                  </a:lnTo>
                  <a:lnTo>
                    <a:pt x="25" y="7"/>
                  </a:lnTo>
                  <a:lnTo>
                    <a:pt x="8" y="6"/>
                  </a:lnTo>
                  <a:lnTo>
                    <a:pt x="8" y="12"/>
                  </a:lnTo>
                  <a:lnTo>
                    <a:pt x="23" y="13"/>
                  </a:lnTo>
                  <a:lnTo>
                    <a:pt x="23" y="19"/>
                  </a:lnTo>
                  <a:lnTo>
                    <a:pt x="8" y="18"/>
                  </a:lnTo>
                  <a:lnTo>
                    <a:pt x="7" y="27"/>
                  </a:lnTo>
                  <a:lnTo>
                    <a:pt x="25" y="28"/>
                  </a:lnTo>
                  <a:lnTo>
                    <a:pt x="24" y="33"/>
                  </a:lnTo>
                  <a:lnTo>
                    <a:pt x="0" y="3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7" name="PA-任意多边形 35">
              <a:extLst>
                <a:ext uri="{FF2B5EF4-FFF2-40B4-BE49-F238E27FC236}">
                  <a16:creationId xmlns:a16="http://schemas.microsoft.com/office/drawing/2014/main" id="{CCA912E7-DEE0-4EBC-A5FF-C5D1B3FF9FFB}"/>
                </a:ext>
              </a:extLst>
            </p:cNvPr>
            <p:cNvSpPr>
              <a:spLocks/>
            </p:cNvSpPr>
            <p:nvPr>
              <p:custDataLst>
                <p:tags r:id="rId22"/>
              </p:custDataLst>
            </p:nvPr>
          </p:nvSpPr>
          <p:spPr bwMode="auto">
            <a:xfrm>
              <a:off x="2444751" y="2943226"/>
              <a:ext cx="36513" cy="50800"/>
            </a:xfrm>
            <a:custGeom>
              <a:avLst/>
              <a:gdLst>
                <a:gd name="T0" fmla="*/ 0 w 23"/>
                <a:gd name="T1" fmla="*/ 32 h 32"/>
                <a:gd name="T2" fmla="*/ 0 w 23"/>
                <a:gd name="T3" fmla="*/ 1 h 32"/>
                <a:gd name="T4" fmla="*/ 6 w 23"/>
                <a:gd name="T5" fmla="*/ 0 h 32"/>
                <a:gd name="T6" fmla="*/ 7 w 23"/>
                <a:gd name="T7" fmla="*/ 26 h 32"/>
                <a:gd name="T8" fmla="*/ 22 w 23"/>
                <a:gd name="T9" fmla="*/ 26 h 32"/>
                <a:gd name="T10" fmla="*/ 23 w 23"/>
                <a:gd name="T11" fmla="*/ 32 h 32"/>
                <a:gd name="T12" fmla="*/ 0 w 2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 h="32">
                  <a:moveTo>
                    <a:pt x="0" y="32"/>
                  </a:moveTo>
                  <a:lnTo>
                    <a:pt x="0" y="1"/>
                  </a:lnTo>
                  <a:lnTo>
                    <a:pt x="6" y="0"/>
                  </a:lnTo>
                  <a:lnTo>
                    <a:pt x="7" y="26"/>
                  </a:lnTo>
                  <a:lnTo>
                    <a:pt x="22" y="26"/>
                  </a:lnTo>
                  <a:lnTo>
                    <a:pt x="23" y="32"/>
                  </a:lnTo>
                  <a:lnTo>
                    <a:pt x="0" y="3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8" name="PA-任意多边形 36">
              <a:extLst>
                <a:ext uri="{FF2B5EF4-FFF2-40B4-BE49-F238E27FC236}">
                  <a16:creationId xmlns:a16="http://schemas.microsoft.com/office/drawing/2014/main" id="{2C6BE075-173A-4F33-A42A-BCCD4C50AFE1}"/>
                </a:ext>
              </a:extLst>
            </p:cNvPr>
            <p:cNvSpPr>
              <a:spLocks/>
            </p:cNvSpPr>
            <p:nvPr>
              <p:custDataLst>
                <p:tags r:id="rId23"/>
              </p:custDataLst>
            </p:nvPr>
          </p:nvSpPr>
          <p:spPr bwMode="auto">
            <a:xfrm>
              <a:off x="2482851" y="2938463"/>
              <a:ext cx="44450" cy="53975"/>
            </a:xfrm>
            <a:custGeom>
              <a:avLst/>
              <a:gdLst>
                <a:gd name="T0" fmla="*/ 4 w 28"/>
                <a:gd name="T1" fmla="*/ 34 h 34"/>
                <a:gd name="T2" fmla="*/ 0 w 28"/>
                <a:gd name="T3" fmla="*/ 2 h 34"/>
                <a:gd name="T4" fmla="*/ 25 w 28"/>
                <a:gd name="T5" fmla="*/ 0 h 34"/>
                <a:gd name="T6" fmla="*/ 25 w 28"/>
                <a:gd name="T7" fmla="*/ 6 h 34"/>
                <a:gd name="T8" fmla="*/ 8 w 28"/>
                <a:gd name="T9" fmla="*/ 7 h 34"/>
                <a:gd name="T10" fmla="*/ 8 w 28"/>
                <a:gd name="T11" fmla="*/ 14 h 34"/>
                <a:gd name="T12" fmla="*/ 25 w 28"/>
                <a:gd name="T13" fmla="*/ 13 h 34"/>
                <a:gd name="T14" fmla="*/ 25 w 28"/>
                <a:gd name="T15" fmla="*/ 17 h 34"/>
                <a:gd name="T16" fmla="*/ 9 w 28"/>
                <a:gd name="T17" fmla="*/ 19 h 34"/>
                <a:gd name="T18" fmla="*/ 10 w 28"/>
                <a:gd name="T19" fmla="*/ 28 h 34"/>
                <a:gd name="T20" fmla="*/ 27 w 28"/>
                <a:gd name="T21" fmla="*/ 26 h 34"/>
                <a:gd name="T22" fmla="*/ 28 w 28"/>
                <a:gd name="T23" fmla="*/ 32 h 34"/>
                <a:gd name="T24" fmla="*/ 4 w 28"/>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4">
                  <a:moveTo>
                    <a:pt x="4" y="34"/>
                  </a:moveTo>
                  <a:lnTo>
                    <a:pt x="0" y="2"/>
                  </a:lnTo>
                  <a:lnTo>
                    <a:pt x="25" y="0"/>
                  </a:lnTo>
                  <a:lnTo>
                    <a:pt x="25" y="6"/>
                  </a:lnTo>
                  <a:lnTo>
                    <a:pt x="8" y="7"/>
                  </a:lnTo>
                  <a:lnTo>
                    <a:pt x="8" y="14"/>
                  </a:lnTo>
                  <a:lnTo>
                    <a:pt x="25" y="13"/>
                  </a:lnTo>
                  <a:lnTo>
                    <a:pt x="25" y="17"/>
                  </a:lnTo>
                  <a:lnTo>
                    <a:pt x="9" y="19"/>
                  </a:lnTo>
                  <a:lnTo>
                    <a:pt x="10" y="28"/>
                  </a:lnTo>
                  <a:lnTo>
                    <a:pt x="27" y="26"/>
                  </a:lnTo>
                  <a:lnTo>
                    <a:pt x="28" y="32"/>
                  </a:lnTo>
                  <a:lnTo>
                    <a:pt x="4"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9" name="PA-任意多边形 37">
              <a:extLst>
                <a:ext uri="{FF2B5EF4-FFF2-40B4-BE49-F238E27FC236}">
                  <a16:creationId xmlns:a16="http://schemas.microsoft.com/office/drawing/2014/main" id="{9C4685BB-9334-41D0-AE71-F57E52198D87}"/>
                </a:ext>
              </a:extLst>
            </p:cNvPr>
            <p:cNvSpPr>
              <a:spLocks/>
            </p:cNvSpPr>
            <p:nvPr>
              <p:custDataLst>
                <p:tags r:id="rId24"/>
              </p:custDataLst>
            </p:nvPr>
          </p:nvSpPr>
          <p:spPr bwMode="auto">
            <a:xfrm>
              <a:off x="2527301" y="2932113"/>
              <a:ext cx="47625" cy="53975"/>
            </a:xfrm>
            <a:custGeom>
              <a:avLst/>
              <a:gdLst>
                <a:gd name="T0" fmla="*/ 24 w 31"/>
                <a:gd name="T1" fmla="*/ 20 h 35"/>
                <a:gd name="T2" fmla="*/ 31 w 31"/>
                <a:gd name="T3" fmla="*/ 21 h 35"/>
                <a:gd name="T4" fmla="*/ 27 w 31"/>
                <a:gd name="T5" fmla="*/ 30 h 35"/>
                <a:gd name="T6" fmla="*/ 19 w 31"/>
                <a:gd name="T7" fmla="*/ 34 h 35"/>
                <a:gd name="T8" fmla="*/ 8 w 31"/>
                <a:gd name="T9" fmla="*/ 31 h 35"/>
                <a:gd name="T10" fmla="*/ 1 w 31"/>
                <a:gd name="T11" fmla="*/ 20 h 35"/>
                <a:gd name="T12" fmla="*/ 3 w 31"/>
                <a:gd name="T13" fmla="*/ 7 h 35"/>
                <a:gd name="T14" fmla="*/ 13 w 31"/>
                <a:gd name="T15" fmla="*/ 0 h 35"/>
                <a:gd name="T16" fmla="*/ 24 w 31"/>
                <a:gd name="T17" fmla="*/ 2 h 35"/>
                <a:gd name="T18" fmla="*/ 28 w 31"/>
                <a:gd name="T19" fmla="*/ 8 h 35"/>
                <a:gd name="T20" fmla="*/ 22 w 31"/>
                <a:gd name="T21" fmla="*/ 10 h 35"/>
                <a:gd name="T22" fmla="*/ 19 w 31"/>
                <a:gd name="T23" fmla="*/ 7 h 35"/>
                <a:gd name="T24" fmla="*/ 14 w 31"/>
                <a:gd name="T25" fmla="*/ 6 h 35"/>
                <a:gd name="T26" fmla="*/ 9 w 31"/>
                <a:gd name="T27" fmla="*/ 10 h 35"/>
                <a:gd name="T28" fmla="*/ 8 w 31"/>
                <a:gd name="T29" fmla="*/ 18 h 35"/>
                <a:gd name="T30" fmla="*/ 12 w 31"/>
                <a:gd name="T31" fmla="*/ 27 h 35"/>
                <a:gd name="T32" fmla="*/ 18 w 31"/>
                <a:gd name="T33" fmla="*/ 28 h 35"/>
                <a:gd name="T34" fmla="*/ 22 w 31"/>
                <a:gd name="T35" fmla="*/ 26 h 35"/>
                <a:gd name="T36" fmla="*/ 24 w 31"/>
                <a:gd name="T3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5">
                  <a:moveTo>
                    <a:pt x="24" y="20"/>
                  </a:moveTo>
                  <a:cubicBezTo>
                    <a:pt x="31" y="21"/>
                    <a:pt x="31" y="21"/>
                    <a:pt x="31" y="21"/>
                  </a:cubicBezTo>
                  <a:cubicBezTo>
                    <a:pt x="30" y="25"/>
                    <a:pt x="29" y="28"/>
                    <a:pt x="27" y="30"/>
                  </a:cubicBezTo>
                  <a:cubicBezTo>
                    <a:pt x="25" y="32"/>
                    <a:pt x="23" y="33"/>
                    <a:pt x="19" y="34"/>
                  </a:cubicBezTo>
                  <a:cubicBezTo>
                    <a:pt x="15" y="35"/>
                    <a:pt x="11" y="34"/>
                    <a:pt x="8" y="31"/>
                  </a:cubicBezTo>
                  <a:cubicBezTo>
                    <a:pt x="5" y="29"/>
                    <a:pt x="2" y="25"/>
                    <a:pt x="1" y="20"/>
                  </a:cubicBezTo>
                  <a:cubicBezTo>
                    <a:pt x="0" y="15"/>
                    <a:pt x="1" y="10"/>
                    <a:pt x="3" y="7"/>
                  </a:cubicBezTo>
                  <a:cubicBezTo>
                    <a:pt x="6" y="3"/>
                    <a:pt x="9" y="1"/>
                    <a:pt x="13" y="0"/>
                  </a:cubicBezTo>
                  <a:cubicBezTo>
                    <a:pt x="17" y="0"/>
                    <a:pt x="21" y="0"/>
                    <a:pt x="24" y="2"/>
                  </a:cubicBezTo>
                  <a:cubicBezTo>
                    <a:pt x="26" y="3"/>
                    <a:pt x="27" y="5"/>
                    <a:pt x="28" y="8"/>
                  </a:cubicBezTo>
                  <a:cubicBezTo>
                    <a:pt x="22" y="10"/>
                    <a:pt x="22" y="10"/>
                    <a:pt x="22" y="10"/>
                  </a:cubicBezTo>
                  <a:cubicBezTo>
                    <a:pt x="21" y="9"/>
                    <a:pt x="20" y="7"/>
                    <a:pt x="19" y="7"/>
                  </a:cubicBezTo>
                  <a:cubicBezTo>
                    <a:pt x="17" y="6"/>
                    <a:pt x="16" y="6"/>
                    <a:pt x="14" y="6"/>
                  </a:cubicBezTo>
                  <a:cubicBezTo>
                    <a:pt x="12" y="6"/>
                    <a:pt x="10" y="8"/>
                    <a:pt x="9" y="10"/>
                  </a:cubicBezTo>
                  <a:cubicBezTo>
                    <a:pt x="8" y="12"/>
                    <a:pt x="7" y="15"/>
                    <a:pt x="8" y="18"/>
                  </a:cubicBezTo>
                  <a:cubicBezTo>
                    <a:pt x="9" y="23"/>
                    <a:pt x="10" y="25"/>
                    <a:pt x="12" y="27"/>
                  </a:cubicBezTo>
                  <a:cubicBezTo>
                    <a:pt x="14" y="28"/>
                    <a:pt x="16" y="29"/>
                    <a:pt x="18" y="28"/>
                  </a:cubicBezTo>
                  <a:cubicBezTo>
                    <a:pt x="20" y="28"/>
                    <a:pt x="21" y="27"/>
                    <a:pt x="22" y="26"/>
                  </a:cubicBezTo>
                  <a:cubicBezTo>
                    <a:pt x="23" y="25"/>
                    <a:pt x="24" y="23"/>
                    <a:pt x="24" y="2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0" name="PA-任意多边形 38">
              <a:extLst>
                <a:ext uri="{FF2B5EF4-FFF2-40B4-BE49-F238E27FC236}">
                  <a16:creationId xmlns:a16="http://schemas.microsoft.com/office/drawing/2014/main" id="{B2FC79A4-1BA7-48F3-83CB-7C5D61655642}"/>
                </a:ext>
              </a:extLst>
            </p:cNvPr>
            <p:cNvSpPr>
              <a:spLocks/>
            </p:cNvSpPr>
            <p:nvPr>
              <p:custDataLst>
                <p:tags r:id="rId25"/>
              </p:custDataLst>
            </p:nvPr>
          </p:nvSpPr>
          <p:spPr bwMode="auto">
            <a:xfrm>
              <a:off x="2571751" y="2919413"/>
              <a:ext cx="39688" cy="55563"/>
            </a:xfrm>
            <a:custGeom>
              <a:avLst/>
              <a:gdLst>
                <a:gd name="T0" fmla="*/ 17 w 25"/>
                <a:gd name="T1" fmla="*/ 35 h 35"/>
                <a:gd name="T2" fmla="*/ 10 w 25"/>
                <a:gd name="T3" fmla="*/ 9 h 35"/>
                <a:gd name="T4" fmla="*/ 0 w 25"/>
                <a:gd name="T5" fmla="*/ 12 h 35"/>
                <a:gd name="T6" fmla="*/ 0 w 25"/>
                <a:gd name="T7" fmla="*/ 6 h 35"/>
                <a:gd name="T8" fmla="*/ 24 w 25"/>
                <a:gd name="T9" fmla="*/ 0 h 35"/>
                <a:gd name="T10" fmla="*/ 25 w 25"/>
                <a:gd name="T11" fmla="*/ 5 h 35"/>
                <a:gd name="T12" fmla="*/ 16 w 25"/>
                <a:gd name="T13" fmla="*/ 7 h 35"/>
                <a:gd name="T14" fmla="*/ 23 w 25"/>
                <a:gd name="T15" fmla="*/ 33 h 35"/>
                <a:gd name="T16" fmla="*/ 17 w 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5">
                  <a:moveTo>
                    <a:pt x="17" y="35"/>
                  </a:moveTo>
                  <a:lnTo>
                    <a:pt x="10" y="9"/>
                  </a:lnTo>
                  <a:lnTo>
                    <a:pt x="0" y="12"/>
                  </a:lnTo>
                  <a:lnTo>
                    <a:pt x="0" y="6"/>
                  </a:lnTo>
                  <a:lnTo>
                    <a:pt x="24" y="0"/>
                  </a:lnTo>
                  <a:lnTo>
                    <a:pt x="25" y="5"/>
                  </a:lnTo>
                  <a:lnTo>
                    <a:pt x="16" y="7"/>
                  </a:lnTo>
                  <a:lnTo>
                    <a:pt x="23" y="33"/>
                  </a:lnTo>
                  <a:lnTo>
                    <a:pt x="17" y="3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1" name="PA-任意多边形 39">
              <a:extLst>
                <a:ext uri="{FF2B5EF4-FFF2-40B4-BE49-F238E27FC236}">
                  <a16:creationId xmlns:a16="http://schemas.microsoft.com/office/drawing/2014/main" id="{7C12E059-D443-40F0-9112-D57CE28E84E6}"/>
                </a:ext>
              </a:extLst>
            </p:cNvPr>
            <p:cNvSpPr>
              <a:spLocks noEditPoints="1"/>
            </p:cNvSpPr>
            <p:nvPr>
              <p:custDataLst>
                <p:tags r:id="rId26"/>
              </p:custDataLst>
            </p:nvPr>
          </p:nvSpPr>
          <p:spPr bwMode="auto">
            <a:xfrm>
              <a:off x="2613026" y="2908301"/>
              <a:ext cx="58738" cy="57150"/>
            </a:xfrm>
            <a:custGeom>
              <a:avLst/>
              <a:gdLst>
                <a:gd name="T0" fmla="*/ 11 w 39"/>
                <a:gd name="T1" fmla="*/ 37 h 37"/>
                <a:gd name="T2" fmla="*/ 0 w 39"/>
                <a:gd name="T3" fmla="*/ 6 h 37"/>
                <a:gd name="T4" fmla="*/ 13 w 39"/>
                <a:gd name="T5" fmla="*/ 1 h 37"/>
                <a:gd name="T6" fmla="*/ 21 w 39"/>
                <a:gd name="T7" fmla="*/ 0 h 37"/>
                <a:gd name="T8" fmla="*/ 25 w 39"/>
                <a:gd name="T9" fmla="*/ 2 h 37"/>
                <a:gd name="T10" fmla="*/ 29 w 39"/>
                <a:gd name="T11" fmla="*/ 6 h 37"/>
                <a:gd name="T12" fmla="*/ 28 w 39"/>
                <a:gd name="T13" fmla="*/ 12 h 37"/>
                <a:gd name="T14" fmla="*/ 23 w 39"/>
                <a:gd name="T15" fmla="*/ 17 h 37"/>
                <a:gd name="T16" fmla="*/ 28 w 39"/>
                <a:gd name="T17" fmla="*/ 19 h 37"/>
                <a:gd name="T18" fmla="*/ 33 w 39"/>
                <a:gd name="T19" fmla="*/ 23 h 37"/>
                <a:gd name="T20" fmla="*/ 39 w 39"/>
                <a:gd name="T21" fmla="*/ 27 h 37"/>
                <a:gd name="T22" fmla="*/ 31 w 39"/>
                <a:gd name="T23" fmla="*/ 30 h 37"/>
                <a:gd name="T24" fmla="*/ 24 w 39"/>
                <a:gd name="T25" fmla="*/ 25 h 37"/>
                <a:gd name="T26" fmla="*/ 20 w 39"/>
                <a:gd name="T27" fmla="*/ 21 h 37"/>
                <a:gd name="T28" fmla="*/ 17 w 39"/>
                <a:gd name="T29" fmla="*/ 21 h 37"/>
                <a:gd name="T30" fmla="*/ 14 w 39"/>
                <a:gd name="T31" fmla="*/ 22 h 37"/>
                <a:gd name="T32" fmla="*/ 13 w 39"/>
                <a:gd name="T33" fmla="*/ 22 h 37"/>
                <a:gd name="T34" fmla="*/ 17 w 39"/>
                <a:gd name="T35" fmla="*/ 35 h 37"/>
                <a:gd name="T36" fmla="*/ 11 w 39"/>
                <a:gd name="T37" fmla="*/ 37 h 37"/>
                <a:gd name="T38" fmla="*/ 11 w 39"/>
                <a:gd name="T39" fmla="*/ 17 h 37"/>
                <a:gd name="T40" fmla="*/ 16 w 39"/>
                <a:gd name="T41" fmla="*/ 15 h 37"/>
                <a:gd name="T42" fmla="*/ 21 w 39"/>
                <a:gd name="T43" fmla="*/ 13 h 37"/>
                <a:gd name="T44" fmla="*/ 22 w 39"/>
                <a:gd name="T45" fmla="*/ 11 h 37"/>
                <a:gd name="T46" fmla="*/ 22 w 39"/>
                <a:gd name="T47" fmla="*/ 9 h 37"/>
                <a:gd name="T48" fmla="*/ 20 w 39"/>
                <a:gd name="T49" fmla="*/ 6 h 37"/>
                <a:gd name="T50" fmla="*/ 18 w 39"/>
                <a:gd name="T51" fmla="*/ 6 h 37"/>
                <a:gd name="T52" fmla="*/ 13 w 39"/>
                <a:gd name="T53" fmla="*/ 7 h 37"/>
                <a:gd name="T54" fmla="*/ 8 w 39"/>
                <a:gd name="T55" fmla="*/ 9 h 37"/>
                <a:gd name="T56" fmla="*/ 11 w 39"/>
                <a:gd name="T57"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37">
                  <a:moveTo>
                    <a:pt x="11" y="37"/>
                  </a:moveTo>
                  <a:cubicBezTo>
                    <a:pt x="0" y="6"/>
                    <a:pt x="0" y="6"/>
                    <a:pt x="0" y="6"/>
                  </a:cubicBezTo>
                  <a:cubicBezTo>
                    <a:pt x="13" y="1"/>
                    <a:pt x="13" y="1"/>
                    <a:pt x="13" y="1"/>
                  </a:cubicBezTo>
                  <a:cubicBezTo>
                    <a:pt x="17" y="0"/>
                    <a:pt x="19" y="0"/>
                    <a:pt x="21" y="0"/>
                  </a:cubicBezTo>
                  <a:cubicBezTo>
                    <a:pt x="23" y="0"/>
                    <a:pt x="24" y="0"/>
                    <a:pt x="25" y="2"/>
                  </a:cubicBezTo>
                  <a:cubicBezTo>
                    <a:pt x="27" y="3"/>
                    <a:pt x="28" y="4"/>
                    <a:pt x="29" y="6"/>
                  </a:cubicBezTo>
                  <a:cubicBezTo>
                    <a:pt x="29" y="8"/>
                    <a:pt x="29" y="10"/>
                    <a:pt x="28" y="12"/>
                  </a:cubicBezTo>
                  <a:cubicBezTo>
                    <a:pt x="28" y="14"/>
                    <a:pt x="26" y="16"/>
                    <a:pt x="23" y="17"/>
                  </a:cubicBezTo>
                  <a:cubicBezTo>
                    <a:pt x="25" y="18"/>
                    <a:pt x="26" y="18"/>
                    <a:pt x="28" y="19"/>
                  </a:cubicBezTo>
                  <a:cubicBezTo>
                    <a:pt x="29" y="19"/>
                    <a:pt x="31" y="21"/>
                    <a:pt x="33" y="23"/>
                  </a:cubicBezTo>
                  <a:cubicBezTo>
                    <a:pt x="39" y="27"/>
                    <a:pt x="39" y="27"/>
                    <a:pt x="39" y="27"/>
                  </a:cubicBezTo>
                  <a:cubicBezTo>
                    <a:pt x="31" y="30"/>
                    <a:pt x="31" y="30"/>
                    <a:pt x="31" y="30"/>
                  </a:cubicBezTo>
                  <a:cubicBezTo>
                    <a:pt x="24" y="25"/>
                    <a:pt x="24" y="25"/>
                    <a:pt x="24" y="25"/>
                  </a:cubicBezTo>
                  <a:cubicBezTo>
                    <a:pt x="22" y="23"/>
                    <a:pt x="20" y="22"/>
                    <a:pt x="20" y="21"/>
                  </a:cubicBezTo>
                  <a:cubicBezTo>
                    <a:pt x="19" y="21"/>
                    <a:pt x="18" y="21"/>
                    <a:pt x="17" y="21"/>
                  </a:cubicBezTo>
                  <a:cubicBezTo>
                    <a:pt x="16" y="21"/>
                    <a:pt x="15" y="21"/>
                    <a:pt x="14" y="22"/>
                  </a:cubicBezTo>
                  <a:cubicBezTo>
                    <a:pt x="13" y="22"/>
                    <a:pt x="13" y="22"/>
                    <a:pt x="13" y="22"/>
                  </a:cubicBezTo>
                  <a:cubicBezTo>
                    <a:pt x="17" y="35"/>
                    <a:pt x="17" y="35"/>
                    <a:pt x="17" y="35"/>
                  </a:cubicBezTo>
                  <a:lnTo>
                    <a:pt x="11" y="37"/>
                  </a:lnTo>
                  <a:close/>
                  <a:moveTo>
                    <a:pt x="11" y="17"/>
                  </a:moveTo>
                  <a:cubicBezTo>
                    <a:pt x="16" y="15"/>
                    <a:pt x="16" y="15"/>
                    <a:pt x="16" y="15"/>
                  </a:cubicBezTo>
                  <a:cubicBezTo>
                    <a:pt x="19" y="14"/>
                    <a:pt x="20" y="14"/>
                    <a:pt x="21" y="13"/>
                  </a:cubicBezTo>
                  <a:cubicBezTo>
                    <a:pt x="22" y="13"/>
                    <a:pt x="22" y="12"/>
                    <a:pt x="22" y="11"/>
                  </a:cubicBezTo>
                  <a:cubicBezTo>
                    <a:pt x="23" y="10"/>
                    <a:pt x="23" y="10"/>
                    <a:pt x="22" y="9"/>
                  </a:cubicBezTo>
                  <a:cubicBezTo>
                    <a:pt x="22" y="8"/>
                    <a:pt x="21" y="7"/>
                    <a:pt x="20" y="6"/>
                  </a:cubicBezTo>
                  <a:cubicBezTo>
                    <a:pt x="20" y="6"/>
                    <a:pt x="19" y="6"/>
                    <a:pt x="18" y="6"/>
                  </a:cubicBezTo>
                  <a:cubicBezTo>
                    <a:pt x="17" y="6"/>
                    <a:pt x="16" y="7"/>
                    <a:pt x="13" y="7"/>
                  </a:cubicBezTo>
                  <a:cubicBezTo>
                    <a:pt x="8" y="9"/>
                    <a:pt x="8" y="9"/>
                    <a:pt x="8" y="9"/>
                  </a:cubicBezTo>
                  <a:lnTo>
                    <a:pt x="11" y="1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2" name="PA-任意多边形 40">
              <a:extLst>
                <a:ext uri="{FF2B5EF4-FFF2-40B4-BE49-F238E27FC236}">
                  <a16:creationId xmlns:a16="http://schemas.microsoft.com/office/drawing/2014/main" id="{9DD02824-B29C-421E-BC19-38EE6FF857FE}"/>
                </a:ext>
              </a:extLst>
            </p:cNvPr>
            <p:cNvSpPr>
              <a:spLocks noEditPoints="1"/>
            </p:cNvSpPr>
            <p:nvPr>
              <p:custDataLst>
                <p:tags r:id="rId27"/>
              </p:custDataLst>
            </p:nvPr>
          </p:nvSpPr>
          <p:spPr bwMode="auto">
            <a:xfrm>
              <a:off x="2663826" y="2889251"/>
              <a:ext cx="50800" cy="55563"/>
            </a:xfrm>
            <a:custGeom>
              <a:avLst/>
              <a:gdLst>
                <a:gd name="T0" fmla="*/ 2 w 33"/>
                <a:gd name="T1" fmla="*/ 25 h 36"/>
                <a:gd name="T2" fmla="*/ 0 w 33"/>
                <a:gd name="T3" fmla="*/ 16 h 36"/>
                <a:gd name="T4" fmla="*/ 1 w 33"/>
                <a:gd name="T5" fmla="*/ 11 h 36"/>
                <a:gd name="T6" fmla="*/ 3 w 33"/>
                <a:gd name="T7" fmla="*/ 6 h 36"/>
                <a:gd name="T8" fmla="*/ 9 w 33"/>
                <a:gd name="T9" fmla="*/ 2 h 36"/>
                <a:gd name="T10" fmla="*/ 22 w 33"/>
                <a:gd name="T11" fmla="*/ 2 h 36"/>
                <a:gd name="T12" fmla="*/ 31 w 33"/>
                <a:gd name="T13" fmla="*/ 11 h 36"/>
                <a:gd name="T14" fmla="*/ 32 w 33"/>
                <a:gd name="T15" fmla="*/ 24 h 36"/>
                <a:gd name="T16" fmla="*/ 23 w 33"/>
                <a:gd name="T17" fmla="*/ 33 h 36"/>
                <a:gd name="T18" fmla="*/ 11 w 33"/>
                <a:gd name="T19" fmla="*/ 34 h 36"/>
                <a:gd name="T20" fmla="*/ 2 w 33"/>
                <a:gd name="T21" fmla="*/ 25 h 36"/>
                <a:gd name="T22" fmla="*/ 8 w 33"/>
                <a:gd name="T23" fmla="*/ 22 h 36"/>
                <a:gd name="T24" fmla="*/ 14 w 33"/>
                <a:gd name="T25" fmla="*/ 28 h 36"/>
                <a:gd name="T26" fmla="*/ 21 w 33"/>
                <a:gd name="T27" fmla="*/ 28 h 36"/>
                <a:gd name="T28" fmla="*/ 26 w 33"/>
                <a:gd name="T29" fmla="*/ 23 h 36"/>
                <a:gd name="T30" fmla="*/ 24 w 33"/>
                <a:gd name="T31" fmla="*/ 14 h 36"/>
                <a:gd name="T32" fmla="*/ 19 w 33"/>
                <a:gd name="T33" fmla="*/ 7 h 36"/>
                <a:gd name="T34" fmla="*/ 12 w 33"/>
                <a:gd name="T35" fmla="*/ 7 h 36"/>
                <a:gd name="T36" fmla="*/ 7 w 33"/>
                <a:gd name="T37" fmla="*/ 13 h 36"/>
                <a:gd name="T38" fmla="*/ 8 w 33"/>
                <a:gd name="T39"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6">
                  <a:moveTo>
                    <a:pt x="2" y="25"/>
                  </a:moveTo>
                  <a:cubicBezTo>
                    <a:pt x="0" y="21"/>
                    <a:pt x="0" y="19"/>
                    <a:pt x="0" y="16"/>
                  </a:cubicBezTo>
                  <a:cubicBezTo>
                    <a:pt x="0" y="14"/>
                    <a:pt x="0" y="13"/>
                    <a:pt x="1" y="11"/>
                  </a:cubicBezTo>
                  <a:cubicBezTo>
                    <a:pt x="1" y="9"/>
                    <a:pt x="2" y="8"/>
                    <a:pt x="3" y="6"/>
                  </a:cubicBezTo>
                  <a:cubicBezTo>
                    <a:pt x="5" y="5"/>
                    <a:pt x="7" y="3"/>
                    <a:pt x="9" y="2"/>
                  </a:cubicBezTo>
                  <a:cubicBezTo>
                    <a:pt x="14" y="0"/>
                    <a:pt x="18" y="0"/>
                    <a:pt x="22" y="2"/>
                  </a:cubicBezTo>
                  <a:cubicBezTo>
                    <a:pt x="26" y="3"/>
                    <a:pt x="29" y="6"/>
                    <a:pt x="31" y="11"/>
                  </a:cubicBezTo>
                  <a:cubicBezTo>
                    <a:pt x="33" y="16"/>
                    <a:pt x="33" y="21"/>
                    <a:pt x="32" y="24"/>
                  </a:cubicBezTo>
                  <a:cubicBezTo>
                    <a:pt x="31" y="28"/>
                    <a:pt x="28" y="31"/>
                    <a:pt x="23" y="33"/>
                  </a:cubicBezTo>
                  <a:cubicBezTo>
                    <a:pt x="19" y="35"/>
                    <a:pt x="15" y="36"/>
                    <a:pt x="11" y="34"/>
                  </a:cubicBezTo>
                  <a:cubicBezTo>
                    <a:pt x="7" y="32"/>
                    <a:pt x="4" y="29"/>
                    <a:pt x="2" y="25"/>
                  </a:cubicBezTo>
                  <a:close/>
                  <a:moveTo>
                    <a:pt x="8" y="22"/>
                  </a:moveTo>
                  <a:cubicBezTo>
                    <a:pt x="9" y="25"/>
                    <a:pt x="11" y="27"/>
                    <a:pt x="14" y="28"/>
                  </a:cubicBezTo>
                  <a:cubicBezTo>
                    <a:pt x="16" y="29"/>
                    <a:pt x="18" y="29"/>
                    <a:pt x="21" y="28"/>
                  </a:cubicBezTo>
                  <a:cubicBezTo>
                    <a:pt x="23" y="27"/>
                    <a:pt x="25" y="25"/>
                    <a:pt x="26" y="23"/>
                  </a:cubicBezTo>
                  <a:cubicBezTo>
                    <a:pt x="26" y="20"/>
                    <a:pt x="26" y="17"/>
                    <a:pt x="24" y="14"/>
                  </a:cubicBezTo>
                  <a:cubicBezTo>
                    <a:pt x="23" y="11"/>
                    <a:pt x="21" y="8"/>
                    <a:pt x="19" y="7"/>
                  </a:cubicBezTo>
                  <a:cubicBezTo>
                    <a:pt x="16" y="6"/>
                    <a:pt x="14" y="6"/>
                    <a:pt x="12" y="7"/>
                  </a:cubicBezTo>
                  <a:cubicBezTo>
                    <a:pt x="9" y="9"/>
                    <a:pt x="7" y="10"/>
                    <a:pt x="7" y="13"/>
                  </a:cubicBezTo>
                  <a:cubicBezTo>
                    <a:pt x="6" y="15"/>
                    <a:pt x="6" y="18"/>
                    <a:pt x="8" y="2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3" name="PA-任意多边形 41">
              <a:extLst>
                <a:ext uri="{FF2B5EF4-FFF2-40B4-BE49-F238E27FC236}">
                  <a16:creationId xmlns:a16="http://schemas.microsoft.com/office/drawing/2014/main" id="{F498FDFC-CED1-4277-A3FF-69C794D8F338}"/>
                </a:ext>
              </a:extLst>
            </p:cNvPr>
            <p:cNvSpPr>
              <a:spLocks/>
            </p:cNvSpPr>
            <p:nvPr>
              <p:custDataLst>
                <p:tags r:id="rId28"/>
              </p:custDataLst>
            </p:nvPr>
          </p:nvSpPr>
          <p:spPr bwMode="auto">
            <a:xfrm>
              <a:off x="2705101" y="2860676"/>
              <a:ext cx="58738" cy="65088"/>
            </a:xfrm>
            <a:custGeom>
              <a:avLst/>
              <a:gdLst>
                <a:gd name="T0" fmla="*/ 15 w 37"/>
                <a:gd name="T1" fmla="*/ 41 h 41"/>
                <a:gd name="T2" fmla="*/ 0 w 37"/>
                <a:gd name="T3" fmla="*/ 13 h 41"/>
                <a:gd name="T4" fmla="*/ 5 w 37"/>
                <a:gd name="T5" fmla="*/ 10 h 41"/>
                <a:gd name="T6" fmla="*/ 27 w 37"/>
                <a:gd name="T7" fmla="*/ 22 h 41"/>
                <a:gd name="T8" fmla="*/ 16 w 37"/>
                <a:gd name="T9" fmla="*/ 3 h 41"/>
                <a:gd name="T10" fmla="*/ 21 w 37"/>
                <a:gd name="T11" fmla="*/ 0 h 41"/>
                <a:gd name="T12" fmla="*/ 37 w 37"/>
                <a:gd name="T13" fmla="*/ 28 h 41"/>
                <a:gd name="T14" fmla="*/ 32 w 37"/>
                <a:gd name="T15" fmla="*/ 31 h 41"/>
                <a:gd name="T16" fmla="*/ 10 w 37"/>
                <a:gd name="T17" fmla="*/ 20 h 41"/>
                <a:gd name="T18" fmla="*/ 20 w 37"/>
                <a:gd name="T19" fmla="*/ 38 h 41"/>
                <a:gd name="T20" fmla="*/ 15 w 37"/>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1">
                  <a:moveTo>
                    <a:pt x="15" y="41"/>
                  </a:moveTo>
                  <a:lnTo>
                    <a:pt x="0" y="13"/>
                  </a:lnTo>
                  <a:lnTo>
                    <a:pt x="5" y="10"/>
                  </a:lnTo>
                  <a:lnTo>
                    <a:pt x="27" y="22"/>
                  </a:lnTo>
                  <a:lnTo>
                    <a:pt x="16" y="3"/>
                  </a:lnTo>
                  <a:lnTo>
                    <a:pt x="21" y="0"/>
                  </a:lnTo>
                  <a:lnTo>
                    <a:pt x="37" y="28"/>
                  </a:lnTo>
                  <a:lnTo>
                    <a:pt x="32" y="31"/>
                  </a:lnTo>
                  <a:lnTo>
                    <a:pt x="10" y="20"/>
                  </a:lnTo>
                  <a:lnTo>
                    <a:pt x="20" y="38"/>
                  </a:lnTo>
                  <a:lnTo>
                    <a:pt x="15" y="4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4" name="PA-任意多边形 42">
              <a:extLst>
                <a:ext uri="{FF2B5EF4-FFF2-40B4-BE49-F238E27FC236}">
                  <a16:creationId xmlns:a16="http://schemas.microsoft.com/office/drawing/2014/main" id="{09A7A34D-3043-487B-8A7A-05ED95796A0C}"/>
                </a:ext>
              </a:extLst>
            </p:cNvPr>
            <p:cNvSpPr>
              <a:spLocks/>
            </p:cNvSpPr>
            <p:nvPr>
              <p:custDataLst>
                <p:tags r:id="rId29"/>
              </p:custDataLst>
            </p:nvPr>
          </p:nvSpPr>
          <p:spPr bwMode="auto">
            <a:xfrm>
              <a:off x="2744788" y="2852738"/>
              <a:ext cx="36513" cy="47625"/>
            </a:xfrm>
            <a:custGeom>
              <a:avLst/>
              <a:gdLst>
                <a:gd name="T0" fmla="*/ 17 w 23"/>
                <a:gd name="T1" fmla="*/ 30 h 30"/>
                <a:gd name="T2" fmla="*/ 0 w 23"/>
                <a:gd name="T3" fmla="*/ 2 h 30"/>
                <a:gd name="T4" fmla="*/ 6 w 23"/>
                <a:gd name="T5" fmla="*/ 0 h 30"/>
                <a:gd name="T6" fmla="*/ 23 w 23"/>
                <a:gd name="T7" fmla="*/ 27 h 30"/>
                <a:gd name="T8" fmla="*/ 17 w 23"/>
                <a:gd name="T9" fmla="*/ 30 h 30"/>
              </a:gdLst>
              <a:ahLst/>
              <a:cxnLst>
                <a:cxn ang="0">
                  <a:pos x="T0" y="T1"/>
                </a:cxn>
                <a:cxn ang="0">
                  <a:pos x="T2" y="T3"/>
                </a:cxn>
                <a:cxn ang="0">
                  <a:pos x="T4" y="T5"/>
                </a:cxn>
                <a:cxn ang="0">
                  <a:pos x="T6" y="T7"/>
                </a:cxn>
                <a:cxn ang="0">
                  <a:pos x="T8" y="T9"/>
                </a:cxn>
              </a:cxnLst>
              <a:rect l="0" t="0" r="r" b="b"/>
              <a:pathLst>
                <a:path w="23" h="30">
                  <a:moveTo>
                    <a:pt x="17" y="30"/>
                  </a:moveTo>
                  <a:lnTo>
                    <a:pt x="0" y="2"/>
                  </a:lnTo>
                  <a:lnTo>
                    <a:pt x="6" y="0"/>
                  </a:lnTo>
                  <a:lnTo>
                    <a:pt x="23" y="27"/>
                  </a:lnTo>
                  <a:lnTo>
                    <a:pt x="17" y="3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5" name="PA-任意多边形 43">
              <a:extLst>
                <a:ext uri="{FF2B5EF4-FFF2-40B4-BE49-F238E27FC236}">
                  <a16:creationId xmlns:a16="http://schemas.microsoft.com/office/drawing/2014/main" id="{3FCBBC2D-FD41-47D8-A86D-D5DDF411CED8}"/>
                </a:ext>
              </a:extLst>
            </p:cNvPr>
            <p:cNvSpPr>
              <a:spLocks/>
            </p:cNvSpPr>
            <p:nvPr>
              <p:custDataLst>
                <p:tags r:id="rId30"/>
              </p:custDataLst>
            </p:nvPr>
          </p:nvSpPr>
          <p:spPr bwMode="auto">
            <a:xfrm>
              <a:off x="2765426" y="2830513"/>
              <a:ext cx="50800" cy="52388"/>
            </a:xfrm>
            <a:custGeom>
              <a:avLst/>
              <a:gdLst>
                <a:gd name="T0" fmla="*/ 25 w 33"/>
                <a:gd name="T1" fmla="*/ 16 h 34"/>
                <a:gd name="T2" fmla="*/ 32 w 33"/>
                <a:gd name="T3" fmla="*/ 14 h 34"/>
                <a:gd name="T4" fmla="*/ 32 w 33"/>
                <a:gd name="T5" fmla="*/ 23 h 34"/>
                <a:gd name="T6" fmla="*/ 27 w 33"/>
                <a:gd name="T7" fmla="*/ 31 h 34"/>
                <a:gd name="T8" fmla="*/ 15 w 33"/>
                <a:gd name="T9" fmla="*/ 33 h 34"/>
                <a:gd name="T10" fmla="*/ 5 w 33"/>
                <a:gd name="T11" fmla="*/ 26 h 34"/>
                <a:gd name="T12" fmla="*/ 1 w 33"/>
                <a:gd name="T13" fmla="*/ 13 h 34"/>
                <a:gd name="T14" fmla="*/ 7 w 33"/>
                <a:gd name="T15" fmla="*/ 3 h 34"/>
                <a:gd name="T16" fmla="*/ 17 w 33"/>
                <a:gd name="T17" fmla="*/ 0 h 34"/>
                <a:gd name="T18" fmla="*/ 23 w 33"/>
                <a:gd name="T19" fmla="*/ 3 h 34"/>
                <a:gd name="T20" fmla="*/ 19 w 33"/>
                <a:gd name="T21" fmla="*/ 8 h 34"/>
                <a:gd name="T22" fmla="*/ 15 w 33"/>
                <a:gd name="T23" fmla="*/ 6 h 34"/>
                <a:gd name="T24" fmla="*/ 10 w 33"/>
                <a:gd name="T25" fmla="*/ 8 h 34"/>
                <a:gd name="T26" fmla="*/ 7 w 33"/>
                <a:gd name="T27" fmla="*/ 13 h 34"/>
                <a:gd name="T28" fmla="*/ 10 w 33"/>
                <a:gd name="T29" fmla="*/ 21 h 34"/>
                <a:gd name="T30" fmla="*/ 17 w 33"/>
                <a:gd name="T31" fmla="*/ 27 h 34"/>
                <a:gd name="T32" fmla="*/ 23 w 33"/>
                <a:gd name="T33" fmla="*/ 26 h 34"/>
                <a:gd name="T34" fmla="*/ 26 w 33"/>
                <a:gd name="T35" fmla="*/ 22 h 34"/>
                <a:gd name="T36" fmla="*/ 25 w 33"/>
                <a:gd name="T3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4">
                  <a:moveTo>
                    <a:pt x="25" y="16"/>
                  </a:moveTo>
                  <a:cubicBezTo>
                    <a:pt x="32" y="14"/>
                    <a:pt x="32" y="14"/>
                    <a:pt x="32" y="14"/>
                  </a:cubicBezTo>
                  <a:cubicBezTo>
                    <a:pt x="33" y="18"/>
                    <a:pt x="33" y="21"/>
                    <a:pt x="32" y="23"/>
                  </a:cubicBezTo>
                  <a:cubicBezTo>
                    <a:pt x="31" y="26"/>
                    <a:pt x="30" y="29"/>
                    <a:pt x="27" y="31"/>
                  </a:cubicBezTo>
                  <a:cubicBezTo>
                    <a:pt x="23" y="33"/>
                    <a:pt x="19" y="34"/>
                    <a:pt x="15" y="33"/>
                  </a:cubicBezTo>
                  <a:cubicBezTo>
                    <a:pt x="11" y="33"/>
                    <a:pt x="8" y="30"/>
                    <a:pt x="5" y="26"/>
                  </a:cubicBezTo>
                  <a:cubicBezTo>
                    <a:pt x="2" y="21"/>
                    <a:pt x="0" y="17"/>
                    <a:pt x="1" y="13"/>
                  </a:cubicBezTo>
                  <a:cubicBezTo>
                    <a:pt x="1" y="9"/>
                    <a:pt x="3" y="6"/>
                    <a:pt x="7" y="3"/>
                  </a:cubicBezTo>
                  <a:cubicBezTo>
                    <a:pt x="10" y="0"/>
                    <a:pt x="14" y="0"/>
                    <a:pt x="17" y="0"/>
                  </a:cubicBezTo>
                  <a:cubicBezTo>
                    <a:pt x="19" y="0"/>
                    <a:pt x="21" y="1"/>
                    <a:pt x="23" y="3"/>
                  </a:cubicBezTo>
                  <a:cubicBezTo>
                    <a:pt x="19" y="8"/>
                    <a:pt x="19" y="8"/>
                    <a:pt x="19" y="8"/>
                  </a:cubicBezTo>
                  <a:cubicBezTo>
                    <a:pt x="18" y="7"/>
                    <a:pt x="16" y="6"/>
                    <a:pt x="15" y="6"/>
                  </a:cubicBezTo>
                  <a:cubicBezTo>
                    <a:pt x="13" y="6"/>
                    <a:pt x="12" y="7"/>
                    <a:pt x="10" y="8"/>
                  </a:cubicBezTo>
                  <a:cubicBezTo>
                    <a:pt x="8" y="9"/>
                    <a:pt x="7" y="11"/>
                    <a:pt x="7" y="13"/>
                  </a:cubicBezTo>
                  <a:cubicBezTo>
                    <a:pt x="7" y="16"/>
                    <a:pt x="8" y="18"/>
                    <a:pt x="10" y="21"/>
                  </a:cubicBezTo>
                  <a:cubicBezTo>
                    <a:pt x="12" y="25"/>
                    <a:pt x="15" y="27"/>
                    <a:pt x="17" y="27"/>
                  </a:cubicBezTo>
                  <a:cubicBezTo>
                    <a:pt x="19" y="28"/>
                    <a:pt x="21" y="27"/>
                    <a:pt x="23" y="26"/>
                  </a:cubicBezTo>
                  <a:cubicBezTo>
                    <a:pt x="25" y="25"/>
                    <a:pt x="26" y="24"/>
                    <a:pt x="26" y="22"/>
                  </a:cubicBezTo>
                  <a:cubicBezTo>
                    <a:pt x="26" y="20"/>
                    <a:pt x="26" y="18"/>
                    <a:pt x="25" y="1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6" name="PA-任意多边形 44">
              <a:extLst>
                <a:ext uri="{FF2B5EF4-FFF2-40B4-BE49-F238E27FC236}">
                  <a16:creationId xmlns:a16="http://schemas.microsoft.com/office/drawing/2014/main" id="{CD3EFCD7-D085-41A3-9B02-298E42FAED79}"/>
                </a:ext>
              </a:extLst>
            </p:cNvPr>
            <p:cNvSpPr>
              <a:spLocks/>
            </p:cNvSpPr>
            <p:nvPr>
              <p:custDataLst>
                <p:tags r:id="rId31"/>
              </p:custDataLst>
            </p:nvPr>
          </p:nvSpPr>
          <p:spPr bwMode="auto">
            <a:xfrm>
              <a:off x="2813051" y="2779713"/>
              <a:ext cx="53975" cy="53975"/>
            </a:xfrm>
            <a:custGeom>
              <a:avLst/>
              <a:gdLst>
                <a:gd name="T0" fmla="*/ 30 w 34"/>
                <a:gd name="T1" fmla="*/ 34 h 34"/>
                <a:gd name="T2" fmla="*/ 11 w 34"/>
                <a:gd name="T3" fmla="*/ 14 h 34"/>
                <a:gd name="T4" fmla="*/ 4 w 34"/>
                <a:gd name="T5" fmla="*/ 21 h 34"/>
                <a:gd name="T6" fmla="*/ 0 w 34"/>
                <a:gd name="T7" fmla="*/ 17 h 34"/>
                <a:gd name="T8" fmla="*/ 20 w 34"/>
                <a:gd name="T9" fmla="*/ 0 h 34"/>
                <a:gd name="T10" fmla="*/ 23 w 34"/>
                <a:gd name="T11" fmla="*/ 4 h 34"/>
                <a:gd name="T12" fmla="*/ 16 w 34"/>
                <a:gd name="T13" fmla="*/ 11 h 34"/>
                <a:gd name="T14" fmla="*/ 34 w 34"/>
                <a:gd name="T15" fmla="*/ 30 h 34"/>
                <a:gd name="T16" fmla="*/ 30 w 3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30" y="34"/>
                  </a:moveTo>
                  <a:lnTo>
                    <a:pt x="11" y="14"/>
                  </a:lnTo>
                  <a:lnTo>
                    <a:pt x="4" y="21"/>
                  </a:lnTo>
                  <a:lnTo>
                    <a:pt x="0" y="17"/>
                  </a:lnTo>
                  <a:lnTo>
                    <a:pt x="20" y="0"/>
                  </a:lnTo>
                  <a:lnTo>
                    <a:pt x="23" y="4"/>
                  </a:lnTo>
                  <a:lnTo>
                    <a:pt x="16" y="11"/>
                  </a:lnTo>
                  <a:lnTo>
                    <a:pt x="34" y="30"/>
                  </a:lnTo>
                  <a:lnTo>
                    <a:pt x="30"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7" name="PA-任意多边形 45">
              <a:extLst>
                <a:ext uri="{FF2B5EF4-FFF2-40B4-BE49-F238E27FC236}">
                  <a16:creationId xmlns:a16="http://schemas.microsoft.com/office/drawing/2014/main" id="{E0A1FB1E-0943-49A4-8A30-09D02400768C}"/>
                </a:ext>
              </a:extLst>
            </p:cNvPr>
            <p:cNvSpPr>
              <a:spLocks/>
            </p:cNvSpPr>
            <p:nvPr>
              <p:custDataLst>
                <p:tags r:id="rId32"/>
              </p:custDataLst>
            </p:nvPr>
          </p:nvSpPr>
          <p:spPr bwMode="auto">
            <a:xfrm>
              <a:off x="2846388" y="2749551"/>
              <a:ext cx="61913" cy="61913"/>
            </a:xfrm>
            <a:custGeom>
              <a:avLst/>
              <a:gdLst>
                <a:gd name="T0" fmla="*/ 23 w 39"/>
                <a:gd name="T1" fmla="*/ 39 h 39"/>
                <a:gd name="T2" fmla="*/ 0 w 39"/>
                <a:gd name="T3" fmla="*/ 17 h 39"/>
                <a:gd name="T4" fmla="*/ 16 w 39"/>
                <a:gd name="T5" fmla="*/ 0 h 39"/>
                <a:gd name="T6" fmla="*/ 20 w 39"/>
                <a:gd name="T7" fmla="*/ 3 h 39"/>
                <a:gd name="T8" fmla="*/ 9 w 39"/>
                <a:gd name="T9" fmla="*/ 16 h 39"/>
                <a:gd name="T10" fmla="*/ 13 w 39"/>
                <a:gd name="T11" fmla="*/ 21 h 39"/>
                <a:gd name="T12" fmla="*/ 24 w 39"/>
                <a:gd name="T13" fmla="*/ 9 h 39"/>
                <a:gd name="T14" fmla="*/ 28 w 39"/>
                <a:gd name="T15" fmla="*/ 13 h 39"/>
                <a:gd name="T16" fmla="*/ 17 w 39"/>
                <a:gd name="T17" fmla="*/ 25 h 39"/>
                <a:gd name="T18" fmla="*/ 24 w 39"/>
                <a:gd name="T19" fmla="*/ 31 h 39"/>
                <a:gd name="T20" fmla="*/ 36 w 39"/>
                <a:gd name="T21" fmla="*/ 18 h 39"/>
                <a:gd name="T22" fmla="*/ 39 w 39"/>
                <a:gd name="T23" fmla="*/ 22 h 39"/>
                <a:gd name="T24" fmla="*/ 23 w 39"/>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9">
                  <a:moveTo>
                    <a:pt x="23" y="39"/>
                  </a:moveTo>
                  <a:lnTo>
                    <a:pt x="0" y="17"/>
                  </a:lnTo>
                  <a:lnTo>
                    <a:pt x="16" y="0"/>
                  </a:lnTo>
                  <a:lnTo>
                    <a:pt x="20" y="3"/>
                  </a:lnTo>
                  <a:lnTo>
                    <a:pt x="9" y="16"/>
                  </a:lnTo>
                  <a:lnTo>
                    <a:pt x="13" y="21"/>
                  </a:lnTo>
                  <a:lnTo>
                    <a:pt x="24" y="9"/>
                  </a:lnTo>
                  <a:lnTo>
                    <a:pt x="28" y="13"/>
                  </a:lnTo>
                  <a:lnTo>
                    <a:pt x="17" y="25"/>
                  </a:lnTo>
                  <a:lnTo>
                    <a:pt x="24" y="31"/>
                  </a:lnTo>
                  <a:lnTo>
                    <a:pt x="36" y="18"/>
                  </a:lnTo>
                  <a:lnTo>
                    <a:pt x="39" y="22"/>
                  </a:lnTo>
                  <a:lnTo>
                    <a:pt x="23" y="39"/>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8" name="PA-任意多边形 46">
              <a:extLst>
                <a:ext uri="{FF2B5EF4-FFF2-40B4-BE49-F238E27FC236}">
                  <a16:creationId xmlns:a16="http://schemas.microsoft.com/office/drawing/2014/main" id="{9F144727-7F86-4447-9971-9E106176A8EE}"/>
                </a:ext>
              </a:extLst>
            </p:cNvPr>
            <p:cNvSpPr>
              <a:spLocks/>
            </p:cNvSpPr>
            <p:nvPr>
              <p:custDataLst>
                <p:tags r:id="rId33"/>
              </p:custDataLst>
            </p:nvPr>
          </p:nvSpPr>
          <p:spPr bwMode="auto">
            <a:xfrm>
              <a:off x="2882901" y="2717801"/>
              <a:ext cx="52388" cy="52388"/>
            </a:xfrm>
            <a:custGeom>
              <a:avLst/>
              <a:gdLst>
                <a:gd name="T0" fmla="*/ 25 w 34"/>
                <a:gd name="T1" fmla="*/ 14 h 34"/>
                <a:gd name="T2" fmla="*/ 30 w 34"/>
                <a:gd name="T3" fmla="*/ 10 h 34"/>
                <a:gd name="T4" fmla="*/ 34 w 34"/>
                <a:gd name="T5" fmla="*/ 19 h 34"/>
                <a:gd name="T6" fmla="*/ 30 w 34"/>
                <a:gd name="T7" fmla="*/ 28 h 34"/>
                <a:gd name="T8" fmla="*/ 20 w 34"/>
                <a:gd name="T9" fmla="*/ 33 h 34"/>
                <a:gd name="T10" fmla="*/ 8 w 34"/>
                <a:gd name="T11" fmla="*/ 29 h 34"/>
                <a:gd name="T12" fmla="*/ 0 w 34"/>
                <a:gd name="T13" fmla="*/ 18 h 34"/>
                <a:gd name="T14" fmla="*/ 4 w 34"/>
                <a:gd name="T15" fmla="*/ 6 h 34"/>
                <a:gd name="T16" fmla="*/ 13 w 34"/>
                <a:gd name="T17" fmla="*/ 1 h 34"/>
                <a:gd name="T18" fmla="*/ 19 w 34"/>
                <a:gd name="T19" fmla="*/ 2 h 34"/>
                <a:gd name="T20" fmla="*/ 17 w 34"/>
                <a:gd name="T21" fmla="*/ 8 h 34"/>
                <a:gd name="T22" fmla="*/ 12 w 34"/>
                <a:gd name="T23" fmla="*/ 7 h 34"/>
                <a:gd name="T24" fmla="*/ 8 w 34"/>
                <a:gd name="T25" fmla="*/ 10 h 34"/>
                <a:gd name="T26" fmla="*/ 6 w 34"/>
                <a:gd name="T27" fmla="*/ 16 h 34"/>
                <a:gd name="T28" fmla="*/ 12 w 34"/>
                <a:gd name="T29" fmla="*/ 23 h 34"/>
                <a:gd name="T30" fmla="*/ 20 w 34"/>
                <a:gd name="T31" fmla="*/ 27 h 34"/>
                <a:gd name="T32" fmla="*/ 26 w 34"/>
                <a:gd name="T33" fmla="*/ 24 h 34"/>
                <a:gd name="T34" fmla="*/ 27 w 34"/>
                <a:gd name="T35" fmla="*/ 19 h 34"/>
                <a:gd name="T36" fmla="*/ 25 w 34"/>
                <a:gd name="T3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4">
                  <a:moveTo>
                    <a:pt x="25" y="14"/>
                  </a:moveTo>
                  <a:cubicBezTo>
                    <a:pt x="30" y="10"/>
                    <a:pt x="30" y="10"/>
                    <a:pt x="30" y="10"/>
                  </a:cubicBezTo>
                  <a:cubicBezTo>
                    <a:pt x="33" y="13"/>
                    <a:pt x="34" y="16"/>
                    <a:pt x="34" y="19"/>
                  </a:cubicBezTo>
                  <a:cubicBezTo>
                    <a:pt x="33" y="22"/>
                    <a:pt x="32" y="25"/>
                    <a:pt x="30" y="28"/>
                  </a:cubicBezTo>
                  <a:cubicBezTo>
                    <a:pt x="27" y="31"/>
                    <a:pt x="24" y="33"/>
                    <a:pt x="20" y="33"/>
                  </a:cubicBezTo>
                  <a:cubicBezTo>
                    <a:pt x="16" y="34"/>
                    <a:pt x="12" y="32"/>
                    <a:pt x="8" y="29"/>
                  </a:cubicBezTo>
                  <a:cubicBezTo>
                    <a:pt x="3" y="25"/>
                    <a:pt x="1" y="22"/>
                    <a:pt x="0" y="18"/>
                  </a:cubicBezTo>
                  <a:cubicBezTo>
                    <a:pt x="0" y="14"/>
                    <a:pt x="1" y="10"/>
                    <a:pt x="4" y="6"/>
                  </a:cubicBezTo>
                  <a:cubicBezTo>
                    <a:pt x="6" y="3"/>
                    <a:pt x="9" y="1"/>
                    <a:pt x="13" y="1"/>
                  </a:cubicBezTo>
                  <a:cubicBezTo>
                    <a:pt x="15" y="0"/>
                    <a:pt x="17" y="1"/>
                    <a:pt x="19" y="2"/>
                  </a:cubicBezTo>
                  <a:cubicBezTo>
                    <a:pt x="17" y="8"/>
                    <a:pt x="17" y="8"/>
                    <a:pt x="17" y="8"/>
                  </a:cubicBezTo>
                  <a:cubicBezTo>
                    <a:pt x="15" y="7"/>
                    <a:pt x="13" y="7"/>
                    <a:pt x="12" y="7"/>
                  </a:cubicBezTo>
                  <a:cubicBezTo>
                    <a:pt x="10" y="8"/>
                    <a:pt x="9" y="8"/>
                    <a:pt x="8" y="10"/>
                  </a:cubicBezTo>
                  <a:cubicBezTo>
                    <a:pt x="6" y="12"/>
                    <a:pt x="6" y="14"/>
                    <a:pt x="6" y="16"/>
                  </a:cubicBezTo>
                  <a:cubicBezTo>
                    <a:pt x="7" y="18"/>
                    <a:pt x="9" y="21"/>
                    <a:pt x="12" y="23"/>
                  </a:cubicBezTo>
                  <a:cubicBezTo>
                    <a:pt x="15" y="26"/>
                    <a:pt x="18" y="27"/>
                    <a:pt x="20" y="27"/>
                  </a:cubicBezTo>
                  <a:cubicBezTo>
                    <a:pt x="22" y="27"/>
                    <a:pt x="24" y="26"/>
                    <a:pt x="26" y="24"/>
                  </a:cubicBezTo>
                  <a:cubicBezTo>
                    <a:pt x="27" y="23"/>
                    <a:pt x="27" y="21"/>
                    <a:pt x="27" y="19"/>
                  </a:cubicBezTo>
                  <a:cubicBezTo>
                    <a:pt x="27" y="18"/>
                    <a:pt x="26" y="16"/>
                    <a:pt x="25" y="14"/>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9" name="PA-任意多边形 47">
              <a:extLst>
                <a:ext uri="{FF2B5EF4-FFF2-40B4-BE49-F238E27FC236}">
                  <a16:creationId xmlns:a16="http://schemas.microsoft.com/office/drawing/2014/main" id="{B86EA60F-3FCC-4421-A44D-39325ABBA90D}"/>
                </a:ext>
              </a:extLst>
            </p:cNvPr>
            <p:cNvSpPr>
              <a:spLocks/>
            </p:cNvSpPr>
            <p:nvPr>
              <p:custDataLst>
                <p:tags r:id="rId34"/>
              </p:custDataLst>
            </p:nvPr>
          </p:nvSpPr>
          <p:spPr bwMode="auto">
            <a:xfrm>
              <a:off x="2905126" y="2673351"/>
              <a:ext cx="63500" cy="63500"/>
            </a:xfrm>
            <a:custGeom>
              <a:avLst/>
              <a:gdLst>
                <a:gd name="T0" fmla="*/ 27 w 40"/>
                <a:gd name="T1" fmla="*/ 40 h 40"/>
                <a:gd name="T2" fmla="*/ 0 w 40"/>
                <a:gd name="T3" fmla="*/ 21 h 40"/>
                <a:gd name="T4" fmla="*/ 3 w 40"/>
                <a:gd name="T5" fmla="*/ 16 h 40"/>
                <a:gd name="T6" fmla="*/ 14 w 40"/>
                <a:gd name="T7" fmla="*/ 23 h 40"/>
                <a:gd name="T8" fmla="*/ 21 w 40"/>
                <a:gd name="T9" fmla="*/ 13 h 40"/>
                <a:gd name="T10" fmla="*/ 10 w 40"/>
                <a:gd name="T11" fmla="*/ 6 h 40"/>
                <a:gd name="T12" fmla="*/ 14 w 40"/>
                <a:gd name="T13" fmla="*/ 0 h 40"/>
                <a:gd name="T14" fmla="*/ 40 w 40"/>
                <a:gd name="T15" fmla="*/ 18 h 40"/>
                <a:gd name="T16" fmla="*/ 37 w 40"/>
                <a:gd name="T17" fmla="*/ 23 h 40"/>
                <a:gd name="T18" fmla="*/ 26 w 40"/>
                <a:gd name="T19" fmla="*/ 15 h 40"/>
                <a:gd name="T20" fmla="*/ 18 w 40"/>
                <a:gd name="T21" fmla="*/ 26 h 40"/>
                <a:gd name="T22" fmla="*/ 30 w 40"/>
                <a:gd name="T23" fmla="*/ 34 h 40"/>
                <a:gd name="T24" fmla="*/ 27 w 40"/>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27" y="40"/>
                  </a:moveTo>
                  <a:lnTo>
                    <a:pt x="0" y="21"/>
                  </a:lnTo>
                  <a:lnTo>
                    <a:pt x="3" y="16"/>
                  </a:lnTo>
                  <a:lnTo>
                    <a:pt x="14" y="23"/>
                  </a:lnTo>
                  <a:lnTo>
                    <a:pt x="21" y="13"/>
                  </a:lnTo>
                  <a:lnTo>
                    <a:pt x="10" y="6"/>
                  </a:lnTo>
                  <a:lnTo>
                    <a:pt x="14" y="0"/>
                  </a:lnTo>
                  <a:lnTo>
                    <a:pt x="40" y="18"/>
                  </a:lnTo>
                  <a:lnTo>
                    <a:pt x="37" y="23"/>
                  </a:lnTo>
                  <a:lnTo>
                    <a:pt x="26" y="15"/>
                  </a:lnTo>
                  <a:lnTo>
                    <a:pt x="18" y="26"/>
                  </a:lnTo>
                  <a:lnTo>
                    <a:pt x="30" y="34"/>
                  </a:lnTo>
                  <a:lnTo>
                    <a:pt x="27" y="4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0" name="PA-任意多边形 48">
              <a:extLst>
                <a:ext uri="{FF2B5EF4-FFF2-40B4-BE49-F238E27FC236}">
                  <a16:creationId xmlns:a16="http://schemas.microsoft.com/office/drawing/2014/main" id="{004DD9CD-5C8A-4E35-8314-AA0FB5BF4DD8}"/>
                </a:ext>
              </a:extLst>
            </p:cNvPr>
            <p:cNvSpPr>
              <a:spLocks/>
            </p:cNvSpPr>
            <p:nvPr>
              <p:custDataLst>
                <p:tags r:id="rId35"/>
              </p:custDataLst>
            </p:nvPr>
          </p:nvSpPr>
          <p:spPr bwMode="auto">
            <a:xfrm>
              <a:off x="2930526" y="2633663"/>
              <a:ext cx="65088" cy="58738"/>
            </a:xfrm>
            <a:custGeom>
              <a:avLst/>
              <a:gdLst>
                <a:gd name="T0" fmla="*/ 28 w 41"/>
                <a:gd name="T1" fmla="*/ 37 h 37"/>
                <a:gd name="T2" fmla="*/ 0 w 41"/>
                <a:gd name="T3" fmla="*/ 21 h 37"/>
                <a:gd name="T4" fmla="*/ 4 w 41"/>
                <a:gd name="T5" fmla="*/ 16 h 37"/>
                <a:gd name="T6" fmla="*/ 28 w 41"/>
                <a:gd name="T7" fmla="*/ 15 h 37"/>
                <a:gd name="T8" fmla="*/ 10 w 41"/>
                <a:gd name="T9" fmla="*/ 4 h 37"/>
                <a:gd name="T10" fmla="*/ 13 w 41"/>
                <a:gd name="T11" fmla="*/ 0 h 37"/>
                <a:gd name="T12" fmla="*/ 41 w 41"/>
                <a:gd name="T13" fmla="*/ 15 h 37"/>
                <a:gd name="T14" fmla="*/ 38 w 41"/>
                <a:gd name="T15" fmla="*/ 20 h 37"/>
                <a:gd name="T16" fmla="*/ 13 w 41"/>
                <a:gd name="T17" fmla="*/ 22 h 37"/>
                <a:gd name="T18" fmla="*/ 31 w 41"/>
                <a:gd name="T19" fmla="*/ 32 h 37"/>
                <a:gd name="T20" fmla="*/ 28 w 41"/>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7">
                  <a:moveTo>
                    <a:pt x="28" y="37"/>
                  </a:moveTo>
                  <a:lnTo>
                    <a:pt x="0" y="21"/>
                  </a:lnTo>
                  <a:lnTo>
                    <a:pt x="4" y="16"/>
                  </a:lnTo>
                  <a:lnTo>
                    <a:pt x="28" y="15"/>
                  </a:lnTo>
                  <a:lnTo>
                    <a:pt x="10" y="4"/>
                  </a:lnTo>
                  <a:lnTo>
                    <a:pt x="13" y="0"/>
                  </a:lnTo>
                  <a:lnTo>
                    <a:pt x="41" y="15"/>
                  </a:lnTo>
                  <a:lnTo>
                    <a:pt x="38" y="20"/>
                  </a:lnTo>
                  <a:lnTo>
                    <a:pt x="13" y="22"/>
                  </a:lnTo>
                  <a:lnTo>
                    <a:pt x="31" y="32"/>
                  </a:lnTo>
                  <a:lnTo>
                    <a:pt x="28" y="3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1" name="PA-任意多边形 49">
              <a:extLst>
                <a:ext uri="{FF2B5EF4-FFF2-40B4-BE49-F238E27FC236}">
                  <a16:creationId xmlns:a16="http://schemas.microsoft.com/office/drawing/2014/main" id="{A9A417D3-6726-4AB2-85B3-ECBB95D6D57C}"/>
                </a:ext>
              </a:extLst>
            </p:cNvPr>
            <p:cNvSpPr>
              <a:spLocks noEditPoints="1"/>
            </p:cNvSpPr>
            <p:nvPr>
              <p:custDataLst>
                <p:tags r:id="rId36"/>
              </p:custDataLst>
            </p:nvPr>
          </p:nvSpPr>
          <p:spPr bwMode="auto">
            <a:xfrm>
              <a:off x="2959101" y="2589213"/>
              <a:ext cx="53975" cy="52388"/>
            </a:xfrm>
            <a:custGeom>
              <a:avLst/>
              <a:gdLst>
                <a:gd name="T0" fmla="*/ 11 w 35"/>
                <a:gd name="T1" fmla="*/ 31 h 34"/>
                <a:gd name="T2" fmla="*/ 4 w 35"/>
                <a:gd name="T3" fmla="*/ 27 h 34"/>
                <a:gd name="T4" fmla="*/ 1 w 35"/>
                <a:gd name="T5" fmla="*/ 22 h 34"/>
                <a:gd name="T6" fmla="*/ 0 w 35"/>
                <a:gd name="T7" fmla="*/ 17 h 34"/>
                <a:gd name="T8" fmla="*/ 2 w 35"/>
                <a:gd name="T9" fmla="*/ 10 h 34"/>
                <a:gd name="T10" fmla="*/ 10 w 35"/>
                <a:gd name="T11" fmla="*/ 1 h 34"/>
                <a:gd name="T12" fmla="*/ 24 w 35"/>
                <a:gd name="T13" fmla="*/ 2 h 34"/>
                <a:gd name="T14" fmla="*/ 33 w 35"/>
                <a:gd name="T15" fmla="*/ 11 h 34"/>
                <a:gd name="T16" fmla="*/ 33 w 35"/>
                <a:gd name="T17" fmla="*/ 24 h 34"/>
                <a:gd name="T18" fmla="*/ 24 w 35"/>
                <a:gd name="T19" fmla="*/ 32 h 34"/>
                <a:gd name="T20" fmla="*/ 11 w 35"/>
                <a:gd name="T21" fmla="*/ 31 h 34"/>
                <a:gd name="T22" fmla="*/ 13 w 35"/>
                <a:gd name="T23" fmla="*/ 25 h 34"/>
                <a:gd name="T24" fmla="*/ 22 w 35"/>
                <a:gd name="T25" fmla="*/ 26 h 34"/>
                <a:gd name="T26" fmla="*/ 28 w 35"/>
                <a:gd name="T27" fmla="*/ 21 h 34"/>
                <a:gd name="T28" fmla="*/ 28 w 35"/>
                <a:gd name="T29" fmla="*/ 14 h 34"/>
                <a:gd name="T30" fmla="*/ 21 w 35"/>
                <a:gd name="T31" fmla="*/ 8 h 34"/>
                <a:gd name="T32" fmla="*/ 12 w 35"/>
                <a:gd name="T33" fmla="*/ 7 h 34"/>
                <a:gd name="T34" fmla="*/ 7 w 35"/>
                <a:gd name="T35" fmla="*/ 12 h 34"/>
                <a:gd name="T36" fmla="*/ 7 w 35"/>
                <a:gd name="T37" fmla="*/ 19 h 34"/>
                <a:gd name="T38" fmla="*/ 13 w 35"/>
                <a:gd name="T3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4">
                  <a:moveTo>
                    <a:pt x="11" y="31"/>
                  </a:moveTo>
                  <a:cubicBezTo>
                    <a:pt x="8" y="30"/>
                    <a:pt x="5" y="28"/>
                    <a:pt x="4" y="27"/>
                  </a:cubicBezTo>
                  <a:cubicBezTo>
                    <a:pt x="3" y="25"/>
                    <a:pt x="2" y="24"/>
                    <a:pt x="1" y="22"/>
                  </a:cubicBezTo>
                  <a:cubicBezTo>
                    <a:pt x="0" y="20"/>
                    <a:pt x="0" y="19"/>
                    <a:pt x="0" y="17"/>
                  </a:cubicBezTo>
                  <a:cubicBezTo>
                    <a:pt x="0" y="15"/>
                    <a:pt x="1" y="12"/>
                    <a:pt x="2" y="10"/>
                  </a:cubicBezTo>
                  <a:cubicBezTo>
                    <a:pt x="4" y="5"/>
                    <a:pt x="7" y="3"/>
                    <a:pt x="10" y="1"/>
                  </a:cubicBezTo>
                  <a:cubicBezTo>
                    <a:pt x="14" y="0"/>
                    <a:pt x="19" y="0"/>
                    <a:pt x="24" y="2"/>
                  </a:cubicBezTo>
                  <a:cubicBezTo>
                    <a:pt x="29" y="4"/>
                    <a:pt x="32" y="7"/>
                    <a:pt x="33" y="11"/>
                  </a:cubicBezTo>
                  <a:cubicBezTo>
                    <a:pt x="35" y="15"/>
                    <a:pt x="35" y="19"/>
                    <a:pt x="33" y="24"/>
                  </a:cubicBezTo>
                  <a:cubicBezTo>
                    <a:pt x="31" y="28"/>
                    <a:pt x="28" y="31"/>
                    <a:pt x="24" y="32"/>
                  </a:cubicBezTo>
                  <a:cubicBezTo>
                    <a:pt x="20" y="34"/>
                    <a:pt x="16" y="34"/>
                    <a:pt x="11" y="31"/>
                  </a:cubicBezTo>
                  <a:close/>
                  <a:moveTo>
                    <a:pt x="13" y="25"/>
                  </a:moveTo>
                  <a:cubicBezTo>
                    <a:pt x="17" y="27"/>
                    <a:pt x="20" y="27"/>
                    <a:pt x="22" y="26"/>
                  </a:cubicBezTo>
                  <a:cubicBezTo>
                    <a:pt x="25" y="25"/>
                    <a:pt x="26" y="24"/>
                    <a:pt x="28" y="21"/>
                  </a:cubicBezTo>
                  <a:cubicBezTo>
                    <a:pt x="29" y="19"/>
                    <a:pt x="29" y="17"/>
                    <a:pt x="28" y="14"/>
                  </a:cubicBezTo>
                  <a:cubicBezTo>
                    <a:pt x="27" y="12"/>
                    <a:pt x="24" y="10"/>
                    <a:pt x="21" y="8"/>
                  </a:cubicBezTo>
                  <a:cubicBezTo>
                    <a:pt x="17" y="7"/>
                    <a:pt x="14" y="7"/>
                    <a:pt x="12" y="7"/>
                  </a:cubicBezTo>
                  <a:cubicBezTo>
                    <a:pt x="10" y="8"/>
                    <a:pt x="8" y="10"/>
                    <a:pt x="7" y="12"/>
                  </a:cubicBezTo>
                  <a:cubicBezTo>
                    <a:pt x="6" y="15"/>
                    <a:pt x="6" y="17"/>
                    <a:pt x="7" y="19"/>
                  </a:cubicBezTo>
                  <a:cubicBezTo>
                    <a:pt x="8" y="22"/>
                    <a:pt x="10" y="24"/>
                    <a:pt x="13" y="2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2" name="PA-任意多边形 50">
              <a:extLst>
                <a:ext uri="{FF2B5EF4-FFF2-40B4-BE49-F238E27FC236}">
                  <a16:creationId xmlns:a16="http://schemas.microsoft.com/office/drawing/2014/main" id="{D0785EAC-AE40-4D6B-940C-7904310F32C5}"/>
                </a:ext>
              </a:extLst>
            </p:cNvPr>
            <p:cNvSpPr>
              <a:spLocks/>
            </p:cNvSpPr>
            <p:nvPr>
              <p:custDataLst>
                <p:tags r:id="rId37"/>
              </p:custDataLst>
            </p:nvPr>
          </p:nvSpPr>
          <p:spPr bwMode="auto">
            <a:xfrm>
              <a:off x="2974976" y="2559051"/>
              <a:ext cx="58738" cy="34925"/>
            </a:xfrm>
            <a:custGeom>
              <a:avLst/>
              <a:gdLst>
                <a:gd name="T0" fmla="*/ 30 w 37"/>
                <a:gd name="T1" fmla="*/ 22 h 22"/>
                <a:gd name="T2" fmla="*/ 0 w 37"/>
                <a:gd name="T3" fmla="*/ 13 h 22"/>
                <a:gd name="T4" fmla="*/ 2 w 37"/>
                <a:gd name="T5" fmla="*/ 6 h 22"/>
                <a:gd name="T6" fmla="*/ 27 w 37"/>
                <a:gd name="T7" fmla="*/ 15 h 22"/>
                <a:gd name="T8" fmla="*/ 32 w 37"/>
                <a:gd name="T9" fmla="*/ 0 h 22"/>
                <a:gd name="T10" fmla="*/ 37 w 37"/>
                <a:gd name="T11" fmla="*/ 2 h 22"/>
                <a:gd name="T12" fmla="*/ 30 w 37"/>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7" h="22">
                  <a:moveTo>
                    <a:pt x="30" y="22"/>
                  </a:moveTo>
                  <a:lnTo>
                    <a:pt x="0" y="13"/>
                  </a:lnTo>
                  <a:lnTo>
                    <a:pt x="2" y="6"/>
                  </a:lnTo>
                  <a:lnTo>
                    <a:pt x="27" y="15"/>
                  </a:lnTo>
                  <a:lnTo>
                    <a:pt x="32" y="0"/>
                  </a:lnTo>
                  <a:lnTo>
                    <a:pt x="37" y="2"/>
                  </a:lnTo>
                  <a:lnTo>
                    <a:pt x="30" y="2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3" name="PA-任意多边形 51">
              <a:extLst>
                <a:ext uri="{FF2B5EF4-FFF2-40B4-BE49-F238E27FC236}">
                  <a16:creationId xmlns:a16="http://schemas.microsoft.com/office/drawing/2014/main" id="{752B34B1-1407-4103-A70F-CF3DE0066976}"/>
                </a:ext>
              </a:extLst>
            </p:cNvPr>
            <p:cNvSpPr>
              <a:spLocks noEditPoints="1"/>
            </p:cNvSpPr>
            <p:nvPr>
              <p:custDataLst>
                <p:tags r:id="rId38"/>
              </p:custDataLst>
            </p:nvPr>
          </p:nvSpPr>
          <p:spPr bwMode="auto">
            <a:xfrm>
              <a:off x="2990851" y="2500313"/>
              <a:ext cx="53975" cy="50800"/>
            </a:xfrm>
            <a:custGeom>
              <a:avLst/>
              <a:gdLst>
                <a:gd name="T0" fmla="*/ 14 w 35"/>
                <a:gd name="T1" fmla="*/ 32 h 33"/>
                <a:gd name="T2" fmla="*/ 6 w 35"/>
                <a:gd name="T3" fmla="*/ 28 h 33"/>
                <a:gd name="T4" fmla="*/ 2 w 35"/>
                <a:gd name="T5" fmla="*/ 24 h 33"/>
                <a:gd name="T6" fmla="*/ 1 w 35"/>
                <a:gd name="T7" fmla="*/ 19 h 33"/>
                <a:gd name="T8" fmla="*/ 1 w 35"/>
                <a:gd name="T9" fmla="*/ 12 h 33"/>
                <a:gd name="T10" fmla="*/ 8 w 35"/>
                <a:gd name="T11" fmla="*/ 2 h 33"/>
                <a:gd name="T12" fmla="*/ 22 w 35"/>
                <a:gd name="T13" fmla="*/ 1 h 33"/>
                <a:gd name="T14" fmla="*/ 33 w 35"/>
                <a:gd name="T15" fmla="*/ 8 h 33"/>
                <a:gd name="T16" fmla="*/ 34 w 35"/>
                <a:gd name="T17" fmla="*/ 21 h 33"/>
                <a:gd name="T18" fmla="*/ 27 w 35"/>
                <a:gd name="T19" fmla="*/ 31 h 33"/>
                <a:gd name="T20" fmla="*/ 14 w 35"/>
                <a:gd name="T21" fmla="*/ 32 h 33"/>
                <a:gd name="T22" fmla="*/ 15 w 35"/>
                <a:gd name="T23" fmla="*/ 25 h 33"/>
                <a:gd name="T24" fmla="*/ 24 w 35"/>
                <a:gd name="T25" fmla="*/ 25 h 33"/>
                <a:gd name="T26" fmla="*/ 29 w 35"/>
                <a:gd name="T27" fmla="*/ 19 h 33"/>
                <a:gd name="T28" fmla="*/ 27 w 35"/>
                <a:gd name="T29" fmla="*/ 12 h 33"/>
                <a:gd name="T30" fmla="*/ 20 w 35"/>
                <a:gd name="T31" fmla="*/ 8 h 33"/>
                <a:gd name="T32" fmla="*/ 11 w 35"/>
                <a:gd name="T33" fmla="*/ 8 h 33"/>
                <a:gd name="T34" fmla="*/ 7 w 35"/>
                <a:gd name="T35" fmla="*/ 13 h 33"/>
                <a:gd name="T36" fmla="*/ 8 w 35"/>
                <a:gd name="T37" fmla="*/ 21 h 33"/>
                <a:gd name="T38" fmla="*/ 15 w 35"/>
                <a:gd name="T3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3">
                  <a:moveTo>
                    <a:pt x="14" y="32"/>
                  </a:moveTo>
                  <a:cubicBezTo>
                    <a:pt x="11" y="31"/>
                    <a:pt x="8" y="30"/>
                    <a:pt x="6" y="28"/>
                  </a:cubicBezTo>
                  <a:cubicBezTo>
                    <a:pt x="5" y="27"/>
                    <a:pt x="3" y="26"/>
                    <a:pt x="2" y="24"/>
                  </a:cubicBezTo>
                  <a:cubicBezTo>
                    <a:pt x="1" y="23"/>
                    <a:pt x="1" y="21"/>
                    <a:pt x="1" y="19"/>
                  </a:cubicBezTo>
                  <a:cubicBezTo>
                    <a:pt x="0" y="17"/>
                    <a:pt x="0" y="15"/>
                    <a:pt x="1" y="12"/>
                  </a:cubicBezTo>
                  <a:cubicBezTo>
                    <a:pt x="2" y="7"/>
                    <a:pt x="5" y="4"/>
                    <a:pt x="8" y="2"/>
                  </a:cubicBezTo>
                  <a:cubicBezTo>
                    <a:pt x="12" y="0"/>
                    <a:pt x="17" y="0"/>
                    <a:pt x="22" y="1"/>
                  </a:cubicBezTo>
                  <a:cubicBezTo>
                    <a:pt x="27" y="2"/>
                    <a:pt x="30" y="5"/>
                    <a:pt x="33" y="8"/>
                  </a:cubicBezTo>
                  <a:cubicBezTo>
                    <a:pt x="35" y="12"/>
                    <a:pt x="35" y="16"/>
                    <a:pt x="34" y="21"/>
                  </a:cubicBezTo>
                  <a:cubicBezTo>
                    <a:pt x="33" y="25"/>
                    <a:pt x="30" y="29"/>
                    <a:pt x="27" y="31"/>
                  </a:cubicBezTo>
                  <a:cubicBezTo>
                    <a:pt x="23" y="33"/>
                    <a:pt x="19" y="33"/>
                    <a:pt x="14" y="32"/>
                  </a:cubicBezTo>
                  <a:close/>
                  <a:moveTo>
                    <a:pt x="15" y="25"/>
                  </a:moveTo>
                  <a:cubicBezTo>
                    <a:pt x="19" y="26"/>
                    <a:pt x="22" y="26"/>
                    <a:pt x="24" y="25"/>
                  </a:cubicBezTo>
                  <a:cubicBezTo>
                    <a:pt x="26" y="24"/>
                    <a:pt x="28" y="22"/>
                    <a:pt x="29" y="19"/>
                  </a:cubicBezTo>
                  <a:cubicBezTo>
                    <a:pt x="29" y="17"/>
                    <a:pt x="29" y="14"/>
                    <a:pt x="27" y="12"/>
                  </a:cubicBezTo>
                  <a:cubicBezTo>
                    <a:pt x="26" y="10"/>
                    <a:pt x="23" y="8"/>
                    <a:pt x="20" y="8"/>
                  </a:cubicBezTo>
                  <a:cubicBezTo>
                    <a:pt x="16" y="7"/>
                    <a:pt x="13" y="7"/>
                    <a:pt x="11" y="8"/>
                  </a:cubicBezTo>
                  <a:cubicBezTo>
                    <a:pt x="9" y="9"/>
                    <a:pt x="7" y="11"/>
                    <a:pt x="7" y="13"/>
                  </a:cubicBezTo>
                  <a:cubicBezTo>
                    <a:pt x="6" y="16"/>
                    <a:pt x="6" y="18"/>
                    <a:pt x="8" y="21"/>
                  </a:cubicBezTo>
                  <a:cubicBezTo>
                    <a:pt x="9" y="23"/>
                    <a:pt x="12" y="24"/>
                    <a:pt x="15" y="2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4" name="PA-任意多边形 52">
              <a:extLst>
                <a:ext uri="{FF2B5EF4-FFF2-40B4-BE49-F238E27FC236}">
                  <a16:creationId xmlns:a16="http://schemas.microsoft.com/office/drawing/2014/main" id="{0B0E9E2C-CB99-4EFC-99D5-4332C93E12EA}"/>
                </a:ext>
              </a:extLst>
            </p:cNvPr>
            <p:cNvSpPr>
              <a:spLocks/>
            </p:cNvSpPr>
            <p:nvPr>
              <p:custDataLst>
                <p:tags r:id="rId39"/>
              </p:custDataLst>
            </p:nvPr>
          </p:nvSpPr>
          <p:spPr bwMode="auto">
            <a:xfrm>
              <a:off x="3003551" y="2449513"/>
              <a:ext cx="50800" cy="47625"/>
            </a:xfrm>
            <a:custGeom>
              <a:avLst/>
              <a:gdLst>
                <a:gd name="T0" fmla="*/ 21 w 34"/>
                <a:gd name="T1" fmla="*/ 15 h 31"/>
                <a:gd name="T2" fmla="*/ 16 w 34"/>
                <a:gd name="T3" fmla="*/ 14 h 31"/>
                <a:gd name="T4" fmla="*/ 18 w 34"/>
                <a:gd name="T5" fmla="*/ 0 h 31"/>
                <a:gd name="T6" fmla="*/ 31 w 34"/>
                <a:gd name="T7" fmla="*/ 2 h 31"/>
                <a:gd name="T8" fmla="*/ 34 w 34"/>
                <a:gd name="T9" fmla="*/ 9 h 31"/>
                <a:gd name="T10" fmla="*/ 34 w 34"/>
                <a:gd name="T11" fmla="*/ 17 h 31"/>
                <a:gd name="T12" fmla="*/ 30 w 34"/>
                <a:gd name="T13" fmla="*/ 26 h 31"/>
                <a:gd name="T14" fmla="*/ 23 w 34"/>
                <a:gd name="T15" fmla="*/ 30 h 31"/>
                <a:gd name="T16" fmla="*/ 14 w 34"/>
                <a:gd name="T17" fmla="*/ 31 h 31"/>
                <a:gd name="T18" fmla="*/ 6 w 34"/>
                <a:gd name="T19" fmla="*/ 27 h 31"/>
                <a:gd name="T20" fmla="*/ 1 w 34"/>
                <a:gd name="T21" fmla="*/ 20 h 31"/>
                <a:gd name="T22" fmla="*/ 0 w 34"/>
                <a:gd name="T23" fmla="*/ 12 h 31"/>
                <a:gd name="T24" fmla="*/ 4 w 34"/>
                <a:gd name="T25" fmla="*/ 3 h 31"/>
                <a:gd name="T26" fmla="*/ 12 w 34"/>
                <a:gd name="T27" fmla="*/ 0 h 31"/>
                <a:gd name="T28" fmla="*/ 12 w 34"/>
                <a:gd name="T29" fmla="*/ 6 h 31"/>
                <a:gd name="T30" fmla="*/ 8 w 34"/>
                <a:gd name="T31" fmla="*/ 8 h 31"/>
                <a:gd name="T32" fmla="*/ 6 w 34"/>
                <a:gd name="T33" fmla="*/ 13 h 31"/>
                <a:gd name="T34" fmla="*/ 7 w 34"/>
                <a:gd name="T35" fmla="*/ 20 h 31"/>
                <a:gd name="T36" fmla="*/ 15 w 34"/>
                <a:gd name="T37" fmla="*/ 24 h 31"/>
                <a:gd name="T38" fmla="*/ 24 w 34"/>
                <a:gd name="T39" fmla="*/ 23 h 31"/>
                <a:gd name="T40" fmla="*/ 28 w 34"/>
                <a:gd name="T41" fmla="*/ 17 h 31"/>
                <a:gd name="T42" fmla="*/ 28 w 34"/>
                <a:gd name="T43" fmla="*/ 12 h 31"/>
                <a:gd name="T44" fmla="*/ 27 w 34"/>
                <a:gd name="T45" fmla="*/ 8 h 31"/>
                <a:gd name="T46" fmla="*/ 23 w 34"/>
                <a:gd name="T47" fmla="*/ 8 h 31"/>
                <a:gd name="T48" fmla="*/ 21 w 34"/>
                <a:gd name="T4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1">
                  <a:moveTo>
                    <a:pt x="21" y="15"/>
                  </a:moveTo>
                  <a:cubicBezTo>
                    <a:pt x="16" y="14"/>
                    <a:pt x="16" y="14"/>
                    <a:pt x="16" y="14"/>
                  </a:cubicBezTo>
                  <a:cubicBezTo>
                    <a:pt x="18" y="0"/>
                    <a:pt x="18" y="0"/>
                    <a:pt x="18" y="0"/>
                  </a:cubicBezTo>
                  <a:cubicBezTo>
                    <a:pt x="31" y="2"/>
                    <a:pt x="31" y="2"/>
                    <a:pt x="31" y="2"/>
                  </a:cubicBezTo>
                  <a:cubicBezTo>
                    <a:pt x="32" y="4"/>
                    <a:pt x="33" y="6"/>
                    <a:pt x="34" y="9"/>
                  </a:cubicBezTo>
                  <a:cubicBezTo>
                    <a:pt x="34" y="12"/>
                    <a:pt x="34" y="14"/>
                    <a:pt x="34" y="17"/>
                  </a:cubicBezTo>
                  <a:cubicBezTo>
                    <a:pt x="33" y="20"/>
                    <a:pt x="32" y="23"/>
                    <a:pt x="30" y="26"/>
                  </a:cubicBezTo>
                  <a:cubicBezTo>
                    <a:pt x="28" y="28"/>
                    <a:pt x="26" y="29"/>
                    <a:pt x="23" y="30"/>
                  </a:cubicBezTo>
                  <a:cubicBezTo>
                    <a:pt x="20" y="31"/>
                    <a:pt x="17" y="31"/>
                    <a:pt x="14" y="31"/>
                  </a:cubicBezTo>
                  <a:cubicBezTo>
                    <a:pt x="11" y="30"/>
                    <a:pt x="8" y="29"/>
                    <a:pt x="6" y="27"/>
                  </a:cubicBezTo>
                  <a:cubicBezTo>
                    <a:pt x="3" y="25"/>
                    <a:pt x="1" y="23"/>
                    <a:pt x="1" y="20"/>
                  </a:cubicBezTo>
                  <a:cubicBezTo>
                    <a:pt x="0" y="18"/>
                    <a:pt x="0" y="15"/>
                    <a:pt x="0" y="12"/>
                  </a:cubicBezTo>
                  <a:cubicBezTo>
                    <a:pt x="1" y="8"/>
                    <a:pt x="2" y="5"/>
                    <a:pt x="4" y="3"/>
                  </a:cubicBezTo>
                  <a:cubicBezTo>
                    <a:pt x="6" y="1"/>
                    <a:pt x="9" y="0"/>
                    <a:pt x="12" y="0"/>
                  </a:cubicBezTo>
                  <a:cubicBezTo>
                    <a:pt x="12" y="6"/>
                    <a:pt x="12" y="6"/>
                    <a:pt x="12" y="6"/>
                  </a:cubicBezTo>
                  <a:cubicBezTo>
                    <a:pt x="10" y="7"/>
                    <a:pt x="9" y="7"/>
                    <a:pt x="8" y="8"/>
                  </a:cubicBezTo>
                  <a:cubicBezTo>
                    <a:pt x="7" y="9"/>
                    <a:pt x="6" y="11"/>
                    <a:pt x="6" y="13"/>
                  </a:cubicBezTo>
                  <a:cubicBezTo>
                    <a:pt x="5" y="16"/>
                    <a:pt x="6" y="18"/>
                    <a:pt x="7" y="20"/>
                  </a:cubicBezTo>
                  <a:cubicBezTo>
                    <a:pt x="9" y="22"/>
                    <a:pt x="11" y="23"/>
                    <a:pt x="15" y="24"/>
                  </a:cubicBezTo>
                  <a:cubicBezTo>
                    <a:pt x="19" y="25"/>
                    <a:pt x="22" y="24"/>
                    <a:pt x="24" y="23"/>
                  </a:cubicBezTo>
                  <a:cubicBezTo>
                    <a:pt x="26" y="21"/>
                    <a:pt x="28" y="19"/>
                    <a:pt x="28" y="17"/>
                  </a:cubicBezTo>
                  <a:cubicBezTo>
                    <a:pt x="28" y="15"/>
                    <a:pt x="28" y="14"/>
                    <a:pt x="28" y="12"/>
                  </a:cubicBezTo>
                  <a:cubicBezTo>
                    <a:pt x="28" y="11"/>
                    <a:pt x="27" y="10"/>
                    <a:pt x="27" y="8"/>
                  </a:cubicBezTo>
                  <a:cubicBezTo>
                    <a:pt x="23" y="8"/>
                    <a:pt x="23" y="8"/>
                    <a:pt x="23" y="8"/>
                  </a:cubicBezTo>
                  <a:lnTo>
                    <a:pt x="21" y="1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5" name="PA-任意多边形 53">
              <a:extLst>
                <a:ext uri="{FF2B5EF4-FFF2-40B4-BE49-F238E27FC236}">
                  <a16:creationId xmlns:a16="http://schemas.microsoft.com/office/drawing/2014/main" id="{2E270094-4445-4BBE-996B-D3752BAFD78C}"/>
                </a:ext>
              </a:extLst>
            </p:cNvPr>
            <p:cNvSpPr>
              <a:spLocks/>
            </p:cNvSpPr>
            <p:nvPr>
              <p:custDataLst>
                <p:tags r:id="rId40"/>
              </p:custDataLst>
            </p:nvPr>
          </p:nvSpPr>
          <p:spPr bwMode="auto">
            <a:xfrm>
              <a:off x="3006726" y="2398713"/>
              <a:ext cx="52388" cy="46038"/>
            </a:xfrm>
            <a:custGeom>
              <a:avLst/>
              <a:gdLst>
                <a:gd name="T0" fmla="*/ 33 w 33"/>
                <a:gd name="T1" fmla="*/ 20 h 29"/>
                <a:gd name="T2" fmla="*/ 20 w 33"/>
                <a:gd name="T3" fmla="*/ 19 h 29"/>
                <a:gd name="T4" fmla="*/ 0 w 33"/>
                <a:gd name="T5" fmla="*/ 29 h 29"/>
                <a:gd name="T6" fmla="*/ 1 w 33"/>
                <a:gd name="T7" fmla="*/ 22 h 29"/>
                <a:gd name="T8" fmla="*/ 14 w 33"/>
                <a:gd name="T9" fmla="*/ 16 h 29"/>
                <a:gd name="T10" fmla="*/ 2 w 33"/>
                <a:gd name="T11" fmla="*/ 7 h 29"/>
                <a:gd name="T12" fmla="*/ 3 w 33"/>
                <a:gd name="T13" fmla="*/ 0 h 29"/>
                <a:gd name="T14" fmla="*/ 21 w 33"/>
                <a:gd name="T15" fmla="*/ 13 h 29"/>
                <a:gd name="T16" fmla="*/ 33 w 33"/>
                <a:gd name="T17" fmla="*/ 14 h 29"/>
                <a:gd name="T18" fmla="*/ 33 w 33"/>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9">
                  <a:moveTo>
                    <a:pt x="33" y="20"/>
                  </a:moveTo>
                  <a:lnTo>
                    <a:pt x="20" y="19"/>
                  </a:lnTo>
                  <a:lnTo>
                    <a:pt x="0" y="29"/>
                  </a:lnTo>
                  <a:lnTo>
                    <a:pt x="1" y="22"/>
                  </a:lnTo>
                  <a:lnTo>
                    <a:pt x="14" y="16"/>
                  </a:lnTo>
                  <a:lnTo>
                    <a:pt x="2" y="7"/>
                  </a:lnTo>
                  <a:lnTo>
                    <a:pt x="3" y="0"/>
                  </a:lnTo>
                  <a:lnTo>
                    <a:pt x="21" y="13"/>
                  </a:lnTo>
                  <a:lnTo>
                    <a:pt x="33" y="14"/>
                  </a:lnTo>
                  <a:lnTo>
                    <a:pt x="33"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6" name="PA-任意多边形 54">
              <a:extLst>
                <a:ext uri="{FF2B5EF4-FFF2-40B4-BE49-F238E27FC236}">
                  <a16:creationId xmlns:a16="http://schemas.microsoft.com/office/drawing/2014/main" id="{DF166594-402A-4ADC-8312-BE020A22D935}"/>
                </a:ext>
              </a:extLst>
            </p:cNvPr>
            <p:cNvSpPr>
              <a:spLocks/>
            </p:cNvSpPr>
            <p:nvPr>
              <p:custDataLst>
                <p:tags r:id="rId41"/>
              </p:custDataLst>
            </p:nvPr>
          </p:nvSpPr>
          <p:spPr bwMode="auto">
            <a:xfrm>
              <a:off x="2117726" y="2646363"/>
              <a:ext cx="279400" cy="77788"/>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7" name="PA-任意多边形 55">
              <a:extLst>
                <a:ext uri="{FF2B5EF4-FFF2-40B4-BE49-F238E27FC236}">
                  <a16:creationId xmlns:a16="http://schemas.microsoft.com/office/drawing/2014/main" id="{13363EA2-0C53-4278-99E5-6231E61C2BAA}"/>
                </a:ext>
              </a:extLst>
            </p:cNvPr>
            <p:cNvSpPr>
              <a:spLocks/>
            </p:cNvSpPr>
            <p:nvPr>
              <p:custDataLst>
                <p:tags r:id="rId42"/>
              </p:custDataLst>
            </p:nvPr>
          </p:nvSpPr>
          <p:spPr bwMode="auto">
            <a:xfrm>
              <a:off x="2079626" y="2005013"/>
              <a:ext cx="246063" cy="363538"/>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8" name="PA-椭圆 56">
              <a:extLst>
                <a:ext uri="{FF2B5EF4-FFF2-40B4-BE49-F238E27FC236}">
                  <a16:creationId xmlns:a16="http://schemas.microsoft.com/office/drawing/2014/main" id="{ADF8B60F-0EA1-41C3-BD94-4175FA84B4F2}"/>
                </a:ext>
              </a:extLst>
            </p:cNvPr>
            <p:cNvSpPr>
              <a:spLocks noChangeArrowheads="1"/>
            </p:cNvSpPr>
            <p:nvPr>
              <p:custDataLst>
                <p:tags r:id="rId43"/>
              </p:custDataLst>
            </p:nvPr>
          </p:nvSpPr>
          <p:spPr bwMode="auto">
            <a:xfrm>
              <a:off x="2343151" y="2082801"/>
              <a:ext cx="50800" cy="50800"/>
            </a:xfrm>
            <a:prstGeom prst="ellipse">
              <a:avLst/>
            </a:pr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9" name="PA-任意多边形 57">
              <a:extLst>
                <a:ext uri="{FF2B5EF4-FFF2-40B4-BE49-F238E27FC236}">
                  <a16:creationId xmlns:a16="http://schemas.microsoft.com/office/drawing/2014/main" id="{C76896BC-AC59-4C4D-929F-70CB3E6CB064}"/>
                </a:ext>
              </a:extLst>
            </p:cNvPr>
            <p:cNvSpPr>
              <a:spLocks/>
            </p:cNvSpPr>
            <p:nvPr>
              <p:custDataLst>
                <p:tags r:id="rId44"/>
              </p:custDataLst>
            </p:nvPr>
          </p:nvSpPr>
          <p:spPr bwMode="auto">
            <a:xfrm>
              <a:off x="2220913" y="2003426"/>
              <a:ext cx="555625" cy="33496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0" name="PA-任意多边形 58">
              <a:extLst>
                <a:ext uri="{FF2B5EF4-FFF2-40B4-BE49-F238E27FC236}">
                  <a16:creationId xmlns:a16="http://schemas.microsoft.com/office/drawing/2014/main" id="{727B553B-5CB3-4334-9984-AFD27FA594C1}"/>
                </a:ext>
              </a:extLst>
            </p:cNvPr>
            <p:cNvSpPr>
              <a:spLocks/>
            </p:cNvSpPr>
            <p:nvPr>
              <p:custDataLst>
                <p:tags r:id="rId45"/>
              </p:custDataLst>
            </p:nvPr>
          </p:nvSpPr>
          <p:spPr bwMode="auto">
            <a:xfrm>
              <a:off x="2419351" y="2546351"/>
              <a:ext cx="100013" cy="41275"/>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1" name="PA-任意多边形 59">
              <a:extLst>
                <a:ext uri="{FF2B5EF4-FFF2-40B4-BE49-F238E27FC236}">
                  <a16:creationId xmlns:a16="http://schemas.microsoft.com/office/drawing/2014/main" id="{238176E7-8C2B-4FBA-BA69-2F1DE75C0E8C}"/>
                </a:ext>
              </a:extLst>
            </p:cNvPr>
            <p:cNvSpPr>
              <a:spLocks/>
            </p:cNvSpPr>
            <p:nvPr>
              <p:custDataLst>
                <p:tags r:id="rId46"/>
              </p:custDataLst>
            </p:nvPr>
          </p:nvSpPr>
          <p:spPr bwMode="auto">
            <a:xfrm>
              <a:off x="2122488" y="2546351"/>
              <a:ext cx="306388" cy="55563"/>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2" name="PA-任意多边形 60">
              <a:extLst>
                <a:ext uri="{FF2B5EF4-FFF2-40B4-BE49-F238E27FC236}">
                  <a16:creationId xmlns:a16="http://schemas.microsoft.com/office/drawing/2014/main" id="{458B1074-DF46-4010-AD2A-1AD1FBD3FBA1}"/>
                </a:ext>
              </a:extLst>
            </p:cNvPr>
            <p:cNvSpPr>
              <a:spLocks/>
            </p:cNvSpPr>
            <p:nvPr>
              <p:custDataLst>
                <p:tags r:id="rId47"/>
              </p:custDataLst>
            </p:nvPr>
          </p:nvSpPr>
          <p:spPr bwMode="auto">
            <a:xfrm>
              <a:off x="2132013" y="2457451"/>
              <a:ext cx="190500" cy="58738"/>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3" name="PA-任意多边形 61">
              <a:extLst>
                <a:ext uri="{FF2B5EF4-FFF2-40B4-BE49-F238E27FC236}">
                  <a16:creationId xmlns:a16="http://schemas.microsoft.com/office/drawing/2014/main" id="{24DCBC45-281E-47C7-A7B3-CDCA56738BED}"/>
                </a:ext>
              </a:extLst>
            </p:cNvPr>
            <p:cNvSpPr>
              <a:spLocks/>
            </p:cNvSpPr>
            <p:nvPr>
              <p:custDataLst>
                <p:tags r:id="rId48"/>
              </p:custDataLst>
            </p:nvPr>
          </p:nvSpPr>
          <p:spPr bwMode="auto">
            <a:xfrm>
              <a:off x="2325688" y="2457451"/>
              <a:ext cx="282575" cy="58738"/>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4" name="PA-任意多边形 62">
              <a:extLst>
                <a:ext uri="{FF2B5EF4-FFF2-40B4-BE49-F238E27FC236}">
                  <a16:creationId xmlns:a16="http://schemas.microsoft.com/office/drawing/2014/main" id="{B18AFB56-37F4-47EE-8B4E-54729C8BD995}"/>
                </a:ext>
              </a:extLst>
            </p:cNvPr>
            <p:cNvSpPr>
              <a:spLocks/>
            </p:cNvSpPr>
            <p:nvPr>
              <p:custDataLst>
                <p:tags r:id="rId49"/>
              </p:custDataLst>
            </p:nvPr>
          </p:nvSpPr>
          <p:spPr bwMode="auto">
            <a:xfrm>
              <a:off x="2247901" y="2370138"/>
              <a:ext cx="427038" cy="57150"/>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5" name="PA-任意多边形 63">
              <a:extLst>
                <a:ext uri="{FF2B5EF4-FFF2-40B4-BE49-F238E27FC236}">
                  <a16:creationId xmlns:a16="http://schemas.microsoft.com/office/drawing/2014/main" id="{9ABAA509-D535-4C2B-AD18-FBC36877B385}"/>
                </a:ext>
              </a:extLst>
            </p:cNvPr>
            <p:cNvSpPr>
              <a:spLocks/>
            </p:cNvSpPr>
            <p:nvPr>
              <p:custDataLst>
                <p:tags r:id="rId50"/>
              </p:custDataLst>
            </p:nvPr>
          </p:nvSpPr>
          <p:spPr bwMode="auto">
            <a:xfrm>
              <a:off x="2166938" y="2370138"/>
              <a:ext cx="77788" cy="57150"/>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6" name="PA-任意多边形 64">
              <a:extLst>
                <a:ext uri="{FF2B5EF4-FFF2-40B4-BE49-F238E27FC236}">
                  <a16:creationId xmlns:a16="http://schemas.microsoft.com/office/drawing/2014/main" id="{C81A4949-316E-4BE6-A08A-3428F5A69F49}"/>
                </a:ext>
              </a:extLst>
            </p:cNvPr>
            <p:cNvSpPr>
              <a:spLocks/>
            </p:cNvSpPr>
            <p:nvPr>
              <p:custDataLst>
                <p:tags r:id="rId51"/>
              </p:custDataLst>
            </p:nvPr>
          </p:nvSpPr>
          <p:spPr bwMode="auto">
            <a:xfrm>
              <a:off x="2441576" y="2381251"/>
              <a:ext cx="358775" cy="384175"/>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7" name="PA-任意多边形 79">
              <a:extLst>
                <a:ext uri="{FF2B5EF4-FFF2-40B4-BE49-F238E27FC236}">
                  <a16:creationId xmlns:a16="http://schemas.microsoft.com/office/drawing/2014/main" id="{B107CEBC-D266-4DBE-A586-CE02EA8D0A25}"/>
                </a:ext>
              </a:extLst>
            </p:cNvPr>
            <p:cNvSpPr>
              <a:spLocks/>
            </p:cNvSpPr>
            <p:nvPr>
              <p:custDataLst>
                <p:tags r:id="rId52"/>
              </p:custDataLst>
            </p:nvPr>
          </p:nvSpPr>
          <p:spPr bwMode="auto">
            <a:xfrm>
              <a:off x="1817688" y="2193926"/>
              <a:ext cx="127000" cy="93663"/>
            </a:xfrm>
            <a:custGeom>
              <a:avLst/>
              <a:gdLst>
                <a:gd name="T0" fmla="*/ 16 w 82"/>
                <a:gd name="T1" fmla="*/ 23 h 61"/>
                <a:gd name="T2" fmla="*/ 3 w 82"/>
                <a:gd name="T3" fmla="*/ 13 h 61"/>
                <a:gd name="T4" fmla="*/ 8 w 82"/>
                <a:gd name="T5" fmla="*/ 8 h 61"/>
                <a:gd name="T6" fmla="*/ 18 w 82"/>
                <a:gd name="T7" fmla="*/ 8 h 61"/>
                <a:gd name="T8" fmla="*/ 26 w 82"/>
                <a:gd name="T9" fmla="*/ 0 h 61"/>
                <a:gd name="T10" fmla="*/ 30 w 82"/>
                <a:gd name="T11" fmla="*/ 7 h 61"/>
                <a:gd name="T12" fmla="*/ 36 w 82"/>
                <a:gd name="T13" fmla="*/ 23 h 61"/>
                <a:gd name="T14" fmla="*/ 43 w 82"/>
                <a:gd name="T15" fmla="*/ 23 h 61"/>
                <a:gd name="T16" fmla="*/ 39 w 82"/>
                <a:gd name="T17" fmla="*/ 11 h 61"/>
                <a:gd name="T18" fmla="*/ 47 w 82"/>
                <a:gd name="T19" fmla="*/ 14 h 61"/>
                <a:gd name="T20" fmla="*/ 56 w 82"/>
                <a:gd name="T21" fmla="*/ 29 h 61"/>
                <a:gd name="T22" fmla="*/ 82 w 82"/>
                <a:gd name="T23" fmla="*/ 37 h 61"/>
                <a:gd name="T24" fmla="*/ 78 w 82"/>
                <a:gd name="T25" fmla="*/ 44 h 61"/>
                <a:gd name="T26" fmla="*/ 70 w 82"/>
                <a:gd name="T27" fmla="*/ 45 h 61"/>
                <a:gd name="T28" fmla="*/ 62 w 82"/>
                <a:gd name="T29" fmla="*/ 44 h 61"/>
                <a:gd name="T30" fmla="*/ 63 w 82"/>
                <a:gd name="T31" fmla="*/ 49 h 61"/>
                <a:gd name="T32" fmla="*/ 64 w 82"/>
                <a:gd name="T33" fmla="*/ 59 h 61"/>
                <a:gd name="T34" fmla="*/ 52 w 82"/>
                <a:gd name="T35" fmla="*/ 57 h 61"/>
                <a:gd name="T36" fmla="*/ 44 w 82"/>
                <a:gd name="T37" fmla="*/ 43 h 61"/>
                <a:gd name="T38" fmla="*/ 40 w 82"/>
                <a:gd name="T39" fmla="*/ 34 h 61"/>
                <a:gd name="T40" fmla="*/ 34 w 82"/>
                <a:gd name="T41" fmla="*/ 36 h 61"/>
                <a:gd name="T42" fmla="*/ 28 w 82"/>
                <a:gd name="T43" fmla="*/ 55 h 61"/>
                <a:gd name="T44" fmla="*/ 20 w 82"/>
                <a:gd name="T45" fmla="*/ 53 h 61"/>
                <a:gd name="T46" fmla="*/ 16 w 82"/>
                <a:gd name="T47"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16" y="23"/>
                  </a:moveTo>
                  <a:cubicBezTo>
                    <a:pt x="16" y="23"/>
                    <a:pt x="6" y="16"/>
                    <a:pt x="3" y="13"/>
                  </a:cubicBezTo>
                  <a:cubicBezTo>
                    <a:pt x="0" y="10"/>
                    <a:pt x="3" y="7"/>
                    <a:pt x="8" y="8"/>
                  </a:cubicBezTo>
                  <a:cubicBezTo>
                    <a:pt x="13" y="9"/>
                    <a:pt x="15" y="11"/>
                    <a:pt x="18" y="8"/>
                  </a:cubicBezTo>
                  <a:cubicBezTo>
                    <a:pt x="21" y="5"/>
                    <a:pt x="23" y="0"/>
                    <a:pt x="26" y="0"/>
                  </a:cubicBezTo>
                  <a:cubicBezTo>
                    <a:pt x="29" y="1"/>
                    <a:pt x="29" y="1"/>
                    <a:pt x="30" y="7"/>
                  </a:cubicBezTo>
                  <a:cubicBezTo>
                    <a:pt x="31" y="12"/>
                    <a:pt x="33" y="21"/>
                    <a:pt x="36" y="23"/>
                  </a:cubicBezTo>
                  <a:cubicBezTo>
                    <a:pt x="40" y="25"/>
                    <a:pt x="44" y="27"/>
                    <a:pt x="43" y="23"/>
                  </a:cubicBezTo>
                  <a:cubicBezTo>
                    <a:pt x="42" y="19"/>
                    <a:pt x="40" y="12"/>
                    <a:pt x="39" y="11"/>
                  </a:cubicBezTo>
                  <a:cubicBezTo>
                    <a:pt x="38" y="10"/>
                    <a:pt x="45" y="11"/>
                    <a:pt x="47" y="14"/>
                  </a:cubicBezTo>
                  <a:cubicBezTo>
                    <a:pt x="49" y="16"/>
                    <a:pt x="54" y="28"/>
                    <a:pt x="56" y="29"/>
                  </a:cubicBezTo>
                  <a:cubicBezTo>
                    <a:pt x="57" y="30"/>
                    <a:pt x="76" y="36"/>
                    <a:pt x="82" y="37"/>
                  </a:cubicBezTo>
                  <a:cubicBezTo>
                    <a:pt x="82" y="37"/>
                    <a:pt x="81" y="43"/>
                    <a:pt x="78" y="44"/>
                  </a:cubicBezTo>
                  <a:cubicBezTo>
                    <a:pt x="75" y="45"/>
                    <a:pt x="71" y="45"/>
                    <a:pt x="70" y="45"/>
                  </a:cubicBezTo>
                  <a:cubicBezTo>
                    <a:pt x="69" y="45"/>
                    <a:pt x="62" y="44"/>
                    <a:pt x="62" y="44"/>
                  </a:cubicBezTo>
                  <a:cubicBezTo>
                    <a:pt x="62" y="44"/>
                    <a:pt x="61" y="47"/>
                    <a:pt x="63" y="49"/>
                  </a:cubicBezTo>
                  <a:cubicBezTo>
                    <a:pt x="64" y="50"/>
                    <a:pt x="67" y="58"/>
                    <a:pt x="64" y="59"/>
                  </a:cubicBezTo>
                  <a:cubicBezTo>
                    <a:pt x="60" y="61"/>
                    <a:pt x="55" y="60"/>
                    <a:pt x="52" y="57"/>
                  </a:cubicBezTo>
                  <a:cubicBezTo>
                    <a:pt x="50" y="54"/>
                    <a:pt x="44" y="44"/>
                    <a:pt x="44" y="43"/>
                  </a:cubicBezTo>
                  <a:cubicBezTo>
                    <a:pt x="43" y="42"/>
                    <a:pt x="42" y="35"/>
                    <a:pt x="40" y="34"/>
                  </a:cubicBezTo>
                  <a:cubicBezTo>
                    <a:pt x="38" y="34"/>
                    <a:pt x="33" y="31"/>
                    <a:pt x="34" y="36"/>
                  </a:cubicBezTo>
                  <a:cubicBezTo>
                    <a:pt x="35" y="40"/>
                    <a:pt x="35" y="52"/>
                    <a:pt x="28" y="55"/>
                  </a:cubicBezTo>
                  <a:cubicBezTo>
                    <a:pt x="21" y="58"/>
                    <a:pt x="18" y="57"/>
                    <a:pt x="20" y="53"/>
                  </a:cubicBezTo>
                  <a:cubicBezTo>
                    <a:pt x="23" y="48"/>
                    <a:pt x="19" y="27"/>
                    <a:pt x="16" y="23"/>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8" name="PA-任意多边形 80">
              <a:extLst>
                <a:ext uri="{FF2B5EF4-FFF2-40B4-BE49-F238E27FC236}">
                  <a16:creationId xmlns:a16="http://schemas.microsoft.com/office/drawing/2014/main" id="{2E763470-933C-4CD0-818C-1B074D87A798}"/>
                </a:ext>
              </a:extLst>
            </p:cNvPr>
            <p:cNvSpPr>
              <a:spLocks/>
            </p:cNvSpPr>
            <p:nvPr>
              <p:custDataLst>
                <p:tags r:id="rId53"/>
              </p:custDataLst>
            </p:nvPr>
          </p:nvSpPr>
          <p:spPr bwMode="auto">
            <a:xfrm>
              <a:off x="1822451" y="2127251"/>
              <a:ext cx="144463" cy="79375"/>
            </a:xfrm>
            <a:custGeom>
              <a:avLst/>
              <a:gdLst>
                <a:gd name="T0" fmla="*/ 19 w 94"/>
                <a:gd name="T1" fmla="*/ 26 h 51"/>
                <a:gd name="T2" fmla="*/ 5 w 94"/>
                <a:gd name="T3" fmla="*/ 19 h 51"/>
                <a:gd name="T4" fmla="*/ 4 w 94"/>
                <a:gd name="T5" fmla="*/ 12 h 51"/>
                <a:gd name="T6" fmla="*/ 12 w 94"/>
                <a:gd name="T7" fmla="*/ 14 h 51"/>
                <a:gd name="T8" fmla="*/ 19 w 94"/>
                <a:gd name="T9" fmla="*/ 18 h 51"/>
                <a:gd name="T10" fmla="*/ 20 w 94"/>
                <a:gd name="T11" fmla="*/ 13 h 51"/>
                <a:gd name="T12" fmla="*/ 20 w 94"/>
                <a:gd name="T13" fmla="*/ 3 h 51"/>
                <a:gd name="T14" fmla="*/ 25 w 94"/>
                <a:gd name="T15" fmla="*/ 5 h 51"/>
                <a:gd name="T16" fmla="*/ 24 w 94"/>
                <a:gd name="T17" fmla="*/ 19 h 51"/>
                <a:gd name="T18" fmla="*/ 28 w 94"/>
                <a:gd name="T19" fmla="*/ 21 h 51"/>
                <a:gd name="T20" fmla="*/ 35 w 94"/>
                <a:gd name="T21" fmla="*/ 24 h 51"/>
                <a:gd name="T22" fmla="*/ 41 w 94"/>
                <a:gd name="T23" fmla="*/ 10 h 51"/>
                <a:gd name="T24" fmla="*/ 45 w 94"/>
                <a:gd name="T25" fmla="*/ 16 h 51"/>
                <a:gd name="T26" fmla="*/ 45 w 94"/>
                <a:gd name="T27" fmla="*/ 22 h 51"/>
                <a:gd name="T28" fmla="*/ 52 w 94"/>
                <a:gd name="T29" fmla="*/ 27 h 51"/>
                <a:gd name="T30" fmla="*/ 58 w 94"/>
                <a:gd name="T31" fmla="*/ 23 h 51"/>
                <a:gd name="T32" fmla="*/ 69 w 94"/>
                <a:gd name="T33" fmla="*/ 19 h 51"/>
                <a:gd name="T34" fmla="*/ 78 w 94"/>
                <a:gd name="T35" fmla="*/ 25 h 51"/>
                <a:gd name="T36" fmla="*/ 91 w 94"/>
                <a:gd name="T37" fmla="*/ 24 h 51"/>
                <a:gd name="T38" fmla="*/ 85 w 94"/>
                <a:gd name="T39" fmla="*/ 37 h 51"/>
                <a:gd name="T40" fmla="*/ 81 w 94"/>
                <a:gd name="T41" fmla="*/ 43 h 51"/>
                <a:gd name="T42" fmla="*/ 68 w 94"/>
                <a:gd name="T43" fmla="*/ 42 h 51"/>
                <a:gd name="T44" fmla="*/ 61 w 94"/>
                <a:gd name="T45" fmla="*/ 40 h 51"/>
                <a:gd name="T46" fmla="*/ 55 w 94"/>
                <a:gd name="T47" fmla="*/ 50 h 51"/>
                <a:gd name="T48" fmla="*/ 51 w 94"/>
                <a:gd name="T49" fmla="*/ 46 h 51"/>
                <a:gd name="T50" fmla="*/ 54 w 94"/>
                <a:gd name="T51" fmla="*/ 36 h 51"/>
                <a:gd name="T52" fmla="*/ 47 w 94"/>
                <a:gd name="T53" fmla="*/ 32 h 51"/>
                <a:gd name="T54" fmla="*/ 43 w 94"/>
                <a:gd name="T55" fmla="*/ 39 h 51"/>
                <a:gd name="T56" fmla="*/ 44 w 94"/>
                <a:gd name="T57" fmla="*/ 43 h 51"/>
                <a:gd name="T58" fmla="*/ 42 w 94"/>
                <a:gd name="T59" fmla="*/ 49 h 51"/>
                <a:gd name="T60" fmla="*/ 36 w 94"/>
                <a:gd name="T61" fmla="*/ 45 h 51"/>
                <a:gd name="T62" fmla="*/ 34 w 94"/>
                <a:gd name="T63" fmla="*/ 33 h 51"/>
                <a:gd name="T64" fmla="*/ 26 w 94"/>
                <a:gd name="T65" fmla="*/ 33 h 51"/>
                <a:gd name="T66" fmla="*/ 21 w 94"/>
                <a:gd name="T67" fmla="*/ 36 h 51"/>
                <a:gd name="T68" fmla="*/ 19 w 94"/>
                <a:gd name="T69"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51">
                  <a:moveTo>
                    <a:pt x="19" y="26"/>
                  </a:moveTo>
                  <a:cubicBezTo>
                    <a:pt x="19" y="26"/>
                    <a:pt x="7" y="21"/>
                    <a:pt x="5" y="19"/>
                  </a:cubicBezTo>
                  <a:cubicBezTo>
                    <a:pt x="3" y="17"/>
                    <a:pt x="0" y="14"/>
                    <a:pt x="4" y="12"/>
                  </a:cubicBezTo>
                  <a:cubicBezTo>
                    <a:pt x="8" y="11"/>
                    <a:pt x="10" y="12"/>
                    <a:pt x="12" y="14"/>
                  </a:cubicBezTo>
                  <a:cubicBezTo>
                    <a:pt x="15" y="17"/>
                    <a:pt x="19" y="18"/>
                    <a:pt x="19" y="18"/>
                  </a:cubicBezTo>
                  <a:cubicBezTo>
                    <a:pt x="20" y="18"/>
                    <a:pt x="20" y="14"/>
                    <a:pt x="20" y="13"/>
                  </a:cubicBezTo>
                  <a:cubicBezTo>
                    <a:pt x="19" y="8"/>
                    <a:pt x="19" y="5"/>
                    <a:pt x="20" y="3"/>
                  </a:cubicBezTo>
                  <a:cubicBezTo>
                    <a:pt x="21" y="1"/>
                    <a:pt x="23" y="0"/>
                    <a:pt x="25" y="5"/>
                  </a:cubicBezTo>
                  <a:cubicBezTo>
                    <a:pt x="27" y="13"/>
                    <a:pt x="24" y="19"/>
                    <a:pt x="24" y="19"/>
                  </a:cubicBezTo>
                  <a:cubicBezTo>
                    <a:pt x="24" y="19"/>
                    <a:pt x="25" y="20"/>
                    <a:pt x="28" y="21"/>
                  </a:cubicBezTo>
                  <a:cubicBezTo>
                    <a:pt x="31" y="23"/>
                    <a:pt x="35" y="24"/>
                    <a:pt x="35" y="24"/>
                  </a:cubicBezTo>
                  <a:cubicBezTo>
                    <a:pt x="35" y="24"/>
                    <a:pt x="38" y="12"/>
                    <a:pt x="41" y="10"/>
                  </a:cubicBezTo>
                  <a:cubicBezTo>
                    <a:pt x="43" y="9"/>
                    <a:pt x="49" y="10"/>
                    <a:pt x="45" y="16"/>
                  </a:cubicBezTo>
                  <a:cubicBezTo>
                    <a:pt x="43" y="20"/>
                    <a:pt x="44" y="20"/>
                    <a:pt x="45" y="22"/>
                  </a:cubicBezTo>
                  <a:cubicBezTo>
                    <a:pt x="47" y="24"/>
                    <a:pt x="47" y="27"/>
                    <a:pt x="52" y="27"/>
                  </a:cubicBezTo>
                  <a:cubicBezTo>
                    <a:pt x="56" y="26"/>
                    <a:pt x="57" y="25"/>
                    <a:pt x="58" y="23"/>
                  </a:cubicBezTo>
                  <a:cubicBezTo>
                    <a:pt x="58" y="21"/>
                    <a:pt x="62" y="15"/>
                    <a:pt x="69" y="19"/>
                  </a:cubicBezTo>
                  <a:cubicBezTo>
                    <a:pt x="69" y="19"/>
                    <a:pt x="74" y="28"/>
                    <a:pt x="78" y="25"/>
                  </a:cubicBezTo>
                  <a:cubicBezTo>
                    <a:pt x="82" y="22"/>
                    <a:pt x="88" y="20"/>
                    <a:pt x="91" y="24"/>
                  </a:cubicBezTo>
                  <a:cubicBezTo>
                    <a:pt x="94" y="28"/>
                    <a:pt x="87" y="34"/>
                    <a:pt x="85" y="37"/>
                  </a:cubicBezTo>
                  <a:cubicBezTo>
                    <a:pt x="84" y="39"/>
                    <a:pt x="84" y="40"/>
                    <a:pt x="81" y="43"/>
                  </a:cubicBezTo>
                  <a:cubicBezTo>
                    <a:pt x="78" y="46"/>
                    <a:pt x="71" y="47"/>
                    <a:pt x="68" y="42"/>
                  </a:cubicBezTo>
                  <a:cubicBezTo>
                    <a:pt x="65" y="37"/>
                    <a:pt x="63" y="30"/>
                    <a:pt x="61" y="40"/>
                  </a:cubicBezTo>
                  <a:cubicBezTo>
                    <a:pt x="59" y="50"/>
                    <a:pt x="55" y="50"/>
                    <a:pt x="55" y="50"/>
                  </a:cubicBezTo>
                  <a:cubicBezTo>
                    <a:pt x="55" y="50"/>
                    <a:pt x="46" y="51"/>
                    <a:pt x="51" y="46"/>
                  </a:cubicBezTo>
                  <a:cubicBezTo>
                    <a:pt x="51" y="46"/>
                    <a:pt x="55" y="39"/>
                    <a:pt x="54" y="36"/>
                  </a:cubicBezTo>
                  <a:cubicBezTo>
                    <a:pt x="53" y="33"/>
                    <a:pt x="47" y="32"/>
                    <a:pt x="47" y="32"/>
                  </a:cubicBezTo>
                  <a:cubicBezTo>
                    <a:pt x="47" y="32"/>
                    <a:pt x="43" y="28"/>
                    <a:pt x="43" y="39"/>
                  </a:cubicBezTo>
                  <a:cubicBezTo>
                    <a:pt x="43" y="39"/>
                    <a:pt x="42" y="41"/>
                    <a:pt x="44" y="43"/>
                  </a:cubicBezTo>
                  <a:cubicBezTo>
                    <a:pt x="46" y="44"/>
                    <a:pt x="45" y="48"/>
                    <a:pt x="42" y="49"/>
                  </a:cubicBezTo>
                  <a:cubicBezTo>
                    <a:pt x="40" y="50"/>
                    <a:pt x="34" y="49"/>
                    <a:pt x="36" y="45"/>
                  </a:cubicBezTo>
                  <a:cubicBezTo>
                    <a:pt x="37" y="41"/>
                    <a:pt x="36" y="34"/>
                    <a:pt x="34" y="33"/>
                  </a:cubicBezTo>
                  <a:cubicBezTo>
                    <a:pt x="33" y="32"/>
                    <a:pt x="28" y="30"/>
                    <a:pt x="26" y="33"/>
                  </a:cubicBezTo>
                  <a:cubicBezTo>
                    <a:pt x="25" y="36"/>
                    <a:pt x="23" y="38"/>
                    <a:pt x="21" y="36"/>
                  </a:cubicBezTo>
                  <a:cubicBezTo>
                    <a:pt x="18" y="33"/>
                    <a:pt x="21" y="29"/>
                    <a:pt x="19" y="2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9" name="PA-任意多边形 81">
              <a:extLst>
                <a:ext uri="{FF2B5EF4-FFF2-40B4-BE49-F238E27FC236}">
                  <a16:creationId xmlns:a16="http://schemas.microsoft.com/office/drawing/2014/main" id="{823E577A-F3CE-490E-A0B5-2A2513B483B7}"/>
                </a:ext>
              </a:extLst>
            </p:cNvPr>
            <p:cNvSpPr>
              <a:spLocks noEditPoints="1"/>
            </p:cNvSpPr>
            <p:nvPr>
              <p:custDataLst>
                <p:tags r:id="rId54"/>
              </p:custDataLst>
            </p:nvPr>
          </p:nvSpPr>
          <p:spPr bwMode="auto">
            <a:xfrm>
              <a:off x="1933576" y="1935163"/>
              <a:ext cx="138113" cy="152400"/>
            </a:xfrm>
            <a:custGeom>
              <a:avLst/>
              <a:gdLst>
                <a:gd name="T0" fmla="*/ 1 w 90"/>
                <a:gd name="T1" fmla="*/ 34 h 99"/>
                <a:gd name="T2" fmla="*/ 8 w 90"/>
                <a:gd name="T3" fmla="*/ 30 h 99"/>
                <a:gd name="T4" fmla="*/ 12 w 90"/>
                <a:gd name="T5" fmla="*/ 38 h 99"/>
                <a:gd name="T6" fmla="*/ 18 w 90"/>
                <a:gd name="T7" fmla="*/ 42 h 99"/>
                <a:gd name="T8" fmla="*/ 23 w 90"/>
                <a:gd name="T9" fmla="*/ 48 h 99"/>
                <a:gd name="T10" fmla="*/ 31 w 90"/>
                <a:gd name="T11" fmla="*/ 55 h 99"/>
                <a:gd name="T12" fmla="*/ 32 w 90"/>
                <a:gd name="T13" fmla="*/ 50 h 99"/>
                <a:gd name="T14" fmla="*/ 35 w 90"/>
                <a:gd name="T15" fmla="*/ 57 h 99"/>
                <a:gd name="T16" fmla="*/ 39 w 90"/>
                <a:gd name="T17" fmla="*/ 59 h 99"/>
                <a:gd name="T18" fmla="*/ 41 w 90"/>
                <a:gd name="T19" fmla="*/ 63 h 99"/>
                <a:gd name="T20" fmla="*/ 57 w 90"/>
                <a:gd name="T21" fmla="*/ 74 h 99"/>
                <a:gd name="T22" fmla="*/ 51 w 90"/>
                <a:gd name="T23" fmla="*/ 80 h 99"/>
                <a:gd name="T24" fmla="*/ 41 w 90"/>
                <a:gd name="T25" fmla="*/ 75 h 99"/>
                <a:gd name="T26" fmla="*/ 43 w 90"/>
                <a:gd name="T27" fmla="*/ 85 h 99"/>
                <a:gd name="T28" fmla="*/ 30 w 90"/>
                <a:gd name="T29" fmla="*/ 88 h 99"/>
                <a:gd name="T30" fmla="*/ 26 w 90"/>
                <a:gd name="T31" fmla="*/ 76 h 99"/>
                <a:gd name="T32" fmla="*/ 27 w 90"/>
                <a:gd name="T33" fmla="*/ 70 h 99"/>
                <a:gd name="T34" fmla="*/ 32 w 90"/>
                <a:gd name="T35" fmla="*/ 71 h 99"/>
                <a:gd name="T36" fmla="*/ 30 w 90"/>
                <a:gd name="T37" fmla="*/ 64 h 99"/>
                <a:gd name="T38" fmla="*/ 21 w 90"/>
                <a:gd name="T39" fmla="*/ 55 h 99"/>
                <a:gd name="T40" fmla="*/ 11 w 90"/>
                <a:gd name="T41" fmla="*/ 85 h 99"/>
                <a:gd name="T42" fmla="*/ 1 w 90"/>
                <a:gd name="T43" fmla="*/ 89 h 99"/>
                <a:gd name="T44" fmla="*/ 2 w 90"/>
                <a:gd name="T45" fmla="*/ 84 h 99"/>
                <a:gd name="T46" fmla="*/ 11 w 90"/>
                <a:gd name="T47" fmla="*/ 67 h 99"/>
                <a:gd name="T48" fmla="*/ 15 w 90"/>
                <a:gd name="T49" fmla="*/ 50 h 99"/>
                <a:gd name="T50" fmla="*/ 1 w 90"/>
                <a:gd name="T51" fmla="*/ 34 h 99"/>
                <a:gd name="T52" fmla="*/ 24 w 90"/>
                <a:gd name="T53" fmla="*/ 37 h 99"/>
                <a:gd name="T54" fmla="*/ 24 w 90"/>
                <a:gd name="T55" fmla="*/ 44 h 99"/>
                <a:gd name="T56" fmla="*/ 30 w 90"/>
                <a:gd name="T57" fmla="*/ 43 h 99"/>
                <a:gd name="T58" fmla="*/ 39 w 90"/>
                <a:gd name="T59" fmla="*/ 32 h 99"/>
                <a:gd name="T60" fmla="*/ 42 w 90"/>
                <a:gd name="T61" fmla="*/ 31 h 99"/>
                <a:gd name="T62" fmla="*/ 44 w 90"/>
                <a:gd name="T63" fmla="*/ 50 h 99"/>
                <a:gd name="T64" fmla="*/ 51 w 90"/>
                <a:gd name="T65" fmla="*/ 57 h 99"/>
                <a:gd name="T66" fmla="*/ 54 w 90"/>
                <a:gd name="T67" fmla="*/ 45 h 99"/>
                <a:gd name="T68" fmla="*/ 56 w 90"/>
                <a:gd name="T69" fmla="*/ 37 h 99"/>
                <a:gd name="T70" fmla="*/ 63 w 90"/>
                <a:gd name="T71" fmla="*/ 38 h 99"/>
                <a:gd name="T72" fmla="*/ 74 w 90"/>
                <a:gd name="T73" fmla="*/ 46 h 99"/>
                <a:gd name="T74" fmla="*/ 82 w 90"/>
                <a:gd name="T75" fmla="*/ 49 h 99"/>
                <a:gd name="T76" fmla="*/ 87 w 90"/>
                <a:gd name="T77" fmla="*/ 43 h 99"/>
                <a:gd name="T78" fmla="*/ 64 w 90"/>
                <a:gd name="T79" fmla="*/ 29 h 99"/>
                <a:gd name="T80" fmla="*/ 84 w 90"/>
                <a:gd name="T81" fmla="*/ 9 h 99"/>
                <a:gd name="T82" fmla="*/ 77 w 90"/>
                <a:gd name="T83" fmla="*/ 4 h 99"/>
                <a:gd name="T84" fmla="*/ 64 w 90"/>
                <a:gd name="T85" fmla="*/ 19 h 99"/>
                <a:gd name="T86" fmla="*/ 55 w 90"/>
                <a:gd name="T87" fmla="*/ 23 h 99"/>
                <a:gd name="T88" fmla="*/ 47 w 90"/>
                <a:gd name="T89" fmla="*/ 11 h 99"/>
                <a:gd name="T90" fmla="*/ 49 w 90"/>
                <a:gd name="T91" fmla="*/ 6 h 99"/>
                <a:gd name="T92" fmla="*/ 43 w 90"/>
                <a:gd name="T93" fmla="*/ 0 h 99"/>
                <a:gd name="T94" fmla="*/ 35 w 90"/>
                <a:gd name="T95" fmla="*/ 10 h 99"/>
                <a:gd name="T96" fmla="*/ 20 w 90"/>
                <a:gd name="T97" fmla="*/ 2 h 99"/>
                <a:gd name="T98" fmla="*/ 18 w 90"/>
                <a:gd name="T99" fmla="*/ 8 h 99"/>
                <a:gd name="T100" fmla="*/ 30 w 90"/>
                <a:gd name="T101" fmla="*/ 16 h 99"/>
                <a:gd name="T102" fmla="*/ 24 w 90"/>
                <a:gd name="T103"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99">
                  <a:moveTo>
                    <a:pt x="1" y="34"/>
                  </a:moveTo>
                  <a:cubicBezTo>
                    <a:pt x="1" y="34"/>
                    <a:pt x="4" y="28"/>
                    <a:pt x="8" y="30"/>
                  </a:cubicBezTo>
                  <a:cubicBezTo>
                    <a:pt x="11" y="33"/>
                    <a:pt x="11" y="37"/>
                    <a:pt x="12" y="38"/>
                  </a:cubicBezTo>
                  <a:cubicBezTo>
                    <a:pt x="13" y="39"/>
                    <a:pt x="17" y="42"/>
                    <a:pt x="18" y="42"/>
                  </a:cubicBezTo>
                  <a:cubicBezTo>
                    <a:pt x="20" y="42"/>
                    <a:pt x="22" y="40"/>
                    <a:pt x="23" y="48"/>
                  </a:cubicBezTo>
                  <a:cubicBezTo>
                    <a:pt x="23" y="48"/>
                    <a:pt x="26" y="53"/>
                    <a:pt x="31" y="55"/>
                  </a:cubicBezTo>
                  <a:cubicBezTo>
                    <a:pt x="32" y="50"/>
                    <a:pt x="32" y="50"/>
                    <a:pt x="32" y="50"/>
                  </a:cubicBezTo>
                  <a:cubicBezTo>
                    <a:pt x="32" y="50"/>
                    <a:pt x="33" y="54"/>
                    <a:pt x="35" y="57"/>
                  </a:cubicBezTo>
                  <a:cubicBezTo>
                    <a:pt x="37" y="60"/>
                    <a:pt x="38" y="57"/>
                    <a:pt x="39" y="59"/>
                  </a:cubicBezTo>
                  <a:cubicBezTo>
                    <a:pt x="40" y="62"/>
                    <a:pt x="41" y="63"/>
                    <a:pt x="41" y="63"/>
                  </a:cubicBezTo>
                  <a:cubicBezTo>
                    <a:pt x="57" y="74"/>
                    <a:pt x="57" y="74"/>
                    <a:pt x="57" y="74"/>
                  </a:cubicBezTo>
                  <a:cubicBezTo>
                    <a:pt x="57" y="74"/>
                    <a:pt x="58" y="81"/>
                    <a:pt x="51" y="80"/>
                  </a:cubicBezTo>
                  <a:cubicBezTo>
                    <a:pt x="44" y="78"/>
                    <a:pt x="43" y="72"/>
                    <a:pt x="41" y="75"/>
                  </a:cubicBezTo>
                  <a:cubicBezTo>
                    <a:pt x="40" y="79"/>
                    <a:pt x="42" y="82"/>
                    <a:pt x="43" y="85"/>
                  </a:cubicBezTo>
                  <a:cubicBezTo>
                    <a:pt x="43" y="88"/>
                    <a:pt x="36" y="99"/>
                    <a:pt x="30" y="88"/>
                  </a:cubicBezTo>
                  <a:cubicBezTo>
                    <a:pt x="26" y="76"/>
                    <a:pt x="26" y="76"/>
                    <a:pt x="26" y="76"/>
                  </a:cubicBezTo>
                  <a:cubicBezTo>
                    <a:pt x="26" y="76"/>
                    <a:pt x="26" y="72"/>
                    <a:pt x="27" y="70"/>
                  </a:cubicBezTo>
                  <a:cubicBezTo>
                    <a:pt x="29" y="69"/>
                    <a:pt x="32" y="71"/>
                    <a:pt x="32" y="71"/>
                  </a:cubicBezTo>
                  <a:cubicBezTo>
                    <a:pt x="32" y="71"/>
                    <a:pt x="34" y="69"/>
                    <a:pt x="30" y="64"/>
                  </a:cubicBezTo>
                  <a:cubicBezTo>
                    <a:pt x="27" y="59"/>
                    <a:pt x="21" y="56"/>
                    <a:pt x="21" y="55"/>
                  </a:cubicBezTo>
                  <a:cubicBezTo>
                    <a:pt x="20" y="55"/>
                    <a:pt x="15" y="76"/>
                    <a:pt x="11" y="85"/>
                  </a:cubicBezTo>
                  <a:cubicBezTo>
                    <a:pt x="7" y="93"/>
                    <a:pt x="3" y="90"/>
                    <a:pt x="1" y="89"/>
                  </a:cubicBezTo>
                  <a:cubicBezTo>
                    <a:pt x="0" y="88"/>
                    <a:pt x="0" y="85"/>
                    <a:pt x="2" y="84"/>
                  </a:cubicBezTo>
                  <a:cubicBezTo>
                    <a:pt x="5" y="83"/>
                    <a:pt x="7" y="78"/>
                    <a:pt x="11" y="67"/>
                  </a:cubicBezTo>
                  <a:cubicBezTo>
                    <a:pt x="14" y="55"/>
                    <a:pt x="16" y="52"/>
                    <a:pt x="15" y="50"/>
                  </a:cubicBezTo>
                  <a:cubicBezTo>
                    <a:pt x="14" y="49"/>
                    <a:pt x="5" y="37"/>
                    <a:pt x="1" y="34"/>
                  </a:cubicBezTo>
                  <a:close/>
                  <a:moveTo>
                    <a:pt x="24" y="37"/>
                  </a:moveTo>
                  <a:cubicBezTo>
                    <a:pt x="22" y="42"/>
                    <a:pt x="24" y="44"/>
                    <a:pt x="24" y="44"/>
                  </a:cubicBezTo>
                  <a:cubicBezTo>
                    <a:pt x="24" y="44"/>
                    <a:pt x="26" y="43"/>
                    <a:pt x="30" y="43"/>
                  </a:cubicBezTo>
                  <a:cubicBezTo>
                    <a:pt x="34" y="43"/>
                    <a:pt x="37" y="38"/>
                    <a:pt x="39" y="32"/>
                  </a:cubicBezTo>
                  <a:cubicBezTo>
                    <a:pt x="40" y="26"/>
                    <a:pt x="41" y="30"/>
                    <a:pt x="42" y="31"/>
                  </a:cubicBezTo>
                  <a:cubicBezTo>
                    <a:pt x="42" y="32"/>
                    <a:pt x="43" y="48"/>
                    <a:pt x="44" y="50"/>
                  </a:cubicBezTo>
                  <a:cubicBezTo>
                    <a:pt x="45" y="53"/>
                    <a:pt x="46" y="58"/>
                    <a:pt x="51" y="57"/>
                  </a:cubicBezTo>
                  <a:cubicBezTo>
                    <a:pt x="56" y="56"/>
                    <a:pt x="55" y="50"/>
                    <a:pt x="54" y="45"/>
                  </a:cubicBezTo>
                  <a:cubicBezTo>
                    <a:pt x="52" y="39"/>
                    <a:pt x="54" y="38"/>
                    <a:pt x="56" y="37"/>
                  </a:cubicBezTo>
                  <a:cubicBezTo>
                    <a:pt x="58" y="36"/>
                    <a:pt x="61" y="36"/>
                    <a:pt x="63" y="38"/>
                  </a:cubicBezTo>
                  <a:cubicBezTo>
                    <a:pt x="66" y="39"/>
                    <a:pt x="73" y="45"/>
                    <a:pt x="74" y="46"/>
                  </a:cubicBezTo>
                  <a:cubicBezTo>
                    <a:pt x="75" y="46"/>
                    <a:pt x="78" y="49"/>
                    <a:pt x="82" y="49"/>
                  </a:cubicBezTo>
                  <a:cubicBezTo>
                    <a:pt x="90" y="49"/>
                    <a:pt x="87" y="43"/>
                    <a:pt x="87" y="43"/>
                  </a:cubicBezTo>
                  <a:cubicBezTo>
                    <a:pt x="64" y="29"/>
                    <a:pt x="64" y="29"/>
                    <a:pt x="64" y="29"/>
                  </a:cubicBezTo>
                  <a:cubicBezTo>
                    <a:pt x="72" y="27"/>
                    <a:pt x="83" y="15"/>
                    <a:pt x="84" y="9"/>
                  </a:cubicBezTo>
                  <a:cubicBezTo>
                    <a:pt x="85" y="3"/>
                    <a:pt x="82" y="1"/>
                    <a:pt x="77" y="4"/>
                  </a:cubicBezTo>
                  <a:cubicBezTo>
                    <a:pt x="72" y="8"/>
                    <a:pt x="70" y="12"/>
                    <a:pt x="64" y="19"/>
                  </a:cubicBezTo>
                  <a:cubicBezTo>
                    <a:pt x="58" y="27"/>
                    <a:pt x="55" y="23"/>
                    <a:pt x="55" y="23"/>
                  </a:cubicBezTo>
                  <a:cubicBezTo>
                    <a:pt x="46" y="18"/>
                    <a:pt x="47" y="11"/>
                    <a:pt x="47" y="11"/>
                  </a:cubicBezTo>
                  <a:cubicBezTo>
                    <a:pt x="47" y="11"/>
                    <a:pt x="47" y="11"/>
                    <a:pt x="49" y="6"/>
                  </a:cubicBezTo>
                  <a:cubicBezTo>
                    <a:pt x="51" y="1"/>
                    <a:pt x="48" y="0"/>
                    <a:pt x="43" y="0"/>
                  </a:cubicBezTo>
                  <a:cubicBezTo>
                    <a:pt x="40" y="1"/>
                    <a:pt x="35" y="10"/>
                    <a:pt x="35" y="10"/>
                  </a:cubicBezTo>
                  <a:cubicBezTo>
                    <a:pt x="26" y="3"/>
                    <a:pt x="20" y="2"/>
                    <a:pt x="20" y="2"/>
                  </a:cubicBezTo>
                  <a:cubicBezTo>
                    <a:pt x="11" y="3"/>
                    <a:pt x="16" y="9"/>
                    <a:pt x="18" y="8"/>
                  </a:cubicBezTo>
                  <a:cubicBezTo>
                    <a:pt x="21" y="8"/>
                    <a:pt x="30" y="16"/>
                    <a:pt x="30" y="16"/>
                  </a:cubicBezTo>
                  <a:cubicBezTo>
                    <a:pt x="32" y="25"/>
                    <a:pt x="27" y="33"/>
                    <a:pt x="24" y="37"/>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0" name="PA-任意多边形 82">
              <a:extLst>
                <a:ext uri="{FF2B5EF4-FFF2-40B4-BE49-F238E27FC236}">
                  <a16:creationId xmlns:a16="http://schemas.microsoft.com/office/drawing/2014/main" id="{D4211BFA-838D-4101-AC8A-D8C342F2BB9F}"/>
                </a:ext>
              </a:extLst>
            </p:cNvPr>
            <p:cNvSpPr>
              <a:spLocks noEditPoints="1"/>
            </p:cNvSpPr>
            <p:nvPr>
              <p:custDataLst>
                <p:tags r:id="rId55"/>
              </p:custDataLst>
            </p:nvPr>
          </p:nvSpPr>
          <p:spPr bwMode="auto">
            <a:xfrm>
              <a:off x="2097088" y="1790701"/>
              <a:ext cx="144463" cy="127000"/>
            </a:xfrm>
            <a:custGeom>
              <a:avLst/>
              <a:gdLst>
                <a:gd name="T0" fmla="*/ 37 w 94"/>
                <a:gd name="T1" fmla="*/ 17 h 83"/>
                <a:gd name="T2" fmla="*/ 38 w 94"/>
                <a:gd name="T3" fmla="*/ 8 h 83"/>
                <a:gd name="T4" fmla="*/ 27 w 94"/>
                <a:gd name="T5" fmla="*/ 1 h 83"/>
                <a:gd name="T6" fmla="*/ 28 w 94"/>
                <a:gd name="T7" fmla="*/ 14 h 83"/>
                <a:gd name="T8" fmla="*/ 19 w 94"/>
                <a:gd name="T9" fmla="*/ 38 h 83"/>
                <a:gd name="T10" fmla="*/ 14 w 94"/>
                <a:gd name="T11" fmla="*/ 31 h 83"/>
                <a:gd name="T12" fmla="*/ 2 w 94"/>
                <a:gd name="T13" fmla="*/ 66 h 83"/>
                <a:gd name="T14" fmla="*/ 24 w 94"/>
                <a:gd name="T15" fmla="*/ 43 h 83"/>
                <a:gd name="T16" fmla="*/ 41 w 94"/>
                <a:gd name="T17" fmla="*/ 43 h 83"/>
                <a:gd name="T18" fmla="*/ 35 w 94"/>
                <a:gd name="T19" fmla="*/ 65 h 83"/>
                <a:gd name="T20" fmla="*/ 32 w 94"/>
                <a:gd name="T21" fmla="*/ 59 h 83"/>
                <a:gd name="T22" fmla="*/ 48 w 94"/>
                <a:gd name="T23" fmla="*/ 79 h 83"/>
                <a:gd name="T24" fmla="*/ 56 w 94"/>
                <a:gd name="T25" fmla="*/ 79 h 83"/>
                <a:gd name="T26" fmla="*/ 83 w 94"/>
                <a:gd name="T27" fmla="*/ 81 h 83"/>
                <a:gd name="T28" fmla="*/ 68 w 94"/>
                <a:gd name="T29" fmla="*/ 72 h 83"/>
                <a:gd name="T30" fmla="*/ 74 w 94"/>
                <a:gd name="T31" fmla="*/ 65 h 83"/>
                <a:gd name="T32" fmla="*/ 48 w 94"/>
                <a:gd name="T33" fmla="*/ 45 h 83"/>
                <a:gd name="T34" fmla="*/ 49 w 94"/>
                <a:gd name="T35" fmla="*/ 34 h 83"/>
                <a:gd name="T36" fmla="*/ 40 w 94"/>
                <a:gd name="T37" fmla="*/ 31 h 83"/>
                <a:gd name="T38" fmla="*/ 53 w 94"/>
                <a:gd name="T39" fmla="*/ 17 h 83"/>
                <a:gd name="T40" fmla="*/ 63 w 94"/>
                <a:gd name="T41" fmla="*/ 25 h 83"/>
                <a:gd name="T42" fmla="*/ 63 w 94"/>
                <a:gd name="T43" fmla="*/ 8 h 83"/>
                <a:gd name="T44" fmla="*/ 27 w 94"/>
                <a:gd name="T45" fmla="*/ 39 h 83"/>
                <a:gd name="T46" fmla="*/ 37 w 94"/>
                <a:gd name="T47" fmla="*/ 38 h 83"/>
                <a:gd name="T48" fmla="*/ 50 w 94"/>
                <a:gd name="T49" fmla="*/ 60 h 83"/>
                <a:gd name="T50" fmla="*/ 52 w 94"/>
                <a:gd name="T51" fmla="*/ 64 h 83"/>
                <a:gd name="T52" fmla="*/ 51 w 94"/>
                <a:gd name="T53" fmla="*/ 76 h 83"/>
                <a:gd name="T54" fmla="*/ 47 w 94"/>
                <a:gd name="T55" fmla="*/ 54 h 83"/>
                <a:gd name="T56" fmla="*/ 63 w 94"/>
                <a:gd name="T57" fmla="*/ 46 h 83"/>
                <a:gd name="T58" fmla="*/ 61 w 94"/>
                <a:gd name="T59" fmla="*/ 66 h 83"/>
                <a:gd name="T60" fmla="*/ 61 w 94"/>
                <a:gd name="T61" fmla="*/ 56 h 83"/>
                <a:gd name="T62" fmla="*/ 50 w 94"/>
                <a:gd name="T6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83">
                  <a:moveTo>
                    <a:pt x="63" y="8"/>
                  </a:moveTo>
                  <a:cubicBezTo>
                    <a:pt x="51" y="9"/>
                    <a:pt x="37" y="17"/>
                    <a:pt x="37" y="17"/>
                  </a:cubicBezTo>
                  <a:cubicBezTo>
                    <a:pt x="37" y="17"/>
                    <a:pt x="34" y="12"/>
                    <a:pt x="35" y="11"/>
                  </a:cubicBezTo>
                  <a:cubicBezTo>
                    <a:pt x="35" y="10"/>
                    <a:pt x="36" y="10"/>
                    <a:pt x="38" y="8"/>
                  </a:cubicBezTo>
                  <a:cubicBezTo>
                    <a:pt x="40" y="6"/>
                    <a:pt x="40" y="3"/>
                    <a:pt x="40" y="3"/>
                  </a:cubicBezTo>
                  <a:cubicBezTo>
                    <a:pt x="39" y="0"/>
                    <a:pt x="27" y="1"/>
                    <a:pt x="27" y="1"/>
                  </a:cubicBezTo>
                  <a:cubicBezTo>
                    <a:pt x="15" y="8"/>
                    <a:pt x="5" y="5"/>
                    <a:pt x="5" y="5"/>
                  </a:cubicBezTo>
                  <a:cubicBezTo>
                    <a:pt x="10" y="20"/>
                    <a:pt x="26" y="14"/>
                    <a:pt x="28" y="14"/>
                  </a:cubicBezTo>
                  <a:cubicBezTo>
                    <a:pt x="30" y="14"/>
                    <a:pt x="31" y="20"/>
                    <a:pt x="31" y="22"/>
                  </a:cubicBezTo>
                  <a:cubicBezTo>
                    <a:pt x="30" y="24"/>
                    <a:pt x="24" y="28"/>
                    <a:pt x="19" y="38"/>
                  </a:cubicBezTo>
                  <a:cubicBezTo>
                    <a:pt x="13" y="47"/>
                    <a:pt x="16" y="36"/>
                    <a:pt x="16" y="36"/>
                  </a:cubicBezTo>
                  <a:cubicBezTo>
                    <a:pt x="21" y="27"/>
                    <a:pt x="14" y="31"/>
                    <a:pt x="14" y="31"/>
                  </a:cubicBezTo>
                  <a:cubicBezTo>
                    <a:pt x="6" y="39"/>
                    <a:pt x="1" y="53"/>
                    <a:pt x="1" y="59"/>
                  </a:cubicBezTo>
                  <a:cubicBezTo>
                    <a:pt x="0" y="66"/>
                    <a:pt x="2" y="66"/>
                    <a:pt x="2" y="66"/>
                  </a:cubicBezTo>
                  <a:cubicBezTo>
                    <a:pt x="6" y="68"/>
                    <a:pt x="11" y="67"/>
                    <a:pt x="11" y="67"/>
                  </a:cubicBezTo>
                  <a:cubicBezTo>
                    <a:pt x="10" y="66"/>
                    <a:pt x="24" y="43"/>
                    <a:pt x="24" y="43"/>
                  </a:cubicBezTo>
                  <a:cubicBezTo>
                    <a:pt x="27" y="49"/>
                    <a:pt x="35" y="52"/>
                    <a:pt x="37" y="51"/>
                  </a:cubicBezTo>
                  <a:cubicBezTo>
                    <a:pt x="38" y="51"/>
                    <a:pt x="41" y="43"/>
                    <a:pt x="41" y="43"/>
                  </a:cubicBezTo>
                  <a:cubicBezTo>
                    <a:pt x="44" y="50"/>
                    <a:pt x="44" y="50"/>
                    <a:pt x="44" y="50"/>
                  </a:cubicBezTo>
                  <a:cubicBezTo>
                    <a:pt x="45" y="55"/>
                    <a:pt x="35" y="65"/>
                    <a:pt x="35" y="65"/>
                  </a:cubicBezTo>
                  <a:cubicBezTo>
                    <a:pt x="34" y="65"/>
                    <a:pt x="34" y="62"/>
                    <a:pt x="34" y="62"/>
                  </a:cubicBezTo>
                  <a:cubicBezTo>
                    <a:pt x="34" y="58"/>
                    <a:pt x="32" y="59"/>
                    <a:pt x="32" y="59"/>
                  </a:cubicBezTo>
                  <a:cubicBezTo>
                    <a:pt x="30" y="67"/>
                    <a:pt x="33" y="71"/>
                    <a:pt x="33" y="71"/>
                  </a:cubicBezTo>
                  <a:cubicBezTo>
                    <a:pt x="33" y="71"/>
                    <a:pt x="47" y="77"/>
                    <a:pt x="48" y="79"/>
                  </a:cubicBezTo>
                  <a:cubicBezTo>
                    <a:pt x="50" y="81"/>
                    <a:pt x="53" y="83"/>
                    <a:pt x="55" y="82"/>
                  </a:cubicBezTo>
                  <a:cubicBezTo>
                    <a:pt x="57" y="81"/>
                    <a:pt x="56" y="79"/>
                    <a:pt x="56" y="79"/>
                  </a:cubicBezTo>
                  <a:cubicBezTo>
                    <a:pt x="60" y="76"/>
                    <a:pt x="60" y="76"/>
                    <a:pt x="60" y="76"/>
                  </a:cubicBezTo>
                  <a:cubicBezTo>
                    <a:pt x="62" y="78"/>
                    <a:pt x="73" y="82"/>
                    <a:pt x="83" y="81"/>
                  </a:cubicBezTo>
                  <a:cubicBezTo>
                    <a:pt x="94" y="79"/>
                    <a:pt x="88" y="68"/>
                    <a:pt x="84" y="70"/>
                  </a:cubicBezTo>
                  <a:cubicBezTo>
                    <a:pt x="79" y="72"/>
                    <a:pt x="72" y="73"/>
                    <a:pt x="68" y="72"/>
                  </a:cubicBezTo>
                  <a:cubicBezTo>
                    <a:pt x="65" y="71"/>
                    <a:pt x="68" y="68"/>
                    <a:pt x="69" y="68"/>
                  </a:cubicBezTo>
                  <a:cubicBezTo>
                    <a:pt x="69" y="68"/>
                    <a:pt x="71" y="69"/>
                    <a:pt x="74" y="65"/>
                  </a:cubicBezTo>
                  <a:cubicBezTo>
                    <a:pt x="78" y="62"/>
                    <a:pt x="74" y="40"/>
                    <a:pt x="74" y="40"/>
                  </a:cubicBezTo>
                  <a:cubicBezTo>
                    <a:pt x="63" y="32"/>
                    <a:pt x="48" y="45"/>
                    <a:pt x="48" y="45"/>
                  </a:cubicBezTo>
                  <a:cubicBezTo>
                    <a:pt x="48" y="45"/>
                    <a:pt x="43" y="37"/>
                    <a:pt x="42" y="36"/>
                  </a:cubicBezTo>
                  <a:cubicBezTo>
                    <a:pt x="42" y="35"/>
                    <a:pt x="43" y="31"/>
                    <a:pt x="49" y="34"/>
                  </a:cubicBezTo>
                  <a:cubicBezTo>
                    <a:pt x="55" y="36"/>
                    <a:pt x="60" y="36"/>
                    <a:pt x="56" y="31"/>
                  </a:cubicBezTo>
                  <a:cubicBezTo>
                    <a:pt x="51" y="27"/>
                    <a:pt x="40" y="31"/>
                    <a:pt x="40" y="31"/>
                  </a:cubicBezTo>
                  <a:cubicBezTo>
                    <a:pt x="40" y="31"/>
                    <a:pt x="36" y="27"/>
                    <a:pt x="38" y="26"/>
                  </a:cubicBezTo>
                  <a:cubicBezTo>
                    <a:pt x="40" y="24"/>
                    <a:pt x="42" y="20"/>
                    <a:pt x="53" y="17"/>
                  </a:cubicBezTo>
                  <a:cubicBezTo>
                    <a:pt x="64" y="15"/>
                    <a:pt x="62" y="21"/>
                    <a:pt x="62" y="22"/>
                  </a:cubicBezTo>
                  <a:cubicBezTo>
                    <a:pt x="61" y="24"/>
                    <a:pt x="63" y="25"/>
                    <a:pt x="63" y="25"/>
                  </a:cubicBezTo>
                  <a:cubicBezTo>
                    <a:pt x="70" y="23"/>
                    <a:pt x="74" y="17"/>
                    <a:pt x="75" y="15"/>
                  </a:cubicBezTo>
                  <a:cubicBezTo>
                    <a:pt x="75" y="13"/>
                    <a:pt x="75" y="7"/>
                    <a:pt x="63" y="8"/>
                  </a:cubicBezTo>
                  <a:close/>
                  <a:moveTo>
                    <a:pt x="36" y="45"/>
                  </a:moveTo>
                  <a:cubicBezTo>
                    <a:pt x="36" y="45"/>
                    <a:pt x="32" y="48"/>
                    <a:pt x="27" y="39"/>
                  </a:cubicBezTo>
                  <a:cubicBezTo>
                    <a:pt x="27" y="39"/>
                    <a:pt x="32" y="32"/>
                    <a:pt x="34" y="31"/>
                  </a:cubicBezTo>
                  <a:cubicBezTo>
                    <a:pt x="37" y="38"/>
                    <a:pt x="37" y="38"/>
                    <a:pt x="37" y="38"/>
                  </a:cubicBezTo>
                  <a:lnTo>
                    <a:pt x="36" y="45"/>
                  </a:lnTo>
                  <a:close/>
                  <a:moveTo>
                    <a:pt x="50" y="60"/>
                  </a:moveTo>
                  <a:cubicBezTo>
                    <a:pt x="50" y="60"/>
                    <a:pt x="47" y="65"/>
                    <a:pt x="47" y="66"/>
                  </a:cubicBezTo>
                  <a:cubicBezTo>
                    <a:pt x="48" y="67"/>
                    <a:pt x="52" y="64"/>
                    <a:pt x="52" y="64"/>
                  </a:cubicBezTo>
                  <a:cubicBezTo>
                    <a:pt x="56" y="72"/>
                    <a:pt x="56" y="72"/>
                    <a:pt x="56" y="72"/>
                  </a:cubicBezTo>
                  <a:cubicBezTo>
                    <a:pt x="51" y="76"/>
                    <a:pt x="51" y="76"/>
                    <a:pt x="51" y="76"/>
                  </a:cubicBezTo>
                  <a:cubicBezTo>
                    <a:pt x="37" y="69"/>
                    <a:pt x="37" y="69"/>
                    <a:pt x="37" y="69"/>
                  </a:cubicBezTo>
                  <a:cubicBezTo>
                    <a:pt x="37" y="69"/>
                    <a:pt x="46" y="62"/>
                    <a:pt x="47" y="54"/>
                  </a:cubicBezTo>
                  <a:lnTo>
                    <a:pt x="50" y="60"/>
                  </a:lnTo>
                  <a:close/>
                  <a:moveTo>
                    <a:pt x="63" y="46"/>
                  </a:moveTo>
                  <a:cubicBezTo>
                    <a:pt x="68" y="50"/>
                    <a:pt x="66" y="61"/>
                    <a:pt x="66" y="61"/>
                  </a:cubicBezTo>
                  <a:cubicBezTo>
                    <a:pt x="61" y="66"/>
                    <a:pt x="61" y="66"/>
                    <a:pt x="61" y="66"/>
                  </a:cubicBezTo>
                  <a:cubicBezTo>
                    <a:pt x="58" y="61"/>
                    <a:pt x="58" y="61"/>
                    <a:pt x="58" y="61"/>
                  </a:cubicBezTo>
                  <a:cubicBezTo>
                    <a:pt x="58" y="61"/>
                    <a:pt x="62" y="59"/>
                    <a:pt x="61" y="56"/>
                  </a:cubicBezTo>
                  <a:cubicBezTo>
                    <a:pt x="59" y="53"/>
                    <a:pt x="55" y="56"/>
                    <a:pt x="55" y="56"/>
                  </a:cubicBezTo>
                  <a:cubicBezTo>
                    <a:pt x="50" y="50"/>
                    <a:pt x="50" y="50"/>
                    <a:pt x="50" y="50"/>
                  </a:cubicBezTo>
                  <a:cubicBezTo>
                    <a:pt x="50" y="50"/>
                    <a:pt x="59" y="42"/>
                    <a:pt x="63" y="4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1" name="PA-任意多边形 83">
              <a:extLst>
                <a:ext uri="{FF2B5EF4-FFF2-40B4-BE49-F238E27FC236}">
                  <a16:creationId xmlns:a16="http://schemas.microsoft.com/office/drawing/2014/main" id="{52783D11-17E9-43DF-A5C5-7988F9368A3E}"/>
                </a:ext>
              </a:extLst>
            </p:cNvPr>
            <p:cNvSpPr>
              <a:spLocks/>
            </p:cNvSpPr>
            <p:nvPr>
              <p:custDataLst>
                <p:tags r:id="rId56"/>
              </p:custDataLst>
            </p:nvPr>
          </p:nvSpPr>
          <p:spPr bwMode="auto">
            <a:xfrm>
              <a:off x="2276476" y="1733551"/>
              <a:ext cx="150813" cy="149225"/>
            </a:xfrm>
            <a:custGeom>
              <a:avLst/>
              <a:gdLst>
                <a:gd name="T0" fmla="*/ 5 w 98"/>
                <a:gd name="T1" fmla="*/ 15 h 97"/>
                <a:gd name="T2" fmla="*/ 14 w 98"/>
                <a:gd name="T3" fmla="*/ 15 h 97"/>
                <a:gd name="T4" fmla="*/ 48 w 98"/>
                <a:gd name="T5" fmla="*/ 3 h 97"/>
                <a:gd name="T6" fmla="*/ 68 w 98"/>
                <a:gd name="T7" fmla="*/ 1 h 97"/>
                <a:gd name="T8" fmla="*/ 78 w 98"/>
                <a:gd name="T9" fmla="*/ 8 h 97"/>
                <a:gd name="T10" fmla="*/ 63 w 98"/>
                <a:gd name="T11" fmla="*/ 25 h 97"/>
                <a:gd name="T12" fmla="*/ 67 w 98"/>
                <a:gd name="T13" fmla="*/ 35 h 97"/>
                <a:gd name="T14" fmla="*/ 86 w 98"/>
                <a:gd name="T15" fmla="*/ 31 h 97"/>
                <a:gd name="T16" fmla="*/ 93 w 98"/>
                <a:gd name="T17" fmla="*/ 44 h 97"/>
                <a:gd name="T18" fmla="*/ 83 w 98"/>
                <a:gd name="T19" fmla="*/ 43 h 97"/>
                <a:gd name="T20" fmla="*/ 73 w 98"/>
                <a:gd name="T21" fmla="*/ 46 h 97"/>
                <a:gd name="T22" fmla="*/ 71 w 98"/>
                <a:gd name="T23" fmla="*/ 80 h 97"/>
                <a:gd name="T24" fmla="*/ 52 w 98"/>
                <a:gd name="T25" fmla="*/ 84 h 97"/>
                <a:gd name="T26" fmla="*/ 43 w 98"/>
                <a:gd name="T27" fmla="*/ 62 h 97"/>
                <a:gd name="T28" fmla="*/ 57 w 98"/>
                <a:gd name="T29" fmla="*/ 73 h 97"/>
                <a:gd name="T30" fmla="*/ 63 w 98"/>
                <a:gd name="T31" fmla="*/ 47 h 97"/>
                <a:gd name="T32" fmla="*/ 33 w 98"/>
                <a:gd name="T33" fmla="*/ 60 h 97"/>
                <a:gd name="T34" fmla="*/ 22 w 98"/>
                <a:gd name="T35" fmla="*/ 50 h 97"/>
                <a:gd name="T36" fmla="*/ 27 w 98"/>
                <a:gd name="T37" fmla="*/ 46 h 97"/>
                <a:gd name="T38" fmla="*/ 52 w 98"/>
                <a:gd name="T39" fmla="*/ 40 h 97"/>
                <a:gd name="T40" fmla="*/ 53 w 98"/>
                <a:gd name="T41" fmla="*/ 32 h 97"/>
                <a:gd name="T42" fmla="*/ 53 w 98"/>
                <a:gd name="T43" fmla="*/ 24 h 97"/>
                <a:gd name="T44" fmla="*/ 60 w 98"/>
                <a:gd name="T45" fmla="*/ 12 h 97"/>
                <a:gd name="T46" fmla="*/ 46 w 98"/>
                <a:gd name="T47" fmla="*/ 14 h 97"/>
                <a:gd name="T48" fmla="*/ 20 w 98"/>
                <a:gd name="T49" fmla="*/ 27 h 97"/>
                <a:gd name="T50" fmla="*/ 12 w 98"/>
                <a:gd name="T51" fmla="*/ 28 h 97"/>
                <a:gd name="T52" fmla="*/ 5 w 98"/>
                <a:gd name="T53"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97">
                  <a:moveTo>
                    <a:pt x="5" y="15"/>
                  </a:moveTo>
                  <a:cubicBezTo>
                    <a:pt x="5" y="15"/>
                    <a:pt x="7" y="18"/>
                    <a:pt x="14" y="15"/>
                  </a:cubicBezTo>
                  <a:cubicBezTo>
                    <a:pt x="20" y="13"/>
                    <a:pt x="42" y="4"/>
                    <a:pt x="48" y="3"/>
                  </a:cubicBezTo>
                  <a:cubicBezTo>
                    <a:pt x="54" y="2"/>
                    <a:pt x="64" y="2"/>
                    <a:pt x="68" y="1"/>
                  </a:cubicBezTo>
                  <a:cubicBezTo>
                    <a:pt x="71" y="0"/>
                    <a:pt x="77" y="5"/>
                    <a:pt x="78" y="8"/>
                  </a:cubicBezTo>
                  <a:cubicBezTo>
                    <a:pt x="78" y="12"/>
                    <a:pt x="63" y="25"/>
                    <a:pt x="63" y="25"/>
                  </a:cubicBezTo>
                  <a:cubicBezTo>
                    <a:pt x="63" y="25"/>
                    <a:pt x="60" y="29"/>
                    <a:pt x="67" y="35"/>
                  </a:cubicBezTo>
                  <a:cubicBezTo>
                    <a:pt x="86" y="31"/>
                    <a:pt x="86" y="31"/>
                    <a:pt x="86" y="31"/>
                  </a:cubicBezTo>
                  <a:cubicBezTo>
                    <a:pt x="86" y="31"/>
                    <a:pt x="98" y="36"/>
                    <a:pt x="93" y="44"/>
                  </a:cubicBezTo>
                  <a:cubicBezTo>
                    <a:pt x="93" y="44"/>
                    <a:pt x="86" y="43"/>
                    <a:pt x="83" y="43"/>
                  </a:cubicBezTo>
                  <a:cubicBezTo>
                    <a:pt x="80" y="44"/>
                    <a:pt x="73" y="46"/>
                    <a:pt x="73" y="46"/>
                  </a:cubicBezTo>
                  <a:cubicBezTo>
                    <a:pt x="73" y="46"/>
                    <a:pt x="74" y="69"/>
                    <a:pt x="71" y="80"/>
                  </a:cubicBezTo>
                  <a:cubicBezTo>
                    <a:pt x="67" y="91"/>
                    <a:pt x="74" y="97"/>
                    <a:pt x="52" y="84"/>
                  </a:cubicBezTo>
                  <a:cubicBezTo>
                    <a:pt x="52" y="84"/>
                    <a:pt x="44" y="74"/>
                    <a:pt x="43" y="62"/>
                  </a:cubicBezTo>
                  <a:cubicBezTo>
                    <a:pt x="43" y="62"/>
                    <a:pt x="47" y="75"/>
                    <a:pt x="57" y="73"/>
                  </a:cubicBezTo>
                  <a:cubicBezTo>
                    <a:pt x="66" y="71"/>
                    <a:pt x="63" y="47"/>
                    <a:pt x="63" y="47"/>
                  </a:cubicBezTo>
                  <a:cubicBezTo>
                    <a:pt x="63" y="47"/>
                    <a:pt x="36" y="57"/>
                    <a:pt x="33" y="60"/>
                  </a:cubicBezTo>
                  <a:cubicBezTo>
                    <a:pt x="33" y="60"/>
                    <a:pt x="26" y="62"/>
                    <a:pt x="22" y="50"/>
                  </a:cubicBezTo>
                  <a:cubicBezTo>
                    <a:pt x="22" y="50"/>
                    <a:pt x="25" y="40"/>
                    <a:pt x="27" y="46"/>
                  </a:cubicBezTo>
                  <a:cubicBezTo>
                    <a:pt x="27" y="46"/>
                    <a:pt x="28" y="51"/>
                    <a:pt x="52" y="40"/>
                  </a:cubicBezTo>
                  <a:cubicBezTo>
                    <a:pt x="52" y="40"/>
                    <a:pt x="64" y="39"/>
                    <a:pt x="53" y="32"/>
                  </a:cubicBezTo>
                  <a:cubicBezTo>
                    <a:pt x="46" y="28"/>
                    <a:pt x="53" y="25"/>
                    <a:pt x="53" y="24"/>
                  </a:cubicBezTo>
                  <a:cubicBezTo>
                    <a:pt x="53" y="22"/>
                    <a:pt x="61" y="13"/>
                    <a:pt x="60" y="12"/>
                  </a:cubicBezTo>
                  <a:cubicBezTo>
                    <a:pt x="60" y="11"/>
                    <a:pt x="50" y="12"/>
                    <a:pt x="46" y="14"/>
                  </a:cubicBezTo>
                  <a:cubicBezTo>
                    <a:pt x="41" y="16"/>
                    <a:pt x="21" y="25"/>
                    <a:pt x="20" y="27"/>
                  </a:cubicBezTo>
                  <a:cubicBezTo>
                    <a:pt x="19" y="29"/>
                    <a:pt x="16" y="29"/>
                    <a:pt x="12" y="28"/>
                  </a:cubicBezTo>
                  <a:cubicBezTo>
                    <a:pt x="8" y="27"/>
                    <a:pt x="0" y="23"/>
                    <a:pt x="5" y="1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2" name="PA-任意多边形 84">
              <a:extLst>
                <a:ext uri="{FF2B5EF4-FFF2-40B4-BE49-F238E27FC236}">
                  <a16:creationId xmlns:a16="http://schemas.microsoft.com/office/drawing/2014/main" id="{66B386CC-A6F3-4F34-8AE5-5C5CC19D254F}"/>
                </a:ext>
              </a:extLst>
            </p:cNvPr>
            <p:cNvSpPr>
              <a:spLocks noEditPoints="1"/>
            </p:cNvSpPr>
            <p:nvPr>
              <p:custDataLst>
                <p:tags r:id="rId57"/>
              </p:custDataLst>
            </p:nvPr>
          </p:nvSpPr>
          <p:spPr bwMode="auto">
            <a:xfrm>
              <a:off x="2493963" y="1731963"/>
              <a:ext cx="157163" cy="165100"/>
            </a:xfrm>
            <a:custGeom>
              <a:avLst/>
              <a:gdLst>
                <a:gd name="T0" fmla="*/ 50 w 102"/>
                <a:gd name="T1" fmla="*/ 7 h 107"/>
                <a:gd name="T2" fmla="*/ 56 w 102"/>
                <a:gd name="T3" fmla="*/ 8 h 107"/>
                <a:gd name="T4" fmla="*/ 47 w 102"/>
                <a:gd name="T5" fmla="*/ 20 h 107"/>
                <a:gd name="T6" fmla="*/ 22 w 102"/>
                <a:gd name="T7" fmla="*/ 18 h 107"/>
                <a:gd name="T8" fmla="*/ 15 w 102"/>
                <a:gd name="T9" fmla="*/ 12 h 107"/>
                <a:gd name="T10" fmla="*/ 50 w 102"/>
                <a:gd name="T11" fmla="*/ 7 h 107"/>
                <a:gd name="T12" fmla="*/ 1 w 102"/>
                <a:gd name="T13" fmla="*/ 42 h 107"/>
                <a:gd name="T14" fmla="*/ 6 w 102"/>
                <a:gd name="T15" fmla="*/ 44 h 107"/>
                <a:gd name="T16" fmla="*/ 13 w 102"/>
                <a:gd name="T17" fmla="*/ 42 h 107"/>
                <a:gd name="T18" fmla="*/ 32 w 102"/>
                <a:gd name="T19" fmla="*/ 40 h 107"/>
                <a:gd name="T20" fmla="*/ 35 w 102"/>
                <a:gd name="T21" fmla="*/ 45 h 107"/>
                <a:gd name="T22" fmla="*/ 33 w 102"/>
                <a:gd name="T23" fmla="*/ 49 h 107"/>
                <a:gd name="T24" fmla="*/ 25 w 102"/>
                <a:gd name="T25" fmla="*/ 54 h 107"/>
                <a:gd name="T26" fmla="*/ 24 w 102"/>
                <a:gd name="T27" fmla="*/ 53 h 107"/>
                <a:gd name="T28" fmla="*/ 27 w 102"/>
                <a:gd name="T29" fmla="*/ 51 h 107"/>
                <a:gd name="T30" fmla="*/ 29 w 102"/>
                <a:gd name="T31" fmla="*/ 46 h 107"/>
                <a:gd name="T32" fmla="*/ 23 w 102"/>
                <a:gd name="T33" fmla="*/ 45 h 107"/>
                <a:gd name="T34" fmla="*/ 8 w 102"/>
                <a:gd name="T35" fmla="*/ 56 h 107"/>
                <a:gd name="T36" fmla="*/ 6 w 102"/>
                <a:gd name="T37" fmla="*/ 64 h 107"/>
                <a:gd name="T38" fmla="*/ 23 w 102"/>
                <a:gd name="T39" fmla="*/ 63 h 107"/>
                <a:gd name="T40" fmla="*/ 27 w 102"/>
                <a:gd name="T41" fmla="*/ 65 h 107"/>
                <a:gd name="T42" fmla="*/ 26 w 102"/>
                <a:gd name="T43" fmla="*/ 74 h 107"/>
                <a:gd name="T44" fmla="*/ 35 w 102"/>
                <a:gd name="T45" fmla="*/ 73 h 107"/>
                <a:gd name="T46" fmla="*/ 40 w 102"/>
                <a:gd name="T47" fmla="*/ 57 h 107"/>
                <a:gd name="T48" fmla="*/ 51 w 102"/>
                <a:gd name="T49" fmla="*/ 47 h 107"/>
                <a:gd name="T50" fmla="*/ 47 w 102"/>
                <a:gd name="T51" fmla="*/ 45 h 107"/>
                <a:gd name="T52" fmla="*/ 44 w 102"/>
                <a:gd name="T53" fmla="*/ 44 h 107"/>
                <a:gd name="T54" fmla="*/ 52 w 102"/>
                <a:gd name="T55" fmla="*/ 41 h 107"/>
                <a:gd name="T56" fmla="*/ 60 w 102"/>
                <a:gd name="T57" fmla="*/ 49 h 107"/>
                <a:gd name="T58" fmla="*/ 60 w 102"/>
                <a:gd name="T59" fmla="*/ 55 h 107"/>
                <a:gd name="T60" fmla="*/ 52 w 102"/>
                <a:gd name="T61" fmla="*/ 56 h 107"/>
                <a:gd name="T62" fmla="*/ 50 w 102"/>
                <a:gd name="T63" fmla="*/ 64 h 107"/>
                <a:gd name="T64" fmla="*/ 60 w 102"/>
                <a:gd name="T65" fmla="*/ 67 h 107"/>
                <a:gd name="T66" fmla="*/ 66 w 102"/>
                <a:gd name="T67" fmla="*/ 66 h 107"/>
                <a:gd name="T68" fmla="*/ 59 w 102"/>
                <a:gd name="T69" fmla="*/ 99 h 107"/>
                <a:gd name="T70" fmla="*/ 66 w 102"/>
                <a:gd name="T71" fmla="*/ 107 h 107"/>
                <a:gd name="T72" fmla="*/ 75 w 102"/>
                <a:gd name="T73" fmla="*/ 65 h 107"/>
                <a:gd name="T74" fmla="*/ 85 w 102"/>
                <a:gd name="T75" fmla="*/ 63 h 107"/>
                <a:gd name="T76" fmla="*/ 98 w 102"/>
                <a:gd name="T77" fmla="*/ 63 h 107"/>
                <a:gd name="T78" fmla="*/ 92 w 102"/>
                <a:gd name="T79" fmla="*/ 53 h 107"/>
                <a:gd name="T80" fmla="*/ 77 w 102"/>
                <a:gd name="T81" fmla="*/ 52 h 107"/>
                <a:gd name="T82" fmla="*/ 84 w 102"/>
                <a:gd name="T83" fmla="*/ 28 h 107"/>
                <a:gd name="T84" fmla="*/ 86 w 102"/>
                <a:gd name="T85" fmla="*/ 15 h 107"/>
                <a:gd name="T86" fmla="*/ 78 w 102"/>
                <a:gd name="T87" fmla="*/ 6 h 107"/>
                <a:gd name="T88" fmla="*/ 78 w 102"/>
                <a:gd name="T89" fmla="*/ 15 h 107"/>
                <a:gd name="T90" fmla="*/ 75 w 102"/>
                <a:gd name="T91" fmla="*/ 32 h 107"/>
                <a:gd name="T92" fmla="*/ 66 w 102"/>
                <a:gd name="T93" fmla="*/ 25 h 107"/>
                <a:gd name="T94" fmla="*/ 62 w 102"/>
                <a:gd name="T95" fmla="*/ 27 h 107"/>
                <a:gd name="T96" fmla="*/ 72 w 102"/>
                <a:gd name="T97" fmla="*/ 40 h 107"/>
                <a:gd name="T98" fmla="*/ 70 w 102"/>
                <a:gd name="T99" fmla="*/ 51 h 107"/>
                <a:gd name="T100" fmla="*/ 68 w 102"/>
                <a:gd name="T101" fmla="*/ 50 h 107"/>
                <a:gd name="T102" fmla="*/ 61 w 102"/>
                <a:gd name="T103" fmla="*/ 42 h 107"/>
                <a:gd name="T104" fmla="*/ 49 w 102"/>
                <a:gd name="T105" fmla="*/ 30 h 107"/>
                <a:gd name="T106" fmla="*/ 43 w 102"/>
                <a:gd name="T107" fmla="*/ 25 h 107"/>
                <a:gd name="T108" fmla="*/ 38 w 102"/>
                <a:gd name="T109" fmla="*/ 33 h 107"/>
                <a:gd name="T110" fmla="*/ 24 w 102"/>
                <a:gd name="T111" fmla="*/ 36 h 107"/>
                <a:gd name="T112" fmla="*/ 10 w 102"/>
                <a:gd name="T113" fmla="*/ 37 h 107"/>
                <a:gd name="T114" fmla="*/ 0 w 102"/>
                <a:gd name="T115" fmla="*/ 34 h 107"/>
                <a:gd name="T116" fmla="*/ 1 w 102"/>
                <a:gd name="T117"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107">
                  <a:moveTo>
                    <a:pt x="50" y="7"/>
                  </a:moveTo>
                  <a:cubicBezTo>
                    <a:pt x="50" y="7"/>
                    <a:pt x="55" y="0"/>
                    <a:pt x="56" y="8"/>
                  </a:cubicBezTo>
                  <a:cubicBezTo>
                    <a:pt x="57" y="16"/>
                    <a:pt x="51" y="19"/>
                    <a:pt x="47" y="20"/>
                  </a:cubicBezTo>
                  <a:cubicBezTo>
                    <a:pt x="42" y="20"/>
                    <a:pt x="27" y="19"/>
                    <a:pt x="22" y="18"/>
                  </a:cubicBezTo>
                  <a:cubicBezTo>
                    <a:pt x="17" y="17"/>
                    <a:pt x="16" y="14"/>
                    <a:pt x="15" y="12"/>
                  </a:cubicBezTo>
                  <a:cubicBezTo>
                    <a:pt x="15" y="12"/>
                    <a:pt x="42" y="14"/>
                    <a:pt x="50" y="7"/>
                  </a:cubicBezTo>
                  <a:close/>
                  <a:moveTo>
                    <a:pt x="1" y="42"/>
                  </a:moveTo>
                  <a:cubicBezTo>
                    <a:pt x="2" y="45"/>
                    <a:pt x="5" y="45"/>
                    <a:pt x="6" y="44"/>
                  </a:cubicBezTo>
                  <a:cubicBezTo>
                    <a:pt x="7" y="44"/>
                    <a:pt x="7" y="44"/>
                    <a:pt x="13" y="42"/>
                  </a:cubicBezTo>
                  <a:cubicBezTo>
                    <a:pt x="19" y="39"/>
                    <a:pt x="27" y="41"/>
                    <a:pt x="32" y="40"/>
                  </a:cubicBezTo>
                  <a:cubicBezTo>
                    <a:pt x="37" y="39"/>
                    <a:pt x="35" y="43"/>
                    <a:pt x="35" y="45"/>
                  </a:cubicBezTo>
                  <a:cubicBezTo>
                    <a:pt x="35" y="46"/>
                    <a:pt x="33" y="49"/>
                    <a:pt x="33" y="49"/>
                  </a:cubicBezTo>
                  <a:cubicBezTo>
                    <a:pt x="33" y="49"/>
                    <a:pt x="30" y="53"/>
                    <a:pt x="25" y="54"/>
                  </a:cubicBezTo>
                  <a:cubicBezTo>
                    <a:pt x="20" y="56"/>
                    <a:pt x="24" y="53"/>
                    <a:pt x="24" y="53"/>
                  </a:cubicBezTo>
                  <a:cubicBezTo>
                    <a:pt x="24" y="53"/>
                    <a:pt x="27" y="51"/>
                    <a:pt x="27" y="51"/>
                  </a:cubicBezTo>
                  <a:cubicBezTo>
                    <a:pt x="28" y="51"/>
                    <a:pt x="32" y="49"/>
                    <a:pt x="29" y="46"/>
                  </a:cubicBezTo>
                  <a:cubicBezTo>
                    <a:pt x="27" y="43"/>
                    <a:pt x="23" y="45"/>
                    <a:pt x="23" y="45"/>
                  </a:cubicBezTo>
                  <a:cubicBezTo>
                    <a:pt x="23" y="45"/>
                    <a:pt x="9" y="55"/>
                    <a:pt x="8" y="56"/>
                  </a:cubicBezTo>
                  <a:cubicBezTo>
                    <a:pt x="6" y="57"/>
                    <a:pt x="2" y="58"/>
                    <a:pt x="6" y="64"/>
                  </a:cubicBezTo>
                  <a:cubicBezTo>
                    <a:pt x="10" y="70"/>
                    <a:pt x="17" y="65"/>
                    <a:pt x="23" y="63"/>
                  </a:cubicBezTo>
                  <a:cubicBezTo>
                    <a:pt x="29" y="60"/>
                    <a:pt x="27" y="65"/>
                    <a:pt x="27" y="65"/>
                  </a:cubicBezTo>
                  <a:cubicBezTo>
                    <a:pt x="26" y="74"/>
                    <a:pt x="26" y="74"/>
                    <a:pt x="26" y="74"/>
                  </a:cubicBezTo>
                  <a:cubicBezTo>
                    <a:pt x="30" y="89"/>
                    <a:pt x="35" y="73"/>
                    <a:pt x="35" y="73"/>
                  </a:cubicBezTo>
                  <a:cubicBezTo>
                    <a:pt x="35" y="73"/>
                    <a:pt x="39" y="57"/>
                    <a:pt x="40" y="57"/>
                  </a:cubicBezTo>
                  <a:cubicBezTo>
                    <a:pt x="41" y="56"/>
                    <a:pt x="50" y="51"/>
                    <a:pt x="51" y="47"/>
                  </a:cubicBezTo>
                  <a:cubicBezTo>
                    <a:pt x="52" y="42"/>
                    <a:pt x="47" y="45"/>
                    <a:pt x="47" y="45"/>
                  </a:cubicBezTo>
                  <a:cubicBezTo>
                    <a:pt x="45" y="46"/>
                    <a:pt x="44" y="44"/>
                    <a:pt x="44" y="44"/>
                  </a:cubicBezTo>
                  <a:cubicBezTo>
                    <a:pt x="47" y="36"/>
                    <a:pt x="50" y="40"/>
                    <a:pt x="52" y="41"/>
                  </a:cubicBezTo>
                  <a:cubicBezTo>
                    <a:pt x="53" y="42"/>
                    <a:pt x="57" y="47"/>
                    <a:pt x="60" y="49"/>
                  </a:cubicBezTo>
                  <a:cubicBezTo>
                    <a:pt x="62" y="51"/>
                    <a:pt x="64" y="54"/>
                    <a:pt x="60" y="55"/>
                  </a:cubicBezTo>
                  <a:cubicBezTo>
                    <a:pt x="57" y="57"/>
                    <a:pt x="52" y="56"/>
                    <a:pt x="52" y="56"/>
                  </a:cubicBezTo>
                  <a:cubicBezTo>
                    <a:pt x="43" y="53"/>
                    <a:pt x="48" y="61"/>
                    <a:pt x="50" y="64"/>
                  </a:cubicBezTo>
                  <a:cubicBezTo>
                    <a:pt x="52" y="67"/>
                    <a:pt x="59" y="68"/>
                    <a:pt x="60" y="67"/>
                  </a:cubicBezTo>
                  <a:cubicBezTo>
                    <a:pt x="62" y="65"/>
                    <a:pt x="66" y="66"/>
                    <a:pt x="66" y="66"/>
                  </a:cubicBezTo>
                  <a:cubicBezTo>
                    <a:pt x="59" y="99"/>
                    <a:pt x="59" y="99"/>
                    <a:pt x="59" y="99"/>
                  </a:cubicBezTo>
                  <a:cubicBezTo>
                    <a:pt x="60" y="107"/>
                    <a:pt x="66" y="107"/>
                    <a:pt x="66" y="107"/>
                  </a:cubicBezTo>
                  <a:cubicBezTo>
                    <a:pt x="75" y="65"/>
                    <a:pt x="75" y="65"/>
                    <a:pt x="75" y="65"/>
                  </a:cubicBezTo>
                  <a:cubicBezTo>
                    <a:pt x="79" y="61"/>
                    <a:pt x="82" y="62"/>
                    <a:pt x="85" y="63"/>
                  </a:cubicBezTo>
                  <a:cubicBezTo>
                    <a:pt x="88" y="63"/>
                    <a:pt x="93" y="64"/>
                    <a:pt x="98" y="63"/>
                  </a:cubicBezTo>
                  <a:cubicBezTo>
                    <a:pt x="102" y="62"/>
                    <a:pt x="97" y="55"/>
                    <a:pt x="92" y="53"/>
                  </a:cubicBezTo>
                  <a:cubicBezTo>
                    <a:pt x="88" y="52"/>
                    <a:pt x="77" y="52"/>
                    <a:pt x="77" y="52"/>
                  </a:cubicBezTo>
                  <a:cubicBezTo>
                    <a:pt x="77" y="49"/>
                    <a:pt x="83" y="30"/>
                    <a:pt x="84" y="28"/>
                  </a:cubicBezTo>
                  <a:cubicBezTo>
                    <a:pt x="85" y="27"/>
                    <a:pt x="88" y="19"/>
                    <a:pt x="86" y="15"/>
                  </a:cubicBezTo>
                  <a:cubicBezTo>
                    <a:pt x="84" y="10"/>
                    <a:pt x="78" y="6"/>
                    <a:pt x="78" y="6"/>
                  </a:cubicBezTo>
                  <a:cubicBezTo>
                    <a:pt x="78" y="6"/>
                    <a:pt x="78" y="12"/>
                    <a:pt x="78" y="15"/>
                  </a:cubicBezTo>
                  <a:cubicBezTo>
                    <a:pt x="79" y="18"/>
                    <a:pt x="77" y="32"/>
                    <a:pt x="75" y="32"/>
                  </a:cubicBezTo>
                  <a:cubicBezTo>
                    <a:pt x="74" y="32"/>
                    <a:pt x="69" y="26"/>
                    <a:pt x="66" y="25"/>
                  </a:cubicBezTo>
                  <a:cubicBezTo>
                    <a:pt x="64" y="24"/>
                    <a:pt x="61" y="24"/>
                    <a:pt x="62" y="27"/>
                  </a:cubicBezTo>
                  <a:cubicBezTo>
                    <a:pt x="62" y="29"/>
                    <a:pt x="72" y="40"/>
                    <a:pt x="72" y="40"/>
                  </a:cubicBezTo>
                  <a:cubicBezTo>
                    <a:pt x="70" y="51"/>
                    <a:pt x="70" y="51"/>
                    <a:pt x="70" y="51"/>
                  </a:cubicBezTo>
                  <a:cubicBezTo>
                    <a:pt x="70" y="51"/>
                    <a:pt x="68" y="51"/>
                    <a:pt x="68" y="50"/>
                  </a:cubicBezTo>
                  <a:cubicBezTo>
                    <a:pt x="68" y="48"/>
                    <a:pt x="62" y="43"/>
                    <a:pt x="61" y="42"/>
                  </a:cubicBezTo>
                  <a:cubicBezTo>
                    <a:pt x="59" y="42"/>
                    <a:pt x="51" y="34"/>
                    <a:pt x="49" y="30"/>
                  </a:cubicBezTo>
                  <a:cubicBezTo>
                    <a:pt x="47" y="26"/>
                    <a:pt x="43" y="25"/>
                    <a:pt x="43" y="25"/>
                  </a:cubicBezTo>
                  <a:cubicBezTo>
                    <a:pt x="43" y="25"/>
                    <a:pt x="42" y="30"/>
                    <a:pt x="38" y="33"/>
                  </a:cubicBezTo>
                  <a:cubicBezTo>
                    <a:pt x="35" y="37"/>
                    <a:pt x="27" y="36"/>
                    <a:pt x="24" y="36"/>
                  </a:cubicBezTo>
                  <a:cubicBezTo>
                    <a:pt x="20" y="36"/>
                    <a:pt x="14" y="37"/>
                    <a:pt x="10" y="37"/>
                  </a:cubicBezTo>
                  <a:cubicBezTo>
                    <a:pt x="6" y="37"/>
                    <a:pt x="0" y="34"/>
                    <a:pt x="0" y="34"/>
                  </a:cubicBezTo>
                  <a:cubicBezTo>
                    <a:pt x="0" y="34"/>
                    <a:pt x="0" y="40"/>
                    <a:pt x="1" y="4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3" name="PA-任意多边形 85">
              <a:extLst>
                <a:ext uri="{FF2B5EF4-FFF2-40B4-BE49-F238E27FC236}">
                  <a16:creationId xmlns:a16="http://schemas.microsoft.com/office/drawing/2014/main" id="{7FCC9AF0-12DE-46A6-B3D7-AAB73230FEA1}"/>
                </a:ext>
              </a:extLst>
            </p:cNvPr>
            <p:cNvSpPr>
              <a:spLocks/>
            </p:cNvSpPr>
            <p:nvPr>
              <p:custDataLst>
                <p:tags r:id="rId58"/>
              </p:custDataLst>
            </p:nvPr>
          </p:nvSpPr>
          <p:spPr bwMode="auto">
            <a:xfrm>
              <a:off x="2687638" y="1824038"/>
              <a:ext cx="130175" cy="106363"/>
            </a:xfrm>
            <a:custGeom>
              <a:avLst/>
              <a:gdLst>
                <a:gd name="T0" fmla="*/ 22 w 85"/>
                <a:gd name="T1" fmla="*/ 0 h 69"/>
                <a:gd name="T2" fmla="*/ 35 w 85"/>
                <a:gd name="T3" fmla="*/ 10 h 69"/>
                <a:gd name="T4" fmla="*/ 47 w 85"/>
                <a:gd name="T5" fmla="*/ 16 h 69"/>
                <a:gd name="T6" fmla="*/ 60 w 85"/>
                <a:gd name="T7" fmla="*/ 16 h 69"/>
                <a:gd name="T8" fmla="*/ 80 w 85"/>
                <a:gd name="T9" fmla="*/ 14 h 69"/>
                <a:gd name="T10" fmla="*/ 77 w 85"/>
                <a:gd name="T11" fmla="*/ 19 h 69"/>
                <a:gd name="T12" fmla="*/ 66 w 85"/>
                <a:gd name="T13" fmla="*/ 22 h 69"/>
                <a:gd name="T14" fmla="*/ 68 w 85"/>
                <a:gd name="T15" fmla="*/ 26 h 69"/>
                <a:gd name="T16" fmla="*/ 57 w 85"/>
                <a:gd name="T17" fmla="*/ 26 h 69"/>
                <a:gd name="T18" fmla="*/ 50 w 85"/>
                <a:gd name="T19" fmla="*/ 31 h 69"/>
                <a:gd name="T20" fmla="*/ 53 w 85"/>
                <a:gd name="T21" fmla="*/ 37 h 69"/>
                <a:gd name="T22" fmla="*/ 51 w 85"/>
                <a:gd name="T23" fmla="*/ 42 h 69"/>
                <a:gd name="T24" fmla="*/ 37 w 85"/>
                <a:gd name="T25" fmla="*/ 43 h 69"/>
                <a:gd name="T26" fmla="*/ 12 w 85"/>
                <a:gd name="T27" fmla="*/ 69 h 69"/>
                <a:gd name="T28" fmla="*/ 6 w 85"/>
                <a:gd name="T29" fmla="*/ 65 h 69"/>
                <a:gd name="T30" fmla="*/ 9 w 85"/>
                <a:gd name="T31" fmla="*/ 46 h 69"/>
                <a:gd name="T32" fmla="*/ 11 w 85"/>
                <a:gd name="T33" fmla="*/ 34 h 69"/>
                <a:gd name="T34" fmla="*/ 38 w 85"/>
                <a:gd name="T35" fmla="*/ 31 h 69"/>
                <a:gd name="T36" fmla="*/ 49 w 85"/>
                <a:gd name="T37" fmla="*/ 23 h 69"/>
                <a:gd name="T38" fmla="*/ 37 w 85"/>
                <a:gd name="T39" fmla="*/ 16 h 69"/>
                <a:gd name="T40" fmla="*/ 22 w 85"/>
                <a:gd name="T4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69">
                  <a:moveTo>
                    <a:pt x="22" y="0"/>
                  </a:moveTo>
                  <a:cubicBezTo>
                    <a:pt x="22" y="0"/>
                    <a:pt x="30" y="8"/>
                    <a:pt x="35" y="10"/>
                  </a:cubicBezTo>
                  <a:cubicBezTo>
                    <a:pt x="41" y="12"/>
                    <a:pt x="44" y="13"/>
                    <a:pt x="47" y="16"/>
                  </a:cubicBezTo>
                  <a:cubicBezTo>
                    <a:pt x="51" y="18"/>
                    <a:pt x="53" y="19"/>
                    <a:pt x="60" y="16"/>
                  </a:cubicBezTo>
                  <a:cubicBezTo>
                    <a:pt x="67" y="14"/>
                    <a:pt x="75" y="10"/>
                    <a:pt x="80" y="14"/>
                  </a:cubicBezTo>
                  <a:cubicBezTo>
                    <a:pt x="85" y="19"/>
                    <a:pt x="80" y="21"/>
                    <a:pt x="77" y="19"/>
                  </a:cubicBezTo>
                  <a:cubicBezTo>
                    <a:pt x="74" y="17"/>
                    <a:pt x="67" y="20"/>
                    <a:pt x="66" y="22"/>
                  </a:cubicBezTo>
                  <a:cubicBezTo>
                    <a:pt x="64" y="25"/>
                    <a:pt x="70" y="26"/>
                    <a:pt x="68" y="26"/>
                  </a:cubicBezTo>
                  <a:cubicBezTo>
                    <a:pt x="66" y="26"/>
                    <a:pt x="61" y="26"/>
                    <a:pt x="57" y="26"/>
                  </a:cubicBezTo>
                  <a:cubicBezTo>
                    <a:pt x="53" y="26"/>
                    <a:pt x="50" y="31"/>
                    <a:pt x="50" y="31"/>
                  </a:cubicBezTo>
                  <a:cubicBezTo>
                    <a:pt x="50" y="31"/>
                    <a:pt x="55" y="35"/>
                    <a:pt x="53" y="37"/>
                  </a:cubicBezTo>
                  <a:cubicBezTo>
                    <a:pt x="52" y="39"/>
                    <a:pt x="51" y="42"/>
                    <a:pt x="51" y="42"/>
                  </a:cubicBezTo>
                  <a:cubicBezTo>
                    <a:pt x="51" y="42"/>
                    <a:pt x="41" y="40"/>
                    <a:pt x="37" y="43"/>
                  </a:cubicBezTo>
                  <a:cubicBezTo>
                    <a:pt x="33" y="45"/>
                    <a:pt x="12" y="69"/>
                    <a:pt x="12" y="69"/>
                  </a:cubicBezTo>
                  <a:cubicBezTo>
                    <a:pt x="12" y="69"/>
                    <a:pt x="7" y="69"/>
                    <a:pt x="6" y="65"/>
                  </a:cubicBezTo>
                  <a:cubicBezTo>
                    <a:pt x="5" y="60"/>
                    <a:pt x="9" y="46"/>
                    <a:pt x="9" y="46"/>
                  </a:cubicBezTo>
                  <a:cubicBezTo>
                    <a:pt x="9" y="46"/>
                    <a:pt x="0" y="37"/>
                    <a:pt x="11" y="34"/>
                  </a:cubicBezTo>
                  <a:cubicBezTo>
                    <a:pt x="11" y="34"/>
                    <a:pt x="36" y="32"/>
                    <a:pt x="38" y="31"/>
                  </a:cubicBezTo>
                  <a:cubicBezTo>
                    <a:pt x="40" y="31"/>
                    <a:pt x="49" y="24"/>
                    <a:pt x="49" y="23"/>
                  </a:cubicBezTo>
                  <a:cubicBezTo>
                    <a:pt x="49" y="23"/>
                    <a:pt x="44" y="17"/>
                    <a:pt x="37" y="16"/>
                  </a:cubicBezTo>
                  <a:cubicBezTo>
                    <a:pt x="30" y="15"/>
                    <a:pt x="24" y="9"/>
                    <a:pt x="22"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4" name="PA-任意多边形 86">
              <a:extLst>
                <a:ext uri="{FF2B5EF4-FFF2-40B4-BE49-F238E27FC236}">
                  <a16:creationId xmlns:a16="http://schemas.microsoft.com/office/drawing/2014/main" id="{027C0986-0C29-43EC-8F01-3A0C83373D85}"/>
                </a:ext>
              </a:extLst>
            </p:cNvPr>
            <p:cNvSpPr>
              <a:spLocks/>
            </p:cNvSpPr>
            <p:nvPr>
              <p:custDataLst>
                <p:tags r:id="rId59"/>
              </p:custDataLst>
            </p:nvPr>
          </p:nvSpPr>
          <p:spPr bwMode="auto">
            <a:xfrm>
              <a:off x="2705101" y="1884363"/>
              <a:ext cx="28575" cy="30163"/>
            </a:xfrm>
            <a:custGeom>
              <a:avLst/>
              <a:gdLst>
                <a:gd name="T0" fmla="*/ 19 w 19"/>
                <a:gd name="T1" fmla="*/ 2 h 20"/>
                <a:gd name="T2" fmla="*/ 4 w 19"/>
                <a:gd name="T3" fmla="*/ 19 h 20"/>
                <a:gd name="T4" fmla="*/ 1 w 19"/>
                <a:gd name="T5" fmla="*/ 15 h 20"/>
                <a:gd name="T6" fmla="*/ 2 w 19"/>
                <a:gd name="T7" fmla="*/ 7 h 20"/>
                <a:gd name="T8" fmla="*/ 19 w 19"/>
                <a:gd name="T9" fmla="*/ 2 h 20"/>
              </a:gdLst>
              <a:ahLst/>
              <a:cxnLst>
                <a:cxn ang="0">
                  <a:pos x="T0" y="T1"/>
                </a:cxn>
                <a:cxn ang="0">
                  <a:pos x="T2" y="T3"/>
                </a:cxn>
                <a:cxn ang="0">
                  <a:pos x="T4" y="T5"/>
                </a:cxn>
                <a:cxn ang="0">
                  <a:pos x="T6" y="T7"/>
                </a:cxn>
                <a:cxn ang="0">
                  <a:pos x="T8" y="T9"/>
                </a:cxn>
              </a:cxnLst>
              <a:rect l="0" t="0" r="r" b="b"/>
              <a:pathLst>
                <a:path w="19" h="20">
                  <a:moveTo>
                    <a:pt x="19" y="2"/>
                  </a:moveTo>
                  <a:cubicBezTo>
                    <a:pt x="19" y="2"/>
                    <a:pt x="6" y="17"/>
                    <a:pt x="4" y="19"/>
                  </a:cubicBezTo>
                  <a:cubicBezTo>
                    <a:pt x="2" y="20"/>
                    <a:pt x="0" y="18"/>
                    <a:pt x="1" y="15"/>
                  </a:cubicBezTo>
                  <a:cubicBezTo>
                    <a:pt x="1" y="11"/>
                    <a:pt x="1" y="8"/>
                    <a:pt x="2" y="7"/>
                  </a:cubicBezTo>
                  <a:cubicBezTo>
                    <a:pt x="2" y="7"/>
                    <a:pt x="17" y="0"/>
                    <a:pt x="19" y="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5" name="PA-任意多边形 87">
              <a:extLst>
                <a:ext uri="{FF2B5EF4-FFF2-40B4-BE49-F238E27FC236}">
                  <a16:creationId xmlns:a16="http://schemas.microsoft.com/office/drawing/2014/main" id="{5C0F7C8E-A200-406E-A7F4-83C73C2378C0}"/>
                </a:ext>
              </a:extLst>
            </p:cNvPr>
            <p:cNvSpPr>
              <a:spLocks noEditPoints="1"/>
            </p:cNvSpPr>
            <p:nvPr>
              <p:custDataLst>
                <p:tags r:id="rId60"/>
              </p:custDataLst>
            </p:nvPr>
          </p:nvSpPr>
          <p:spPr bwMode="auto">
            <a:xfrm>
              <a:off x="2738438" y="1863726"/>
              <a:ext cx="104775" cy="128588"/>
            </a:xfrm>
            <a:custGeom>
              <a:avLst/>
              <a:gdLst>
                <a:gd name="T0" fmla="*/ 44 w 68"/>
                <a:gd name="T1" fmla="*/ 65 h 83"/>
                <a:gd name="T2" fmla="*/ 37 w 68"/>
                <a:gd name="T3" fmla="*/ 51 h 83"/>
                <a:gd name="T4" fmla="*/ 46 w 68"/>
                <a:gd name="T5" fmla="*/ 41 h 83"/>
                <a:gd name="T6" fmla="*/ 44 w 68"/>
                <a:gd name="T7" fmla="*/ 27 h 83"/>
                <a:gd name="T8" fmla="*/ 52 w 68"/>
                <a:gd name="T9" fmla="*/ 25 h 83"/>
                <a:gd name="T10" fmla="*/ 65 w 68"/>
                <a:gd name="T11" fmla="*/ 26 h 83"/>
                <a:gd name="T12" fmla="*/ 59 w 68"/>
                <a:gd name="T13" fmla="*/ 14 h 83"/>
                <a:gd name="T14" fmla="*/ 64 w 68"/>
                <a:gd name="T15" fmla="*/ 10 h 83"/>
                <a:gd name="T16" fmla="*/ 62 w 68"/>
                <a:gd name="T17" fmla="*/ 0 h 83"/>
                <a:gd name="T18" fmla="*/ 50 w 68"/>
                <a:gd name="T19" fmla="*/ 11 h 83"/>
                <a:gd name="T20" fmla="*/ 34 w 68"/>
                <a:gd name="T21" fmla="*/ 8 h 83"/>
                <a:gd name="T22" fmla="*/ 29 w 68"/>
                <a:gd name="T23" fmla="*/ 11 h 83"/>
                <a:gd name="T24" fmla="*/ 35 w 68"/>
                <a:gd name="T25" fmla="*/ 18 h 83"/>
                <a:gd name="T26" fmla="*/ 36 w 68"/>
                <a:gd name="T27" fmla="*/ 22 h 83"/>
                <a:gd name="T28" fmla="*/ 31 w 68"/>
                <a:gd name="T29" fmla="*/ 24 h 83"/>
                <a:gd name="T30" fmla="*/ 27 w 68"/>
                <a:gd name="T31" fmla="*/ 23 h 83"/>
                <a:gd name="T32" fmla="*/ 25 w 68"/>
                <a:gd name="T33" fmla="*/ 13 h 83"/>
                <a:gd name="T34" fmla="*/ 19 w 68"/>
                <a:gd name="T35" fmla="*/ 19 h 83"/>
                <a:gd name="T36" fmla="*/ 15 w 68"/>
                <a:gd name="T37" fmla="*/ 22 h 83"/>
                <a:gd name="T38" fmla="*/ 19 w 68"/>
                <a:gd name="T39" fmla="*/ 22 h 83"/>
                <a:gd name="T40" fmla="*/ 24 w 68"/>
                <a:gd name="T41" fmla="*/ 38 h 83"/>
                <a:gd name="T42" fmla="*/ 19 w 68"/>
                <a:gd name="T43" fmla="*/ 44 h 83"/>
                <a:gd name="T44" fmla="*/ 9 w 68"/>
                <a:gd name="T45" fmla="*/ 36 h 83"/>
                <a:gd name="T46" fmla="*/ 6 w 68"/>
                <a:gd name="T47" fmla="*/ 28 h 83"/>
                <a:gd name="T48" fmla="*/ 13 w 68"/>
                <a:gd name="T49" fmla="*/ 53 h 83"/>
                <a:gd name="T50" fmla="*/ 30 w 68"/>
                <a:gd name="T51" fmla="*/ 57 h 83"/>
                <a:gd name="T52" fmla="*/ 39 w 68"/>
                <a:gd name="T53" fmla="*/ 77 h 83"/>
                <a:gd name="T54" fmla="*/ 44 w 68"/>
                <a:gd name="T55" fmla="*/ 81 h 83"/>
                <a:gd name="T56" fmla="*/ 44 w 68"/>
                <a:gd name="T57" fmla="*/ 65 h 83"/>
                <a:gd name="T58" fmla="*/ 32 w 68"/>
                <a:gd name="T59" fmla="*/ 40 h 83"/>
                <a:gd name="T60" fmla="*/ 32 w 68"/>
                <a:gd name="T61" fmla="*/ 34 h 83"/>
                <a:gd name="T62" fmla="*/ 38 w 68"/>
                <a:gd name="T63" fmla="*/ 39 h 83"/>
                <a:gd name="T64" fmla="*/ 32 w 68"/>
                <a:gd name="T65" fmla="*/ 4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83">
                  <a:moveTo>
                    <a:pt x="44" y="65"/>
                  </a:moveTo>
                  <a:cubicBezTo>
                    <a:pt x="42" y="57"/>
                    <a:pt x="35" y="52"/>
                    <a:pt x="37" y="51"/>
                  </a:cubicBezTo>
                  <a:cubicBezTo>
                    <a:pt x="38" y="50"/>
                    <a:pt x="44" y="46"/>
                    <a:pt x="46" y="41"/>
                  </a:cubicBezTo>
                  <a:cubicBezTo>
                    <a:pt x="48" y="36"/>
                    <a:pt x="44" y="27"/>
                    <a:pt x="44" y="27"/>
                  </a:cubicBezTo>
                  <a:cubicBezTo>
                    <a:pt x="44" y="27"/>
                    <a:pt x="47" y="24"/>
                    <a:pt x="52" y="25"/>
                  </a:cubicBezTo>
                  <a:cubicBezTo>
                    <a:pt x="57" y="26"/>
                    <a:pt x="63" y="30"/>
                    <a:pt x="65" y="26"/>
                  </a:cubicBezTo>
                  <a:cubicBezTo>
                    <a:pt x="68" y="23"/>
                    <a:pt x="59" y="15"/>
                    <a:pt x="59" y="14"/>
                  </a:cubicBezTo>
                  <a:cubicBezTo>
                    <a:pt x="60" y="13"/>
                    <a:pt x="61" y="13"/>
                    <a:pt x="64" y="10"/>
                  </a:cubicBezTo>
                  <a:cubicBezTo>
                    <a:pt x="67" y="7"/>
                    <a:pt x="62" y="0"/>
                    <a:pt x="62" y="0"/>
                  </a:cubicBezTo>
                  <a:cubicBezTo>
                    <a:pt x="62" y="0"/>
                    <a:pt x="53" y="10"/>
                    <a:pt x="50" y="11"/>
                  </a:cubicBezTo>
                  <a:cubicBezTo>
                    <a:pt x="47" y="12"/>
                    <a:pt x="41" y="12"/>
                    <a:pt x="34" y="8"/>
                  </a:cubicBezTo>
                  <a:cubicBezTo>
                    <a:pt x="28" y="5"/>
                    <a:pt x="29" y="9"/>
                    <a:pt x="29" y="11"/>
                  </a:cubicBezTo>
                  <a:cubicBezTo>
                    <a:pt x="29" y="13"/>
                    <a:pt x="33" y="19"/>
                    <a:pt x="35" y="18"/>
                  </a:cubicBezTo>
                  <a:cubicBezTo>
                    <a:pt x="38" y="18"/>
                    <a:pt x="37" y="21"/>
                    <a:pt x="36" y="22"/>
                  </a:cubicBezTo>
                  <a:cubicBezTo>
                    <a:pt x="36" y="23"/>
                    <a:pt x="32" y="23"/>
                    <a:pt x="31" y="24"/>
                  </a:cubicBezTo>
                  <a:cubicBezTo>
                    <a:pt x="30" y="26"/>
                    <a:pt x="27" y="31"/>
                    <a:pt x="27" y="23"/>
                  </a:cubicBezTo>
                  <a:cubicBezTo>
                    <a:pt x="27" y="16"/>
                    <a:pt x="25" y="13"/>
                    <a:pt x="25" y="13"/>
                  </a:cubicBezTo>
                  <a:cubicBezTo>
                    <a:pt x="25" y="13"/>
                    <a:pt x="20" y="18"/>
                    <a:pt x="19" y="19"/>
                  </a:cubicBezTo>
                  <a:cubicBezTo>
                    <a:pt x="18" y="20"/>
                    <a:pt x="15" y="22"/>
                    <a:pt x="15" y="22"/>
                  </a:cubicBezTo>
                  <a:cubicBezTo>
                    <a:pt x="18" y="21"/>
                    <a:pt x="19" y="22"/>
                    <a:pt x="19" y="22"/>
                  </a:cubicBezTo>
                  <a:cubicBezTo>
                    <a:pt x="19" y="22"/>
                    <a:pt x="23" y="30"/>
                    <a:pt x="24" y="38"/>
                  </a:cubicBezTo>
                  <a:cubicBezTo>
                    <a:pt x="25" y="46"/>
                    <a:pt x="19" y="44"/>
                    <a:pt x="19" y="44"/>
                  </a:cubicBezTo>
                  <a:cubicBezTo>
                    <a:pt x="19" y="44"/>
                    <a:pt x="11" y="40"/>
                    <a:pt x="9" y="36"/>
                  </a:cubicBezTo>
                  <a:cubicBezTo>
                    <a:pt x="6" y="31"/>
                    <a:pt x="6" y="28"/>
                    <a:pt x="6" y="28"/>
                  </a:cubicBezTo>
                  <a:cubicBezTo>
                    <a:pt x="0" y="40"/>
                    <a:pt x="10" y="52"/>
                    <a:pt x="13" y="53"/>
                  </a:cubicBezTo>
                  <a:cubicBezTo>
                    <a:pt x="15" y="54"/>
                    <a:pt x="30" y="53"/>
                    <a:pt x="30" y="57"/>
                  </a:cubicBezTo>
                  <a:cubicBezTo>
                    <a:pt x="30" y="61"/>
                    <a:pt x="39" y="77"/>
                    <a:pt x="39" y="77"/>
                  </a:cubicBezTo>
                  <a:cubicBezTo>
                    <a:pt x="39" y="77"/>
                    <a:pt x="40" y="83"/>
                    <a:pt x="44" y="81"/>
                  </a:cubicBezTo>
                  <a:cubicBezTo>
                    <a:pt x="51" y="79"/>
                    <a:pt x="44" y="65"/>
                    <a:pt x="44" y="65"/>
                  </a:cubicBezTo>
                  <a:close/>
                  <a:moveTo>
                    <a:pt x="32" y="40"/>
                  </a:moveTo>
                  <a:cubicBezTo>
                    <a:pt x="31" y="38"/>
                    <a:pt x="31" y="35"/>
                    <a:pt x="32" y="34"/>
                  </a:cubicBezTo>
                  <a:cubicBezTo>
                    <a:pt x="32" y="34"/>
                    <a:pt x="40" y="36"/>
                    <a:pt x="38" y="39"/>
                  </a:cubicBezTo>
                  <a:cubicBezTo>
                    <a:pt x="35" y="43"/>
                    <a:pt x="33" y="41"/>
                    <a:pt x="32" y="4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6" name="PA-任意多边形 88">
              <a:extLst>
                <a:ext uri="{FF2B5EF4-FFF2-40B4-BE49-F238E27FC236}">
                  <a16:creationId xmlns:a16="http://schemas.microsoft.com/office/drawing/2014/main" id="{553CD85C-BC76-4083-885F-52DCE8770271}"/>
                </a:ext>
              </a:extLst>
            </p:cNvPr>
            <p:cNvSpPr>
              <a:spLocks/>
            </p:cNvSpPr>
            <p:nvPr>
              <p:custDataLst>
                <p:tags r:id="rId61"/>
              </p:custDataLst>
            </p:nvPr>
          </p:nvSpPr>
          <p:spPr bwMode="auto">
            <a:xfrm>
              <a:off x="2843213" y="1989138"/>
              <a:ext cx="152400" cy="147638"/>
            </a:xfrm>
            <a:custGeom>
              <a:avLst/>
              <a:gdLst>
                <a:gd name="T0" fmla="*/ 54 w 99"/>
                <a:gd name="T1" fmla="*/ 0 h 96"/>
                <a:gd name="T2" fmla="*/ 59 w 99"/>
                <a:gd name="T3" fmla="*/ 10 h 96"/>
                <a:gd name="T4" fmla="*/ 68 w 99"/>
                <a:gd name="T5" fmla="*/ 20 h 96"/>
                <a:gd name="T6" fmla="*/ 83 w 99"/>
                <a:gd name="T7" fmla="*/ 19 h 96"/>
                <a:gd name="T8" fmla="*/ 92 w 99"/>
                <a:gd name="T9" fmla="*/ 16 h 96"/>
                <a:gd name="T10" fmla="*/ 94 w 99"/>
                <a:gd name="T11" fmla="*/ 9 h 96"/>
                <a:gd name="T12" fmla="*/ 98 w 99"/>
                <a:gd name="T13" fmla="*/ 20 h 96"/>
                <a:gd name="T14" fmla="*/ 87 w 99"/>
                <a:gd name="T15" fmla="*/ 31 h 96"/>
                <a:gd name="T16" fmla="*/ 78 w 99"/>
                <a:gd name="T17" fmla="*/ 33 h 96"/>
                <a:gd name="T18" fmla="*/ 83 w 99"/>
                <a:gd name="T19" fmla="*/ 53 h 96"/>
                <a:gd name="T20" fmla="*/ 72 w 99"/>
                <a:gd name="T21" fmla="*/ 55 h 96"/>
                <a:gd name="T22" fmla="*/ 65 w 99"/>
                <a:gd name="T23" fmla="*/ 45 h 96"/>
                <a:gd name="T24" fmla="*/ 56 w 99"/>
                <a:gd name="T25" fmla="*/ 48 h 96"/>
                <a:gd name="T26" fmla="*/ 54 w 99"/>
                <a:gd name="T27" fmla="*/ 74 h 96"/>
                <a:gd name="T28" fmla="*/ 50 w 99"/>
                <a:gd name="T29" fmla="*/ 95 h 96"/>
                <a:gd name="T30" fmla="*/ 42 w 99"/>
                <a:gd name="T31" fmla="*/ 75 h 96"/>
                <a:gd name="T32" fmla="*/ 46 w 99"/>
                <a:gd name="T33" fmla="*/ 41 h 96"/>
                <a:gd name="T34" fmla="*/ 18 w 99"/>
                <a:gd name="T35" fmla="*/ 46 h 96"/>
                <a:gd name="T36" fmla="*/ 8 w 99"/>
                <a:gd name="T37" fmla="*/ 20 h 96"/>
                <a:gd name="T38" fmla="*/ 24 w 99"/>
                <a:gd name="T39" fmla="*/ 11 h 96"/>
                <a:gd name="T40" fmla="*/ 34 w 99"/>
                <a:gd name="T41" fmla="*/ 27 h 96"/>
                <a:gd name="T42" fmla="*/ 47 w 99"/>
                <a:gd name="T43" fmla="*/ 23 h 96"/>
                <a:gd name="T44" fmla="*/ 54 w 99"/>
                <a:gd name="T4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96">
                  <a:moveTo>
                    <a:pt x="54" y="0"/>
                  </a:moveTo>
                  <a:cubicBezTo>
                    <a:pt x="54" y="0"/>
                    <a:pt x="57" y="8"/>
                    <a:pt x="59" y="10"/>
                  </a:cubicBezTo>
                  <a:cubicBezTo>
                    <a:pt x="61" y="12"/>
                    <a:pt x="67" y="19"/>
                    <a:pt x="68" y="20"/>
                  </a:cubicBezTo>
                  <a:cubicBezTo>
                    <a:pt x="70" y="20"/>
                    <a:pt x="81" y="20"/>
                    <a:pt x="83" y="19"/>
                  </a:cubicBezTo>
                  <a:cubicBezTo>
                    <a:pt x="85" y="18"/>
                    <a:pt x="90" y="19"/>
                    <a:pt x="92" y="16"/>
                  </a:cubicBezTo>
                  <a:cubicBezTo>
                    <a:pt x="93" y="14"/>
                    <a:pt x="94" y="9"/>
                    <a:pt x="94" y="9"/>
                  </a:cubicBezTo>
                  <a:cubicBezTo>
                    <a:pt x="94" y="9"/>
                    <a:pt x="99" y="13"/>
                    <a:pt x="98" y="20"/>
                  </a:cubicBezTo>
                  <a:cubicBezTo>
                    <a:pt x="98" y="26"/>
                    <a:pt x="92" y="30"/>
                    <a:pt x="87" y="31"/>
                  </a:cubicBezTo>
                  <a:cubicBezTo>
                    <a:pt x="82" y="33"/>
                    <a:pt x="78" y="33"/>
                    <a:pt x="78" y="33"/>
                  </a:cubicBezTo>
                  <a:cubicBezTo>
                    <a:pt x="78" y="33"/>
                    <a:pt x="87" y="44"/>
                    <a:pt x="83" y="53"/>
                  </a:cubicBezTo>
                  <a:cubicBezTo>
                    <a:pt x="78" y="61"/>
                    <a:pt x="74" y="60"/>
                    <a:pt x="72" y="55"/>
                  </a:cubicBezTo>
                  <a:cubicBezTo>
                    <a:pt x="70" y="51"/>
                    <a:pt x="66" y="47"/>
                    <a:pt x="65" y="45"/>
                  </a:cubicBezTo>
                  <a:cubicBezTo>
                    <a:pt x="64" y="44"/>
                    <a:pt x="58" y="37"/>
                    <a:pt x="56" y="48"/>
                  </a:cubicBezTo>
                  <a:cubicBezTo>
                    <a:pt x="53" y="59"/>
                    <a:pt x="52" y="68"/>
                    <a:pt x="54" y="74"/>
                  </a:cubicBezTo>
                  <a:cubicBezTo>
                    <a:pt x="55" y="80"/>
                    <a:pt x="58" y="94"/>
                    <a:pt x="50" y="95"/>
                  </a:cubicBezTo>
                  <a:cubicBezTo>
                    <a:pt x="42" y="96"/>
                    <a:pt x="41" y="83"/>
                    <a:pt x="42" y="75"/>
                  </a:cubicBezTo>
                  <a:cubicBezTo>
                    <a:pt x="42" y="67"/>
                    <a:pt x="46" y="44"/>
                    <a:pt x="46" y="41"/>
                  </a:cubicBezTo>
                  <a:cubicBezTo>
                    <a:pt x="46" y="41"/>
                    <a:pt x="25" y="49"/>
                    <a:pt x="18" y="46"/>
                  </a:cubicBezTo>
                  <a:cubicBezTo>
                    <a:pt x="11" y="44"/>
                    <a:pt x="0" y="32"/>
                    <a:pt x="8" y="20"/>
                  </a:cubicBezTo>
                  <a:cubicBezTo>
                    <a:pt x="18" y="9"/>
                    <a:pt x="24" y="11"/>
                    <a:pt x="24" y="11"/>
                  </a:cubicBezTo>
                  <a:cubicBezTo>
                    <a:pt x="24" y="11"/>
                    <a:pt x="26" y="27"/>
                    <a:pt x="34" y="27"/>
                  </a:cubicBezTo>
                  <a:cubicBezTo>
                    <a:pt x="42" y="26"/>
                    <a:pt x="47" y="23"/>
                    <a:pt x="47" y="23"/>
                  </a:cubicBezTo>
                  <a:cubicBezTo>
                    <a:pt x="47" y="23"/>
                    <a:pt x="40" y="13"/>
                    <a:pt x="54"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7" name="PA-任意多边形 89">
              <a:extLst>
                <a:ext uri="{FF2B5EF4-FFF2-40B4-BE49-F238E27FC236}">
                  <a16:creationId xmlns:a16="http://schemas.microsoft.com/office/drawing/2014/main" id="{3A8FC69F-BF1B-496A-911B-31CEBC89B07D}"/>
                </a:ext>
              </a:extLst>
            </p:cNvPr>
            <p:cNvSpPr>
              <a:spLocks/>
            </p:cNvSpPr>
            <p:nvPr>
              <p:custDataLst>
                <p:tags r:id="rId62"/>
              </p:custDataLst>
            </p:nvPr>
          </p:nvSpPr>
          <p:spPr bwMode="auto">
            <a:xfrm>
              <a:off x="2951163" y="2163763"/>
              <a:ext cx="146050" cy="139700"/>
            </a:xfrm>
            <a:custGeom>
              <a:avLst/>
              <a:gdLst>
                <a:gd name="T0" fmla="*/ 58 w 95"/>
                <a:gd name="T1" fmla="*/ 6 h 90"/>
                <a:gd name="T2" fmla="*/ 15 w 95"/>
                <a:gd name="T3" fmla="*/ 2 h 90"/>
                <a:gd name="T4" fmla="*/ 8 w 95"/>
                <a:gd name="T5" fmla="*/ 0 h 90"/>
                <a:gd name="T6" fmla="*/ 3 w 95"/>
                <a:gd name="T7" fmla="*/ 9 h 90"/>
                <a:gd name="T8" fmla="*/ 8 w 95"/>
                <a:gd name="T9" fmla="*/ 11 h 90"/>
                <a:gd name="T10" fmla="*/ 37 w 95"/>
                <a:gd name="T11" fmla="*/ 11 h 90"/>
                <a:gd name="T12" fmla="*/ 57 w 95"/>
                <a:gd name="T13" fmla="*/ 45 h 90"/>
                <a:gd name="T14" fmla="*/ 61 w 95"/>
                <a:gd name="T15" fmla="*/ 64 h 90"/>
                <a:gd name="T16" fmla="*/ 53 w 95"/>
                <a:gd name="T17" fmla="*/ 66 h 90"/>
                <a:gd name="T18" fmla="*/ 48 w 95"/>
                <a:gd name="T19" fmla="*/ 76 h 90"/>
                <a:gd name="T20" fmla="*/ 63 w 95"/>
                <a:gd name="T21" fmla="*/ 81 h 90"/>
                <a:gd name="T22" fmla="*/ 70 w 95"/>
                <a:gd name="T23" fmla="*/ 68 h 90"/>
                <a:gd name="T24" fmla="*/ 66 w 95"/>
                <a:gd name="T25" fmla="*/ 47 h 90"/>
                <a:gd name="T26" fmla="*/ 86 w 95"/>
                <a:gd name="T27" fmla="*/ 55 h 90"/>
                <a:gd name="T28" fmla="*/ 89 w 95"/>
                <a:gd name="T29" fmla="*/ 39 h 90"/>
                <a:gd name="T30" fmla="*/ 82 w 95"/>
                <a:gd name="T31" fmla="*/ 34 h 90"/>
                <a:gd name="T32" fmla="*/ 74 w 95"/>
                <a:gd name="T33" fmla="*/ 19 h 90"/>
                <a:gd name="T34" fmla="*/ 76 w 95"/>
                <a:gd name="T35" fmla="*/ 14 h 90"/>
                <a:gd name="T36" fmla="*/ 66 w 95"/>
                <a:gd name="T37" fmla="*/ 17 h 90"/>
                <a:gd name="T38" fmla="*/ 69 w 95"/>
                <a:gd name="T39" fmla="*/ 24 h 90"/>
                <a:gd name="T40" fmla="*/ 75 w 95"/>
                <a:gd name="T41" fmla="*/ 30 h 90"/>
                <a:gd name="T42" fmla="*/ 75 w 95"/>
                <a:gd name="T43" fmla="*/ 38 h 90"/>
                <a:gd name="T44" fmla="*/ 84 w 95"/>
                <a:gd name="T45" fmla="*/ 39 h 90"/>
                <a:gd name="T46" fmla="*/ 88 w 95"/>
                <a:gd name="T47" fmla="*/ 45 h 90"/>
                <a:gd name="T48" fmla="*/ 77 w 95"/>
                <a:gd name="T49" fmla="*/ 42 h 90"/>
                <a:gd name="T50" fmla="*/ 55 w 95"/>
                <a:gd name="T51" fmla="*/ 28 h 90"/>
                <a:gd name="T52" fmla="*/ 47 w 95"/>
                <a:gd name="T53" fmla="*/ 12 h 90"/>
                <a:gd name="T54" fmla="*/ 58 w 95"/>
                <a:gd name="T55"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90">
                  <a:moveTo>
                    <a:pt x="58" y="6"/>
                  </a:moveTo>
                  <a:cubicBezTo>
                    <a:pt x="58" y="6"/>
                    <a:pt x="20" y="3"/>
                    <a:pt x="15" y="2"/>
                  </a:cubicBezTo>
                  <a:cubicBezTo>
                    <a:pt x="10" y="1"/>
                    <a:pt x="8" y="0"/>
                    <a:pt x="8" y="0"/>
                  </a:cubicBezTo>
                  <a:cubicBezTo>
                    <a:pt x="8" y="0"/>
                    <a:pt x="3" y="1"/>
                    <a:pt x="3" y="9"/>
                  </a:cubicBezTo>
                  <a:cubicBezTo>
                    <a:pt x="3" y="9"/>
                    <a:pt x="0" y="11"/>
                    <a:pt x="8" y="11"/>
                  </a:cubicBezTo>
                  <a:cubicBezTo>
                    <a:pt x="16" y="10"/>
                    <a:pt x="36" y="10"/>
                    <a:pt x="37" y="11"/>
                  </a:cubicBezTo>
                  <a:cubicBezTo>
                    <a:pt x="38" y="12"/>
                    <a:pt x="56" y="41"/>
                    <a:pt x="57" y="45"/>
                  </a:cubicBezTo>
                  <a:cubicBezTo>
                    <a:pt x="59" y="48"/>
                    <a:pt x="62" y="60"/>
                    <a:pt x="61" y="64"/>
                  </a:cubicBezTo>
                  <a:cubicBezTo>
                    <a:pt x="59" y="68"/>
                    <a:pt x="54" y="69"/>
                    <a:pt x="53" y="66"/>
                  </a:cubicBezTo>
                  <a:cubicBezTo>
                    <a:pt x="53" y="66"/>
                    <a:pt x="44" y="66"/>
                    <a:pt x="48" y="76"/>
                  </a:cubicBezTo>
                  <a:cubicBezTo>
                    <a:pt x="51" y="85"/>
                    <a:pt x="56" y="90"/>
                    <a:pt x="63" y="81"/>
                  </a:cubicBezTo>
                  <a:cubicBezTo>
                    <a:pt x="70" y="72"/>
                    <a:pt x="70" y="68"/>
                    <a:pt x="70" y="68"/>
                  </a:cubicBezTo>
                  <a:cubicBezTo>
                    <a:pt x="66" y="47"/>
                    <a:pt x="66" y="47"/>
                    <a:pt x="66" y="47"/>
                  </a:cubicBezTo>
                  <a:cubicBezTo>
                    <a:pt x="66" y="47"/>
                    <a:pt x="81" y="56"/>
                    <a:pt x="86" y="55"/>
                  </a:cubicBezTo>
                  <a:cubicBezTo>
                    <a:pt x="91" y="55"/>
                    <a:pt x="95" y="47"/>
                    <a:pt x="89" y="39"/>
                  </a:cubicBezTo>
                  <a:cubicBezTo>
                    <a:pt x="82" y="34"/>
                    <a:pt x="82" y="34"/>
                    <a:pt x="82" y="34"/>
                  </a:cubicBezTo>
                  <a:cubicBezTo>
                    <a:pt x="82" y="34"/>
                    <a:pt x="85" y="28"/>
                    <a:pt x="74" y="19"/>
                  </a:cubicBezTo>
                  <a:cubicBezTo>
                    <a:pt x="74" y="19"/>
                    <a:pt x="74" y="15"/>
                    <a:pt x="76" y="14"/>
                  </a:cubicBezTo>
                  <a:cubicBezTo>
                    <a:pt x="76" y="14"/>
                    <a:pt x="69" y="12"/>
                    <a:pt x="66" y="17"/>
                  </a:cubicBezTo>
                  <a:cubicBezTo>
                    <a:pt x="62" y="23"/>
                    <a:pt x="66" y="25"/>
                    <a:pt x="69" y="24"/>
                  </a:cubicBezTo>
                  <a:cubicBezTo>
                    <a:pt x="73" y="23"/>
                    <a:pt x="83" y="26"/>
                    <a:pt x="75" y="30"/>
                  </a:cubicBezTo>
                  <a:cubicBezTo>
                    <a:pt x="75" y="38"/>
                    <a:pt x="75" y="38"/>
                    <a:pt x="75" y="38"/>
                  </a:cubicBezTo>
                  <a:cubicBezTo>
                    <a:pt x="75" y="38"/>
                    <a:pt x="82" y="38"/>
                    <a:pt x="84" y="39"/>
                  </a:cubicBezTo>
                  <a:cubicBezTo>
                    <a:pt x="86" y="41"/>
                    <a:pt x="89" y="43"/>
                    <a:pt x="88" y="45"/>
                  </a:cubicBezTo>
                  <a:cubicBezTo>
                    <a:pt x="87" y="47"/>
                    <a:pt x="83" y="45"/>
                    <a:pt x="77" y="42"/>
                  </a:cubicBezTo>
                  <a:cubicBezTo>
                    <a:pt x="72" y="39"/>
                    <a:pt x="59" y="33"/>
                    <a:pt x="55" y="28"/>
                  </a:cubicBezTo>
                  <a:cubicBezTo>
                    <a:pt x="51" y="22"/>
                    <a:pt x="47" y="12"/>
                    <a:pt x="47" y="12"/>
                  </a:cubicBezTo>
                  <a:cubicBezTo>
                    <a:pt x="47" y="12"/>
                    <a:pt x="57" y="15"/>
                    <a:pt x="58" y="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8" name="PA-任意多边形 90">
              <a:extLst>
                <a:ext uri="{FF2B5EF4-FFF2-40B4-BE49-F238E27FC236}">
                  <a16:creationId xmlns:a16="http://schemas.microsoft.com/office/drawing/2014/main" id="{855BF24E-2CF8-48F7-979A-3D3396CD6534}"/>
                </a:ext>
              </a:extLst>
            </p:cNvPr>
            <p:cNvSpPr>
              <a:spLocks/>
            </p:cNvSpPr>
            <p:nvPr>
              <p:custDataLst>
                <p:tags r:id="rId63"/>
              </p:custDataLst>
            </p:nvPr>
          </p:nvSpPr>
          <p:spPr bwMode="auto">
            <a:xfrm>
              <a:off x="2917826" y="2203451"/>
              <a:ext cx="117475" cy="85725"/>
            </a:xfrm>
            <a:custGeom>
              <a:avLst/>
              <a:gdLst>
                <a:gd name="T0" fmla="*/ 60 w 76"/>
                <a:gd name="T1" fmla="*/ 0 h 56"/>
                <a:gd name="T2" fmla="*/ 60 w 76"/>
                <a:gd name="T3" fmla="*/ 3 h 56"/>
                <a:gd name="T4" fmla="*/ 63 w 76"/>
                <a:gd name="T5" fmla="*/ 9 h 56"/>
                <a:gd name="T6" fmla="*/ 71 w 76"/>
                <a:gd name="T7" fmla="*/ 23 h 56"/>
                <a:gd name="T8" fmla="*/ 71 w 76"/>
                <a:gd name="T9" fmla="*/ 36 h 56"/>
                <a:gd name="T10" fmla="*/ 60 w 76"/>
                <a:gd name="T11" fmla="*/ 34 h 56"/>
                <a:gd name="T12" fmla="*/ 56 w 76"/>
                <a:gd name="T13" fmla="*/ 34 h 56"/>
                <a:gd name="T14" fmla="*/ 56 w 76"/>
                <a:gd name="T15" fmla="*/ 52 h 56"/>
                <a:gd name="T16" fmla="*/ 47 w 76"/>
                <a:gd name="T17" fmla="*/ 54 h 56"/>
                <a:gd name="T18" fmla="*/ 45 w 76"/>
                <a:gd name="T19" fmla="*/ 40 h 56"/>
                <a:gd name="T20" fmla="*/ 41 w 76"/>
                <a:gd name="T21" fmla="*/ 38 h 56"/>
                <a:gd name="T22" fmla="*/ 5 w 76"/>
                <a:gd name="T23" fmla="*/ 36 h 56"/>
                <a:gd name="T24" fmla="*/ 25 w 76"/>
                <a:gd name="T25" fmla="*/ 9 h 56"/>
                <a:gd name="T26" fmla="*/ 21 w 76"/>
                <a:gd name="T27" fmla="*/ 29 h 56"/>
                <a:gd name="T28" fmla="*/ 40 w 76"/>
                <a:gd name="T29" fmla="*/ 30 h 56"/>
                <a:gd name="T30" fmla="*/ 32 w 76"/>
                <a:gd name="T31" fmla="*/ 14 h 56"/>
                <a:gd name="T32" fmla="*/ 41 w 76"/>
                <a:gd name="T33" fmla="*/ 3 h 56"/>
                <a:gd name="T34" fmla="*/ 45 w 76"/>
                <a:gd name="T35" fmla="*/ 10 h 56"/>
                <a:gd name="T36" fmla="*/ 48 w 76"/>
                <a:gd name="T37" fmla="*/ 19 h 56"/>
                <a:gd name="T38" fmla="*/ 50 w 76"/>
                <a:gd name="T39" fmla="*/ 23 h 56"/>
                <a:gd name="T40" fmla="*/ 58 w 76"/>
                <a:gd name="T41" fmla="*/ 22 h 56"/>
                <a:gd name="T42" fmla="*/ 63 w 76"/>
                <a:gd name="T43" fmla="*/ 20 h 56"/>
                <a:gd name="T44" fmla="*/ 53 w 76"/>
                <a:gd name="T45" fmla="*/ 9 h 56"/>
                <a:gd name="T46" fmla="*/ 60 w 76"/>
                <a:gd name="T4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56">
                  <a:moveTo>
                    <a:pt x="60" y="0"/>
                  </a:moveTo>
                  <a:cubicBezTo>
                    <a:pt x="60" y="0"/>
                    <a:pt x="60" y="1"/>
                    <a:pt x="60" y="3"/>
                  </a:cubicBezTo>
                  <a:cubicBezTo>
                    <a:pt x="59" y="5"/>
                    <a:pt x="61" y="8"/>
                    <a:pt x="63" y="9"/>
                  </a:cubicBezTo>
                  <a:cubicBezTo>
                    <a:pt x="64" y="11"/>
                    <a:pt x="70" y="20"/>
                    <a:pt x="71" y="23"/>
                  </a:cubicBezTo>
                  <a:cubicBezTo>
                    <a:pt x="72" y="25"/>
                    <a:pt x="76" y="33"/>
                    <a:pt x="71" y="36"/>
                  </a:cubicBezTo>
                  <a:cubicBezTo>
                    <a:pt x="66" y="40"/>
                    <a:pt x="61" y="35"/>
                    <a:pt x="60" y="34"/>
                  </a:cubicBezTo>
                  <a:cubicBezTo>
                    <a:pt x="58" y="33"/>
                    <a:pt x="56" y="34"/>
                    <a:pt x="56" y="34"/>
                  </a:cubicBezTo>
                  <a:cubicBezTo>
                    <a:pt x="56" y="34"/>
                    <a:pt x="59" y="48"/>
                    <a:pt x="56" y="52"/>
                  </a:cubicBezTo>
                  <a:cubicBezTo>
                    <a:pt x="56" y="52"/>
                    <a:pt x="51" y="56"/>
                    <a:pt x="47" y="54"/>
                  </a:cubicBezTo>
                  <a:cubicBezTo>
                    <a:pt x="43" y="51"/>
                    <a:pt x="46" y="42"/>
                    <a:pt x="45" y="40"/>
                  </a:cubicBezTo>
                  <a:cubicBezTo>
                    <a:pt x="44" y="39"/>
                    <a:pt x="44" y="38"/>
                    <a:pt x="41" y="38"/>
                  </a:cubicBezTo>
                  <a:cubicBezTo>
                    <a:pt x="38" y="39"/>
                    <a:pt x="11" y="44"/>
                    <a:pt x="5" y="36"/>
                  </a:cubicBezTo>
                  <a:cubicBezTo>
                    <a:pt x="0" y="28"/>
                    <a:pt x="16" y="10"/>
                    <a:pt x="25" y="9"/>
                  </a:cubicBezTo>
                  <a:cubicBezTo>
                    <a:pt x="25" y="9"/>
                    <a:pt x="18" y="24"/>
                    <a:pt x="21" y="29"/>
                  </a:cubicBezTo>
                  <a:cubicBezTo>
                    <a:pt x="24" y="34"/>
                    <a:pt x="39" y="30"/>
                    <a:pt x="40" y="30"/>
                  </a:cubicBezTo>
                  <a:cubicBezTo>
                    <a:pt x="41" y="30"/>
                    <a:pt x="32" y="17"/>
                    <a:pt x="32" y="14"/>
                  </a:cubicBezTo>
                  <a:cubicBezTo>
                    <a:pt x="31" y="12"/>
                    <a:pt x="38" y="4"/>
                    <a:pt x="41" y="3"/>
                  </a:cubicBezTo>
                  <a:cubicBezTo>
                    <a:pt x="45" y="2"/>
                    <a:pt x="47" y="6"/>
                    <a:pt x="45" y="10"/>
                  </a:cubicBezTo>
                  <a:cubicBezTo>
                    <a:pt x="44" y="14"/>
                    <a:pt x="48" y="19"/>
                    <a:pt x="48" y="19"/>
                  </a:cubicBezTo>
                  <a:cubicBezTo>
                    <a:pt x="49" y="20"/>
                    <a:pt x="50" y="22"/>
                    <a:pt x="50" y="23"/>
                  </a:cubicBezTo>
                  <a:cubicBezTo>
                    <a:pt x="51" y="23"/>
                    <a:pt x="57" y="22"/>
                    <a:pt x="58" y="22"/>
                  </a:cubicBezTo>
                  <a:cubicBezTo>
                    <a:pt x="58" y="22"/>
                    <a:pt x="72" y="30"/>
                    <a:pt x="63" y="20"/>
                  </a:cubicBezTo>
                  <a:cubicBezTo>
                    <a:pt x="54" y="9"/>
                    <a:pt x="53" y="10"/>
                    <a:pt x="53" y="9"/>
                  </a:cubicBezTo>
                  <a:cubicBezTo>
                    <a:pt x="53" y="8"/>
                    <a:pt x="54" y="2"/>
                    <a:pt x="60"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grpSp>
      <p:sp>
        <p:nvSpPr>
          <p:cNvPr id="118" name="矩形 259">
            <a:extLst>
              <a:ext uri="{FF2B5EF4-FFF2-40B4-BE49-F238E27FC236}">
                <a16:creationId xmlns:a16="http://schemas.microsoft.com/office/drawing/2014/main" id="{D91EB00F-E61B-4842-BD7C-1FA5DD13DD04}"/>
              </a:ext>
            </a:extLst>
          </p:cNvPr>
          <p:cNvSpPr>
            <a:spLocks noChangeArrowheads="1"/>
          </p:cNvSpPr>
          <p:nvPr/>
        </p:nvSpPr>
        <p:spPr bwMode="auto">
          <a:xfrm>
            <a:off x="1871905" y="2582982"/>
            <a:ext cx="855513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spc="300" dirty="0">
                <a:solidFill>
                  <a:schemeClr val="bg1"/>
                </a:solidFill>
                <a:latin typeface="Arial" panose="020B0604020202020204" pitchFamily="34" charset="0"/>
                <a:cs typeface="Arial" panose="020B0604020202020204" pitchFamily="34" charset="0"/>
                <a:sym typeface="Arial" panose="020B0604020202020204" pitchFamily="34" charset="0"/>
              </a:rPr>
              <a:t>网络扫描软件的设计</a:t>
            </a:r>
            <a:endParaRPr lang="en-US" altLang="zh-CN" sz="4400" b="1" cap="all" spc="3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矩形 3">
            <a:extLst>
              <a:ext uri="{FF2B5EF4-FFF2-40B4-BE49-F238E27FC236}">
                <a16:creationId xmlns:a16="http://schemas.microsoft.com/office/drawing/2014/main" id="{6765080F-3875-41D0-AAD4-66E77811B5E8}"/>
              </a:ext>
            </a:extLst>
          </p:cNvPr>
          <p:cNvSpPr/>
          <p:nvPr/>
        </p:nvSpPr>
        <p:spPr>
          <a:xfrm>
            <a:off x="3106810" y="3423494"/>
            <a:ext cx="6011261" cy="369332"/>
          </a:xfrm>
          <a:prstGeom prst="rect">
            <a:avLst/>
          </a:prstGeom>
        </p:spPr>
        <p:txBody>
          <a:bodyPr wrap="none">
            <a:spAutoFit/>
          </a:bodyPr>
          <a:lstStyle/>
          <a:p>
            <a:pPr algn="ctr">
              <a:buNone/>
            </a:pPr>
            <a:r>
              <a:rPr lang="en-US" altLang="zh-CN" cap="all">
                <a:solidFill>
                  <a:schemeClr val="bg1"/>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rPr>
              <a:t>Guilin University of Electronic Technology</a:t>
            </a:r>
            <a:endParaRPr lang="zh-CN" altLang="en-US" cap="all" dirty="0">
              <a:solidFill>
                <a:schemeClr val="bg1"/>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endParaRPr>
          </a:p>
        </p:txBody>
      </p:sp>
      <p:grpSp>
        <p:nvGrpSpPr>
          <p:cNvPr id="6" name="组合 5">
            <a:extLst>
              <a:ext uri="{FF2B5EF4-FFF2-40B4-BE49-F238E27FC236}">
                <a16:creationId xmlns:a16="http://schemas.microsoft.com/office/drawing/2014/main" id="{05D67851-A365-4131-83E1-C08F6631C132}"/>
              </a:ext>
            </a:extLst>
          </p:cNvPr>
          <p:cNvGrpSpPr/>
          <p:nvPr/>
        </p:nvGrpSpPr>
        <p:grpSpPr>
          <a:xfrm>
            <a:off x="5206099" y="4035791"/>
            <a:ext cx="1816155" cy="576655"/>
            <a:chOff x="5206099" y="4195445"/>
            <a:chExt cx="1816155" cy="576655"/>
          </a:xfrm>
        </p:grpSpPr>
        <p:sp>
          <p:nvSpPr>
            <p:cNvPr id="5" name="矩形: 圆角 4">
              <a:extLst>
                <a:ext uri="{FF2B5EF4-FFF2-40B4-BE49-F238E27FC236}">
                  <a16:creationId xmlns:a16="http://schemas.microsoft.com/office/drawing/2014/main" id="{D9F49F58-B313-460C-8FC7-CAC71F3E397F}"/>
                </a:ext>
              </a:extLst>
            </p:cNvPr>
            <p:cNvSpPr/>
            <p:nvPr/>
          </p:nvSpPr>
          <p:spPr>
            <a:xfrm>
              <a:off x="5206099" y="4195445"/>
              <a:ext cx="1816155" cy="420803"/>
            </a:xfrm>
            <a:prstGeom prst="roundRect">
              <a:avLst>
                <a:gd name="adj" fmla="val 39248"/>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0" name="矩形 259">
              <a:extLst>
                <a:ext uri="{FF2B5EF4-FFF2-40B4-BE49-F238E27FC236}">
                  <a16:creationId xmlns:a16="http://schemas.microsoft.com/office/drawing/2014/main" id="{FFA152CB-59FB-4C65-83BD-6F4F90689F77}"/>
                </a:ext>
              </a:extLst>
            </p:cNvPr>
            <p:cNvSpPr>
              <a:spLocks noChangeArrowheads="1"/>
            </p:cNvSpPr>
            <p:nvPr/>
          </p:nvSpPr>
          <p:spPr bwMode="auto">
            <a:xfrm>
              <a:off x="5211646" y="4298124"/>
              <a:ext cx="1805060" cy="47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b="1" cap="all" spc="300" dirty="0">
                  <a:solidFill>
                    <a:schemeClr val="tx1">
                      <a:lumMod val="95000"/>
                      <a:lumOff val="5000"/>
                    </a:schemeClr>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rPr>
                <a:t>演讲人：邓克厘</a:t>
              </a:r>
              <a:endParaRPr lang="en-US" altLang="zh-CN" sz="1400" b="1" cap="all" spc="300" dirty="0">
                <a:solidFill>
                  <a:schemeClr val="tx1">
                    <a:lumMod val="95000"/>
                    <a:lumOff val="5000"/>
                  </a:schemeClr>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endParaRPr>
            </a:p>
            <a:p>
              <a:pPr algn="ctr">
                <a:buNone/>
              </a:pPr>
              <a:endParaRPr lang="en-US" altLang="zh-CN" sz="1400" b="1" cap="all" spc="300" dirty="0">
                <a:solidFill>
                  <a:schemeClr val="tx1">
                    <a:lumMod val="95000"/>
                    <a:lumOff val="5000"/>
                  </a:schemeClr>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41476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wipe(left)">
                                      <p:cBhvr>
                                        <p:cTn id="13" dur="500"/>
                                        <p:tgtEl>
                                          <p:spTgt spid="11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2" name="文本框 1">
            <a:extLst>
              <a:ext uri="{FF2B5EF4-FFF2-40B4-BE49-F238E27FC236}">
                <a16:creationId xmlns:a16="http://schemas.microsoft.com/office/drawing/2014/main" id="{1D170D88-6567-4B62-895F-3F9962EF544A}"/>
              </a:ext>
            </a:extLst>
          </p:cNvPr>
          <p:cNvSpPr txBox="1"/>
          <p:nvPr/>
        </p:nvSpPr>
        <p:spPr>
          <a:xfrm>
            <a:off x="5017482" y="771566"/>
            <a:ext cx="2157034" cy="369332"/>
          </a:xfrm>
          <a:prstGeom prst="rect">
            <a:avLst/>
          </a:prstGeom>
          <a:noFill/>
        </p:spPr>
        <p:txBody>
          <a:bodyPr wrap="square" rtlCol="0">
            <a:spAutoFit/>
          </a:bodyPr>
          <a:lstStyle/>
          <a:p>
            <a:r>
              <a:rPr lang="zh-CN" altLang="en-US" dirty="0"/>
              <a:t>主界面</a:t>
            </a:r>
          </a:p>
        </p:txBody>
      </p:sp>
      <p:pic>
        <p:nvPicPr>
          <p:cNvPr id="5" name="图片 4">
            <a:extLst>
              <a:ext uri="{FF2B5EF4-FFF2-40B4-BE49-F238E27FC236}">
                <a16:creationId xmlns:a16="http://schemas.microsoft.com/office/drawing/2014/main" id="{4F129270-A314-4646-9F0E-2E861710455B}"/>
              </a:ext>
            </a:extLst>
          </p:cNvPr>
          <p:cNvPicPr>
            <a:picLocks noChangeAspect="1"/>
          </p:cNvPicPr>
          <p:nvPr/>
        </p:nvPicPr>
        <p:blipFill>
          <a:blip r:embed="rId3"/>
          <a:stretch>
            <a:fillRect/>
          </a:stretch>
        </p:blipFill>
        <p:spPr>
          <a:xfrm>
            <a:off x="1202498" y="1427489"/>
            <a:ext cx="9787003" cy="5430511"/>
          </a:xfrm>
          <a:prstGeom prst="rect">
            <a:avLst/>
          </a:prstGeom>
        </p:spPr>
      </p:pic>
    </p:spTree>
    <p:extLst>
      <p:ext uri="{BB962C8B-B14F-4D97-AF65-F5344CB8AC3E}">
        <p14:creationId xmlns:p14="http://schemas.microsoft.com/office/powerpoint/2010/main" val="877661853"/>
      </p:ext>
    </p:extLst>
  </p:cSld>
  <p:clrMapOvr>
    <a:masterClrMapping/>
  </p:clrMapOvr>
  <p:transition spd="slow" advClick="0" advTm="10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 name="文本框 4">
            <a:extLst>
              <a:ext uri="{FF2B5EF4-FFF2-40B4-BE49-F238E27FC236}">
                <a16:creationId xmlns:a16="http://schemas.microsoft.com/office/drawing/2014/main" id="{6721B696-EB88-4909-8A33-B9D150711A22}"/>
              </a:ext>
            </a:extLst>
          </p:cNvPr>
          <p:cNvSpPr txBox="1"/>
          <p:nvPr/>
        </p:nvSpPr>
        <p:spPr>
          <a:xfrm>
            <a:off x="801666" y="1478072"/>
            <a:ext cx="9970718" cy="646331"/>
          </a:xfrm>
          <a:prstGeom prst="rect">
            <a:avLst/>
          </a:prstGeom>
          <a:noFill/>
        </p:spPr>
        <p:txBody>
          <a:bodyPr wrap="square" rtlCol="0">
            <a:spAutoFit/>
          </a:bodyPr>
          <a:lstStyle/>
          <a:p>
            <a:r>
              <a:rPr lang="zh-CN" altLang="en-US" dirty="0"/>
              <a:t>通过输入框输入</a:t>
            </a:r>
            <a:r>
              <a:rPr lang="en-US" altLang="zh-CN" dirty="0"/>
              <a:t>IP</a:t>
            </a:r>
            <a:r>
              <a:rPr lang="zh-CN" altLang="en-US" dirty="0"/>
              <a:t>，端口，及并发数即可开始扫描，点击扫描按钮后，等待一会即可完成端口的扫描。端口扫描结果存于输入框下方的表格中。</a:t>
            </a:r>
          </a:p>
        </p:txBody>
      </p:sp>
      <p:sp>
        <p:nvSpPr>
          <p:cNvPr id="6" name="文本框 5">
            <a:extLst>
              <a:ext uri="{FF2B5EF4-FFF2-40B4-BE49-F238E27FC236}">
                <a16:creationId xmlns:a16="http://schemas.microsoft.com/office/drawing/2014/main" id="{CA4E5095-4A50-48E9-8CA0-9EB6FB53A514}"/>
              </a:ext>
            </a:extLst>
          </p:cNvPr>
          <p:cNvSpPr txBox="1"/>
          <p:nvPr/>
        </p:nvSpPr>
        <p:spPr>
          <a:xfrm>
            <a:off x="801666" y="2693096"/>
            <a:ext cx="9970718" cy="646331"/>
          </a:xfrm>
          <a:prstGeom prst="rect">
            <a:avLst/>
          </a:prstGeom>
          <a:noFill/>
        </p:spPr>
        <p:txBody>
          <a:bodyPr wrap="square" rtlCol="0">
            <a:spAutoFit/>
          </a:bodyPr>
          <a:lstStyle/>
          <a:p>
            <a:r>
              <a:rPr lang="zh-CN" altLang="en-US" dirty="0"/>
              <a:t>掌握了一些端口的信息后，可以点击下方的测试功能按钮，进行相应服务的漏洞检测以及模拟攻击。</a:t>
            </a:r>
          </a:p>
        </p:txBody>
      </p:sp>
    </p:spTree>
    <p:extLst>
      <p:ext uri="{BB962C8B-B14F-4D97-AF65-F5344CB8AC3E}">
        <p14:creationId xmlns:p14="http://schemas.microsoft.com/office/powerpoint/2010/main" val="547782287"/>
      </p:ext>
    </p:extLst>
  </p:cSld>
  <p:clrMapOvr>
    <a:masterClrMapping/>
  </p:clrMapOvr>
  <p:transition spd="slow" advClick="0" advTm="10000">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2CAD"/>
        </a:solidFill>
        <a:effectLst/>
      </p:bgPr>
    </p:bg>
    <p:spTree>
      <p:nvGrpSpPr>
        <p:cNvPr id="1" name=""/>
        <p:cNvGrpSpPr/>
        <p:nvPr/>
      </p:nvGrpSpPr>
      <p:grpSpPr>
        <a:xfrm>
          <a:off x="0" y="0"/>
          <a:ext cx="0" cy="0"/>
          <a:chOff x="0" y="0"/>
          <a:chExt cx="0" cy="0"/>
        </a:xfrm>
      </p:grpSpPr>
      <p:sp>
        <p:nvSpPr>
          <p:cNvPr id="9" name="椭圆 8"/>
          <p:cNvSpPr/>
          <p:nvPr/>
        </p:nvSpPr>
        <p:spPr>
          <a:xfrm>
            <a:off x="5135893" y="1508787"/>
            <a:ext cx="1920213" cy="1920213"/>
          </a:xfrm>
          <a:prstGeom prst="ellipse">
            <a:avLst/>
          </a:prstGeom>
          <a:solidFill>
            <a:srgbClr val="234A8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5135893" y="1508787"/>
            <a:ext cx="1920213" cy="192021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5"/>
          <p:cNvSpPr txBox="1"/>
          <p:nvPr/>
        </p:nvSpPr>
        <p:spPr>
          <a:xfrm>
            <a:off x="5135893" y="1929404"/>
            <a:ext cx="1920213" cy="1231096"/>
          </a:xfrm>
          <a:prstGeom prst="rect">
            <a:avLst/>
          </a:prstGeom>
          <a:noFill/>
        </p:spPr>
        <p:txBody>
          <a:bodyPr wrap="square" lIns="121908" tIns="60955" rIns="121908" bIns="60955" rtlCol="0">
            <a:spAutoFit/>
          </a:bodyPr>
          <a:lstStyle/>
          <a:p>
            <a:pPr algn="ctr"/>
            <a:r>
              <a:rPr lang="zh-CN" altLang="en-US" sz="7200">
                <a:solidFill>
                  <a:srgbClr val="012CAD"/>
                </a:solidFill>
                <a:latin typeface="Arial" panose="020B0604020202020204" pitchFamily="34" charset="0"/>
                <a:ea typeface="思源黑体 CN Regular" panose="020B0500000000000000" pitchFamily="34" charset="-122"/>
                <a:sym typeface="Arial" panose="020B0604020202020204" pitchFamily="34" charset="0"/>
              </a:rPr>
              <a:t>肆</a:t>
            </a:r>
            <a:endParaRPr lang="zh-CN" altLang="en-US" sz="7200" dirty="0">
              <a:solidFill>
                <a:srgbClr val="012CAD"/>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9" name="矩形 18"/>
          <p:cNvSpPr/>
          <p:nvPr/>
        </p:nvSpPr>
        <p:spPr>
          <a:xfrm>
            <a:off x="4357075" y="3618354"/>
            <a:ext cx="3477851" cy="677098"/>
          </a:xfrm>
          <a:prstGeom prst="rect">
            <a:avLst/>
          </a:prstGeom>
        </p:spPr>
        <p:txBody>
          <a:bodyPr wrap="none" lIns="121908" tIns="60955" rIns="121908" bIns="60955">
            <a:spAutoFit/>
          </a:bodyPr>
          <a:lstStyle/>
          <a:p>
            <a:pPr algn="ctr"/>
            <a:r>
              <a:rPr lang="zh-CN" altLang="en-US" sz="3600" dirty="0">
                <a:solidFill>
                  <a:srgbClr val="FFC000"/>
                </a:solidFill>
                <a:latin typeface="Arial" panose="020B0604020202020204" pitchFamily="34" charset="0"/>
                <a:ea typeface="思源黑体 CN Heavy" panose="020B0A00000000000000" pitchFamily="34" charset="-122"/>
                <a:cs typeface="Segoe UI" panose="020B0502040204020203" pitchFamily="34" charset="0"/>
                <a:sym typeface="Arial" panose="020B0604020202020204" pitchFamily="34" charset="0"/>
              </a:rPr>
              <a:t>软件评价与展望</a:t>
            </a:r>
          </a:p>
        </p:txBody>
      </p:sp>
    </p:spTree>
    <p:extLst>
      <p:ext uri="{BB962C8B-B14F-4D97-AF65-F5344CB8AC3E}">
        <p14:creationId xmlns:p14="http://schemas.microsoft.com/office/powerpoint/2010/main" val="248736756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文本框 10">
            <a:extLst>
              <a:ext uri="{FF2B5EF4-FFF2-40B4-BE49-F238E27FC236}">
                <a16:creationId xmlns:a16="http://schemas.microsoft.com/office/drawing/2014/main" id="{543927BF-426B-49DF-88FB-2FF5B81CF779}"/>
              </a:ext>
            </a:extLst>
          </p:cNvPr>
          <p:cNvSpPr txBox="1"/>
          <p:nvPr/>
        </p:nvSpPr>
        <p:spPr>
          <a:xfrm>
            <a:off x="1164920" y="1180641"/>
            <a:ext cx="9657567" cy="2585323"/>
          </a:xfrm>
          <a:prstGeom prst="rect">
            <a:avLst/>
          </a:prstGeom>
          <a:noFill/>
        </p:spPr>
        <p:txBody>
          <a:bodyPr wrap="square" rtlCol="0">
            <a:spAutoFit/>
          </a:bodyPr>
          <a:lstStyle/>
          <a:p>
            <a:r>
              <a:rPr lang="zh-CN" altLang="en-US" dirty="0"/>
              <a:t>本软件实现了基本的网络扫描，基本的安全测试。</a:t>
            </a:r>
            <a:endParaRPr lang="en-US" altLang="zh-CN" dirty="0"/>
          </a:p>
          <a:p>
            <a:endParaRPr lang="en-US" altLang="zh-CN" dirty="0"/>
          </a:p>
          <a:p>
            <a:endParaRPr lang="en-US" altLang="zh-CN" dirty="0"/>
          </a:p>
          <a:p>
            <a:endParaRPr lang="en-US" altLang="zh-CN" dirty="0"/>
          </a:p>
          <a:p>
            <a:r>
              <a:rPr lang="zh-CN" altLang="en-US" dirty="0"/>
              <a:t>本软件运行速度尚可，界面简约大方，同时</a:t>
            </a:r>
            <a:r>
              <a:rPr lang="en-US" altLang="zh-CN" dirty="0"/>
              <a:t>B/S</a:t>
            </a:r>
            <a:r>
              <a:rPr lang="zh-CN" altLang="en-US" dirty="0"/>
              <a:t>架构开发，使用浏览器即可轻松使用</a:t>
            </a:r>
            <a:endParaRPr lang="en-US" altLang="zh-CN" dirty="0"/>
          </a:p>
          <a:p>
            <a:endParaRPr lang="en-US" altLang="zh-CN" dirty="0"/>
          </a:p>
          <a:p>
            <a:endParaRPr lang="en-US" altLang="zh-CN" dirty="0"/>
          </a:p>
          <a:p>
            <a:endParaRPr lang="en-US" altLang="zh-CN" dirty="0"/>
          </a:p>
          <a:p>
            <a:r>
              <a:rPr lang="zh-CN" altLang="en-US" dirty="0"/>
              <a:t>不过扫描技术并不十分先进，同时缺少对防火墙的针对性处理。</a:t>
            </a:r>
          </a:p>
        </p:txBody>
      </p:sp>
    </p:spTree>
    <p:extLst>
      <p:ext uri="{BB962C8B-B14F-4D97-AF65-F5344CB8AC3E}">
        <p14:creationId xmlns:p14="http://schemas.microsoft.com/office/powerpoint/2010/main" val="1452377250"/>
      </p:ext>
    </p:extLst>
  </p:cSld>
  <p:clrMapOvr>
    <a:masterClrMapping/>
  </p:clrMapOvr>
  <p:transition spd="slow" advClick="0" advTm="10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408CC4D-76E3-4807-991A-02E697ED784C}"/>
              </a:ext>
            </a:extLst>
          </p:cNvPr>
          <p:cNvGrpSpPr/>
          <p:nvPr/>
        </p:nvGrpSpPr>
        <p:grpSpPr>
          <a:xfrm>
            <a:off x="0" y="4199"/>
            <a:ext cx="12192000" cy="6870843"/>
            <a:chOff x="1105524" y="343338"/>
            <a:chExt cx="12192000" cy="6870843"/>
          </a:xfrm>
        </p:grpSpPr>
        <p:pic>
          <p:nvPicPr>
            <p:cNvPr id="2" name="Picture 2" descr="https://timgsa.baidu.com/timg?image&amp;quality=80&amp;size=b9999_10000&amp;sec=1554544877&amp;di=4e4034ceab39973bbaa6e055366c4951&amp;imgtype=jpg&amp;er=1&amp;src=http%3A%2F%2Fstatics.glshimg.com%2Fforum%2F201712%2F04%2F205339kiupohlz6shbe68h.jpg">
              <a:extLst>
                <a:ext uri="{FF2B5EF4-FFF2-40B4-BE49-F238E27FC236}">
                  <a16:creationId xmlns:a16="http://schemas.microsoft.com/office/drawing/2014/main" id="{BA59D13D-F79C-4DF0-A76D-2E9AE2AD45B1}"/>
                </a:ext>
              </a:extLst>
            </p:cNvPr>
            <p:cNvPicPr>
              <a:picLocks noChangeAspect="1" noChangeArrowheads="1"/>
            </p:cNvPicPr>
            <p:nvPr/>
          </p:nvPicPr>
          <p:blipFill rotWithShape="1">
            <a:blip r:embed="rId66" cstate="email">
              <a:duotone>
                <a:prstClr val="black"/>
                <a:schemeClr val="tx2">
                  <a:tint val="45000"/>
                  <a:satMod val="400000"/>
                </a:schemeClr>
              </a:duotone>
              <a:extLst>
                <a:ext uri="{28A0092B-C50C-407E-A947-70E740481C1C}">
                  <a14:useLocalDpi xmlns:a14="http://schemas.microsoft.com/office/drawing/2010/main"/>
                </a:ext>
              </a:extLst>
            </a:blip>
            <a:srcRect/>
            <a:stretch/>
          </p:blipFill>
          <p:spPr bwMode="auto">
            <a:xfrm>
              <a:off x="1105524" y="348114"/>
              <a:ext cx="12192000" cy="686129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BCFB072-8E87-4FE2-9FE3-0FFA3E92D37F}"/>
                </a:ext>
              </a:extLst>
            </p:cNvPr>
            <p:cNvSpPr/>
            <p:nvPr/>
          </p:nvSpPr>
          <p:spPr>
            <a:xfrm>
              <a:off x="1105524" y="343338"/>
              <a:ext cx="12192000" cy="6870843"/>
            </a:xfrm>
            <a:prstGeom prst="rect">
              <a:avLst/>
            </a:prstGeom>
            <a:gradFill>
              <a:gsLst>
                <a:gs pos="0">
                  <a:srgbClr val="012CAD"/>
                </a:gs>
                <a:gs pos="23000">
                  <a:srgbClr val="012CAD">
                    <a:alpha val="70000"/>
                  </a:srgbClr>
                </a:gs>
                <a:gs pos="100000">
                  <a:srgbClr val="012CA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grpSp>
      <p:sp>
        <p:nvSpPr>
          <p:cNvPr id="116" name="Freeform 6">
            <a:extLst>
              <a:ext uri="{FF2B5EF4-FFF2-40B4-BE49-F238E27FC236}">
                <a16:creationId xmlns:a16="http://schemas.microsoft.com/office/drawing/2014/main" id="{A2CBCD33-56D0-49D3-8E92-A0EDD384DB03}"/>
              </a:ext>
            </a:extLst>
          </p:cNvPr>
          <p:cNvSpPr>
            <a:spLocks/>
          </p:cNvSpPr>
          <p:nvPr/>
        </p:nvSpPr>
        <p:spPr bwMode="auto">
          <a:xfrm>
            <a:off x="354" y="5394169"/>
            <a:ext cx="12191646" cy="173964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17" name="Freeform 7">
            <a:extLst>
              <a:ext uri="{FF2B5EF4-FFF2-40B4-BE49-F238E27FC236}">
                <a16:creationId xmlns:a16="http://schemas.microsoft.com/office/drawing/2014/main" id="{36DFBAE8-AAA5-4067-9207-2EC0D50A3F8A}"/>
              </a:ext>
            </a:extLst>
          </p:cNvPr>
          <p:cNvSpPr>
            <a:spLocks/>
          </p:cNvSpPr>
          <p:nvPr/>
        </p:nvSpPr>
        <p:spPr bwMode="auto">
          <a:xfrm>
            <a:off x="354" y="5124752"/>
            <a:ext cx="12191646" cy="56228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nvGrpSpPr>
          <p:cNvPr id="35" name="组合 34">
            <a:extLst>
              <a:ext uri="{FF2B5EF4-FFF2-40B4-BE49-F238E27FC236}">
                <a16:creationId xmlns:a16="http://schemas.microsoft.com/office/drawing/2014/main" id="{A463F7A8-97D9-4DA6-A5B9-AB9A514368A7}"/>
              </a:ext>
            </a:extLst>
          </p:cNvPr>
          <p:cNvGrpSpPr/>
          <p:nvPr/>
        </p:nvGrpSpPr>
        <p:grpSpPr>
          <a:xfrm>
            <a:off x="5044543" y="391403"/>
            <a:ext cx="2061165" cy="2068031"/>
            <a:chOff x="1727201" y="1657351"/>
            <a:chExt cx="1430338" cy="1435100"/>
          </a:xfrm>
          <a:solidFill>
            <a:schemeClr val="bg1"/>
          </a:solidFill>
        </p:grpSpPr>
        <p:sp>
          <p:nvSpPr>
            <p:cNvPr id="36" name="PA-任意多边形 14">
              <a:extLst>
                <a:ext uri="{FF2B5EF4-FFF2-40B4-BE49-F238E27FC236}">
                  <a16:creationId xmlns:a16="http://schemas.microsoft.com/office/drawing/2014/main" id="{360D1A9E-720B-484A-BBA7-86DADE5C9102}"/>
                </a:ext>
              </a:extLst>
            </p:cNvPr>
            <p:cNvSpPr>
              <a:spLocks noEditPoints="1"/>
            </p:cNvSpPr>
            <p:nvPr>
              <p:custDataLst>
                <p:tags r:id="rId1"/>
              </p:custDataLst>
            </p:nvPr>
          </p:nvSpPr>
          <p:spPr bwMode="auto">
            <a:xfrm>
              <a:off x="1982788" y="1912938"/>
              <a:ext cx="920750" cy="923925"/>
            </a:xfrm>
            <a:custGeom>
              <a:avLst/>
              <a:gdLst>
                <a:gd name="T0" fmla="*/ 300 w 599"/>
                <a:gd name="T1" fmla="*/ 599 h 599"/>
                <a:gd name="T2" fmla="*/ 0 w 599"/>
                <a:gd name="T3" fmla="*/ 300 h 599"/>
                <a:gd name="T4" fmla="*/ 300 w 599"/>
                <a:gd name="T5" fmla="*/ 0 h 599"/>
                <a:gd name="T6" fmla="*/ 599 w 599"/>
                <a:gd name="T7" fmla="*/ 300 h 599"/>
                <a:gd name="T8" fmla="*/ 300 w 599"/>
                <a:gd name="T9" fmla="*/ 599 h 599"/>
                <a:gd name="T10" fmla="*/ 300 w 599"/>
                <a:gd name="T11" fmla="*/ 6 h 599"/>
                <a:gd name="T12" fmla="*/ 6 w 599"/>
                <a:gd name="T13" fmla="*/ 300 h 599"/>
                <a:gd name="T14" fmla="*/ 300 w 599"/>
                <a:gd name="T15" fmla="*/ 593 h 599"/>
                <a:gd name="T16" fmla="*/ 593 w 599"/>
                <a:gd name="T17" fmla="*/ 300 h 599"/>
                <a:gd name="T18" fmla="*/ 300 w 599"/>
                <a:gd name="T19" fmla="*/ 6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599">
                  <a:moveTo>
                    <a:pt x="300" y="599"/>
                  </a:moveTo>
                  <a:cubicBezTo>
                    <a:pt x="135" y="599"/>
                    <a:pt x="0" y="464"/>
                    <a:pt x="0" y="300"/>
                  </a:cubicBezTo>
                  <a:cubicBezTo>
                    <a:pt x="0" y="135"/>
                    <a:pt x="135" y="0"/>
                    <a:pt x="300" y="0"/>
                  </a:cubicBezTo>
                  <a:cubicBezTo>
                    <a:pt x="464" y="0"/>
                    <a:pt x="599" y="135"/>
                    <a:pt x="599" y="300"/>
                  </a:cubicBezTo>
                  <a:cubicBezTo>
                    <a:pt x="599" y="464"/>
                    <a:pt x="464" y="599"/>
                    <a:pt x="300" y="599"/>
                  </a:cubicBezTo>
                  <a:close/>
                  <a:moveTo>
                    <a:pt x="300" y="6"/>
                  </a:moveTo>
                  <a:cubicBezTo>
                    <a:pt x="138" y="6"/>
                    <a:pt x="6" y="138"/>
                    <a:pt x="6" y="300"/>
                  </a:cubicBezTo>
                  <a:cubicBezTo>
                    <a:pt x="6" y="461"/>
                    <a:pt x="138" y="593"/>
                    <a:pt x="300" y="593"/>
                  </a:cubicBezTo>
                  <a:cubicBezTo>
                    <a:pt x="461" y="593"/>
                    <a:pt x="593" y="461"/>
                    <a:pt x="593" y="300"/>
                  </a:cubicBezTo>
                  <a:cubicBezTo>
                    <a:pt x="593" y="138"/>
                    <a:pt x="461" y="6"/>
                    <a:pt x="300" y="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7" name="PA-任意多边形 15">
              <a:extLst>
                <a:ext uri="{FF2B5EF4-FFF2-40B4-BE49-F238E27FC236}">
                  <a16:creationId xmlns:a16="http://schemas.microsoft.com/office/drawing/2014/main" id="{917CAC6F-CA56-482E-9B90-8346C59ECD26}"/>
                </a:ext>
              </a:extLst>
            </p:cNvPr>
            <p:cNvSpPr>
              <a:spLocks noEditPoints="1"/>
            </p:cNvSpPr>
            <p:nvPr>
              <p:custDataLst>
                <p:tags r:id="rId2"/>
              </p:custDataLst>
            </p:nvPr>
          </p:nvSpPr>
          <p:spPr bwMode="auto">
            <a:xfrm>
              <a:off x="1727201" y="1657351"/>
              <a:ext cx="1430338" cy="1435100"/>
            </a:xfrm>
            <a:custGeom>
              <a:avLst/>
              <a:gdLst>
                <a:gd name="T0" fmla="*/ 466 w 931"/>
                <a:gd name="T1" fmla="*/ 931 h 931"/>
                <a:gd name="T2" fmla="*/ 0 w 931"/>
                <a:gd name="T3" fmla="*/ 466 h 931"/>
                <a:gd name="T4" fmla="*/ 466 w 931"/>
                <a:gd name="T5" fmla="*/ 0 h 931"/>
                <a:gd name="T6" fmla="*/ 931 w 931"/>
                <a:gd name="T7" fmla="*/ 466 h 931"/>
                <a:gd name="T8" fmla="*/ 466 w 931"/>
                <a:gd name="T9" fmla="*/ 931 h 931"/>
                <a:gd name="T10" fmla="*/ 466 w 931"/>
                <a:gd name="T11" fmla="*/ 8 h 931"/>
                <a:gd name="T12" fmla="*/ 8 w 931"/>
                <a:gd name="T13" fmla="*/ 466 h 931"/>
                <a:gd name="T14" fmla="*/ 466 w 931"/>
                <a:gd name="T15" fmla="*/ 923 h 931"/>
                <a:gd name="T16" fmla="*/ 923 w 931"/>
                <a:gd name="T17" fmla="*/ 466 h 931"/>
                <a:gd name="T18" fmla="*/ 466 w 931"/>
                <a:gd name="T19" fmla="*/ 8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1" h="931">
                  <a:moveTo>
                    <a:pt x="466" y="931"/>
                  </a:moveTo>
                  <a:cubicBezTo>
                    <a:pt x="209" y="931"/>
                    <a:pt x="0" y="722"/>
                    <a:pt x="0" y="466"/>
                  </a:cubicBezTo>
                  <a:cubicBezTo>
                    <a:pt x="0" y="209"/>
                    <a:pt x="209" y="0"/>
                    <a:pt x="466" y="0"/>
                  </a:cubicBezTo>
                  <a:cubicBezTo>
                    <a:pt x="722" y="0"/>
                    <a:pt x="931" y="209"/>
                    <a:pt x="931" y="466"/>
                  </a:cubicBezTo>
                  <a:cubicBezTo>
                    <a:pt x="931" y="722"/>
                    <a:pt x="722" y="931"/>
                    <a:pt x="466" y="931"/>
                  </a:cubicBezTo>
                  <a:close/>
                  <a:moveTo>
                    <a:pt x="466" y="8"/>
                  </a:moveTo>
                  <a:cubicBezTo>
                    <a:pt x="213" y="8"/>
                    <a:pt x="8" y="213"/>
                    <a:pt x="8" y="466"/>
                  </a:cubicBezTo>
                  <a:cubicBezTo>
                    <a:pt x="8" y="718"/>
                    <a:pt x="213" y="923"/>
                    <a:pt x="466" y="923"/>
                  </a:cubicBezTo>
                  <a:cubicBezTo>
                    <a:pt x="718" y="923"/>
                    <a:pt x="923" y="718"/>
                    <a:pt x="923" y="466"/>
                  </a:cubicBezTo>
                  <a:cubicBezTo>
                    <a:pt x="923" y="213"/>
                    <a:pt x="718" y="8"/>
                    <a:pt x="466" y="8"/>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8" name="PA-任意多边形 16">
              <a:extLst>
                <a:ext uri="{FF2B5EF4-FFF2-40B4-BE49-F238E27FC236}">
                  <a16:creationId xmlns:a16="http://schemas.microsoft.com/office/drawing/2014/main" id="{2696BC65-F8B3-46BD-8C8B-78EED4263C86}"/>
                </a:ext>
              </a:extLst>
            </p:cNvPr>
            <p:cNvSpPr>
              <a:spLocks/>
            </p:cNvSpPr>
            <p:nvPr>
              <p:custDataLst>
                <p:tags r:id="rId3"/>
              </p:custDataLst>
            </p:nvPr>
          </p:nvSpPr>
          <p:spPr bwMode="auto">
            <a:xfrm>
              <a:off x="1831976" y="2405063"/>
              <a:ext cx="52388" cy="49213"/>
            </a:xfrm>
            <a:custGeom>
              <a:avLst/>
              <a:gdLst>
                <a:gd name="T0" fmla="*/ 12 w 34"/>
                <a:gd name="T1" fmla="*/ 17 h 32"/>
                <a:gd name="T2" fmla="*/ 18 w 34"/>
                <a:gd name="T3" fmla="*/ 16 h 32"/>
                <a:gd name="T4" fmla="*/ 19 w 34"/>
                <a:gd name="T5" fmla="*/ 30 h 32"/>
                <a:gd name="T6" fmla="*/ 6 w 34"/>
                <a:gd name="T7" fmla="*/ 32 h 32"/>
                <a:gd name="T8" fmla="*/ 2 w 34"/>
                <a:gd name="T9" fmla="*/ 26 h 32"/>
                <a:gd name="T10" fmla="*/ 0 w 34"/>
                <a:gd name="T11" fmla="*/ 18 h 32"/>
                <a:gd name="T12" fmla="*/ 1 w 34"/>
                <a:gd name="T13" fmla="*/ 9 h 32"/>
                <a:gd name="T14" fmla="*/ 7 w 34"/>
                <a:gd name="T15" fmla="*/ 3 h 32"/>
                <a:gd name="T16" fmla="*/ 15 w 34"/>
                <a:gd name="T17" fmla="*/ 0 h 32"/>
                <a:gd name="T18" fmla="*/ 25 w 34"/>
                <a:gd name="T19" fmla="*/ 1 h 32"/>
                <a:gd name="T20" fmla="*/ 31 w 34"/>
                <a:gd name="T21" fmla="*/ 7 h 32"/>
                <a:gd name="T22" fmla="*/ 34 w 34"/>
                <a:gd name="T23" fmla="*/ 15 h 32"/>
                <a:gd name="T24" fmla="*/ 32 w 34"/>
                <a:gd name="T25" fmla="*/ 24 h 32"/>
                <a:gd name="T26" fmla="*/ 25 w 34"/>
                <a:gd name="T27" fmla="*/ 29 h 32"/>
                <a:gd name="T28" fmla="*/ 23 w 34"/>
                <a:gd name="T29" fmla="*/ 23 h 32"/>
                <a:gd name="T30" fmla="*/ 27 w 34"/>
                <a:gd name="T31" fmla="*/ 20 h 32"/>
                <a:gd name="T32" fmla="*/ 28 w 34"/>
                <a:gd name="T33" fmla="*/ 15 h 32"/>
                <a:gd name="T34" fmla="*/ 25 w 34"/>
                <a:gd name="T35" fmla="*/ 8 h 32"/>
                <a:gd name="T36" fmla="*/ 16 w 34"/>
                <a:gd name="T37" fmla="*/ 7 h 32"/>
                <a:gd name="T38" fmla="*/ 8 w 34"/>
                <a:gd name="T39" fmla="*/ 10 h 32"/>
                <a:gd name="T40" fmla="*/ 5 w 34"/>
                <a:gd name="T41" fmla="*/ 17 h 32"/>
                <a:gd name="T42" fmla="*/ 7 w 34"/>
                <a:gd name="T43" fmla="*/ 21 h 32"/>
                <a:gd name="T44" fmla="*/ 9 w 34"/>
                <a:gd name="T45" fmla="*/ 25 h 32"/>
                <a:gd name="T46" fmla="*/ 13 w 34"/>
                <a:gd name="T47" fmla="*/ 24 h 32"/>
                <a:gd name="T48" fmla="*/ 12 w 34"/>
                <a:gd name="T4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2">
                  <a:moveTo>
                    <a:pt x="12" y="17"/>
                  </a:moveTo>
                  <a:cubicBezTo>
                    <a:pt x="18" y="16"/>
                    <a:pt x="18" y="16"/>
                    <a:pt x="18" y="16"/>
                  </a:cubicBezTo>
                  <a:cubicBezTo>
                    <a:pt x="19" y="30"/>
                    <a:pt x="19" y="30"/>
                    <a:pt x="19" y="30"/>
                  </a:cubicBezTo>
                  <a:cubicBezTo>
                    <a:pt x="6" y="32"/>
                    <a:pt x="6" y="32"/>
                    <a:pt x="6" y="32"/>
                  </a:cubicBezTo>
                  <a:cubicBezTo>
                    <a:pt x="5" y="30"/>
                    <a:pt x="3" y="28"/>
                    <a:pt x="2" y="26"/>
                  </a:cubicBezTo>
                  <a:cubicBezTo>
                    <a:pt x="1" y="23"/>
                    <a:pt x="0" y="21"/>
                    <a:pt x="0" y="18"/>
                  </a:cubicBezTo>
                  <a:cubicBezTo>
                    <a:pt x="0" y="15"/>
                    <a:pt x="0" y="12"/>
                    <a:pt x="1" y="9"/>
                  </a:cubicBezTo>
                  <a:cubicBezTo>
                    <a:pt x="2" y="6"/>
                    <a:pt x="4" y="4"/>
                    <a:pt x="7" y="3"/>
                  </a:cubicBezTo>
                  <a:cubicBezTo>
                    <a:pt x="9" y="1"/>
                    <a:pt x="12" y="0"/>
                    <a:pt x="15" y="0"/>
                  </a:cubicBezTo>
                  <a:cubicBezTo>
                    <a:pt x="19" y="0"/>
                    <a:pt x="22" y="0"/>
                    <a:pt x="25" y="1"/>
                  </a:cubicBezTo>
                  <a:cubicBezTo>
                    <a:pt x="27" y="2"/>
                    <a:pt x="30" y="4"/>
                    <a:pt x="31" y="7"/>
                  </a:cubicBezTo>
                  <a:cubicBezTo>
                    <a:pt x="33" y="9"/>
                    <a:pt x="33" y="11"/>
                    <a:pt x="34" y="15"/>
                  </a:cubicBezTo>
                  <a:cubicBezTo>
                    <a:pt x="34" y="19"/>
                    <a:pt x="33" y="22"/>
                    <a:pt x="32" y="24"/>
                  </a:cubicBezTo>
                  <a:cubicBezTo>
                    <a:pt x="30" y="27"/>
                    <a:pt x="28" y="28"/>
                    <a:pt x="25" y="29"/>
                  </a:cubicBezTo>
                  <a:cubicBezTo>
                    <a:pt x="23" y="23"/>
                    <a:pt x="23" y="23"/>
                    <a:pt x="23" y="23"/>
                  </a:cubicBezTo>
                  <a:cubicBezTo>
                    <a:pt x="25" y="22"/>
                    <a:pt x="26" y="21"/>
                    <a:pt x="27" y="20"/>
                  </a:cubicBezTo>
                  <a:cubicBezTo>
                    <a:pt x="28" y="19"/>
                    <a:pt x="28" y="17"/>
                    <a:pt x="28" y="15"/>
                  </a:cubicBezTo>
                  <a:cubicBezTo>
                    <a:pt x="28" y="12"/>
                    <a:pt x="27" y="10"/>
                    <a:pt x="25" y="8"/>
                  </a:cubicBezTo>
                  <a:cubicBezTo>
                    <a:pt x="23" y="7"/>
                    <a:pt x="20" y="6"/>
                    <a:pt x="16" y="7"/>
                  </a:cubicBezTo>
                  <a:cubicBezTo>
                    <a:pt x="12" y="7"/>
                    <a:pt x="10" y="8"/>
                    <a:pt x="8" y="10"/>
                  </a:cubicBezTo>
                  <a:cubicBezTo>
                    <a:pt x="6" y="12"/>
                    <a:pt x="5" y="14"/>
                    <a:pt x="5" y="17"/>
                  </a:cubicBezTo>
                  <a:cubicBezTo>
                    <a:pt x="6" y="18"/>
                    <a:pt x="6" y="20"/>
                    <a:pt x="7" y="21"/>
                  </a:cubicBezTo>
                  <a:cubicBezTo>
                    <a:pt x="7" y="23"/>
                    <a:pt x="8" y="24"/>
                    <a:pt x="9" y="25"/>
                  </a:cubicBezTo>
                  <a:cubicBezTo>
                    <a:pt x="13" y="24"/>
                    <a:pt x="13" y="24"/>
                    <a:pt x="13" y="24"/>
                  </a:cubicBezTo>
                  <a:lnTo>
                    <a:pt x="12" y="1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39" name="PA-任意多边形 17">
              <a:extLst>
                <a:ext uri="{FF2B5EF4-FFF2-40B4-BE49-F238E27FC236}">
                  <a16:creationId xmlns:a16="http://schemas.microsoft.com/office/drawing/2014/main" id="{301669F6-2632-40EE-8F3C-47E3177DF730}"/>
                </a:ext>
              </a:extLst>
            </p:cNvPr>
            <p:cNvSpPr>
              <a:spLocks/>
            </p:cNvSpPr>
            <p:nvPr>
              <p:custDataLst>
                <p:tags r:id="rId4"/>
              </p:custDataLst>
            </p:nvPr>
          </p:nvSpPr>
          <p:spPr bwMode="auto">
            <a:xfrm>
              <a:off x="1838326" y="2457451"/>
              <a:ext cx="55563" cy="46038"/>
            </a:xfrm>
            <a:custGeom>
              <a:avLst/>
              <a:gdLst>
                <a:gd name="T0" fmla="*/ 31 w 36"/>
                <a:gd name="T1" fmla="*/ 0 h 30"/>
                <a:gd name="T2" fmla="*/ 32 w 36"/>
                <a:gd name="T3" fmla="*/ 7 h 30"/>
                <a:gd name="T4" fmla="*/ 15 w 36"/>
                <a:gd name="T5" fmla="*/ 10 h 30"/>
                <a:gd name="T6" fmla="*/ 10 w 36"/>
                <a:gd name="T7" fmla="*/ 11 h 30"/>
                <a:gd name="T8" fmla="*/ 7 w 36"/>
                <a:gd name="T9" fmla="*/ 14 h 30"/>
                <a:gd name="T10" fmla="*/ 6 w 36"/>
                <a:gd name="T11" fmla="*/ 18 h 30"/>
                <a:gd name="T12" fmla="*/ 8 w 36"/>
                <a:gd name="T13" fmla="*/ 22 h 30"/>
                <a:gd name="T14" fmla="*/ 11 w 36"/>
                <a:gd name="T15" fmla="*/ 24 h 30"/>
                <a:gd name="T16" fmla="*/ 17 w 36"/>
                <a:gd name="T17" fmla="*/ 23 h 30"/>
                <a:gd name="T18" fmla="*/ 35 w 36"/>
                <a:gd name="T19" fmla="*/ 20 h 30"/>
                <a:gd name="T20" fmla="*/ 36 w 36"/>
                <a:gd name="T21" fmla="*/ 26 h 30"/>
                <a:gd name="T22" fmla="*/ 19 w 36"/>
                <a:gd name="T23" fmla="*/ 29 h 30"/>
                <a:gd name="T24" fmla="*/ 11 w 36"/>
                <a:gd name="T25" fmla="*/ 30 h 30"/>
                <a:gd name="T26" fmla="*/ 6 w 36"/>
                <a:gd name="T27" fmla="*/ 29 h 30"/>
                <a:gd name="T28" fmla="*/ 3 w 36"/>
                <a:gd name="T29" fmla="*/ 26 h 30"/>
                <a:gd name="T30" fmla="*/ 1 w 36"/>
                <a:gd name="T31" fmla="*/ 20 h 30"/>
                <a:gd name="T32" fmla="*/ 1 w 36"/>
                <a:gd name="T33" fmla="*/ 12 h 30"/>
                <a:gd name="T34" fmla="*/ 3 w 36"/>
                <a:gd name="T35" fmla="*/ 8 h 30"/>
                <a:gd name="T36" fmla="*/ 6 w 36"/>
                <a:gd name="T37" fmla="*/ 6 h 30"/>
                <a:gd name="T38" fmla="*/ 14 w 36"/>
                <a:gd name="T39" fmla="*/ 3 h 30"/>
                <a:gd name="T40" fmla="*/ 31 w 36"/>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0">
                  <a:moveTo>
                    <a:pt x="31" y="0"/>
                  </a:moveTo>
                  <a:cubicBezTo>
                    <a:pt x="32" y="7"/>
                    <a:pt x="32" y="7"/>
                    <a:pt x="32" y="7"/>
                  </a:cubicBezTo>
                  <a:cubicBezTo>
                    <a:pt x="15" y="10"/>
                    <a:pt x="15" y="10"/>
                    <a:pt x="15" y="10"/>
                  </a:cubicBezTo>
                  <a:cubicBezTo>
                    <a:pt x="12" y="11"/>
                    <a:pt x="10" y="11"/>
                    <a:pt x="10" y="11"/>
                  </a:cubicBezTo>
                  <a:cubicBezTo>
                    <a:pt x="8" y="12"/>
                    <a:pt x="7" y="13"/>
                    <a:pt x="7" y="14"/>
                  </a:cubicBezTo>
                  <a:cubicBezTo>
                    <a:pt x="6" y="15"/>
                    <a:pt x="6" y="17"/>
                    <a:pt x="6" y="18"/>
                  </a:cubicBezTo>
                  <a:cubicBezTo>
                    <a:pt x="7" y="20"/>
                    <a:pt x="7" y="22"/>
                    <a:pt x="8" y="22"/>
                  </a:cubicBezTo>
                  <a:cubicBezTo>
                    <a:pt x="9" y="23"/>
                    <a:pt x="10" y="24"/>
                    <a:pt x="11" y="24"/>
                  </a:cubicBezTo>
                  <a:cubicBezTo>
                    <a:pt x="12" y="24"/>
                    <a:pt x="14" y="23"/>
                    <a:pt x="17" y="23"/>
                  </a:cubicBezTo>
                  <a:cubicBezTo>
                    <a:pt x="35" y="20"/>
                    <a:pt x="35" y="20"/>
                    <a:pt x="35" y="20"/>
                  </a:cubicBezTo>
                  <a:cubicBezTo>
                    <a:pt x="36" y="26"/>
                    <a:pt x="36" y="26"/>
                    <a:pt x="36" y="26"/>
                  </a:cubicBezTo>
                  <a:cubicBezTo>
                    <a:pt x="19" y="29"/>
                    <a:pt x="19" y="29"/>
                    <a:pt x="19" y="29"/>
                  </a:cubicBezTo>
                  <a:cubicBezTo>
                    <a:pt x="15" y="30"/>
                    <a:pt x="12" y="30"/>
                    <a:pt x="11" y="30"/>
                  </a:cubicBezTo>
                  <a:cubicBezTo>
                    <a:pt x="9" y="30"/>
                    <a:pt x="7" y="30"/>
                    <a:pt x="6" y="29"/>
                  </a:cubicBezTo>
                  <a:cubicBezTo>
                    <a:pt x="5" y="28"/>
                    <a:pt x="4" y="27"/>
                    <a:pt x="3" y="26"/>
                  </a:cubicBezTo>
                  <a:cubicBezTo>
                    <a:pt x="2" y="24"/>
                    <a:pt x="1" y="22"/>
                    <a:pt x="1" y="20"/>
                  </a:cubicBezTo>
                  <a:cubicBezTo>
                    <a:pt x="0" y="16"/>
                    <a:pt x="0" y="14"/>
                    <a:pt x="1" y="12"/>
                  </a:cubicBezTo>
                  <a:cubicBezTo>
                    <a:pt x="1" y="11"/>
                    <a:pt x="2" y="9"/>
                    <a:pt x="3" y="8"/>
                  </a:cubicBezTo>
                  <a:cubicBezTo>
                    <a:pt x="4" y="7"/>
                    <a:pt x="5" y="6"/>
                    <a:pt x="6" y="6"/>
                  </a:cubicBezTo>
                  <a:cubicBezTo>
                    <a:pt x="8" y="5"/>
                    <a:pt x="10" y="4"/>
                    <a:pt x="14" y="3"/>
                  </a:cubicBezTo>
                  <a:lnTo>
                    <a:pt x="31"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0" name="PA-任意多边形 18">
              <a:extLst>
                <a:ext uri="{FF2B5EF4-FFF2-40B4-BE49-F238E27FC236}">
                  <a16:creationId xmlns:a16="http://schemas.microsoft.com/office/drawing/2014/main" id="{E399BA0D-2E5C-49FC-B940-67DA4D007EB6}"/>
                </a:ext>
              </a:extLst>
            </p:cNvPr>
            <p:cNvSpPr>
              <a:spLocks/>
            </p:cNvSpPr>
            <p:nvPr>
              <p:custDataLst>
                <p:tags r:id="rId5"/>
              </p:custDataLst>
            </p:nvPr>
          </p:nvSpPr>
          <p:spPr bwMode="auto">
            <a:xfrm>
              <a:off x="1847851" y="2506663"/>
              <a:ext cx="50800" cy="23813"/>
            </a:xfrm>
            <a:custGeom>
              <a:avLst/>
              <a:gdLst>
                <a:gd name="T0" fmla="*/ 0 w 32"/>
                <a:gd name="T1" fmla="*/ 8 h 15"/>
                <a:gd name="T2" fmla="*/ 31 w 32"/>
                <a:gd name="T3" fmla="*/ 0 h 15"/>
                <a:gd name="T4" fmla="*/ 32 w 32"/>
                <a:gd name="T5" fmla="*/ 7 h 15"/>
                <a:gd name="T6" fmla="*/ 1 w 32"/>
                <a:gd name="T7" fmla="*/ 15 h 15"/>
                <a:gd name="T8" fmla="*/ 0 w 32"/>
                <a:gd name="T9" fmla="*/ 8 h 15"/>
              </a:gdLst>
              <a:ahLst/>
              <a:cxnLst>
                <a:cxn ang="0">
                  <a:pos x="T0" y="T1"/>
                </a:cxn>
                <a:cxn ang="0">
                  <a:pos x="T2" y="T3"/>
                </a:cxn>
                <a:cxn ang="0">
                  <a:pos x="T4" y="T5"/>
                </a:cxn>
                <a:cxn ang="0">
                  <a:pos x="T6" y="T7"/>
                </a:cxn>
                <a:cxn ang="0">
                  <a:pos x="T8" y="T9"/>
                </a:cxn>
              </a:cxnLst>
              <a:rect l="0" t="0" r="r" b="b"/>
              <a:pathLst>
                <a:path w="32" h="15">
                  <a:moveTo>
                    <a:pt x="0" y="8"/>
                  </a:moveTo>
                  <a:lnTo>
                    <a:pt x="31" y="0"/>
                  </a:lnTo>
                  <a:lnTo>
                    <a:pt x="32" y="7"/>
                  </a:lnTo>
                  <a:lnTo>
                    <a:pt x="1" y="15"/>
                  </a:lnTo>
                  <a:lnTo>
                    <a:pt x="0" y="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1" name="PA-任意多边形 19">
              <a:extLst>
                <a:ext uri="{FF2B5EF4-FFF2-40B4-BE49-F238E27FC236}">
                  <a16:creationId xmlns:a16="http://schemas.microsoft.com/office/drawing/2014/main" id="{35A6C588-B3FD-4F6C-B021-43B1758917DA}"/>
                </a:ext>
              </a:extLst>
            </p:cNvPr>
            <p:cNvSpPr>
              <a:spLocks/>
            </p:cNvSpPr>
            <p:nvPr>
              <p:custDataLst>
                <p:tags r:id="rId6"/>
              </p:custDataLst>
            </p:nvPr>
          </p:nvSpPr>
          <p:spPr bwMode="auto">
            <a:xfrm>
              <a:off x="1851026" y="2527301"/>
              <a:ext cx="50800" cy="47625"/>
            </a:xfrm>
            <a:custGeom>
              <a:avLst/>
              <a:gdLst>
                <a:gd name="T0" fmla="*/ 0 w 32"/>
                <a:gd name="T1" fmla="*/ 8 h 30"/>
                <a:gd name="T2" fmla="*/ 30 w 32"/>
                <a:gd name="T3" fmla="*/ 0 h 30"/>
                <a:gd name="T4" fmla="*/ 32 w 32"/>
                <a:gd name="T5" fmla="*/ 5 h 30"/>
                <a:gd name="T6" fmla="*/ 7 w 32"/>
                <a:gd name="T7" fmla="*/ 13 h 30"/>
                <a:gd name="T8" fmla="*/ 12 w 32"/>
                <a:gd name="T9" fmla="*/ 29 h 30"/>
                <a:gd name="T10" fmla="*/ 7 w 32"/>
                <a:gd name="T11" fmla="*/ 30 h 30"/>
                <a:gd name="T12" fmla="*/ 0 w 3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32" h="30">
                  <a:moveTo>
                    <a:pt x="0" y="8"/>
                  </a:moveTo>
                  <a:lnTo>
                    <a:pt x="30" y="0"/>
                  </a:lnTo>
                  <a:lnTo>
                    <a:pt x="32" y="5"/>
                  </a:lnTo>
                  <a:lnTo>
                    <a:pt x="7" y="13"/>
                  </a:lnTo>
                  <a:lnTo>
                    <a:pt x="12" y="29"/>
                  </a:lnTo>
                  <a:lnTo>
                    <a:pt x="7" y="30"/>
                  </a:lnTo>
                  <a:lnTo>
                    <a:pt x="0" y="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2" name="PA-任意多边形 20">
              <a:extLst>
                <a:ext uri="{FF2B5EF4-FFF2-40B4-BE49-F238E27FC236}">
                  <a16:creationId xmlns:a16="http://schemas.microsoft.com/office/drawing/2014/main" id="{8DA11C85-B9EB-4178-8A63-FE5FD0BB258F}"/>
                </a:ext>
              </a:extLst>
            </p:cNvPr>
            <p:cNvSpPr>
              <a:spLocks/>
            </p:cNvSpPr>
            <p:nvPr>
              <p:custDataLst>
                <p:tags r:id="rId7"/>
              </p:custDataLst>
            </p:nvPr>
          </p:nvSpPr>
          <p:spPr bwMode="auto">
            <a:xfrm>
              <a:off x="1865313" y="2566988"/>
              <a:ext cx="50800" cy="25400"/>
            </a:xfrm>
            <a:custGeom>
              <a:avLst/>
              <a:gdLst>
                <a:gd name="T0" fmla="*/ 0 w 32"/>
                <a:gd name="T1" fmla="*/ 11 h 16"/>
                <a:gd name="T2" fmla="*/ 30 w 32"/>
                <a:gd name="T3" fmla="*/ 0 h 16"/>
                <a:gd name="T4" fmla="*/ 32 w 32"/>
                <a:gd name="T5" fmla="*/ 6 h 16"/>
                <a:gd name="T6" fmla="*/ 2 w 32"/>
                <a:gd name="T7" fmla="*/ 16 h 16"/>
                <a:gd name="T8" fmla="*/ 0 w 32"/>
                <a:gd name="T9" fmla="*/ 11 h 16"/>
              </a:gdLst>
              <a:ahLst/>
              <a:cxnLst>
                <a:cxn ang="0">
                  <a:pos x="T0" y="T1"/>
                </a:cxn>
                <a:cxn ang="0">
                  <a:pos x="T2" y="T3"/>
                </a:cxn>
                <a:cxn ang="0">
                  <a:pos x="T4" y="T5"/>
                </a:cxn>
                <a:cxn ang="0">
                  <a:pos x="T6" y="T7"/>
                </a:cxn>
                <a:cxn ang="0">
                  <a:pos x="T8" y="T9"/>
                </a:cxn>
              </a:cxnLst>
              <a:rect l="0" t="0" r="r" b="b"/>
              <a:pathLst>
                <a:path w="32" h="16">
                  <a:moveTo>
                    <a:pt x="0" y="11"/>
                  </a:moveTo>
                  <a:lnTo>
                    <a:pt x="30" y="0"/>
                  </a:lnTo>
                  <a:lnTo>
                    <a:pt x="32" y="6"/>
                  </a:lnTo>
                  <a:lnTo>
                    <a:pt x="2" y="16"/>
                  </a:lnTo>
                  <a:lnTo>
                    <a:pt x="0" y="1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3" name="PA-任意多边形 21">
              <a:extLst>
                <a:ext uri="{FF2B5EF4-FFF2-40B4-BE49-F238E27FC236}">
                  <a16:creationId xmlns:a16="http://schemas.microsoft.com/office/drawing/2014/main" id="{35E7010E-3C81-454F-BBDF-DF72F68E01CE}"/>
                </a:ext>
              </a:extLst>
            </p:cNvPr>
            <p:cNvSpPr>
              <a:spLocks/>
            </p:cNvSpPr>
            <p:nvPr>
              <p:custDataLst>
                <p:tags r:id="rId8"/>
              </p:custDataLst>
            </p:nvPr>
          </p:nvSpPr>
          <p:spPr bwMode="auto">
            <a:xfrm>
              <a:off x="1873251" y="2586038"/>
              <a:ext cx="63500" cy="55563"/>
            </a:xfrm>
            <a:custGeom>
              <a:avLst/>
              <a:gdLst>
                <a:gd name="T0" fmla="*/ 0 w 40"/>
                <a:gd name="T1" fmla="*/ 12 h 35"/>
                <a:gd name="T2" fmla="*/ 29 w 40"/>
                <a:gd name="T3" fmla="*/ 0 h 35"/>
                <a:gd name="T4" fmla="*/ 32 w 40"/>
                <a:gd name="T5" fmla="*/ 5 h 35"/>
                <a:gd name="T6" fmla="*/ 17 w 40"/>
                <a:gd name="T7" fmla="*/ 26 h 35"/>
                <a:gd name="T8" fmla="*/ 37 w 40"/>
                <a:gd name="T9" fmla="*/ 17 h 35"/>
                <a:gd name="T10" fmla="*/ 40 w 40"/>
                <a:gd name="T11" fmla="*/ 23 h 35"/>
                <a:gd name="T12" fmla="*/ 11 w 40"/>
                <a:gd name="T13" fmla="*/ 35 h 35"/>
                <a:gd name="T14" fmla="*/ 8 w 40"/>
                <a:gd name="T15" fmla="*/ 30 h 35"/>
                <a:gd name="T16" fmla="*/ 21 w 40"/>
                <a:gd name="T17" fmla="*/ 9 h 35"/>
                <a:gd name="T18" fmla="*/ 3 w 40"/>
                <a:gd name="T19" fmla="*/ 18 h 35"/>
                <a:gd name="T20" fmla="*/ 0 w 40"/>
                <a:gd name="T2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5">
                  <a:moveTo>
                    <a:pt x="0" y="12"/>
                  </a:moveTo>
                  <a:lnTo>
                    <a:pt x="29" y="0"/>
                  </a:lnTo>
                  <a:lnTo>
                    <a:pt x="32" y="5"/>
                  </a:lnTo>
                  <a:lnTo>
                    <a:pt x="17" y="26"/>
                  </a:lnTo>
                  <a:lnTo>
                    <a:pt x="37" y="17"/>
                  </a:lnTo>
                  <a:lnTo>
                    <a:pt x="40" y="23"/>
                  </a:lnTo>
                  <a:lnTo>
                    <a:pt x="11" y="35"/>
                  </a:lnTo>
                  <a:lnTo>
                    <a:pt x="8" y="30"/>
                  </a:lnTo>
                  <a:lnTo>
                    <a:pt x="21" y="9"/>
                  </a:lnTo>
                  <a:lnTo>
                    <a:pt x="3" y="18"/>
                  </a:lnTo>
                  <a:lnTo>
                    <a:pt x="0" y="1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4" name="PA-任意多边形 22">
              <a:extLst>
                <a:ext uri="{FF2B5EF4-FFF2-40B4-BE49-F238E27FC236}">
                  <a16:creationId xmlns:a16="http://schemas.microsoft.com/office/drawing/2014/main" id="{3C40EF1F-BE34-4601-8FB9-29A8E4E2106C}"/>
                </a:ext>
              </a:extLst>
            </p:cNvPr>
            <p:cNvSpPr>
              <a:spLocks/>
            </p:cNvSpPr>
            <p:nvPr>
              <p:custDataLst>
                <p:tags r:id="rId9"/>
              </p:custDataLst>
            </p:nvPr>
          </p:nvSpPr>
          <p:spPr bwMode="auto">
            <a:xfrm>
              <a:off x="1914526" y="2654301"/>
              <a:ext cx="60325" cy="55563"/>
            </a:xfrm>
            <a:custGeom>
              <a:avLst/>
              <a:gdLst>
                <a:gd name="T0" fmla="*/ 25 w 39"/>
                <a:gd name="T1" fmla="*/ 0 h 36"/>
                <a:gd name="T2" fmla="*/ 28 w 39"/>
                <a:gd name="T3" fmla="*/ 6 h 36"/>
                <a:gd name="T4" fmla="*/ 13 w 39"/>
                <a:gd name="T5" fmla="*/ 15 h 36"/>
                <a:gd name="T6" fmla="*/ 9 w 39"/>
                <a:gd name="T7" fmla="*/ 18 h 36"/>
                <a:gd name="T8" fmla="*/ 7 w 39"/>
                <a:gd name="T9" fmla="*/ 22 h 36"/>
                <a:gd name="T10" fmla="*/ 8 w 39"/>
                <a:gd name="T11" fmla="*/ 26 h 36"/>
                <a:gd name="T12" fmla="*/ 11 w 39"/>
                <a:gd name="T13" fmla="*/ 29 h 36"/>
                <a:gd name="T14" fmla="*/ 15 w 39"/>
                <a:gd name="T15" fmla="*/ 29 h 36"/>
                <a:gd name="T16" fmla="*/ 20 w 39"/>
                <a:gd name="T17" fmla="*/ 26 h 36"/>
                <a:gd name="T18" fmla="*/ 35 w 39"/>
                <a:gd name="T19" fmla="*/ 17 h 36"/>
                <a:gd name="T20" fmla="*/ 39 w 39"/>
                <a:gd name="T21" fmla="*/ 23 h 36"/>
                <a:gd name="T22" fmla="*/ 24 w 39"/>
                <a:gd name="T23" fmla="*/ 32 h 36"/>
                <a:gd name="T24" fmla="*/ 16 w 39"/>
                <a:gd name="T25" fmla="*/ 35 h 36"/>
                <a:gd name="T26" fmla="*/ 12 w 39"/>
                <a:gd name="T27" fmla="*/ 36 h 36"/>
                <a:gd name="T28" fmla="*/ 8 w 39"/>
                <a:gd name="T29" fmla="*/ 34 h 36"/>
                <a:gd name="T30" fmla="*/ 3 w 39"/>
                <a:gd name="T31" fmla="*/ 29 h 36"/>
                <a:gd name="T32" fmla="*/ 1 w 39"/>
                <a:gd name="T33" fmla="*/ 23 h 36"/>
                <a:gd name="T34" fmla="*/ 1 w 39"/>
                <a:gd name="T35" fmla="*/ 18 h 36"/>
                <a:gd name="T36" fmla="*/ 3 w 39"/>
                <a:gd name="T37" fmla="*/ 14 h 36"/>
                <a:gd name="T38" fmla="*/ 10 w 39"/>
                <a:gd name="T39" fmla="*/ 9 h 36"/>
                <a:gd name="T40" fmla="*/ 25 w 39"/>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6">
                  <a:moveTo>
                    <a:pt x="25" y="0"/>
                  </a:moveTo>
                  <a:cubicBezTo>
                    <a:pt x="28" y="6"/>
                    <a:pt x="28" y="6"/>
                    <a:pt x="28" y="6"/>
                  </a:cubicBezTo>
                  <a:cubicBezTo>
                    <a:pt x="13" y="15"/>
                    <a:pt x="13" y="15"/>
                    <a:pt x="13" y="15"/>
                  </a:cubicBezTo>
                  <a:cubicBezTo>
                    <a:pt x="11" y="17"/>
                    <a:pt x="9" y="18"/>
                    <a:pt x="9" y="18"/>
                  </a:cubicBezTo>
                  <a:cubicBezTo>
                    <a:pt x="8" y="19"/>
                    <a:pt x="7" y="20"/>
                    <a:pt x="7" y="22"/>
                  </a:cubicBezTo>
                  <a:cubicBezTo>
                    <a:pt x="7" y="23"/>
                    <a:pt x="7" y="24"/>
                    <a:pt x="8" y="26"/>
                  </a:cubicBezTo>
                  <a:cubicBezTo>
                    <a:pt x="9" y="28"/>
                    <a:pt x="10" y="29"/>
                    <a:pt x="11" y="29"/>
                  </a:cubicBezTo>
                  <a:cubicBezTo>
                    <a:pt x="12" y="29"/>
                    <a:pt x="14" y="29"/>
                    <a:pt x="15" y="29"/>
                  </a:cubicBezTo>
                  <a:cubicBezTo>
                    <a:pt x="16" y="29"/>
                    <a:pt x="17" y="28"/>
                    <a:pt x="20" y="26"/>
                  </a:cubicBezTo>
                  <a:cubicBezTo>
                    <a:pt x="35" y="17"/>
                    <a:pt x="35" y="17"/>
                    <a:pt x="35" y="17"/>
                  </a:cubicBezTo>
                  <a:cubicBezTo>
                    <a:pt x="39" y="23"/>
                    <a:pt x="39" y="23"/>
                    <a:pt x="39" y="23"/>
                  </a:cubicBezTo>
                  <a:cubicBezTo>
                    <a:pt x="24" y="32"/>
                    <a:pt x="24" y="32"/>
                    <a:pt x="24" y="32"/>
                  </a:cubicBezTo>
                  <a:cubicBezTo>
                    <a:pt x="20" y="34"/>
                    <a:pt x="18" y="35"/>
                    <a:pt x="16" y="35"/>
                  </a:cubicBezTo>
                  <a:cubicBezTo>
                    <a:pt x="15" y="36"/>
                    <a:pt x="13" y="36"/>
                    <a:pt x="12" y="36"/>
                  </a:cubicBezTo>
                  <a:cubicBezTo>
                    <a:pt x="10" y="36"/>
                    <a:pt x="9" y="35"/>
                    <a:pt x="8" y="34"/>
                  </a:cubicBezTo>
                  <a:cubicBezTo>
                    <a:pt x="6" y="33"/>
                    <a:pt x="5" y="31"/>
                    <a:pt x="3" y="29"/>
                  </a:cubicBezTo>
                  <a:cubicBezTo>
                    <a:pt x="2" y="27"/>
                    <a:pt x="1" y="24"/>
                    <a:pt x="1" y="23"/>
                  </a:cubicBezTo>
                  <a:cubicBezTo>
                    <a:pt x="0" y="21"/>
                    <a:pt x="0" y="19"/>
                    <a:pt x="1" y="18"/>
                  </a:cubicBezTo>
                  <a:cubicBezTo>
                    <a:pt x="1" y="16"/>
                    <a:pt x="2" y="15"/>
                    <a:pt x="3" y="14"/>
                  </a:cubicBezTo>
                  <a:cubicBezTo>
                    <a:pt x="4" y="13"/>
                    <a:pt x="7" y="11"/>
                    <a:pt x="10" y="9"/>
                  </a:cubicBezTo>
                  <a:lnTo>
                    <a:pt x="25"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5" name="PA-任意多边形 23">
              <a:extLst>
                <a:ext uri="{FF2B5EF4-FFF2-40B4-BE49-F238E27FC236}">
                  <a16:creationId xmlns:a16="http://schemas.microsoft.com/office/drawing/2014/main" id="{7A452470-5E72-469B-B9E9-87D1DB4F4960}"/>
                </a:ext>
              </a:extLst>
            </p:cNvPr>
            <p:cNvSpPr>
              <a:spLocks/>
            </p:cNvSpPr>
            <p:nvPr>
              <p:custDataLst>
                <p:tags r:id="rId10"/>
              </p:custDataLst>
            </p:nvPr>
          </p:nvSpPr>
          <p:spPr bwMode="auto">
            <a:xfrm>
              <a:off x="1938338" y="2695576"/>
              <a:ext cx="63500" cy="63500"/>
            </a:xfrm>
            <a:custGeom>
              <a:avLst/>
              <a:gdLst>
                <a:gd name="T0" fmla="*/ 0 w 40"/>
                <a:gd name="T1" fmla="*/ 20 h 40"/>
                <a:gd name="T2" fmla="*/ 26 w 40"/>
                <a:gd name="T3" fmla="*/ 0 h 40"/>
                <a:gd name="T4" fmla="*/ 30 w 40"/>
                <a:gd name="T5" fmla="*/ 6 h 40"/>
                <a:gd name="T6" fmla="*/ 20 w 40"/>
                <a:gd name="T7" fmla="*/ 29 h 40"/>
                <a:gd name="T8" fmla="*/ 37 w 40"/>
                <a:gd name="T9" fmla="*/ 16 h 40"/>
                <a:gd name="T10" fmla="*/ 40 w 40"/>
                <a:gd name="T11" fmla="*/ 21 h 40"/>
                <a:gd name="T12" fmla="*/ 15 w 40"/>
                <a:gd name="T13" fmla="*/ 40 h 40"/>
                <a:gd name="T14" fmla="*/ 11 w 40"/>
                <a:gd name="T15" fmla="*/ 35 h 40"/>
                <a:gd name="T16" fmla="*/ 20 w 40"/>
                <a:gd name="T17" fmla="*/ 12 h 40"/>
                <a:gd name="T18" fmla="*/ 4 w 40"/>
                <a:gd name="T19" fmla="*/ 25 h 40"/>
                <a:gd name="T20" fmla="*/ 0 w 40"/>
                <a:gd name="T2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0">
                  <a:moveTo>
                    <a:pt x="0" y="20"/>
                  </a:moveTo>
                  <a:lnTo>
                    <a:pt x="26" y="0"/>
                  </a:lnTo>
                  <a:lnTo>
                    <a:pt x="30" y="6"/>
                  </a:lnTo>
                  <a:lnTo>
                    <a:pt x="20" y="29"/>
                  </a:lnTo>
                  <a:lnTo>
                    <a:pt x="37" y="16"/>
                  </a:lnTo>
                  <a:lnTo>
                    <a:pt x="40" y="21"/>
                  </a:lnTo>
                  <a:lnTo>
                    <a:pt x="15" y="40"/>
                  </a:lnTo>
                  <a:lnTo>
                    <a:pt x="11" y="35"/>
                  </a:lnTo>
                  <a:lnTo>
                    <a:pt x="20" y="12"/>
                  </a:lnTo>
                  <a:lnTo>
                    <a:pt x="4" y="25"/>
                  </a:lnTo>
                  <a:lnTo>
                    <a:pt x="0"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6" name="PA-任意多边形 24">
              <a:extLst>
                <a:ext uri="{FF2B5EF4-FFF2-40B4-BE49-F238E27FC236}">
                  <a16:creationId xmlns:a16="http://schemas.microsoft.com/office/drawing/2014/main" id="{96D78BE6-1D27-43F6-965C-BDCDF2B47F0A}"/>
                </a:ext>
              </a:extLst>
            </p:cNvPr>
            <p:cNvSpPr>
              <a:spLocks/>
            </p:cNvSpPr>
            <p:nvPr>
              <p:custDataLst>
                <p:tags r:id="rId11"/>
              </p:custDataLst>
            </p:nvPr>
          </p:nvSpPr>
          <p:spPr bwMode="auto">
            <a:xfrm>
              <a:off x="1970088" y="2736851"/>
              <a:ext cx="46038" cy="39688"/>
            </a:xfrm>
            <a:custGeom>
              <a:avLst/>
              <a:gdLst>
                <a:gd name="T0" fmla="*/ 0 w 29"/>
                <a:gd name="T1" fmla="*/ 20 h 25"/>
                <a:gd name="T2" fmla="*/ 24 w 29"/>
                <a:gd name="T3" fmla="*/ 0 h 25"/>
                <a:gd name="T4" fmla="*/ 29 w 29"/>
                <a:gd name="T5" fmla="*/ 5 h 25"/>
                <a:gd name="T6" fmla="*/ 4 w 29"/>
                <a:gd name="T7" fmla="*/ 25 h 25"/>
                <a:gd name="T8" fmla="*/ 0 w 29"/>
                <a:gd name="T9" fmla="*/ 20 h 25"/>
              </a:gdLst>
              <a:ahLst/>
              <a:cxnLst>
                <a:cxn ang="0">
                  <a:pos x="T0" y="T1"/>
                </a:cxn>
                <a:cxn ang="0">
                  <a:pos x="T2" y="T3"/>
                </a:cxn>
                <a:cxn ang="0">
                  <a:pos x="T4" y="T5"/>
                </a:cxn>
                <a:cxn ang="0">
                  <a:pos x="T6" y="T7"/>
                </a:cxn>
                <a:cxn ang="0">
                  <a:pos x="T8" y="T9"/>
                </a:cxn>
              </a:cxnLst>
              <a:rect l="0" t="0" r="r" b="b"/>
              <a:pathLst>
                <a:path w="29" h="25">
                  <a:moveTo>
                    <a:pt x="0" y="20"/>
                  </a:moveTo>
                  <a:lnTo>
                    <a:pt x="24" y="0"/>
                  </a:lnTo>
                  <a:lnTo>
                    <a:pt x="29" y="5"/>
                  </a:lnTo>
                  <a:lnTo>
                    <a:pt x="4" y="25"/>
                  </a:lnTo>
                  <a:lnTo>
                    <a:pt x="0"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7" name="PA-任意多边形 25">
              <a:extLst>
                <a:ext uri="{FF2B5EF4-FFF2-40B4-BE49-F238E27FC236}">
                  <a16:creationId xmlns:a16="http://schemas.microsoft.com/office/drawing/2014/main" id="{B70F8E7A-5001-4E81-A59F-62D1ED2A225B}"/>
                </a:ext>
              </a:extLst>
            </p:cNvPr>
            <p:cNvSpPr>
              <a:spLocks/>
            </p:cNvSpPr>
            <p:nvPr>
              <p:custDataLst>
                <p:tags r:id="rId12"/>
              </p:custDataLst>
            </p:nvPr>
          </p:nvSpPr>
          <p:spPr bwMode="auto">
            <a:xfrm>
              <a:off x="1993901" y="2746376"/>
              <a:ext cx="55563" cy="55563"/>
            </a:xfrm>
            <a:custGeom>
              <a:avLst/>
              <a:gdLst>
                <a:gd name="T0" fmla="*/ 0 w 35"/>
                <a:gd name="T1" fmla="*/ 31 h 35"/>
                <a:gd name="T2" fmla="*/ 15 w 35"/>
                <a:gd name="T3" fmla="*/ 0 h 35"/>
                <a:gd name="T4" fmla="*/ 20 w 35"/>
                <a:gd name="T5" fmla="*/ 5 h 35"/>
                <a:gd name="T6" fmla="*/ 8 w 35"/>
                <a:gd name="T7" fmla="*/ 28 h 35"/>
                <a:gd name="T8" fmla="*/ 30 w 35"/>
                <a:gd name="T9" fmla="*/ 17 h 35"/>
                <a:gd name="T10" fmla="*/ 35 w 35"/>
                <a:gd name="T11" fmla="*/ 22 h 35"/>
                <a:gd name="T12" fmla="*/ 4 w 35"/>
                <a:gd name="T13" fmla="*/ 35 h 35"/>
                <a:gd name="T14" fmla="*/ 0 w 35"/>
                <a:gd name="T15" fmla="*/ 3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0" y="31"/>
                  </a:moveTo>
                  <a:lnTo>
                    <a:pt x="15" y="0"/>
                  </a:lnTo>
                  <a:lnTo>
                    <a:pt x="20" y="5"/>
                  </a:lnTo>
                  <a:lnTo>
                    <a:pt x="8" y="28"/>
                  </a:lnTo>
                  <a:lnTo>
                    <a:pt x="30" y="17"/>
                  </a:lnTo>
                  <a:lnTo>
                    <a:pt x="35" y="22"/>
                  </a:lnTo>
                  <a:lnTo>
                    <a:pt x="4" y="35"/>
                  </a:lnTo>
                  <a:lnTo>
                    <a:pt x="0" y="3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8" name="PA-任意多边形 26">
              <a:extLst>
                <a:ext uri="{FF2B5EF4-FFF2-40B4-BE49-F238E27FC236}">
                  <a16:creationId xmlns:a16="http://schemas.microsoft.com/office/drawing/2014/main" id="{7DF5B136-152F-4A8C-B21A-21CC0ED30AB0}"/>
                </a:ext>
              </a:extLst>
            </p:cNvPr>
            <p:cNvSpPr>
              <a:spLocks/>
            </p:cNvSpPr>
            <p:nvPr>
              <p:custDataLst>
                <p:tags r:id="rId13"/>
              </p:custDataLst>
            </p:nvPr>
          </p:nvSpPr>
          <p:spPr bwMode="auto">
            <a:xfrm>
              <a:off x="2017713" y="2784476"/>
              <a:ext cx="63500" cy="63500"/>
            </a:xfrm>
            <a:custGeom>
              <a:avLst/>
              <a:gdLst>
                <a:gd name="T0" fmla="*/ 0 w 40"/>
                <a:gd name="T1" fmla="*/ 23 h 40"/>
                <a:gd name="T2" fmla="*/ 21 w 40"/>
                <a:gd name="T3" fmla="*/ 0 h 40"/>
                <a:gd name="T4" fmla="*/ 40 w 40"/>
                <a:gd name="T5" fmla="*/ 15 h 40"/>
                <a:gd name="T6" fmla="*/ 36 w 40"/>
                <a:gd name="T7" fmla="*/ 19 h 40"/>
                <a:gd name="T8" fmla="*/ 23 w 40"/>
                <a:gd name="T9" fmla="*/ 8 h 40"/>
                <a:gd name="T10" fmla="*/ 18 w 40"/>
                <a:gd name="T11" fmla="*/ 13 h 40"/>
                <a:gd name="T12" fmla="*/ 30 w 40"/>
                <a:gd name="T13" fmla="*/ 24 h 40"/>
                <a:gd name="T14" fmla="*/ 26 w 40"/>
                <a:gd name="T15" fmla="*/ 28 h 40"/>
                <a:gd name="T16" fmla="*/ 15 w 40"/>
                <a:gd name="T17" fmla="*/ 17 h 40"/>
                <a:gd name="T18" fmla="*/ 9 w 40"/>
                <a:gd name="T19" fmla="*/ 23 h 40"/>
                <a:gd name="T20" fmla="*/ 22 w 40"/>
                <a:gd name="T21" fmla="*/ 36 h 40"/>
                <a:gd name="T22" fmla="*/ 18 w 40"/>
                <a:gd name="T23" fmla="*/ 40 h 40"/>
                <a:gd name="T24" fmla="*/ 0 w 40"/>
                <a:gd name="T2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0" y="23"/>
                  </a:moveTo>
                  <a:lnTo>
                    <a:pt x="21" y="0"/>
                  </a:lnTo>
                  <a:lnTo>
                    <a:pt x="40" y="15"/>
                  </a:lnTo>
                  <a:lnTo>
                    <a:pt x="36" y="19"/>
                  </a:lnTo>
                  <a:lnTo>
                    <a:pt x="23" y="8"/>
                  </a:lnTo>
                  <a:lnTo>
                    <a:pt x="18" y="13"/>
                  </a:lnTo>
                  <a:lnTo>
                    <a:pt x="30" y="24"/>
                  </a:lnTo>
                  <a:lnTo>
                    <a:pt x="26" y="28"/>
                  </a:lnTo>
                  <a:lnTo>
                    <a:pt x="15" y="17"/>
                  </a:lnTo>
                  <a:lnTo>
                    <a:pt x="9" y="23"/>
                  </a:lnTo>
                  <a:lnTo>
                    <a:pt x="22" y="36"/>
                  </a:lnTo>
                  <a:lnTo>
                    <a:pt x="18" y="40"/>
                  </a:lnTo>
                  <a:lnTo>
                    <a:pt x="0" y="23"/>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49" name="PA-任意多边形 27">
              <a:extLst>
                <a:ext uri="{FF2B5EF4-FFF2-40B4-BE49-F238E27FC236}">
                  <a16:creationId xmlns:a16="http://schemas.microsoft.com/office/drawing/2014/main" id="{185F705B-4473-4FD4-8A26-AAA01FFF5BC5}"/>
                </a:ext>
              </a:extLst>
            </p:cNvPr>
            <p:cNvSpPr>
              <a:spLocks noEditPoints="1"/>
            </p:cNvSpPr>
            <p:nvPr>
              <p:custDataLst>
                <p:tags r:id="rId14"/>
              </p:custDataLst>
            </p:nvPr>
          </p:nvSpPr>
          <p:spPr bwMode="auto">
            <a:xfrm>
              <a:off x="2055813" y="2813051"/>
              <a:ext cx="57150" cy="68263"/>
            </a:xfrm>
            <a:custGeom>
              <a:avLst/>
              <a:gdLst>
                <a:gd name="T0" fmla="*/ 0 w 37"/>
                <a:gd name="T1" fmla="*/ 27 h 44"/>
                <a:gd name="T2" fmla="*/ 20 w 37"/>
                <a:gd name="T3" fmla="*/ 0 h 44"/>
                <a:gd name="T4" fmla="*/ 31 w 37"/>
                <a:gd name="T5" fmla="*/ 9 h 44"/>
                <a:gd name="T6" fmla="*/ 36 w 37"/>
                <a:gd name="T7" fmla="*/ 14 h 44"/>
                <a:gd name="T8" fmla="*/ 37 w 37"/>
                <a:gd name="T9" fmla="*/ 19 h 44"/>
                <a:gd name="T10" fmla="*/ 35 w 37"/>
                <a:gd name="T11" fmla="*/ 24 h 44"/>
                <a:gd name="T12" fmla="*/ 30 w 37"/>
                <a:gd name="T13" fmla="*/ 28 h 44"/>
                <a:gd name="T14" fmla="*/ 23 w 37"/>
                <a:gd name="T15" fmla="*/ 26 h 44"/>
                <a:gd name="T16" fmla="*/ 24 w 37"/>
                <a:gd name="T17" fmla="*/ 30 h 44"/>
                <a:gd name="T18" fmla="*/ 24 w 37"/>
                <a:gd name="T19" fmla="*/ 37 h 44"/>
                <a:gd name="T20" fmla="*/ 23 w 37"/>
                <a:gd name="T21" fmla="*/ 44 h 44"/>
                <a:gd name="T22" fmla="*/ 17 w 37"/>
                <a:gd name="T23" fmla="*/ 40 h 44"/>
                <a:gd name="T24" fmla="*/ 17 w 37"/>
                <a:gd name="T25" fmla="*/ 31 h 44"/>
                <a:gd name="T26" fmla="*/ 17 w 37"/>
                <a:gd name="T27" fmla="*/ 25 h 44"/>
                <a:gd name="T28" fmla="*/ 17 w 37"/>
                <a:gd name="T29" fmla="*/ 23 h 44"/>
                <a:gd name="T30" fmla="*/ 14 w 37"/>
                <a:gd name="T31" fmla="*/ 20 h 44"/>
                <a:gd name="T32" fmla="*/ 13 w 37"/>
                <a:gd name="T33" fmla="*/ 20 h 44"/>
                <a:gd name="T34" fmla="*/ 5 w 37"/>
                <a:gd name="T35" fmla="*/ 31 h 44"/>
                <a:gd name="T36" fmla="*/ 0 w 37"/>
                <a:gd name="T37" fmla="*/ 27 h 44"/>
                <a:gd name="T38" fmla="*/ 16 w 37"/>
                <a:gd name="T39" fmla="*/ 15 h 44"/>
                <a:gd name="T40" fmla="*/ 20 w 37"/>
                <a:gd name="T41" fmla="*/ 18 h 44"/>
                <a:gd name="T42" fmla="*/ 25 w 37"/>
                <a:gd name="T43" fmla="*/ 22 h 44"/>
                <a:gd name="T44" fmla="*/ 28 w 37"/>
                <a:gd name="T45" fmla="*/ 22 h 44"/>
                <a:gd name="T46" fmla="*/ 30 w 37"/>
                <a:gd name="T47" fmla="*/ 20 h 44"/>
                <a:gd name="T48" fmla="*/ 31 w 37"/>
                <a:gd name="T49" fmla="*/ 18 h 44"/>
                <a:gd name="T50" fmla="*/ 29 w 37"/>
                <a:gd name="T51" fmla="*/ 15 h 44"/>
                <a:gd name="T52" fmla="*/ 26 w 37"/>
                <a:gd name="T53" fmla="*/ 12 h 44"/>
                <a:gd name="T54" fmla="*/ 21 w 37"/>
                <a:gd name="T55" fmla="*/ 9 h 44"/>
                <a:gd name="T56" fmla="*/ 16 w 37"/>
                <a:gd name="T57"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44">
                  <a:moveTo>
                    <a:pt x="0" y="27"/>
                  </a:moveTo>
                  <a:cubicBezTo>
                    <a:pt x="20" y="0"/>
                    <a:pt x="20" y="0"/>
                    <a:pt x="20" y="0"/>
                  </a:cubicBezTo>
                  <a:cubicBezTo>
                    <a:pt x="31" y="9"/>
                    <a:pt x="31" y="9"/>
                    <a:pt x="31" y="9"/>
                  </a:cubicBezTo>
                  <a:cubicBezTo>
                    <a:pt x="33" y="11"/>
                    <a:pt x="35" y="13"/>
                    <a:pt x="36" y="14"/>
                  </a:cubicBezTo>
                  <a:cubicBezTo>
                    <a:pt x="37" y="16"/>
                    <a:pt x="37" y="17"/>
                    <a:pt x="37" y="19"/>
                  </a:cubicBezTo>
                  <a:cubicBezTo>
                    <a:pt x="37" y="21"/>
                    <a:pt x="36" y="23"/>
                    <a:pt x="35" y="24"/>
                  </a:cubicBezTo>
                  <a:cubicBezTo>
                    <a:pt x="34" y="26"/>
                    <a:pt x="32" y="27"/>
                    <a:pt x="30" y="28"/>
                  </a:cubicBezTo>
                  <a:cubicBezTo>
                    <a:pt x="28" y="28"/>
                    <a:pt x="25" y="27"/>
                    <a:pt x="23" y="26"/>
                  </a:cubicBezTo>
                  <a:cubicBezTo>
                    <a:pt x="23" y="28"/>
                    <a:pt x="24" y="29"/>
                    <a:pt x="24" y="30"/>
                  </a:cubicBezTo>
                  <a:cubicBezTo>
                    <a:pt x="24" y="32"/>
                    <a:pt x="24" y="34"/>
                    <a:pt x="24" y="37"/>
                  </a:cubicBezTo>
                  <a:cubicBezTo>
                    <a:pt x="23" y="44"/>
                    <a:pt x="23" y="44"/>
                    <a:pt x="23" y="44"/>
                  </a:cubicBezTo>
                  <a:cubicBezTo>
                    <a:pt x="17" y="40"/>
                    <a:pt x="17" y="40"/>
                    <a:pt x="17" y="40"/>
                  </a:cubicBezTo>
                  <a:cubicBezTo>
                    <a:pt x="17" y="31"/>
                    <a:pt x="17" y="31"/>
                    <a:pt x="17" y="31"/>
                  </a:cubicBezTo>
                  <a:cubicBezTo>
                    <a:pt x="17" y="28"/>
                    <a:pt x="18" y="26"/>
                    <a:pt x="17" y="25"/>
                  </a:cubicBezTo>
                  <a:cubicBezTo>
                    <a:pt x="17" y="24"/>
                    <a:pt x="17" y="23"/>
                    <a:pt x="17" y="23"/>
                  </a:cubicBezTo>
                  <a:cubicBezTo>
                    <a:pt x="16" y="22"/>
                    <a:pt x="15" y="21"/>
                    <a:pt x="14" y="20"/>
                  </a:cubicBezTo>
                  <a:cubicBezTo>
                    <a:pt x="13" y="20"/>
                    <a:pt x="13" y="20"/>
                    <a:pt x="13" y="20"/>
                  </a:cubicBezTo>
                  <a:cubicBezTo>
                    <a:pt x="5" y="31"/>
                    <a:pt x="5" y="31"/>
                    <a:pt x="5" y="31"/>
                  </a:cubicBezTo>
                  <a:lnTo>
                    <a:pt x="0" y="27"/>
                  </a:lnTo>
                  <a:close/>
                  <a:moveTo>
                    <a:pt x="16" y="15"/>
                  </a:moveTo>
                  <a:cubicBezTo>
                    <a:pt x="20" y="18"/>
                    <a:pt x="20" y="18"/>
                    <a:pt x="20" y="18"/>
                  </a:cubicBezTo>
                  <a:cubicBezTo>
                    <a:pt x="23" y="20"/>
                    <a:pt x="24" y="22"/>
                    <a:pt x="25" y="22"/>
                  </a:cubicBezTo>
                  <a:cubicBezTo>
                    <a:pt x="26" y="22"/>
                    <a:pt x="27" y="22"/>
                    <a:pt x="28" y="22"/>
                  </a:cubicBezTo>
                  <a:cubicBezTo>
                    <a:pt x="28" y="22"/>
                    <a:pt x="29" y="21"/>
                    <a:pt x="30" y="20"/>
                  </a:cubicBezTo>
                  <a:cubicBezTo>
                    <a:pt x="30" y="19"/>
                    <a:pt x="31" y="18"/>
                    <a:pt x="31" y="18"/>
                  </a:cubicBezTo>
                  <a:cubicBezTo>
                    <a:pt x="30" y="17"/>
                    <a:pt x="30" y="16"/>
                    <a:pt x="29" y="15"/>
                  </a:cubicBezTo>
                  <a:cubicBezTo>
                    <a:pt x="29" y="15"/>
                    <a:pt x="28" y="14"/>
                    <a:pt x="26" y="12"/>
                  </a:cubicBezTo>
                  <a:cubicBezTo>
                    <a:pt x="21" y="9"/>
                    <a:pt x="21" y="9"/>
                    <a:pt x="21" y="9"/>
                  </a:cubicBezTo>
                  <a:lnTo>
                    <a:pt x="16" y="1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0" name="PA-任意多边形 28">
              <a:extLst>
                <a:ext uri="{FF2B5EF4-FFF2-40B4-BE49-F238E27FC236}">
                  <a16:creationId xmlns:a16="http://schemas.microsoft.com/office/drawing/2014/main" id="{505B4542-16AB-4E9F-9A08-55696F761E18}"/>
                </a:ext>
              </a:extLst>
            </p:cNvPr>
            <p:cNvSpPr>
              <a:spLocks/>
            </p:cNvSpPr>
            <p:nvPr>
              <p:custDataLst>
                <p:tags r:id="rId15"/>
              </p:custDataLst>
            </p:nvPr>
          </p:nvSpPr>
          <p:spPr bwMode="auto">
            <a:xfrm>
              <a:off x="2101851" y="2849563"/>
              <a:ext cx="49213" cy="52388"/>
            </a:xfrm>
            <a:custGeom>
              <a:avLst/>
              <a:gdLst>
                <a:gd name="T0" fmla="*/ 2 w 32"/>
                <a:gd name="T1" fmla="*/ 14 h 34"/>
                <a:gd name="T2" fmla="*/ 8 w 32"/>
                <a:gd name="T3" fmla="*/ 17 h 34"/>
                <a:gd name="T4" fmla="*/ 7 w 32"/>
                <a:gd name="T5" fmla="*/ 23 h 34"/>
                <a:gd name="T6" fmla="*/ 10 w 32"/>
                <a:gd name="T7" fmla="*/ 27 h 34"/>
                <a:gd name="T8" fmla="*/ 15 w 32"/>
                <a:gd name="T9" fmla="*/ 28 h 34"/>
                <a:gd name="T10" fmla="*/ 18 w 32"/>
                <a:gd name="T11" fmla="*/ 26 h 34"/>
                <a:gd name="T12" fmla="*/ 19 w 32"/>
                <a:gd name="T13" fmla="*/ 24 h 34"/>
                <a:gd name="T14" fmla="*/ 17 w 32"/>
                <a:gd name="T15" fmla="*/ 22 h 34"/>
                <a:gd name="T16" fmla="*/ 14 w 32"/>
                <a:gd name="T17" fmla="*/ 18 h 34"/>
                <a:gd name="T18" fmla="*/ 9 w 32"/>
                <a:gd name="T19" fmla="*/ 11 h 34"/>
                <a:gd name="T20" fmla="*/ 10 w 32"/>
                <a:gd name="T21" fmla="*/ 4 h 34"/>
                <a:gd name="T22" fmla="*/ 14 w 32"/>
                <a:gd name="T23" fmla="*/ 0 h 34"/>
                <a:gd name="T24" fmla="*/ 19 w 32"/>
                <a:gd name="T25" fmla="*/ 0 h 34"/>
                <a:gd name="T26" fmla="*/ 25 w 32"/>
                <a:gd name="T27" fmla="*/ 2 h 34"/>
                <a:gd name="T28" fmla="*/ 32 w 32"/>
                <a:gd name="T29" fmla="*/ 10 h 34"/>
                <a:gd name="T30" fmla="*/ 30 w 32"/>
                <a:gd name="T31" fmla="*/ 18 h 34"/>
                <a:gd name="T32" fmla="*/ 25 w 32"/>
                <a:gd name="T33" fmla="*/ 14 h 34"/>
                <a:gd name="T34" fmla="*/ 25 w 32"/>
                <a:gd name="T35" fmla="*/ 10 h 34"/>
                <a:gd name="T36" fmla="*/ 22 w 32"/>
                <a:gd name="T37" fmla="*/ 7 h 34"/>
                <a:gd name="T38" fmla="*/ 18 w 32"/>
                <a:gd name="T39" fmla="*/ 6 h 34"/>
                <a:gd name="T40" fmla="*/ 16 w 32"/>
                <a:gd name="T41" fmla="*/ 7 h 34"/>
                <a:gd name="T42" fmla="*/ 15 w 32"/>
                <a:gd name="T43" fmla="*/ 9 h 34"/>
                <a:gd name="T44" fmla="*/ 19 w 32"/>
                <a:gd name="T45" fmla="*/ 14 h 34"/>
                <a:gd name="T46" fmla="*/ 24 w 32"/>
                <a:gd name="T47" fmla="*/ 20 h 34"/>
                <a:gd name="T48" fmla="*/ 25 w 32"/>
                <a:gd name="T49" fmla="*/ 25 h 34"/>
                <a:gd name="T50" fmla="*/ 24 w 32"/>
                <a:gd name="T51" fmla="*/ 30 h 34"/>
                <a:gd name="T52" fmla="*/ 19 w 32"/>
                <a:gd name="T53" fmla="*/ 33 h 34"/>
                <a:gd name="T54" fmla="*/ 14 w 32"/>
                <a:gd name="T55" fmla="*/ 34 h 34"/>
                <a:gd name="T56" fmla="*/ 7 w 32"/>
                <a:gd name="T57" fmla="*/ 31 h 34"/>
                <a:gd name="T58" fmla="*/ 1 w 32"/>
                <a:gd name="T59" fmla="*/ 24 h 34"/>
                <a:gd name="T60" fmla="*/ 2 w 32"/>
                <a:gd name="T6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34">
                  <a:moveTo>
                    <a:pt x="2" y="14"/>
                  </a:moveTo>
                  <a:cubicBezTo>
                    <a:pt x="8" y="17"/>
                    <a:pt x="8" y="17"/>
                    <a:pt x="8" y="17"/>
                  </a:cubicBezTo>
                  <a:cubicBezTo>
                    <a:pt x="7" y="19"/>
                    <a:pt x="6" y="21"/>
                    <a:pt x="7" y="23"/>
                  </a:cubicBezTo>
                  <a:cubicBezTo>
                    <a:pt x="7" y="24"/>
                    <a:pt x="8" y="25"/>
                    <a:pt x="10" y="27"/>
                  </a:cubicBezTo>
                  <a:cubicBezTo>
                    <a:pt x="12" y="28"/>
                    <a:pt x="14" y="28"/>
                    <a:pt x="15" y="28"/>
                  </a:cubicBezTo>
                  <a:cubicBezTo>
                    <a:pt x="16" y="28"/>
                    <a:pt x="17" y="27"/>
                    <a:pt x="18" y="26"/>
                  </a:cubicBezTo>
                  <a:cubicBezTo>
                    <a:pt x="18" y="26"/>
                    <a:pt x="19" y="25"/>
                    <a:pt x="19" y="24"/>
                  </a:cubicBezTo>
                  <a:cubicBezTo>
                    <a:pt x="18" y="23"/>
                    <a:pt x="18" y="23"/>
                    <a:pt x="17" y="22"/>
                  </a:cubicBezTo>
                  <a:cubicBezTo>
                    <a:pt x="17" y="21"/>
                    <a:pt x="16" y="20"/>
                    <a:pt x="14" y="18"/>
                  </a:cubicBezTo>
                  <a:cubicBezTo>
                    <a:pt x="11" y="15"/>
                    <a:pt x="10" y="13"/>
                    <a:pt x="9" y="11"/>
                  </a:cubicBezTo>
                  <a:cubicBezTo>
                    <a:pt x="8" y="8"/>
                    <a:pt x="9" y="6"/>
                    <a:pt x="10" y="4"/>
                  </a:cubicBezTo>
                  <a:cubicBezTo>
                    <a:pt x="11" y="2"/>
                    <a:pt x="12" y="1"/>
                    <a:pt x="14" y="0"/>
                  </a:cubicBezTo>
                  <a:cubicBezTo>
                    <a:pt x="15" y="0"/>
                    <a:pt x="17" y="0"/>
                    <a:pt x="19" y="0"/>
                  </a:cubicBezTo>
                  <a:cubicBezTo>
                    <a:pt x="21" y="0"/>
                    <a:pt x="23" y="1"/>
                    <a:pt x="25" y="2"/>
                  </a:cubicBezTo>
                  <a:cubicBezTo>
                    <a:pt x="29" y="5"/>
                    <a:pt x="31" y="7"/>
                    <a:pt x="32" y="10"/>
                  </a:cubicBezTo>
                  <a:cubicBezTo>
                    <a:pt x="32" y="12"/>
                    <a:pt x="32" y="15"/>
                    <a:pt x="30" y="18"/>
                  </a:cubicBezTo>
                  <a:cubicBezTo>
                    <a:pt x="25" y="14"/>
                    <a:pt x="25" y="14"/>
                    <a:pt x="25" y="14"/>
                  </a:cubicBezTo>
                  <a:cubicBezTo>
                    <a:pt x="25" y="13"/>
                    <a:pt x="25" y="11"/>
                    <a:pt x="25" y="10"/>
                  </a:cubicBezTo>
                  <a:cubicBezTo>
                    <a:pt x="25" y="9"/>
                    <a:pt x="24" y="8"/>
                    <a:pt x="22" y="7"/>
                  </a:cubicBezTo>
                  <a:cubicBezTo>
                    <a:pt x="20" y="6"/>
                    <a:pt x="19" y="5"/>
                    <a:pt x="18" y="6"/>
                  </a:cubicBezTo>
                  <a:cubicBezTo>
                    <a:pt x="17" y="6"/>
                    <a:pt x="16" y="6"/>
                    <a:pt x="16" y="7"/>
                  </a:cubicBezTo>
                  <a:cubicBezTo>
                    <a:pt x="15" y="7"/>
                    <a:pt x="15" y="8"/>
                    <a:pt x="15" y="9"/>
                  </a:cubicBezTo>
                  <a:cubicBezTo>
                    <a:pt x="16" y="10"/>
                    <a:pt x="17" y="12"/>
                    <a:pt x="19" y="14"/>
                  </a:cubicBezTo>
                  <a:cubicBezTo>
                    <a:pt x="22" y="16"/>
                    <a:pt x="23" y="18"/>
                    <a:pt x="24" y="20"/>
                  </a:cubicBezTo>
                  <a:cubicBezTo>
                    <a:pt x="25" y="21"/>
                    <a:pt x="25" y="23"/>
                    <a:pt x="25" y="25"/>
                  </a:cubicBezTo>
                  <a:cubicBezTo>
                    <a:pt x="25" y="26"/>
                    <a:pt x="25" y="28"/>
                    <a:pt x="24" y="30"/>
                  </a:cubicBezTo>
                  <a:cubicBezTo>
                    <a:pt x="23" y="31"/>
                    <a:pt x="21" y="33"/>
                    <a:pt x="19" y="33"/>
                  </a:cubicBezTo>
                  <a:cubicBezTo>
                    <a:pt x="18" y="34"/>
                    <a:pt x="16" y="34"/>
                    <a:pt x="14" y="34"/>
                  </a:cubicBezTo>
                  <a:cubicBezTo>
                    <a:pt x="12" y="34"/>
                    <a:pt x="9" y="33"/>
                    <a:pt x="7" y="31"/>
                  </a:cubicBezTo>
                  <a:cubicBezTo>
                    <a:pt x="4" y="29"/>
                    <a:pt x="1" y="26"/>
                    <a:pt x="1" y="24"/>
                  </a:cubicBezTo>
                  <a:cubicBezTo>
                    <a:pt x="0" y="21"/>
                    <a:pt x="0" y="18"/>
                    <a:pt x="2" y="14"/>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1" name="PA-任意多边形 29">
              <a:extLst>
                <a:ext uri="{FF2B5EF4-FFF2-40B4-BE49-F238E27FC236}">
                  <a16:creationId xmlns:a16="http://schemas.microsoft.com/office/drawing/2014/main" id="{5BF71F3A-DE74-4323-AB6C-CB99A59BD5E8}"/>
                </a:ext>
              </a:extLst>
            </p:cNvPr>
            <p:cNvSpPr>
              <a:spLocks/>
            </p:cNvSpPr>
            <p:nvPr>
              <p:custDataLst>
                <p:tags r:id="rId16"/>
              </p:custDataLst>
            </p:nvPr>
          </p:nvSpPr>
          <p:spPr bwMode="auto">
            <a:xfrm>
              <a:off x="2138363" y="2867026"/>
              <a:ext cx="34925" cy="49213"/>
            </a:xfrm>
            <a:custGeom>
              <a:avLst/>
              <a:gdLst>
                <a:gd name="T0" fmla="*/ 0 w 22"/>
                <a:gd name="T1" fmla="*/ 28 h 31"/>
                <a:gd name="T2" fmla="*/ 16 w 22"/>
                <a:gd name="T3" fmla="*/ 0 h 31"/>
                <a:gd name="T4" fmla="*/ 22 w 22"/>
                <a:gd name="T5" fmla="*/ 4 h 31"/>
                <a:gd name="T6" fmla="*/ 6 w 22"/>
                <a:gd name="T7" fmla="*/ 31 h 31"/>
                <a:gd name="T8" fmla="*/ 0 w 22"/>
                <a:gd name="T9" fmla="*/ 28 h 31"/>
              </a:gdLst>
              <a:ahLst/>
              <a:cxnLst>
                <a:cxn ang="0">
                  <a:pos x="T0" y="T1"/>
                </a:cxn>
                <a:cxn ang="0">
                  <a:pos x="T2" y="T3"/>
                </a:cxn>
                <a:cxn ang="0">
                  <a:pos x="T4" y="T5"/>
                </a:cxn>
                <a:cxn ang="0">
                  <a:pos x="T6" y="T7"/>
                </a:cxn>
                <a:cxn ang="0">
                  <a:pos x="T8" y="T9"/>
                </a:cxn>
              </a:cxnLst>
              <a:rect l="0" t="0" r="r" b="b"/>
              <a:pathLst>
                <a:path w="22" h="31">
                  <a:moveTo>
                    <a:pt x="0" y="28"/>
                  </a:moveTo>
                  <a:lnTo>
                    <a:pt x="16" y="0"/>
                  </a:lnTo>
                  <a:lnTo>
                    <a:pt x="22" y="4"/>
                  </a:lnTo>
                  <a:lnTo>
                    <a:pt x="6" y="31"/>
                  </a:lnTo>
                  <a:lnTo>
                    <a:pt x="0" y="28"/>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2" name="PA-任意多边形 30">
              <a:extLst>
                <a:ext uri="{FF2B5EF4-FFF2-40B4-BE49-F238E27FC236}">
                  <a16:creationId xmlns:a16="http://schemas.microsoft.com/office/drawing/2014/main" id="{6D9EB8CD-9A6D-42AD-86B3-8EDB96617B99}"/>
                </a:ext>
              </a:extLst>
            </p:cNvPr>
            <p:cNvSpPr>
              <a:spLocks/>
            </p:cNvSpPr>
            <p:nvPr>
              <p:custDataLst>
                <p:tags r:id="rId17"/>
              </p:custDataLst>
            </p:nvPr>
          </p:nvSpPr>
          <p:spPr bwMode="auto">
            <a:xfrm>
              <a:off x="2168526" y="2874963"/>
              <a:ext cx="44450" cy="57150"/>
            </a:xfrm>
            <a:custGeom>
              <a:avLst/>
              <a:gdLst>
                <a:gd name="T0" fmla="*/ 0 w 28"/>
                <a:gd name="T1" fmla="*/ 33 h 36"/>
                <a:gd name="T2" fmla="*/ 11 w 28"/>
                <a:gd name="T3" fmla="*/ 10 h 36"/>
                <a:gd name="T4" fmla="*/ 3 w 28"/>
                <a:gd name="T5" fmla="*/ 5 h 36"/>
                <a:gd name="T6" fmla="*/ 6 w 28"/>
                <a:gd name="T7" fmla="*/ 0 h 36"/>
                <a:gd name="T8" fmla="*/ 28 w 28"/>
                <a:gd name="T9" fmla="*/ 12 h 36"/>
                <a:gd name="T10" fmla="*/ 26 w 28"/>
                <a:gd name="T11" fmla="*/ 17 h 36"/>
                <a:gd name="T12" fmla="*/ 17 w 28"/>
                <a:gd name="T13" fmla="*/ 13 h 36"/>
                <a:gd name="T14" fmla="*/ 6 w 28"/>
                <a:gd name="T15" fmla="*/ 36 h 36"/>
                <a:gd name="T16" fmla="*/ 0 w 28"/>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0" y="33"/>
                  </a:moveTo>
                  <a:lnTo>
                    <a:pt x="11" y="10"/>
                  </a:lnTo>
                  <a:lnTo>
                    <a:pt x="3" y="5"/>
                  </a:lnTo>
                  <a:lnTo>
                    <a:pt x="6" y="0"/>
                  </a:lnTo>
                  <a:lnTo>
                    <a:pt x="28" y="12"/>
                  </a:lnTo>
                  <a:lnTo>
                    <a:pt x="26" y="17"/>
                  </a:lnTo>
                  <a:lnTo>
                    <a:pt x="17" y="13"/>
                  </a:lnTo>
                  <a:lnTo>
                    <a:pt x="6" y="36"/>
                  </a:lnTo>
                  <a:lnTo>
                    <a:pt x="0" y="33"/>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3" name="PA-任意多边形 31">
              <a:extLst>
                <a:ext uri="{FF2B5EF4-FFF2-40B4-BE49-F238E27FC236}">
                  <a16:creationId xmlns:a16="http://schemas.microsoft.com/office/drawing/2014/main" id="{C3C06349-5658-4933-B5CC-7B1B2E1795CC}"/>
                </a:ext>
              </a:extLst>
            </p:cNvPr>
            <p:cNvSpPr>
              <a:spLocks/>
            </p:cNvSpPr>
            <p:nvPr>
              <p:custDataLst>
                <p:tags r:id="rId18"/>
              </p:custDataLst>
            </p:nvPr>
          </p:nvSpPr>
          <p:spPr bwMode="auto">
            <a:xfrm>
              <a:off x="2211388" y="2894013"/>
              <a:ext cx="46038" cy="57150"/>
            </a:xfrm>
            <a:custGeom>
              <a:avLst/>
              <a:gdLst>
                <a:gd name="T0" fmla="*/ 0 w 29"/>
                <a:gd name="T1" fmla="*/ 34 h 36"/>
                <a:gd name="T2" fmla="*/ 5 w 29"/>
                <a:gd name="T3" fmla="*/ 21 h 36"/>
                <a:gd name="T4" fmla="*/ 1 w 29"/>
                <a:gd name="T5" fmla="*/ 0 h 36"/>
                <a:gd name="T6" fmla="*/ 8 w 29"/>
                <a:gd name="T7" fmla="*/ 3 h 36"/>
                <a:gd name="T8" fmla="*/ 11 w 29"/>
                <a:gd name="T9" fmla="*/ 17 h 36"/>
                <a:gd name="T10" fmla="*/ 22 w 29"/>
                <a:gd name="T11" fmla="*/ 8 h 36"/>
                <a:gd name="T12" fmla="*/ 29 w 29"/>
                <a:gd name="T13" fmla="*/ 10 h 36"/>
                <a:gd name="T14" fmla="*/ 11 w 29"/>
                <a:gd name="T15" fmla="*/ 24 h 36"/>
                <a:gd name="T16" fmla="*/ 6 w 29"/>
                <a:gd name="T17" fmla="*/ 36 h 36"/>
                <a:gd name="T18" fmla="*/ 0 w 29"/>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6">
                  <a:moveTo>
                    <a:pt x="0" y="34"/>
                  </a:moveTo>
                  <a:lnTo>
                    <a:pt x="5" y="21"/>
                  </a:lnTo>
                  <a:lnTo>
                    <a:pt x="1" y="0"/>
                  </a:lnTo>
                  <a:lnTo>
                    <a:pt x="8" y="3"/>
                  </a:lnTo>
                  <a:lnTo>
                    <a:pt x="11" y="17"/>
                  </a:lnTo>
                  <a:lnTo>
                    <a:pt x="22" y="8"/>
                  </a:lnTo>
                  <a:lnTo>
                    <a:pt x="29" y="10"/>
                  </a:lnTo>
                  <a:lnTo>
                    <a:pt x="11" y="24"/>
                  </a:lnTo>
                  <a:lnTo>
                    <a:pt x="6" y="36"/>
                  </a:lnTo>
                  <a:lnTo>
                    <a:pt x="0"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4" name="PA-任意多边形 32">
              <a:extLst>
                <a:ext uri="{FF2B5EF4-FFF2-40B4-BE49-F238E27FC236}">
                  <a16:creationId xmlns:a16="http://schemas.microsoft.com/office/drawing/2014/main" id="{299A85C5-B1D1-4B6E-916E-ADADDFB9176A}"/>
                </a:ext>
              </a:extLst>
            </p:cNvPr>
            <p:cNvSpPr>
              <a:spLocks noEditPoints="1"/>
            </p:cNvSpPr>
            <p:nvPr>
              <p:custDataLst>
                <p:tags r:id="rId19"/>
              </p:custDataLst>
            </p:nvPr>
          </p:nvSpPr>
          <p:spPr bwMode="auto">
            <a:xfrm>
              <a:off x="2278063" y="2924176"/>
              <a:ext cx="50800" cy="53975"/>
            </a:xfrm>
            <a:custGeom>
              <a:avLst/>
              <a:gdLst>
                <a:gd name="T0" fmla="*/ 1 w 33"/>
                <a:gd name="T1" fmla="*/ 14 h 35"/>
                <a:gd name="T2" fmla="*/ 4 w 33"/>
                <a:gd name="T3" fmla="*/ 6 h 35"/>
                <a:gd name="T4" fmla="*/ 9 w 33"/>
                <a:gd name="T5" fmla="*/ 2 h 35"/>
                <a:gd name="T6" fmla="*/ 13 w 33"/>
                <a:gd name="T7" fmla="*/ 0 h 35"/>
                <a:gd name="T8" fmla="*/ 21 w 33"/>
                <a:gd name="T9" fmla="*/ 1 h 35"/>
                <a:gd name="T10" fmla="*/ 31 w 33"/>
                <a:gd name="T11" fmla="*/ 8 h 35"/>
                <a:gd name="T12" fmla="*/ 32 w 33"/>
                <a:gd name="T13" fmla="*/ 21 h 35"/>
                <a:gd name="T14" fmla="*/ 25 w 33"/>
                <a:gd name="T15" fmla="*/ 32 h 35"/>
                <a:gd name="T16" fmla="*/ 12 w 33"/>
                <a:gd name="T17" fmla="*/ 34 h 35"/>
                <a:gd name="T18" fmla="*/ 2 w 33"/>
                <a:gd name="T19" fmla="*/ 27 h 35"/>
                <a:gd name="T20" fmla="*/ 1 w 33"/>
                <a:gd name="T21" fmla="*/ 14 h 35"/>
                <a:gd name="T22" fmla="*/ 8 w 33"/>
                <a:gd name="T23" fmla="*/ 15 h 35"/>
                <a:gd name="T24" fmla="*/ 8 w 33"/>
                <a:gd name="T25" fmla="*/ 24 h 35"/>
                <a:gd name="T26" fmla="*/ 14 w 33"/>
                <a:gd name="T27" fmla="*/ 28 h 35"/>
                <a:gd name="T28" fmla="*/ 21 w 33"/>
                <a:gd name="T29" fmla="*/ 27 h 35"/>
                <a:gd name="T30" fmla="*/ 25 w 33"/>
                <a:gd name="T31" fmla="*/ 19 h 35"/>
                <a:gd name="T32" fmla="*/ 25 w 33"/>
                <a:gd name="T33" fmla="*/ 11 h 35"/>
                <a:gd name="T34" fmla="*/ 19 w 33"/>
                <a:gd name="T35" fmla="*/ 6 h 35"/>
                <a:gd name="T36" fmla="*/ 12 w 33"/>
                <a:gd name="T37" fmla="*/ 7 h 35"/>
                <a:gd name="T38" fmla="*/ 8 w 33"/>
                <a:gd name="T3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5">
                  <a:moveTo>
                    <a:pt x="1" y="14"/>
                  </a:moveTo>
                  <a:cubicBezTo>
                    <a:pt x="2" y="10"/>
                    <a:pt x="3" y="8"/>
                    <a:pt x="4" y="6"/>
                  </a:cubicBezTo>
                  <a:cubicBezTo>
                    <a:pt x="6" y="4"/>
                    <a:pt x="7" y="3"/>
                    <a:pt x="9" y="2"/>
                  </a:cubicBezTo>
                  <a:cubicBezTo>
                    <a:pt x="10" y="1"/>
                    <a:pt x="12" y="1"/>
                    <a:pt x="13" y="0"/>
                  </a:cubicBezTo>
                  <a:cubicBezTo>
                    <a:pt x="16" y="0"/>
                    <a:pt x="18" y="0"/>
                    <a:pt x="21" y="1"/>
                  </a:cubicBezTo>
                  <a:cubicBezTo>
                    <a:pt x="25" y="2"/>
                    <a:pt x="29" y="4"/>
                    <a:pt x="31" y="8"/>
                  </a:cubicBezTo>
                  <a:cubicBezTo>
                    <a:pt x="33" y="12"/>
                    <a:pt x="33" y="16"/>
                    <a:pt x="32" y="21"/>
                  </a:cubicBezTo>
                  <a:cubicBezTo>
                    <a:pt x="31" y="26"/>
                    <a:pt x="28" y="30"/>
                    <a:pt x="25" y="32"/>
                  </a:cubicBezTo>
                  <a:cubicBezTo>
                    <a:pt x="21" y="34"/>
                    <a:pt x="17" y="35"/>
                    <a:pt x="12" y="34"/>
                  </a:cubicBezTo>
                  <a:cubicBezTo>
                    <a:pt x="8" y="33"/>
                    <a:pt x="4" y="30"/>
                    <a:pt x="2" y="27"/>
                  </a:cubicBezTo>
                  <a:cubicBezTo>
                    <a:pt x="0" y="23"/>
                    <a:pt x="0" y="19"/>
                    <a:pt x="1" y="14"/>
                  </a:cubicBezTo>
                  <a:close/>
                  <a:moveTo>
                    <a:pt x="8" y="15"/>
                  </a:moveTo>
                  <a:cubicBezTo>
                    <a:pt x="7" y="19"/>
                    <a:pt x="7" y="22"/>
                    <a:pt x="8" y="24"/>
                  </a:cubicBezTo>
                  <a:cubicBezTo>
                    <a:pt x="9" y="26"/>
                    <a:pt x="11" y="28"/>
                    <a:pt x="14" y="28"/>
                  </a:cubicBezTo>
                  <a:cubicBezTo>
                    <a:pt x="16" y="29"/>
                    <a:pt x="19" y="28"/>
                    <a:pt x="21" y="27"/>
                  </a:cubicBezTo>
                  <a:cubicBezTo>
                    <a:pt x="23" y="26"/>
                    <a:pt x="24" y="23"/>
                    <a:pt x="25" y="19"/>
                  </a:cubicBezTo>
                  <a:cubicBezTo>
                    <a:pt x="26" y="16"/>
                    <a:pt x="26" y="13"/>
                    <a:pt x="25" y="11"/>
                  </a:cubicBezTo>
                  <a:cubicBezTo>
                    <a:pt x="24" y="8"/>
                    <a:pt x="22" y="7"/>
                    <a:pt x="19" y="6"/>
                  </a:cubicBezTo>
                  <a:cubicBezTo>
                    <a:pt x="17" y="6"/>
                    <a:pt x="14" y="6"/>
                    <a:pt x="12" y="7"/>
                  </a:cubicBezTo>
                  <a:cubicBezTo>
                    <a:pt x="10" y="9"/>
                    <a:pt x="9" y="11"/>
                    <a:pt x="8" y="1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5" name="PA-任意多边形 33">
              <a:extLst>
                <a:ext uri="{FF2B5EF4-FFF2-40B4-BE49-F238E27FC236}">
                  <a16:creationId xmlns:a16="http://schemas.microsoft.com/office/drawing/2014/main" id="{D4004590-53B4-44A1-94AE-5F49160BAB41}"/>
                </a:ext>
              </a:extLst>
            </p:cNvPr>
            <p:cNvSpPr>
              <a:spLocks/>
            </p:cNvSpPr>
            <p:nvPr>
              <p:custDataLst>
                <p:tags r:id="rId20"/>
              </p:custDataLst>
            </p:nvPr>
          </p:nvSpPr>
          <p:spPr bwMode="auto">
            <a:xfrm>
              <a:off x="2330451" y="2933701"/>
              <a:ext cx="42863" cy="50800"/>
            </a:xfrm>
            <a:custGeom>
              <a:avLst/>
              <a:gdLst>
                <a:gd name="T0" fmla="*/ 0 w 27"/>
                <a:gd name="T1" fmla="*/ 31 h 32"/>
                <a:gd name="T2" fmla="*/ 5 w 27"/>
                <a:gd name="T3" fmla="*/ 0 h 32"/>
                <a:gd name="T4" fmla="*/ 27 w 27"/>
                <a:gd name="T5" fmla="*/ 3 h 32"/>
                <a:gd name="T6" fmla="*/ 26 w 27"/>
                <a:gd name="T7" fmla="*/ 9 h 32"/>
                <a:gd name="T8" fmla="*/ 11 w 27"/>
                <a:gd name="T9" fmla="*/ 6 h 32"/>
                <a:gd name="T10" fmla="*/ 10 w 27"/>
                <a:gd name="T11" fmla="*/ 14 h 32"/>
                <a:gd name="T12" fmla="*/ 23 w 27"/>
                <a:gd name="T13" fmla="*/ 16 h 32"/>
                <a:gd name="T14" fmla="*/ 22 w 27"/>
                <a:gd name="T15" fmla="*/ 21 h 32"/>
                <a:gd name="T16" fmla="*/ 9 w 27"/>
                <a:gd name="T17" fmla="*/ 18 h 32"/>
                <a:gd name="T18" fmla="*/ 6 w 27"/>
                <a:gd name="T19" fmla="*/ 32 h 32"/>
                <a:gd name="T20" fmla="*/ 0 w 27"/>
                <a:gd name="T2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2">
                  <a:moveTo>
                    <a:pt x="0" y="31"/>
                  </a:moveTo>
                  <a:lnTo>
                    <a:pt x="5" y="0"/>
                  </a:lnTo>
                  <a:lnTo>
                    <a:pt x="27" y="3"/>
                  </a:lnTo>
                  <a:lnTo>
                    <a:pt x="26" y="9"/>
                  </a:lnTo>
                  <a:lnTo>
                    <a:pt x="11" y="6"/>
                  </a:lnTo>
                  <a:lnTo>
                    <a:pt x="10" y="14"/>
                  </a:lnTo>
                  <a:lnTo>
                    <a:pt x="23" y="16"/>
                  </a:lnTo>
                  <a:lnTo>
                    <a:pt x="22" y="21"/>
                  </a:lnTo>
                  <a:lnTo>
                    <a:pt x="9" y="18"/>
                  </a:lnTo>
                  <a:lnTo>
                    <a:pt x="6" y="32"/>
                  </a:lnTo>
                  <a:lnTo>
                    <a:pt x="0" y="3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6" name="PA-任意多边形 34">
              <a:extLst>
                <a:ext uri="{FF2B5EF4-FFF2-40B4-BE49-F238E27FC236}">
                  <a16:creationId xmlns:a16="http://schemas.microsoft.com/office/drawing/2014/main" id="{675532FA-41DC-4A6D-A6CA-D6A429BED066}"/>
                </a:ext>
              </a:extLst>
            </p:cNvPr>
            <p:cNvSpPr>
              <a:spLocks/>
            </p:cNvSpPr>
            <p:nvPr>
              <p:custDataLst>
                <p:tags r:id="rId21"/>
              </p:custDataLst>
            </p:nvPr>
          </p:nvSpPr>
          <p:spPr bwMode="auto">
            <a:xfrm>
              <a:off x="2397126" y="2941638"/>
              <a:ext cx="39688" cy="52388"/>
            </a:xfrm>
            <a:custGeom>
              <a:avLst/>
              <a:gdLst>
                <a:gd name="T0" fmla="*/ 0 w 25"/>
                <a:gd name="T1" fmla="*/ 32 h 33"/>
                <a:gd name="T2" fmla="*/ 2 w 25"/>
                <a:gd name="T3" fmla="*/ 0 h 33"/>
                <a:gd name="T4" fmla="*/ 25 w 25"/>
                <a:gd name="T5" fmla="*/ 1 h 33"/>
                <a:gd name="T6" fmla="*/ 25 w 25"/>
                <a:gd name="T7" fmla="*/ 7 h 33"/>
                <a:gd name="T8" fmla="*/ 8 w 25"/>
                <a:gd name="T9" fmla="*/ 6 h 33"/>
                <a:gd name="T10" fmla="*/ 8 w 25"/>
                <a:gd name="T11" fmla="*/ 12 h 33"/>
                <a:gd name="T12" fmla="*/ 23 w 25"/>
                <a:gd name="T13" fmla="*/ 13 h 33"/>
                <a:gd name="T14" fmla="*/ 23 w 25"/>
                <a:gd name="T15" fmla="*/ 19 h 33"/>
                <a:gd name="T16" fmla="*/ 8 w 25"/>
                <a:gd name="T17" fmla="*/ 18 h 33"/>
                <a:gd name="T18" fmla="*/ 7 w 25"/>
                <a:gd name="T19" fmla="*/ 27 h 33"/>
                <a:gd name="T20" fmla="*/ 25 w 25"/>
                <a:gd name="T21" fmla="*/ 28 h 33"/>
                <a:gd name="T22" fmla="*/ 24 w 25"/>
                <a:gd name="T23" fmla="*/ 33 h 33"/>
                <a:gd name="T24" fmla="*/ 0 w 25"/>
                <a:gd name="T25"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3">
                  <a:moveTo>
                    <a:pt x="0" y="32"/>
                  </a:moveTo>
                  <a:lnTo>
                    <a:pt x="2" y="0"/>
                  </a:lnTo>
                  <a:lnTo>
                    <a:pt x="25" y="1"/>
                  </a:lnTo>
                  <a:lnTo>
                    <a:pt x="25" y="7"/>
                  </a:lnTo>
                  <a:lnTo>
                    <a:pt x="8" y="6"/>
                  </a:lnTo>
                  <a:lnTo>
                    <a:pt x="8" y="12"/>
                  </a:lnTo>
                  <a:lnTo>
                    <a:pt x="23" y="13"/>
                  </a:lnTo>
                  <a:lnTo>
                    <a:pt x="23" y="19"/>
                  </a:lnTo>
                  <a:lnTo>
                    <a:pt x="8" y="18"/>
                  </a:lnTo>
                  <a:lnTo>
                    <a:pt x="7" y="27"/>
                  </a:lnTo>
                  <a:lnTo>
                    <a:pt x="25" y="28"/>
                  </a:lnTo>
                  <a:lnTo>
                    <a:pt x="24" y="33"/>
                  </a:lnTo>
                  <a:lnTo>
                    <a:pt x="0" y="3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7" name="PA-任意多边形 35">
              <a:extLst>
                <a:ext uri="{FF2B5EF4-FFF2-40B4-BE49-F238E27FC236}">
                  <a16:creationId xmlns:a16="http://schemas.microsoft.com/office/drawing/2014/main" id="{CCA912E7-DEE0-4EBC-A5FF-C5D1B3FF9FFB}"/>
                </a:ext>
              </a:extLst>
            </p:cNvPr>
            <p:cNvSpPr>
              <a:spLocks/>
            </p:cNvSpPr>
            <p:nvPr>
              <p:custDataLst>
                <p:tags r:id="rId22"/>
              </p:custDataLst>
            </p:nvPr>
          </p:nvSpPr>
          <p:spPr bwMode="auto">
            <a:xfrm>
              <a:off x="2444751" y="2943226"/>
              <a:ext cx="36513" cy="50800"/>
            </a:xfrm>
            <a:custGeom>
              <a:avLst/>
              <a:gdLst>
                <a:gd name="T0" fmla="*/ 0 w 23"/>
                <a:gd name="T1" fmla="*/ 32 h 32"/>
                <a:gd name="T2" fmla="*/ 0 w 23"/>
                <a:gd name="T3" fmla="*/ 1 h 32"/>
                <a:gd name="T4" fmla="*/ 6 w 23"/>
                <a:gd name="T5" fmla="*/ 0 h 32"/>
                <a:gd name="T6" fmla="*/ 7 w 23"/>
                <a:gd name="T7" fmla="*/ 26 h 32"/>
                <a:gd name="T8" fmla="*/ 22 w 23"/>
                <a:gd name="T9" fmla="*/ 26 h 32"/>
                <a:gd name="T10" fmla="*/ 23 w 23"/>
                <a:gd name="T11" fmla="*/ 32 h 32"/>
                <a:gd name="T12" fmla="*/ 0 w 2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3" h="32">
                  <a:moveTo>
                    <a:pt x="0" y="32"/>
                  </a:moveTo>
                  <a:lnTo>
                    <a:pt x="0" y="1"/>
                  </a:lnTo>
                  <a:lnTo>
                    <a:pt x="6" y="0"/>
                  </a:lnTo>
                  <a:lnTo>
                    <a:pt x="7" y="26"/>
                  </a:lnTo>
                  <a:lnTo>
                    <a:pt x="22" y="26"/>
                  </a:lnTo>
                  <a:lnTo>
                    <a:pt x="23" y="32"/>
                  </a:lnTo>
                  <a:lnTo>
                    <a:pt x="0" y="3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8" name="PA-任意多边形 36">
              <a:extLst>
                <a:ext uri="{FF2B5EF4-FFF2-40B4-BE49-F238E27FC236}">
                  <a16:creationId xmlns:a16="http://schemas.microsoft.com/office/drawing/2014/main" id="{2C6BE075-173A-4F33-A42A-BCCD4C50AFE1}"/>
                </a:ext>
              </a:extLst>
            </p:cNvPr>
            <p:cNvSpPr>
              <a:spLocks/>
            </p:cNvSpPr>
            <p:nvPr>
              <p:custDataLst>
                <p:tags r:id="rId23"/>
              </p:custDataLst>
            </p:nvPr>
          </p:nvSpPr>
          <p:spPr bwMode="auto">
            <a:xfrm>
              <a:off x="2482851" y="2938463"/>
              <a:ext cx="44450" cy="53975"/>
            </a:xfrm>
            <a:custGeom>
              <a:avLst/>
              <a:gdLst>
                <a:gd name="T0" fmla="*/ 4 w 28"/>
                <a:gd name="T1" fmla="*/ 34 h 34"/>
                <a:gd name="T2" fmla="*/ 0 w 28"/>
                <a:gd name="T3" fmla="*/ 2 h 34"/>
                <a:gd name="T4" fmla="*/ 25 w 28"/>
                <a:gd name="T5" fmla="*/ 0 h 34"/>
                <a:gd name="T6" fmla="*/ 25 w 28"/>
                <a:gd name="T7" fmla="*/ 6 h 34"/>
                <a:gd name="T8" fmla="*/ 8 w 28"/>
                <a:gd name="T9" fmla="*/ 7 h 34"/>
                <a:gd name="T10" fmla="*/ 8 w 28"/>
                <a:gd name="T11" fmla="*/ 14 h 34"/>
                <a:gd name="T12" fmla="*/ 25 w 28"/>
                <a:gd name="T13" fmla="*/ 13 h 34"/>
                <a:gd name="T14" fmla="*/ 25 w 28"/>
                <a:gd name="T15" fmla="*/ 17 h 34"/>
                <a:gd name="T16" fmla="*/ 9 w 28"/>
                <a:gd name="T17" fmla="*/ 19 h 34"/>
                <a:gd name="T18" fmla="*/ 10 w 28"/>
                <a:gd name="T19" fmla="*/ 28 h 34"/>
                <a:gd name="T20" fmla="*/ 27 w 28"/>
                <a:gd name="T21" fmla="*/ 26 h 34"/>
                <a:gd name="T22" fmla="*/ 28 w 28"/>
                <a:gd name="T23" fmla="*/ 32 h 34"/>
                <a:gd name="T24" fmla="*/ 4 w 28"/>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34">
                  <a:moveTo>
                    <a:pt x="4" y="34"/>
                  </a:moveTo>
                  <a:lnTo>
                    <a:pt x="0" y="2"/>
                  </a:lnTo>
                  <a:lnTo>
                    <a:pt x="25" y="0"/>
                  </a:lnTo>
                  <a:lnTo>
                    <a:pt x="25" y="6"/>
                  </a:lnTo>
                  <a:lnTo>
                    <a:pt x="8" y="7"/>
                  </a:lnTo>
                  <a:lnTo>
                    <a:pt x="8" y="14"/>
                  </a:lnTo>
                  <a:lnTo>
                    <a:pt x="25" y="13"/>
                  </a:lnTo>
                  <a:lnTo>
                    <a:pt x="25" y="17"/>
                  </a:lnTo>
                  <a:lnTo>
                    <a:pt x="9" y="19"/>
                  </a:lnTo>
                  <a:lnTo>
                    <a:pt x="10" y="28"/>
                  </a:lnTo>
                  <a:lnTo>
                    <a:pt x="27" y="26"/>
                  </a:lnTo>
                  <a:lnTo>
                    <a:pt x="28" y="32"/>
                  </a:lnTo>
                  <a:lnTo>
                    <a:pt x="4"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59" name="PA-任意多边形 37">
              <a:extLst>
                <a:ext uri="{FF2B5EF4-FFF2-40B4-BE49-F238E27FC236}">
                  <a16:creationId xmlns:a16="http://schemas.microsoft.com/office/drawing/2014/main" id="{9C4685BB-9334-41D0-AE71-F57E52198D87}"/>
                </a:ext>
              </a:extLst>
            </p:cNvPr>
            <p:cNvSpPr>
              <a:spLocks/>
            </p:cNvSpPr>
            <p:nvPr>
              <p:custDataLst>
                <p:tags r:id="rId24"/>
              </p:custDataLst>
            </p:nvPr>
          </p:nvSpPr>
          <p:spPr bwMode="auto">
            <a:xfrm>
              <a:off x="2527301" y="2932113"/>
              <a:ext cx="47625" cy="53975"/>
            </a:xfrm>
            <a:custGeom>
              <a:avLst/>
              <a:gdLst>
                <a:gd name="T0" fmla="*/ 24 w 31"/>
                <a:gd name="T1" fmla="*/ 20 h 35"/>
                <a:gd name="T2" fmla="*/ 31 w 31"/>
                <a:gd name="T3" fmla="*/ 21 h 35"/>
                <a:gd name="T4" fmla="*/ 27 w 31"/>
                <a:gd name="T5" fmla="*/ 30 h 35"/>
                <a:gd name="T6" fmla="*/ 19 w 31"/>
                <a:gd name="T7" fmla="*/ 34 h 35"/>
                <a:gd name="T8" fmla="*/ 8 w 31"/>
                <a:gd name="T9" fmla="*/ 31 h 35"/>
                <a:gd name="T10" fmla="*/ 1 w 31"/>
                <a:gd name="T11" fmla="*/ 20 h 35"/>
                <a:gd name="T12" fmla="*/ 3 w 31"/>
                <a:gd name="T13" fmla="*/ 7 h 35"/>
                <a:gd name="T14" fmla="*/ 13 w 31"/>
                <a:gd name="T15" fmla="*/ 0 h 35"/>
                <a:gd name="T16" fmla="*/ 24 w 31"/>
                <a:gd name="T17" fmla="*/ 2 h 35"/>
                <a:gd name="T18" fmla="*/ 28 w 31"/>
                <a:gd name="T19" fmla="*/ 8 h 35"/>
                <a:gd name="T20" fmla="*/ 22 w 31"/>
                <a:gd name="T21" fmla="*/ 10 h 35"/>
                <a:gd name="T22" fmla="*/ 19 w 31"/>
                <a:gd name="T23" fmla="*/ 7 h 35"/>
                <a:gd name="T24" fmla="*/ 14 w 31"/>
                <a:gd name="T25" fmla="*/ 6 h 35"/>
                <a:gd name="T26" fmla="*/ 9 w 31"/>
                <a:gd name="T27" fmla="*/ 10 h 35"/>
                <a:gd name="T28" fmla="*/ 8 w 31"/>
                <a:gd name="T29" fmla="*/ 18 h 35"/>
                <a:gd name="T30" fmla="*/ 12 w 31"/>
                <a:gd name="T31" fmla="*/ 27 h 35"/>
                <a:gd name="T32" fmla="*/ 18 w 31"/>
                <a:gd name="T33" fmla="*/ 28 h 35"/>
                <a:gd name="T34" fmla="*/ 22 w 31"/>
                <a:gd name="T35" fmla="*/ 26 h 35"/>
                <a:gd name="T36" fmla="*/ 24 w 31"/>
                <a:gd name="T3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5">
                  <a:moveTo>
                    <a:pt x="24" y="20"/>
                  </a:moveTo>
                  <a:cubicBezTo>
                    <a:pt x="31" y="21"/>
                    <a:pt x="31" y="21"/>
                    <a:pt x="31" y="21"/>
                  </a:cubicBezTo>
                  <a:cubicBezTo>
                    <a:pt x="30" y="25"/>
                    <a:pt x="29" y="28"/>
                    <a:pt x="27" y="30"/>
                  </a:cubicBezTo>
                  <a:cubicBezTo>
                    <a:pt x="25" y="32"/>
                    <a:pt x="23" y="33"/>
                    <a:pt x="19" y="34"/>
                  </a:cubicBezTo>
                  <a:cubicBezTo>
                    <a:pt x="15" y="35"/>
                    <a:pt x="11" y="34"/>
                    <a:pt x="8" y="31"/>
                  </a:cubicBezTo>
                  <a:cubicBezTo>
                    <a:pt x="5" y="29"/>
                    <a:pt x="2" y="25"/>
                    <a:pt x="1" y="20"/>
                  </a:cubicBezTo>
                  <a:cubicBezTo>
                    <a:pt x="0" y="15"/>
                    <a:pt x="1" y="10"/>
                    <a:pt x="3" y="7"/>
                  </a:cubicBezTo>
                  <a:cubicBezTo>
                    <a:pt x="6" y="3"/>
                    <a:pt x="9" y="1"/>
                    <a:pt x="13" y="0"/>
                  </a:cubicBezTo>
                  <a:cubicBezTo>
                    <a:pt x="17" y="0"/>
                    <a:pt x="21" y="0"/>
                    <a:pt x="24" y="2"/>
                  </a:cubicBezTo>
                  <a:cubicBezTo>
                    <a:pt x="26" y="3"/>
                    <a:pt x="27" y="5"/>
                    <a:pt x="28" y="8"/>
                  </a:cubicBezTo>
                  <a:cubicBezTo>
                    <a:pt x="22" y="10"/>
                    <a:pt x="22" y="10"/>
                    <a:pt x="22" y="10"/>
                  </a:cubicBezTo>
                  <a:cubicBezTo>
                    <a:pt x="21" y="9"/>
                    <a:pt x="20" y="7"/>
                    <a:pt x="19" y="7"/>
                  </a:cubicBezTo>
                  <a:cubicBezTo>
                    <a:pt x="17" y="6"/>
                    <a:pt x="16" y="6"/>
                    <a:pt x="14" y="6"/>
                  </a:cubicBezTo>
                  <a:cubicBezTo>
                    <a:pt x="12" y="6"/>
                    <a:pt x="10" y="8"/>
                    <a:pt x="9" y="10"/>
                  </a:cubicBezTo>
                  <a:cubicBezTo>
                    <a:pt x="8" y="12"/>
                    <a:pt x="7" y="15"/>
                    <a:pt x="8" y="18"/>
                  </a:cubicBezTo>
                  <a:cubicBezTo>
                    <a:pt x="9" y="23"/>
                    <a:pt x="10" y="25"/>
                    <a:pt x="12" y="27"/>
                  </a:cubicBezTo>
                  <a:cubicBezTo>
                    <a:pt x="14" y="28"/>
                    <a:pt x="16" y="29"/>
                    <a:pt x="18" y="28"/>
                  </a:cubicBezTo>
                  <a:cubicBezTo>
                    <a:pt x="20" y="28"/>
                    <a:pt x="21" y="27"/>
                    <a:pt x="22" y="26"/>
                  </a:cubicBezTo>
                  <a:cubicBezTo>
                    <a:pt x="23" y="25"/>
                    <a:pt x="24" y="23"/>
                    <a:pt x="24" y="2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0" name="PA-任意多边形 38">
              <a:extLst>
                <a:ext uri="{FF2B5EF4-FFF2-40B4-BE49-F238E27FC236}">
                  <a16:creationId xmlns:a16="http://schemas.microsoft.com/office/drawing/2014/main" id="{B2FC79A4-1BA7-48F3-83CB-7C5D61655642}"/>
                </a:ext>
              </a:extLst>
            </p:cNvPr>
            <p:cNvSpPr>
              <a:spLocks/>
            </p:cNvSpPr>
            <p:nvPr>
              <p:custDataLst>
                <p:tags r:id="rId25"/>
              </p:custDataLst>
            </p:nvPr>
          </p:nvSpPr>
          <p:spPr bwMode="auto">
            <a:xfrm>
              <a:off x="2571751" y="2919413"/>
              <a:ext cx="39688" cy="55563"/>
            </a:xfrm>
            <a:custGeom>
              <a:avLst/>
              <a:gdLst>
                <a:gd name="T0" fmla="*/ 17 w 25"/>
                <a:gd name="T1" fmla="*/ 35 h 35"/>
                <a:gd name="T2" fmla="*/ 10 w 25"/>
                <a:gd name="T3" fmla="*/ 9 h 35"/>
                <a:gd name="T4" fmla="*/ 0 w 25"/>
                <a:gd name="T5" fmla="*/ 12 h 35"/>
                <a:gd name="T6" fmla="*/ 0 w 25"/>
                <a:gd name="T7" fmla="*/ 6 h 35"/>
                <a:gd name="T8" fmla="*/ 24 w 25"/>
                <a:gd name="T9" fmla="*/ 0 h 35"/>
                <a:gd name="T10" fmla="*/ 25 w 25"/>
                <a:gd name="T11" fmla="*/ 5 h 35"/>
                <a:gd name="T12" fmla="*/ 16 w 25"/>
                <a:gd name="T13" fmla="*/ 7 h 35"/>
                <a:gd name="T14" fmla="*/ 23 w 25"/>
                <a:gd name="T15" fmla="*/ 33 h 35"/>
                <a:gd name="T16" fmla="*/ 17 w 25"/>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5">
                  <a:moveTo>
                    <a:pt x="17" y="35"/>
                  </a:moveTo>
                  <a:lnTo>
                    <a:pt x="10" y="9"/>
                  </a:lnTo>
                  <a:lnTo>
                    <a:pt x="0" y="12"/>
                  </a:lnTo>
                  <a:lnTo>
                    <a:pt x="0" y="6"/>
                  </a:lnTo>
                  <a:lnTo>
                    <a:pt x="24" y="0"/>
                  </a:lnTo>
                  <a:lnTo>
                    <a:pt x="25" y="5"/>
                  </a:lnTo>
                  <a:lnTo>
                    <a:pt x="16" y="7"/>
                  </a:lnTo>
                  <a:lnTo>
                    <a:pt x="23" y="33"/>
                  </a:lnTo>
                  <a:lnTo>
                    <a:pt x="17" y="3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1" name="PA-任意多边形 39">
              <a:extLst>
                <a:ext uri="{FF2B5EF4-FFF2-40B4-BE49-F238E27FC236}">
                  <a16:creationId xmlns:a16="http://schemas.microsoft.com/office/drawing/2014/main" id="{7C12E059-D443-40F0-9112-D57CE28E84E6}"/>
                </a:ext>
              </a:extLst>
            </p:cNvPr>
            <p:cNvSpPr>
              <a:spLocks noEditPoints="1"/>
            </p:cNvSpPr>
            <p:nvPr>
              <p:custDataLst>
                <p:tags r:id="rId26"/>
              </p:custDataLst>
            </p:nvPr>
          </p:nvSpPr>
          <p:spPr bwMode="auto">
            <a:xfrm>
              <a:off x="2613026" y="2908301"/>
              <a:ext cx="58738" cy="57150"/>
            </a:xfrm>
            <a:custGeom>
              <a:avLst/>
              <a:gdLst>
                <a:gd name="T0" fmla="*/ 11 w 39"/>
                <a:gd name="T1" fmla="*/ 37 h 37"/>
                <a:gd name="T2" fmla="*/ 0 w 39"/>
                <a:gd name="T3" fmla="*/ 6 h 37"/>
                <a:gd name="T4" fmla="*/ 13 w 39"/>
                <a:gd name="T5" fmla="*/ 1 h 37"/>
                <a:gd name="T6" fmla="*/ 21 w 39"/>
                <a:gd name="T7" fmla="*/ 0 h 37"/>
                <a:gd name="T8" fmla="*/ 25 w 39"/>
                <a:gd name="T9" fmla="*/ 2 h 37"/>
                <a:gd name="T10" fmla="*/ 29 w 39"/>
                <a:gd name="T11" fmla="*/ 6 h 37"/>
                <a:gd name="T12" fmla="*/ 28 w 39"/>
                <a:gd name="T13" fmla="*/ 12 h 37"/>
                <a:gd name="T14" fmla="*/ 23 w 39"/>
                <a:gd name="T15" fmla="*/ 17 h 37"/>
                <a:gd name="T16" fmla="*/ 28 w 39"/>
                <a:gd name="T17" fmla="*/ 19 h 37"/>
                <a:gd name="T18" fmla="*/ 33 w 39"/>
                <a:gd name="T19" fmla="*/ 23 h 37"/>
                <a:gd name="T20" fmla="*/ 39 w 39"/>
                <a:gd name="T21" fmla="*/ 27 h 37"/>
                <a:gd name="T22" fmla="*/ 31 w 39"/>
                <a:gd name="T23" fmla="*/ 30 h 37"/>
                <a:gd name="T24" fmla="*/ 24 w 39"/>
                <a:gd name="T25" fmla="*/ 25 h 37"/>
                <a:gd name="T26" fmla="*/ 20 w 39"/>
                <a:gd name="T27" fmla="*/ 21 h 37"/>
                <a:gd name="T28" fmla="*/ 17 w 39"/>
                <a:gd name="T29" fmla="*/ 21 h 37"/>
                <a:gd name="T30" fmla="*/ 14 w 39"/>
                <a:gd name="T31" fmla="*/ 22 h 37"/>
                <a:gd name="T32" fmla="*/ 13 w 39"/>
                <a:gd name="T33" fmla="*/ 22 h 37"/>
                <a:gd name="T34" fmla="*/ 17 w 39"/>
                <a:gd name="T35" fmla="*/ 35 h 37"/>
                <a:gd name="T36" fmla="*/ 11 w 39"/>
                <a:gd name="T37" fmla="*/ 37 h 37"/>
                <a:gd name="T38" fmla="*/ 11 w 39"/>
                <a:gd name="T39" fmla="*/ 17 h 37"/>
                <a:gd name="T40" fmla="*/ 16 w 39"/>
                <a:gd name="T41" fmla="*/ 15 h 37"/>
                <a:gd name="T42" fmla="*/ 21 w 39"/>
                <a:gd name="T43" fmla="*/ 13 h 37"/>
                <a:gd name="T44" fmla="*/ 22 w 39"/>
                <a:gd name="T45" fmla="*/ 11 h 37"/>
                <a:gd name="T46" fmla="*/ 22 w 39"/>
                <a:gd name="T47" fmla="*/ 9 h 37"/>
                <a:gd name="T48" fmla="*/ 20 w 39"/>
                <a:gd name="T49" fmla="*/ 6 h 37"/>
                <a:gd name="T50" fmla="*/ 18 w 39"/>
                <a:gd name="T51" fmla="*/ 6 h 37"/>
                <a:gd name="T52" fmla="*/ 13 w 39"/>
                <a:gd name="T53" fmla="*/ 7 h 37"/>
                <a:gd name="T54" fmla="*/ 8 w 39"/>
                <a:gd name="T55" fmla="*/ 9 h 37"/>
                <a:gd name="T56" fmla="*/ 11 w 39"/>
                <a:gd name="T57" fmla="*/ 1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37">
                  <a:moveTo>
                    <a:pt x="11" y="37"/>
                  </a:moveTo>
                  <a:cubicBezTo>
                    <a:pt x="0" y="6"/>
                    <a:pt x="0" y="6"/>
                    <a:pt x="0" y="6"/>
                  </a:cubicBezTo>
                  <a:cubicBezTo>
                    <a:pt x="13" y="1"/>
                    <a:pt x="13" y="1"/>
                    <a:pt x="13" y="1"/>
                  </a:cubicBezTo>
                  <a:cubicBezTo>
                    <a:pt x="17" y="0"/>
                    <a:pt x="19" y="0"/>
                    <a:pt x="21" y="0"/>
                  </a:cubicBezTo>
                  <a:cubicBezTo>
                    <a:pt x="23" y="0"/>
                    <a:pt x="24" y="0"/>
                    <a:pt x="25" y="2"/>
                  </a:cubicBezTo>
                  <a:cubicBezTo>
                    <a:pt x="27" y="3"/>
                    <a:pt x="28" y="4"/>
                    <a:pt x="29" y="6"/>
                  </a:cubicBezTo>
                  <a:cubicBezTo>
                    <a:pt x="29" y="8"/>
                    <a:pt x="29" y="10"/>
                    <a:pt x="28" y="12"/>
                  </a:cubicBezTo>
                  <a:cubicBezTo>
                    <a:pt x="28" y="14"/>
                    <a:pt x="26" y="16"/>
                    <a:pt x="23" y="17"/>
                  </a:cubicBezTo>
                  <a:cubicBezTo>
                    <a:pt x="25" y="18"/>
                    <a:pt x="26" y="18"/>
                    <a:pt x="28" y="19"/>
                  </a:cubicBezTo>
                  <a:cubicBezTo>
                    <a:pt x="29" y="19"/>
                    <a:pt x="31" y="21"/>
                    <a:pt x="33" y="23"/>
                  </a:cubicBezTo>
                  <a:cubicBezTo>
                    <a:pt x="39" y="27"/>
                    <a:pt x="39" y="27"/>
                    <a:pt x="39" y="27"/>
                  </a:cubicBezTo>
                  <a:cubicBezTo>
                    <a:pt x="31" y="30"/>
                    <a:pt x="31" y="30"/>
                    <a:pt x="31" y="30"/>
                  </a:cubicBezTo>
                  <a:cubicBezTo>
                    <a:pt x="24" y="25"/>
                    <a:pt x="24" y="25"/>
                    <a:pt x="24" y="25"/>
                  </a:cubicBezTo>
                  <a:cubicBezTo>
                    <a:pt x="22" y="23"/>
                    <a:pt x="20" y="22"/>
                    <a:pt x="20" y="21"/>
                  </a:cubicBezTo>
                  <a:cubicBezTo>
                    <a:pt x="19" y="21"/>
                    <a:pt x="18" y="21"/>
                    <a:pt x="17" y="21"/>
                  </a:cubicBezTo>
                  <a:cubicBezTo>
                    <a:pt x="16" y="21"/>
                    <a:pt x="15" y="21"/>
                    <a:pt x="14" y="22"/>
                  </a:cubicBezTo>
                  <a:cubicBezTo>
                    <a:pt x="13" y="22"/>
                    <a:pt x="13" y="22"/>
                    <a:pt x="13" y="22"/>
                  </a:cubicBezTo>
                  <a:cubicBezTo>
                    <a:pt x="17" y="35"/>
                    <a:pt x="17" y="35"/>
                    <a:pt x="17" y="35"/>
                  </a:cubicBezTo>
                  <a:lnTo>
                    <a:pt x="11" y="37"/>
                  </a:lnTo>
                  <a:close/>
                  <a:moveTo>
                    <a:pt x="11" y="17"/>
                  </a:moveTo>
                  <a:cubicBezTo>
                    <a:pt x="16" y="15"/>
                    <a:pt x="16" y="15"/>
                    <a:pt x="16" y="15"/>
                  </a:cubicBezTo>
                  <a:cubicBezTo>
                    <a:pt x="19" y="14"/>
                    <a:pt x="20" y="14"/>
                    <a:pt x="21" y="13"/>
                  </a:cubicBezTo>
                  <a:cubicBezTo>
                    <a:pt x="22" y="13"/>
                    <a:pt x="22" y="12"/>
                    <a:pt x="22" y="11"/>
                  </a:cubicBezTo>
                  <a:cubicBezTo>
                    <a:pt x="23" y="10"/>
                    <a:pt x="23" y="10"/>
                    <a:pt x="22" y="9"/>
                  </a:cubicBezTo>
                  <a:cubicBezTo>
                    <a:pt x="22" y="8"/>
                    <a:pt x="21" y="7"/>
                    <a:pt x="20" y="6"/>
                  </a:cubicBezTo>
                  <a:cubicBezTo>
                    <a:pt x="20" y="6"/>
                    <a:pt x="19" y="6"/>
                    <a:pt x="18" y="6"/>
                  </a:cubicBezTo>
                  <a:cubicBezTo>
                    <a:pt x="17" y="6"/>
                    <a:pt x="16" y="7"/>
                    <a:pt x="13" y="7"/>
                  </a:cubicBezTo>
                  <a:cubicBezTo>
                    <a:pt x="8" y="9"/>
                    <a:pt x="8" y="9"/>
                    <a:pt x="8" y="9"/>
                  </a:cubicBezTo>
                  <a:lnTo>
                    <a:pt x="11" y="1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2" name="PA-任意多边形 40">
              <a:extLst>
                <a:ext uri="{FF2B5EF4-FFF2-40B4-BE49-F238E27FC236}">
                  <a16:creationId xmlns:a16="http://schemas.microsoft.com/office/drawing/2014/main" id="{9DD02824-B29C-421E-BC19-38EE6FF857FE}"/>
                </a:ext>
              </a:extLst>
            </p:cNvPr>
            <p:cNvSpPr>
              <a:spLocks noEditPoints="1"/>
            </p:cNvSpPr>
            <p:nvPr>
              <p:custDataLst>
                <p:tags r:id="rId27"/>
              </p:custDataLst>
            </p:nvPr>
          </p:nvSpPr>
          <p:spPr bwMode="auto">
            <a:xfrm>
              <a:off x="2663826" y="2889251"/>
              <a:ext cx="50800" cy="55563"/>
            </a:xfrm>
            <a:custGeom>
              <a:avLst/>
              <a:gdLst>
                <a:gd name="T0" fmla="*/ 2 w 33"/>
                <a:gd name="T1" fmla="*/ 25 h 36"/>
                <a:gd name="T2" fmla="*/ 0 w 33"/>
                <a:gd name="T3" fmla="*/ 16 h 36"/>
                <a:gd name="T4" fmla="*/ 1 w 33"/>
                <a:gd name="T5" fmla="*/ 11 h 36"/>
                <a:gd name="T6" fmla="*/ 3 w 33"/>
                <a:gd name="T7" fmla="*/ 6 h 36"/>
                <a:gd name="T8" fmla="*/ 9 w 33"/>
                <a:gd name="T9" fmla="*/ 2 h 36"/>
                <a:gd name="T10" fmla="*/ 22 w 33"/>
                <a:gd name="T11" fmla="*/ 2 h 36"/>
                <a:gd name="T12" fmla="*/ 31 w 33"/>
                <a:gd name="T13" fmla="*/ 11 h 36"/>
                <a:gd name="T14" fmla="*/ 32 w 33"/>
                <a:gd name="T15" fmla="*/ 24 h 36"/>
                <a:gd name="T16" fmla="*/ 23 w 33"/>
                <a:gd name="T17" fmla="*/ 33 h 36"/>
                <a:gd name="T18" fmla="*/ 11 w 33"/>
                <a:gd name="T19" fmla="*/ 34 h 36"/>
                <a:gd name="T20" fmla="*/ 2 w 33"/>
                <a:gd name="T21" fmla="*/ 25 h 36"/>
                <a:gd name="T22" fmla="*/ 8 w 33"/>
                <a:gd name="T23" fmla="*/ 22 h 36"/>
                <a:gd name="T24" fmla="*/ 14 w 33"/>
                <a:gd name="T25" fmla="*/ 28 h 36"/>
                <a:gd name="T26" fmla="*/ 21 w 33"/>
                <a:gd name="T27" fmla="*/ 28 h 36"/>
                <a:gd name="T28" fmla="*/ 26 w 33"/>
                <a:gd name="T29" fmla="*/ 23 h 36"/>
                <a:gd name="T30" fmla="*/ 24 w 33"/>
                <a:gd name="T31" fmla="*/ 14 h 36"/>
                <a:gd name="T32" fmla="*/ 19 w 33"/>
                <a:gd name="T33" fmla="*/ 7 h 36"/>
                <a:gd name="T34" fmla="*/ 12 w 33"/>
                <a:gd name="T35" fmla="*/ 7 h 36"/>
                <a:gd name="T36" fmla="*/ 7 w 33"/>
                <a:gd name="T37" fmla="*/ 13 h 36"/>
                <a:gd name="T38" fmla="*/ 8 w 33"/>
                <a:gd name="T39"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6">
                  <a:moveTo>
                    <a:pt x="2" y="25"/>
                  </a:moveTo>
                  <a:cubicBezTo>
                    <a:pt x="0" y="21"/>
                    <a:pt x="0" y="19"/>
                    <a:pt x="0" y="16"/>
                  </a:cubicBezTo>
                  <a:cubicBezTo>
                    <a:pt x="0" y="14"/>
                    <a:pt x="0" y="13"/>
                    <a:pt x="1" y="11"/>
                  </a:cubicBezTo>
                  <a:cubicBezTo>
                    <a:pt x="1" y="9"/>
                    <a:pt x="2" y="8"/>
                    <a:pt x="3" y="6"/>
                  </a:cubicBezTo>
                  <a:cubicBezTo>
                    <a:pt x="5" y="5"/>
                    <a:pt x="7" y="3"/>
                    <a:pt x="9" y="2"/>
                  </a:cubicBezTo>
                  <a:cubicBezTo>
                    <a:pt x="14" y="0"/>
                    <a:pt x="18" y="0"/>
                    <a:pt x="22" y="2"/>
                  </a:cubicBezTo>
                  <a:cubicBezTo>
                    <a:pt x="26" y="3"/>
                    <a:pt x="29" y="6"/>
                    <a:pt x="31" y="11"/>
                  </a:cubicBezTo>
                  <a:cubicBezTo>
                    <a:pt x="33" y="16"/>
                    <a:pt x="33" y="21"/>
                    <a:pt x="32" y="24"/>
                  </a:cubicBezTo>
                  <a:cubicBezTo>
                    <a:pt x="31" y="28"/>
                    <a:pt x="28" y="31"/>
                    <a:pt x="23" y="33"/>
                  </a:cubicBezTo>
                  <a:cubicBezTo>
                    <a:pt x="19" y="35"/>
                    <a:pt x="15" y="36"/>
                    <a:pt x="11" y="34"/>
                  </a:cubicBezTo>
                  <a:cubicBezTo>
                    <a:pt x="7" y="32"/>
                    <a:pt x="4" y="29"/>
                    <a:pt x="2" y="25"/>
                  </a:cubicBezTo>
                  <a:close/>
                  <a:moveTo>
                    <a:pt x="8" y="22"/>
                  </a:moveTo>
                  <a:cubicBezTo>
                    <a:pt x="9" y="25"/>
                    <a:pt x="11" y="27"/>
                    <a:pt x="14" y="28"/>
                  </a:cubicBezTo>
                  <a:cubicBezTo>
                    <a:pt x="16" y="29"/>
                    <a:pt x="18" y="29"/>
                    <a:pt x="21" y="28"/>
                  </a:cubicBezTo>
                  <a:cubicBezTo>
                    <a:pt x="23" y="27"/>
                    <a:pt x="25" y="25"/>
                    <a:pt x="26" y="23"/>
                  </a:cubicBezTo>
                  <a:cubicBezTo>
                    <a:pt x="26" y="20"/>
                    <a:pt x="26" y="17"/>
                    <a:pt x="24" y="14"/>
                  </a:cubicBezTo>
                  <a:cubicBezTo>
                    <a:pt x="23" y="11"/>
                    <a:pt x="21" y="8"/>
                    <a:pt x="19" y="7"/>
                  </a:cubicBezTo>
                  <a:cubicBezTo>
                    <a:pt x="16" y="6"/>
                    <a:pt x="14" y="6"/>
                    <a:pt x="12" y="7"/>
                  </a:cubicBezTo>
                  <a:cubicBezTo>
                    <a:pt x="9" y="9"/>
                    <a:pt x="7" y="10"/>
                    <a:pt x="7" y="13"/>
                  </a:cubicBezTo>
                  <a:cubicBezTo>
                    <a:pt x="6" y="15"/>
                    <a:pt x="6" y="18"/>
                    <a:pt x="8" y="2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3" name="PA-任意多边形 41">
              <a:extLst>
                <a:ext uri="{FF2B5EF4-FFF2-40B4-BE49-F238E27FC236}">
                  <a16:creationId xmlns:a16="http://schemas.microsoft.com/office/drawing/2014/main" id="{F498FDFC-CED1-4277-A3FF-69C794D8F338}"/>
                </a:ext>
              </a:extLst>
            </p:cNvPr>
            <p:cNvSpPr>
              <a:spLocks/>
            </p:cNvSpPr>
            <p:nvPr>
              <p:custDataLst>
                <p:tags r:id="rId28"/>
              </p:custDataLst>
            </p:nvPr>
          </p:nvSpPr>
          <p:spPr bwMode="auto">
            <a:xfrm>
              <a:off x="2705101" y="2860676"/>
              <a:ext cx="58738" cy="65088"/>
            </a:xfrm>
            <a:custGeom>
              <a:avLst/>
              <a:gdLst>
                <a:gd name="T0" fmla="*/ 15 w 37"/>
                <a:gd name="T1" fmla="*/ 41 h 41"/>
                <a:gd name="T2" fmla="*/ 0 w 37"/>
                <a:gd name="T3" fmla="*/ 13 h 41"/>
                <a:gd name="T4" fmla="*/ 5 w 37"/>
                <a:gd name="T5" fmla="*/ 10 h 41"/>
                <a:gd name="T6" fmla="*/ 27 w 37"/>
                <a:gd name="T7" fmla="*/ 22 h 41"/>
                <a:gd name="T8" fmla="*/ 16 w 37"/>
                <a:gd name="T9" fmla="*/ 3 h 41"/>
                <a:gd name="T10" fmla="*/ 21 w 37"/>
                <a:gd name="T11" fmla="*/ 0 h 41"/>
                <a:gd name="T12" fmla="*/ 37 w 37"/>
                <a:gd name="T13" fmla="*/ 28 h 41"/>
                <a:gd name="T14" fmla="*/ 32 w 37"/>
                <a:gd name="T15" fmla="*/ 31 h 41"/>
                <a:gd name="T16" fmla="*/ 10 w 37"/>
                <a:gd name="T17" fmla="*/ 20 h 41"/>
                <a:gd name="T18" fmla="*/ 20 w 37"/>
                <a:gd name="T19" fmla="*/ 38 h 41"/>
                <a:gd name="T20" fmla="*/ 15 w 37"/>
                <a:gd name="T2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41">
                  <a:moveTo>
                    <a:pt x="15" y="41"/>
                  </a:moveTo>
                  <a:lnTo>
                    <a:pt x="0" y="13"/>
                  </a:lnTo>
                  <a:lnTo>
                    <a:pt x="5" y="10"/>
                  </a:lnTo>
                  <a:lnTo>
                    <a:pt x="27" y="22"/>
                  </a:lnTo>
                  <a:lnTo>
                    <a:pt x="16" y="3"/>
                  </a:lnTo>
                  <a:lnTo>
                    <a:pt x="21" y="0"/>
                  </a:lnTo>
                  <a:lnTo>
                    <a:pt x="37" y="28"/>
                  </a:lnTo>
                  <a:lnTo>
                    <a:pt x="32" y="31"/>
                  </a:lnTo>
                  <a:lnTo>
                    <a:pt x="10" y="20"/>
                  </a:lnTo>
                  <a:lnTo>
                    <a:pt x="20" y="38"/>
                  </a:lnTo>
                  <a:lnTo>
                    <a:pt x="15" y="41"/>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4" name="PA-任意多边形 42">
              <a:extLst>
                <a:ext uri="{FF2B5EF4-FFF2-40B4-BE49-F238E27FC236}">
                  <a16:creationId xmlns:a16="http://schemas.microsoft.com/office/drawing/2014/main" id="{09A7A34D-3043-487B-8A7A-05ED95796A0C}"/>
                </a:ext>
              </a:extLst>
            </p:cNvPr>
            <p:cNvSpPr>
              <a:spLocks/>
            </p:cNvSpPr>
            <p:nvPr>
              <p:custDataLst>
                <p:tags r:id="rId29"/>
              </p:custDataLst>
            </p:nvPr>
          </p:nvSpPr>
          <p:spPr bwMode="auto">
            <a:xfrm>
              <a:off x="2744788" y="2852738"/>
              <a:ext cx="36513" cy="47625"/>
            </a:xfrm>
            <a:custGeom>
              <a:avLst/>
              <a:gdLst>
                <a:gd name="T0" fmla="*/ 17 w 23"/>
                <a:gd name="T1" fmla="*/ 30 h 30"/>
                <a:gd name="T2" fmla="*/ 0 w 23"/>
                <a:gd name="T3" fmla="*/ 2 h 30"/>
                <a:gd name="T4" fmla="*/ 6 w 23"/>
                <a:gd name="T5" fmla="*/ 0 h 30"/>
                <a:gd name="T6" fmla="*/ 23 w 23"/>
                <a:gd name="T7" fmla="*/ 27 h 30"/>
                <a:gd name="T8" fmla="*/ 17 w 23"/>
                <a:gd name="T9" fmla="*/ 30 h 30"/>
              </a:gdLst>
              <a:ahLst/>
              <a:cxnLst>
                <a:cxn ang="0">
                  <a:pos x="T0" y="T1"/>
                </a:cxn>
                <a:cxn ang="0">
                  <a:pos x="T2" y="T3"/>
                </a:cxn>
                <a:cxn ang="0">
                  <a:pos x="T4" y="T5"/>
                </a:cxn>
                <a:cxn ang="0">
                  <a:pos x="T6" y="T7"/>
                </a:cxn>
                <a:cxn ang="0">
                  <a:pos x="T8" y="T9"/>
                </a:cxn>
              </a:cxnLst>
              <a:rect l="0" t="0" r="r" b="b"/>
              <a:pathLst>
                <a:path w="23" h="30">
                  <a:moveTo>
                    <a:pt x="17" y="30"/>
                  </a:moveTo>
                  <a:lnTo>
                    <a:pt x="0" y="2"/>
                  </a:lnTo>
                  <a:lnTo>
                    <a:pt x="6" y="0"/>
                  </a:lnTo>
                  <a:lnTo>
                    <a:pt x="23" y="27"/>
                  </a:lnTo>
                  <a:lnTo>
                    <a:pt x="17" y="3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5" name="PA-任意多边形 43">
              <a:extLst>
                <a:ext uri="{FF2B5EF4-FFF2-40B4-BE49-F238E27FC236}">
                  <a16:creationId xmlns:a16="http://schemas.microsoft.com/office/drawing/2014/main" id="{3FCBBC2D-FD41-47D8-A86D-D5DDF411CED8}"/>
                </a:ext>
              </a:extLst>
            </p:cNvPr>
            <p:cNvSpPr>
              <a:spLocks/>
            </p:cNvSpPr>
            <p:nvPr>
              <p:custDataLst>
                <p:tags r:id="rId30"/>
              </p:custDataLst>
            </p:nvPr>
          </p:nvSpPr>
          <p:spPr bwMode="auto">
            <a:xfrm>
              <a:off x="2765426" y="2830513"/>
              <a:ext cx="50800" cy="52388"/>
            </a:xfrm>
            <a:custGeom>
              <a:avLst/>
              <a:gdLst>
                <a:gd name="T0" fmla="*/ 25 w 33"/>
                <a:gd name="T1" fmla="*/ 16 h 34"/>
                <a:gd name="T2" fmla="*/ 32 w 33"/>
                <a:gd name="T3" fmla="*/ 14 h 34"/>
                <a:gd name="T4" fmla="*/ 32 w 33"/>
                <a:gd name="T5" fmla="*/ 23 h 34"/>
                <a:gd name="T6" fmla="*/ 27 w 33"/>
                <a:gd name="T7" fmla="*/ 31 h 34"/>
                <a:gd name="T8" fmla="*/ 15 w 33"/>
                <a:gd name="T9" fmla="*/ 33 h 34"/>
                <a:gd name="T10" fmla="*/ 5 w 33"/>
                <a:gd name="T11" fmla="*/ 26 h 34"/>
                <a:gd name="T12" fmla="*/ 1 w 33"/>
                <a:gd name="T13" fmla="*/ 13 h 34"/>
                <a:gd name="T14" fmla="*/ 7 w 33"/>
                <a:gd name="T15" fmla="*/ 3 h 34"/>
                <a:gd name="T16" fmla="*/ 17 w 33"/>
                <a:gd name="T17" fmla="*/ 0 h 34"/>
                <a:gd name="T18" fmla="*/ 23 w 33"/>
                <a:gd name="T19" fmla="*/ 3 h 34"/>
                <a:gd name="T20" fmla="*/ 19 w 33"/>
                <a:gd name="T21" fmla="*/ 8 h 34"/>
                <a:gd name="T22" fmla="*/ 15 w 33"/>
                <a:gd name="T23" fmla="*/ 6 h 34"/>
                <a:gd name="T24" fmla="*/ 10 w 33"/>
                <a:gd name="T25" fmla="*/ 8 h 34"/>
                <a:gd name="T26" fmla="*/ 7 w 33"/>
                <a:gd name="T27" fmla="*/ 13 h 34"/>
                <a:gd name="T28" fmla="*/ 10 w 33"/>
                <a:gd name="T29" fmla="*/ 21 h 34"/>
                <a:gd name="T30" fmla="*/ 17 w 33"/>
                <a:gd name="T31" fmla="*/ 27 h 34"/>
                <a:gd name="T32" fmla="*/ 23 w 33"/>
                <a:gd name="T33" fmla="*/ 26 h 34"/>
                <a:gd name="T34" fmla="*/ 26 w 33"/>
                <a:gd name="T35" fmla="*/ 22 h 34"/>
                <a:gd name="T36" fmla="*/ 25 w 33"/>
                <a:gd name="T3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4">
                  <a:moveTo>
                    <a:pt x="25" y="16"/>
                  </a:moveTo>
                  <a:cubicBezTo>
                    <a:pt x="32" y="14"/>
                    <a:pt x="32" y="14"/>
                    <a:pt x="32" y="14"/>
                  </a:cubicBezTo>
                  <a:cubicBezTo>
                    <a:pt x="33" y="18"/>
                    <a:pt x="33" y="21"/>
                    <a:pt x="32" y="23"/>
                  </a:cubicBezTo>
                  <a:cubicBezTo>
                    <a:pt x="31" y="26"/>
                    <a:pt x="30" y="29"/>
                    <a:pt x="27" y="31"/>
                  </a:cubicBezTo>
                  <a:cubicBezTo>
                    <a:pt x="23" y="33"/>
                    <a:pt x="19" y="34"/>
                    <a:pt x="15" y="33"/>
                  </a:cubicBezTo>
                  <a:cubicBezTo>
                    <a:pt x="11" y="33"/>
                    <a:pt x="8" y="30"/>
                    <a:pt x="5" y="26"/>
                  </a:cubicBezTo>
                  <a:cubicBezTo>
                    <a:pt x="2" y="21"/>
                    <a:pt x="0" y="17"/>
                    <a:pt x="1" y="13"/>
                  </a:cubicBezTo>
                  <a:cubicBezTo>
                    <a:pt x="1" y="9"/>
                    <a:pt x="3" y="6"/>
                    <a:pt x="7" y="3"/>
                  </a:cubicBezTo>
                  <a:cubicBezTo>
                    <a:pt x="10" y="0"/>
                    <a:pt x="14" y="0"/>
                    <a:pt x="17" y="0"/>
                  </a:cubicBezTo>
                  <a:cubicBezTo>
                    <a:pt x="19" y="0"/>
                    <a:pt x="21" y="1"/>
                    <a:pt x="23" y="3"/>
                  </a:cubicBezTo>
                  <a:cubicBezTo>
                    <a:pt x="19" y="8"/>
                    <a:pt x="19" y="8"/>
                    <a:pt x="19" y="8"/>
                  </a:cubicBezTo>
                  <a:cubicBezTo>
                    <a:pt x="18" y="7"/>
                    <a:pt x="16" y="6"/>
                    <a:pt x="15" y="6"/>
                  </a:cubicBezTo>
                  <a:cubicBezTo>
                    <a:pt x="13" y="6"/>
                    <a:pt x="12" y="7"/>
                    <a:pt x="10" y="8"/>
                  </a:cubicBezTo>
                  <a:cubicBezTo>
                    <a:pt x="8" y="9"/>
                    <a:pt x="7" y="11"/>
                    <a:pt x="7" y="13"/>
                  </a:cubicBezTo>
                  <a:cubicBezTo>
                    <a:pt x="7" y="16"/>
                    <a:pt x="8" y="18"/>
                    <a:pt x="10" y="21"/>
                  </a:cubicBezTo>
                  <a:cubicBezTo>
                    <a:pt x="12" y="25"/>
                    <a:pt x="15" y="27"/>
                    <a:pt x="17" y="27"/>
                  </a:cubicBezTo>
                  <a:cubicBezTo>
                    <a:pt x="19" y="28"/>
                    <a:pt x="21" y="27"/>
                    <a:pt x="23" y="26"/>
                  </a:cubicBezTo>
                  <a:cubicBezTo>
                    <a:pt x="25" y="25"/>
                    <a:pt x="26" y="24"/>
                    <a:pt x="26" y="22"/>
                  </a:cubicBezTo>
                  <a:cubicBezTo>
                    <a:pt x="26" y="20"/>
                    <a:pt x="26" y="18"/>
                    <a:pt x="25" y="1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6" name="PA-任意多边形 44">
              <a:extLst>
                <a:ext uri="{FF2B5EF4-FFF2-40B4-BE49-F238E27FC236}">
                  <a16:creationId xmlns:a16="http://schemas.microsoft.com/office/drawing/2014/main" id="{CD3EFCD7-D085-41A3-9B02-298E42FAED79}"/>
                </a:ext>
              </a:extLst>
            </p:cNvPr>
            <p:cNvSpPr>
              <a:spLocks/>
            </p:cNvSpPr>
            <p:nvPr>
              <p:custDataLst>
                <p:tags r:id="rId31"/>
              </p:custDataLst>
            </p:nvPr>
          </p:nvSpPr>
          <p:spPr bwMode="auto">
            <a:xfrm>
              <a:off x="2813051" y="2779713"/>
              <a:ext cx="53975" cy="53975"/>
            </a:xfrm>
            <a:custGeom>
              <a:avLst/>
              <a:gdLst>
                <a:gd name="T0" fmla="*/ 30 w 34"/>
                <a:gd name="T1" fmla="*/ 34 h 34"/>
                <a:gd name="T2" fmla="*/ 11 w 34"/>
                <a:gd name="T3" fmla="*/ 14 h 34"/>
                <a:gd name="T4" fmla="*/ 4 w 34"/>
                <a:gd name="T5" fmla="*/ 21 h 34"/>
                <a:gd name="T6" fmla="*/ 0 w 34"/>
                <a:gd name="T7" fmla="*/ 17 h 34"/>
                <a:gd name="T8" fmla="*/ 20 w 34"/>
                <a:gd name="T9" fmla="*/ 0 h 34"/>
                <a:gd name="T10" fmla="*/ 23 w 34"/>
                <a:gd name="T11" fmla="*/ 4 h 34"/>
                <a:gd name="T12" fmla="*/ 16 w 34"/>
                <a:gd name="T13" fmla="*/ 11 h 34"/>
                <a:gd name="T14" fmla="*/ 34 w 34"/>
                <a:gd name="T15" fmla="*/ 30 h 34"/>
                <a:gd name="T16" fmla="*/ 30 w 34"/>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30" y="34"/>
                  </a:moveTo>
                  <a:lnTo>
                    <a:pt x="11" y="14"/>
                  </a:lnTo>
                  <a:lnTo>
                    <a:pt x="4" y="21"/>
                  </a:lnTo>
                  <a:lnTo>
                    <a:pt x="0" y="17"/>
                  </a:lnTo>
                  <a:lnTo>
                    <a:pt x="20" y="0"/>
                  </a:lnTo>
                  <a:lnTo>
                    <a:pt x="23" y="4"/>
                  </a:lnTo>
                  <a:lnTo>
                    <a:pt x="16" y="11"/>
                  </a:lnTo>
                  <a:lnTo>
                    <a:pt x="34" y="30"/>
                  </a:lnTo>
                  <a:lnTo>
                    <a:pt x="30" y="34"/>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7" name="PA-任意多边形 45">
              <a:extLst>
                <a:ext uri="{FF2B5EF4-FFF2-40B4-BE49-F238E27FC236}">
                  <a16:creationId xmlns:a16="http://schemas.microsoft.com/office/drawing/2014/main" id="{E0A1FB1E-0943-49A4-8A30-09D02400768C}"/>
                </a:ext>
              </a:extLst>
            </p:cNvPr>
            <p:cNvSpPr>
              <a:spLocks/>
            </p:cNvSpPr>
            <p:nvPr>
              <p:custDataLst>
                <p:tags r:id="rId32"/>
              </p:custDataLst>
            </p:nvPr>
          </p:nvSpPr>
          <p:spPr bwMode="auto">
            <a:xfrm>
              <a:off x="2846388" y="2749551"/>
              <a:ext cx="61913" cy="61913"/>
            </a:xfrm>
            <a:custGeom>
              <a:avLst/>
              <a:gdLst>
                <a:gd name="T0" fmla="*/ 23 w 39"/>
                <a:gd name="T1" fmla="*/ 39 h 39"/>
                <a:gd name="T2" fmla="*/ 0 w 39"/>
                <a:gd name="T3" fmla="*/ 17 h 39"/>
                <a:gd name="T4" fmla="*/ 16 w 39"/>
                <a:gd name="T5" fmla="*/ 0 h 39"/>
                <a:gd name="T6" fmla="*/ 20 w 39"/>
                <a:gd name="T7" fmla="*/ 3 h 39"/>
                <a:gd name="T8" fmla="*/ 9 w 39"/>
                <a:gd name="T9" fmla="*/ 16 h 39"/>
                <a:gd name="T10" fmla="*/ 13 w 39"/>
                <a:gd name="T11" fmla="*/ 21 h 39"/>
                <a:gd name="T12" fmla="*/ 24 w 39"/>
                <a:gd name="T13" fmla="*/ 9 h 39"/>
                <a:gd name="T14" fmla="*/ 28 w 39"/>
                <a:gd name="T15" fmla="*/ 13 h 39"/>
                <a:gd name="T16" fmla="*/ 17 w 39"/>
                <a:gd name="T17" fmla="*/ 25 h 39"/>
                <a:gd name="T18" fmla="*/ 24 w 39"/>
                <a:gd name="T19" fmla="*/ 31 h 39"/>
                <a:gd name="T20" fmla="*/ 36 w 39"/>
                <a:gd name="T21" fmla="*/ 18 h 39"/>
                <a:gd name="T22" fmla="*/ 39 w 39"/>
                <a:gd name="T23" fmla="*/ 22 h 39"/>
                <a:gd name="T24" fmla="*/ 23 w 39"/>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9">
                  <a:moveTo>
                    <a:pt x="23" y="39"/>
                  </a:moveTo>
                  <a:lnTo>
                    <a:pt x="0" y="17"/>
                  </a:lnTo>
                  <a:lnTo>
                    <a:pt x="16" y="0"/>
                  </a:lnTo>
                  <a:lnTo>
                    <a:pt x="20" y="3"/>
                  </a:lnTo>
                  <a:lnTo>
                    <a:pt x="9" y="16"/>
                  </a:lnTo>
                  <a:lnTo>
                    <a:pt x="13" y="21"/>
                  </a:lnTo>
                  <a:lnTo>
                    <a:pt x="24" y="9"/>
                  </a:lnTo>
                  <a:lnTo>
                    <a:pt x="28" y="13"/>
                  </a:lnTo>
                  <a:lnTo>
                    <a:pt x="17" y="25"/>
                  </a:lnTo>
                  <a:lnTo>
                    <a:pt x="24" y="31"/>
                  </a:lnTo>
                  <a:lnTo>
                    <a:pt x="36" y="18"/>
                  </a:lnTo>
                  <a:lnTo>
                    <a:pt x="39" y="22"/>
                  </a:lnTo>
                  <a:lnTo>
                    <a:pt x="23" y="39"/>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8" name="PA-任意多边形 46">
              <a:extLst>
                <a:ext uri="{FF2B5EF4-FFF2-40B4-BE49-F238E27FC236}">
                  <a16:creationId xmlns:a16="http://schemas.microsoft.com/office/drawing/2014/main" id="{9F144727-7F86-4447-9971-9E106176A8EE}"/>
                </a:ext>
              </a:extLst>
            </p:cNvPr>
            <p:cNvSpPr>
              <a:spLocks/>
            </p:cNvSpPr>
            <p:nvPr>
              <p:custDataLst>
                <p:tags r:id="rId33"/>
              </p:custDataLst>
            </p:nvPr>
          </p:nvSpPr>
          <p:spPr bwMode="auto">
            <a:xfrm>
              <a:off x="2882901" y="2717801"/>
              <a:ext cx="52388" cy="52388"/>
            </a:xfrm>
            <a:custGeom>
              <a:avLst/>
              <a:gdLst>
                <a:gd name="T0" fmla="*/ 25 w 34"/>
                <a:gd name="T1" fmla="*/ 14 h 34"/>
                <a:gd name="T2" fmla="*/ 30 w 34"/>
                <a:gd name="T3" fmla="*/ 10 h 34"/>
                <a:gd name="T4" fmla="*/ 34 w 34"/>
                <a:gd name="T5" fmla="*/ 19 h 34"/>
                <a:gd name="T6" fmla="*/ 30 w 34"/>
                <a:gd name="T7" fmla="*/ 28 h 34"/>
                <a:gd name="T8" fmla="*/ 20 w 34"/>
                <a:gd name="T9" fmla="*/ 33 h 34"/>
                <a:gd name="T10" fmla="*/ 8 w 34"/>
                <a:gd name="T11" fmla="*/ 29 h 34"/>
                <a:gd name="T12" fmla="*/ 0 w 34"/>
                <a:gd name="T13" fmla="*/ 18 h 34"/>
                <a:gd name="T14" fmla="*/ 4 w 34"/>
                <a:gd name="T15" fmla="*/ 6 h 34"/>
                <a:gd name="T16" fmla="*/ 13 w 34"/>
                <a:gd name="T17" fmla="*/ 1 h 34"/>
                <a:gd name="T18" fmla="*/ 19 w 34"/>
                <a:gd name="T19" fmla="*/ 2 h 34"/>
                <a:gd name="T20" fmla="*/ 17 w 34"/>
                <a:gd name="T21" fmla="*/ 8 h 34"/>
                <a:gd name="T22" fmla="*/ 12 w 34"/>
                <a:gd name="T23" fmla="*/ 7 h 34"/>
                <a:gd name="T24" fmla="*/ 8 w 34"/>
                <a:gd name="T25" fmla="*/ 10 h 34"/>
                <a:gd name="T26" fmla="*/ 6 w 34"/>
                <a:gd name="T27" fmla="*/ 16 h 34"/>
                <a:gd name="T28" fmla="*/ 12 w 34"/>
                <a:gd name="T29" fmla="*/ 23 h 34"/>
                <a:gd name="T30" fmla="*/ 20 w 34"/>
                <a:gd name="T31" fmla="*/ 27 h 34"/>
                <a:gd name="T32" fmla="*/ 26 w 34"/>
                <a:gd name="T33" fmla="*/ 24 h 34"/>
                <a:gd name="T34" fmla="*/ 27 w 34"/>
                <a:gd name="T35" fmla="*/ 19 h 34"/>
                <a:gd name="T36" fmla="*/ 25 w 34"/>
                <a:gd name="T37"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4">
                  <a:moveTo>
                    <a:pt x="25" y="14"/>
                  </a:moveTo>
                  <a:cubicBezTo>
                    <a:pt x="30" y="10"/>
                    <a:pt x="30" y="10"/>
                    <a:pt x="30" y="10"/>
                  </a:cubicBezTo>
                  <a:cubicBezTo>
                    <a:pt x="33" y="13"/>
                    <a:pt x="34" y="16"/>
                    <a:pt x="34" y="19"/>
                  </a:cubicBezTo>
                  <a:cubicBezTo>
                    <a:pt x="33" y="22"/>
                    <a:pt x="32" y="25"/>
                    <a:pt x="30" y="28"/>
                  </a:cubicBezTo>
                  <a:cubicBezTo>
                    <a:pt x="27" y="31"/>
                    <a:pt x="24" y="33"/>
                    <a:pt x="20" y="33"/>
                  </a:cubicBezTo>
                  <a:cubicBezTo>
                    <a:pt x="16" y="34"/>
                    <a:pt x="12" y="32"/>
                    <a:pt x="8" y="29"/>
                  </a:cubicBezTo>
                  <a:cubicBezTo>
                    <a:pt x="3" y="25"/>
                    <a:pt x="1" y="22"/>
                    <a:pt x="0" y="18"/>
                  </a:cubicBezTo>
                  <a:cubicBezTo>
                    <a:pt x="0" y="14"/>
                    <a:pt x="1" y="10"/>
                    <a:pt x="4" y="6"/>
                  </a:cubicBezTo>
                  <a:cubicBezTo>
                    <a:pt x="6" y="3"/>
                    <a:pt x="9" y="1"/>
                    <a:pt x="13" y="1"/>
                  </a:cubicBezTo>
                  <a:cubicBezTo>
                    <a:pt x="15" y="0"/>
                    <a:pt x="17" y="1"/>
                    <a:pt x="19" y="2"/>
                  </a:cubicBezTo>
                  <a:cubicBezTo>
                    <a:pt x="17" y="8"/>
                    <a:pt x="17" y="8"/>
                    <a:pt x="17" y="8"/>
                  </a:cubicBezTo>
                  <a:cubicBezTo>
                    <a:pt x="15" y="7"/>
                    <a:pt x="13" y="7"/>
                    <a:pt x="12" y="7"/>
                  </a:cubicBezTo>
                  <a:cubicBezTo>
                    <a:pt x="10" y="8"/>
                    <a:pt x="9" y="8"/>
                    <a:pt x="8" y="10"/>
                  </a:cubicBezTo>
                  <a:cubicBezTo>
                    <a:pt x="6" y="12"/>
                    <a:pt x="6" y="14"/>
                    <a:pt x="6" y="16"/>
                  </a:cubicBezTo>
                  <a:cubicBezTo>
                    <a:pt x="7" y="18"/>
                    <a:pt x="9" y="21"/>
                    <a:pt x="12" y="23"/>
                  </a:cubicBezTo>
                  <a:cubicBezTo>
                    <a:pt x="15" y="26"/>
                    <a:pt x="18" y="27"/>
                    <a:pt x="20" y="27"/>
                  </a:cubicBezTo>
                  <a:cubicBezTo>
                    <a:pt x="22" y="27"/>
                    <a:pt x="24" y="26"/>
                    <a:pt x="26" y="24"/>
                  </a:cubicBezTo>
                  <a:cubicBezTo>
                    <a:pt x="27" y="23"/>
                    <a:pt x="27" y="21"/>
                    <a:pt x="27" y="19"/>
                  </a:cubicBezTo>
                  <a:cubicBezTo>
                    <a:pt x="27" y="18"/>
                    <a:pt x="26" y="16"/>
                    <a:pt x="25" y="14"/>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69" name="PA-任意多边形 47">
              <a:extLst>
                <a:ext uri="{FF2B5EF4-FFF2-40B4-BE49-F238E27FC236}">
                  <a16:creationId xmlns:a16="http://schemas.microsoft.com/office/drawing/2014/main" id="{B86EA60F-3FCC-4421-A44D-39325ABBA90D}"/>
                </a:ext>
              </a:extLst>
            </p:cNvPr>
            <p:cNvSpPr>
              <a:spLocks/>
            </p:cNvSpPr>
            <p:nvPr>
              <p:custDataLst>
                <p:tags r:id="rId34"/>
              </p:custDataLst>
            </p:nvPr>
          </p:nvSpPr>
          <p:spPr bwMode="auto">
            <a:xfrm>
              <a:off x="2905126" y="2673351"/>
              <a:ext cx="63500" cy="63500"/>
            </a:xfrm>
            <a:custGeom>
              <a:avLst/>
              <a:gdLst>
                <a:gd name="T0" fmla="*/ 27 w 40"/>
                <a:gd name="T1" fmla="*/ 40 h 40"/>
                <a:gd name="T2" fmla="*/ 0 w 40"/>
                <a:gd name="T3" fmla="*/ 21 h 40"/>
                <a:gd name="T4" fmla="*/ 3 w 40"/>
                <a:gd name="T5" fmla="*/ 16 h 40"/>
                <a:gd name="T6" fmla="*/ 14 w 40"/>
                <a:gd name="T7" fmla="*/ 23 h 40"/>
                <a:gd name="T8" fmla="*/ 21 w 40"/>
                <a:gd name="T9" fmla="*/ 13 h 40"/>
                <a:gd name="T10" fmla="*/ 10 w 40"/>
                <a:gd name="T11" fmla="*/ 6 h 40"/>
                <a:gd name="T12" fmla="*/ 14 w 40"/>
                <a:gd name="T13" fmla="*/ 0 h 40"/>
                <a:gd name="T14" fmla="*/ 40 w 40"/>
                <a:gd name="T15" fmla="*/ 18 h 40"/>
                <a:gd name="T16" fmla="*/ 37 w 40"/>
                <a:gd name="T17" fmla="*/ 23 h 40"/>
                <a:gd name="T18" fmla="*/ 26 w 40"/>
                <a:gd name="T19" fmla="*/ 15 h 40"/>
                <a:gd name="T20" fmla="*/ 18 w 40"/>
                <a:gd name="T21" fmla="*/ 26 h 40"/>
                <a:gd name="T22" fmla="*/ 30 w 40"/>
                <a:gd name="T23" fmla="*/ 34 h 40"/>
                <a:gd name="T24" fmla="*/ 27 w 40"/>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40">
                  <a:moveTo>
                    <a:pt x="27" y="40"/>
                  </a:moveTo>
                  <a:lnTo>
                    <a:pt x="0" y="21"/>
                  </a:lnTo>
                  <a:lnTo>
                    <a:pt x="3" y="16"/>
                  </a:lnTo>
                  <a:lnTo>
                    <a:pt x="14" y="23"/>
                  </a:lnTo>
                  <a:lnTo>
                    <a:pt x="21" y="13"/>
                  </a:lnTo>
                  <a:lnTo>
                    <a:pt x="10" y="6"/>
                  </a:lnTo>
                  <a:lnTo>
                    <a:pt x="14" y="0"/>
                  </a:lnTo>
                  <a:lnTo>
                    <a:pt x="40" y="18"/>
                  </a:lnTo>
                  <a:lnTo>
                    <a:pt x="37" y="23"/>
                  </a:lnTo>
                  <a:lnTo>
                    <a:pt x="26" y="15"/>
                  </a:lnTo>
                  <a:lnTo>
                    <a:pt x="18" y="26"/>
                  </a:lnTo>
                  <a:lnTo>
                    <a:pt x="30" y="34"/>
                  </a:lnTo>
                  <a:lnTo>
                    <a:pt x="27" y="4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0" name="PA-任意多边形 48">
              <a:extLst>
                <a:ext uri="{FF2B5EF4-FFF2-40B4-BE49-F238E27FC236}">
                  <a16:creationId xmlns:a16="http://schemas.microsoft.com/office/drawing/2014/main" id="{004DD9CD-5C8A-4E35-8314-AA0FB5BF4DD8}"/>
                </a:ext>
              </a:extLst>
            </p:cNvPr>
            <p:cNvSpPr>
              <a:spLocks/>
            </p:cNvSpPr>
            <p:nvPr>
              <p:custDataLst>
                <p:tags r:id="rId35"/>
              </p:custDataLst>
            </p:nvPr>
          </p:nvSpPr>
          <p:spPr bwMode="auto">
            <a:xfrm>
              <a:off x="2930526" y="2633663"/>
              <a:ext cx="65088" cy="58738"/>
            </a:xfrm>
            <a:custGeom>
              <a:avLst/>
              <a:gdLst>
                <a:gd name="T0" fmla="*/ 28 w 41"/>
                <a:gd name="T1" fmla="*/ 37 h 37"/>
                <a:gd name="T2" fmla="*/ 0 w 41"/>
                <a:gd name="T3" fmla="*/ 21 h 37"/>
                <a:gd name="T4" fmla="*/ 4 w 41"/>
                <a:gd name="T5" fmla="*/ 16 h 37"/>
                <a:gd name="T6" fmla="*/ 28 w 41"/>
                <a:gd name="T7" fmla="*/ 15 h 37"/>
                <a:gd name="T8" fmla="*/ 10 w 41"/>
                <a:gd name="T9" fmla="*/ 4 h 37"/>
                <a:gd name="T10" fmla="*/ 13 w 41"/>
                <a:gd name="T11" fmla="*/ 0 h 37"/>
                <a:gd name="T12" fmla="*/ 41 w 41"/>
                <a:gd name="T13" fmla="*/ 15 h 37"/>
                <a:gd name="T14" fmla="*/ 38 w 41"/>
                <a:gd name="T15" fmla="*/ 20 h 37"/>
                <a:gd name="T16" fmla="*/ 13 w 41"/>
                <a:gd name="T17" fmla="*/ 22 h 37"/>
                <a:gd name="T18" fmla="*/ 31 w 41"/>
                <a:gd name="T19" fmla="*/ 32 h 37"/>
                <a:gd name="T20" fmla="*/ 28 w 41"/>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7">
                  <a:moveTo>
                    <a:pt x="28" y="37"/>
                  </a:moveTo>
                  <a:lnTo>
                    <a:pt x="0" y="21"/>
                  </a:lnTo>
                  <a:lnTo>
                    <a:pt x="4" y="16"/>
                  </a:lnTo>
                  <a:lnTo>
                    <a:pt x="28" y="15"/>
                  </a:lnTo>
                  <a:lnTo>
                    <a:pt x="10" y="4"/>
                  </a:lnTo>
                  <a:lnTo>
                    <a:pt x="13" y="0"/>
                  </a:lnTo>
                  <a:lnTo>
                    <a:pt x="41" y="15"/>
                  </a:lnTo>
                  <a:lnTo>
                    <a:pt x="38" y="20"/>
                  </a:lnTo>
                  <a:lnTo>
                    <a:pt x="13" y="22"/>
                  </a:lnTo>
                  <a:lnTo>
                    <a:pt x="31" y="32"/>
                  </a:lnTo>
                  <a:lnTo>
                    <a:pt x="28" y="37"/>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1" name="PA-任意多边形 49">
              <a:extLst>
                <a:ext uri="{FF2B5EF4-FFF2-40B4-BE49-F238E27FC236}">
                  <a16:creationId xmlns:a16="http://schemas.microsoft.com/office/drawing/2014/main" id="{A9A417D3-6726-4AB2-85B3-ECBB95D6D57C}"/>
                </a:ext>
              </a:extLst>
            </p:cNvPr>
            <p:cNvSpPr>
              <a:spLocks noEditPoints="1"/>
            </p:cNvSpPr>
            <p:nvPr>
              <p:custDataLst>
                <p:tags r:id="rId36"/>
              </p:custDataLst>
            </p:nvPr>
          </p:nvSpPr>
          <p:spPr bwMode="auto">
            <a:xfrm>
              <a:off x="2959101" y="2589213"/>
              <a:ext cx="53975" cy="52388"/>
            </a:xfrm>
            <a:custGeom>
              <a:avLst/>
              <a:gdLst>
                <a:gd name="T0" fmla="*/ 11 w 35"/>
                <a:gd name="T1" fmla="*/ 31 h 34"/>
                <a:gd name="T2" fmla="*/ 4 w 35"/>
                <a:gd name="T3" fmla="*/ 27 h 34"/>
                <a:gd name="T4" fmla="*/ 1 w 35"/>
                <a:gd name="T5" fmla="*/ 22 h 34"/>
                <a:gd name="T6" fmla="*/ 0 w 35"/>
                <a:gd name="T7" fmla="*/ 17 h 34"/>
                <a:gd name="T8" fmla="*/ 2 w 35"/>
                <a:gd name="T9" fmla="*/ 10 h 34"/>
                <a:gd name="T10" fmla="*/ 10 w 35"/>
                <a:gd name="T11" fmla="*/ 1 h 34"/>
                <a:gd name="T12" fmla="*/ 24 w 35"/>
                <a:gd name="T13" fmla="*/ 2 h 34"/>
                <a:gd name="T14" fmla="*/ 33 w 35"/>
                <a:gd name="T15" fmla="*/ 11 h 34"/>
                <a:gd name="T16" fmla="*/ 33 w 35"/>
                <a:gd name="T17" fmla="*/ 24 h 34"/>
                <a:gd name="T18" fmla="*/ 24 w 35"/>
                <a:gd name="T19" fmla="*/ 32 h 34"/>
                <a:gd name="T20" fmla="*/ 11 w 35"/>
                <a:gd name="T21" fmla="*/ 31 h 34"/>
                <a:gd name="T22" fmla="*/ 13 w 35"/>
                <a:gd name="T23" fmla="*/ 25 h 34"/>
                <a:gd name="T24" fmla="*/ 22 w 35"/>
                <a:gd name="T25" fmla="*/ 26 h 34"/>
                <a:gd name="T26" fmla="*/ 28 w 35"/>
                <a:gd name="T27" fmla="*/ 21 h 34"/>
                <a:gd name="T28" fmla="*/ 28 w 35"/>
                <a:gd name="T29" fmla="*/ 14 h 34"/>
                <a:gd name="T30" fmla="*/ 21 w 35"/>
                <a:gd name="T31" fmla="*/ 8 h 34"/>
                <a:gd name="T32" fmla="*/ 12 w 35"/>
                <a:gd name="T33" fmla="*/ 7 h 34"/>
                <a:gd name="T34" fmla="*/ 7 w 35"/>
                <a:gd name="T35" fmla="*/ 12 h 34"/>
                <a:gd name="T36" fmla="*/ 7 w 35"/>
                <a:gd name="T37" fmla="*/ 19 h 34"/>
                <a:gd name="T38" fmla="*/ 13 w 35"/>
                <a:gd name="T3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4">
                  <a:moveTo>
                    <a:pt x="11" y="31"/>
                  </a:moveTo>
                  <a:cubicBezTo>
                    <a:pt x="8" y="30"/>
                    <a:pt x="5" y="28"/>
                    <a:pt x="4" y="27"/>
                  </a:cubicBezTo>
                  <a:cubicBezTo>
                    <a:pt x="3" y="25"/>
                    <a:pt x="2" y="24"/>
                    <a:pt x="1" y="22"/>
                  </a:cubicBezTo>
                  <a:cubicBezTo>
                    <a:pt x="0" y="20"/>
                    <a:pt x="0" y="19"/>
                    <a:pt x="0" y="17"/>
                  </a:cubicBezTo>
                  <a:cubicBezTo>
                    <a:pt x="0" y="15"/>
                    <a:pt x="1" y="12"/>
                    <a:pt x="2" y="10"/>
                  </a:cubicBezTo>
                  <a:cubicBezTo>
                    <a:pt x="4" y="5"/>
                    <a:pt x="7" y="3"/>
                    <a:pt x="10" y="1"/>
                  </a:cubicBezTo>
                  <a:cubicBezTo>
                    <a:pt x="14" y="0"/>
                    <a:pt x="19" y="0"/>
                    <a:pt x="24" y="2"/>
                  </a:cubicBezTo>
                  <a:cubicBezTo>
                    <a:pt x="29" y="4"/>
                    <a:pt x="32" y="7"/>
                    <a:pt x="33" y="11"/>
                  </a:cubicBezTo>
                  <a:cubicBezTo>
                    <a:pt x="35" y="15"/>
                    <a:pt x="35" y="19"/>
                    <a:pt x="33" y="24"/>
                  </a:cubicBezTo>
                  <a:cubicBezTo>
                    <a:pt x="31" y="28"/>
                    <a:pt x="28" y="31"/>
                    <a:pt x="24" y="32"/>
                  </a:cubicBezTo>
                  <a:cubicBezTo>
                    <a:pt x="20" y="34"/>
                    <a:pt x="16" y="34"/>
                    <a:pt x="11" y="31"/>
                  </a:cubicBezTo>
                  <a:close/>
                  <a:moveTo>
                    <a:pt x="13" y="25"/>
                  </a:moveTo>
                  <a:cubicBezTo>
                    <a:pt x="17" y="27"/>
                    <a:pt x="20" y="27"/>
                    <a:pt x="22" y="26"/>
                  </a:cubicBezTo>
                  <a:cubicBezTo>
                    <a:pt x="25" y="25"/>
                    <a:pt x="26" y="24"/>
                    <a:pt x="28" y="21"/>
                  </a:cubicBezTo>
                  <a:cubicBezTo>
                    <a:pt x="29" y="19"/>
                    <a:pt x="29" y="17"/>
                    <a:pt x="28" y="14"/>
                  </a:cubicBezTo>
                  <a:cubicBezTo>
                    <a:pt x="27" y="12"/>
                    <a:pt x="24" y="10"/>
                    <a:pt x="21" y="8"/>
                  </a:cubicBezTo>
                  <a:cubicBezTo>
                    <a:pt x="17" y="7"/>
                    <a:pt x="14" y="7"/>
                    <a:pt x="12" y="7"/>
                  </a:cubicBezTo>
                  <a:cubicBezTo>
                    <a:pt x="10" y="8"/>
                    <a:pt x="8" y="10"/>
                    <a:pt x="7" y="12"/>
                  </a:cubicBezTo>
                  <a:cubicBezTo>
                    <a:pt x="6" y="15"/>
                    <a:pt x="6" y="17"/>
                    <a:pt x="7" y="19"/>
                  </a:cubicBezTo>
                  <a:cubicBezTo>
                    <a:pt x="8" y="22"/>
                    <a:pt x="10" y="24"/>
                    <a:pt x="13" y="2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2" name="PA-任意多边形 50">
              <a:extLst>
                <a:ext uri="{FF2B5EF4-FFF2-40B4-BE49-F238E27FC236}">
                  <a16:creationId xmlns:a16="http://schemas.microsoft.com/office/drawing/2014/main" id="{D0785EAC-AE40-4D6B-940C-7904310F32C5}"/>
                </a:ext>
              </a:extLst>
            </p:cNvPr>
            <p:cNvSpPr>
              <a:spLocks/>
            </p:cNvSpPr>
            <p:nvPr>
              <p:custDataLst>
                <p:tags r:id="rId37"/>
              </p:custDataLst>
            </p:nvPr>
          </p:nvSpPr>
          <p:spPr bwMode="auto">
            <a:xfrm>
              <a:off x="2974976" y="2559051"/>
              <a:ext cx="58738" cy="34925"/>
            </a:xfrm>
            <a:custGeom>
              <a:avLst/>
              <a:gdLst>
                <a:gd name="T0" fmla="*/ 30 w 37"/>
                <a:gd name="T1" fmla="*/ 22 h 22"/>
                <a:gd name="T2" fmla="*/ 0 w 37"/>
                <a:gd name="T3" fmla="*/ 13 h 22"/>
                <a:gd name="T4" fmla="*/ 2 w 37"/>
                <a:gd name="T5" fmla="*/ 6 h 22"/>
                <a:gd name="T6" fmla="*/ 27 w 37"/>
                <a:gd name="T7" fmla="*/ 15 h 22"/>
                <a:gd name="T8" fmla="*/ 32 w 37"/>
                <a:gd name="T9" fmla="*/ 0 h 22"/>
                <a:gd name="T10" fmla="*/ 37 w 37"/>
                <a:gd name="T11" fmla="*/ 2 h 22"/>
                <a:gd name="T12" fmla="*/ 30 w 37"/>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7" h="22">
                  <a:moveTo>
                    <a:pt x="30" y="22"/>
                  </a:moveTo>
                  <a:lnTo>
                    <a:pt x="0" y="13"/>
                  </a:lnTo>
                  <a:lnTo>
                    <a:pt x="2" y="6"/>
                  </a:lnTo>
                  <a:lnTo>
                    <a:pt x="27" y="15"/>
                  </a:lnTo>
                  <a:lnTo>
                    <a:pt x="32" y="0"/>
                  </a:lnTo>
                  <a:lnTo>
                    <a:pt x="37" y="2"/>
                  </a:lnTo>
                  <a:lnTo>
                    <a:pt x="30" y="22"/>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3" name="PA-任意多边形 51">
              <a:extLst>
                <a:ext uri="{FF2B5EF4-FFF2-40B4-BE49-F238E27FC236}">
                  <a16:creationId xmlns:a16="http://schemas.microsoft.com/office/drawing/2014/main" id="{752B34B1-1407-4103-A70F-CF3DE0066976}"/>
                </a:ext>
              </a:extLst>
            </p:cNvPr>
            <p:cNvSpPr>
              <a:spLocks noEditPoints="1"/>
            </p:cNvSpPr>
            <p:nvPr>
              <p:custDataLst>
                <p:tags r:id="rId38"/>
              </p:custDataLst>
            </p:nvPr>
          </p:nvSpPr>
          <p:spPr bwMode="auto">
            <a:xfrm>
              <a:off x="2990851" y="2500313"/>
              <a:ext cx="53975" cy="50800"/>
            </a:xfrm>
            <a:custGeom>
              <a:avLst/>
              <a:gdLst>
                <a:gd name="T0" fmla="*/ 14 w 35"/>
                <a:gd name="T1" fmla="*/ 32 h 33"/>
                <a:gd name="T2" fmla="*/ 6 w 35"/>
                <a:gd name="T3" fmla="*/ 28 h 33"/>
                <a:gd name="T4" fmla="*/ 2 w 35"/>
                <a:gd name="T5" fmla="*/ 24 h 33"/>
                <a:gd name="T6" fmla="*/ 1 w 35"/>
                <a:gd name="T7" fmla="*/ 19 h 33"/>
                <a:gd name="T8" fmla="*/ 1 w 35"/>
                <a:gd name="T9" fmla="*/ 12 h 33"/>
                <a:gd name="T10" fmla="*/ 8 w 35"/>
                <a:gd name="T11" fmla="*/ 2 h 33"/>
                <a:gd name="T12" fmla="*/ 22 w 35"/>
                <a:gd name="T13" fmla="*/ 1 h 33"/>
                <a:gd name="T14" fmla="*/ 33 w 35"/>
                <a:gd name="T15" fmla="*/ 8 h 33"/>
                <a:gd name="T16" fmla="*/ 34 w 35"/>
                <a:gd name="T17" fmla="*/ 21 h 33"/>
                <a:gd name="T18" fmla="*/ 27 w 35"/>
                <a:gd name="T19" fmla="*/ 31 h 33"/>
                <a:gd name="T20" fmla="*/ 14 w 35"/>
                <a:gd name="T21" fmla="*/ 32 h 33"/>
                <a:gd name="T22" fmla="*/ 15 w 35"/>
                <a:gd name="T23" fmla="*/ 25 h 33"/>
                <a:gd name="T24" fmla="*/ 24 w 35"/>
                <a:gd name="T25" fmla="*/ 25 h 33"/>
                <a:gd name="T26" fmla="*/ 29 w 35"/>
                <a:gd name="T27" fmla="*/ 19 h 33"/>
                <a:gd name="T28" fmla="*/ 27 w 35"/>
                <a:gd name="T29" fmla="*/ 12 h 33"/>
                <a:gd name="T30" fmla="*/ 20 w 35"/>
                <a:gd name="T31" fmla="*/ 8 h 33"/>
                <a:gd name="T32" fmla="*/ 11 w 35"/>
                <a:gd name="T33" fmla="*/ 8 h 33"/>
                <a:gd name="T34" fmla="*/ 7 w 35"/>
                <a:gd name="T35" fmla="*/ 13 h 33"/>
                <a:gd name="T36" fmla="*/ 8 w 35"/>
                <a:gd name="T37" fmla="*/ 21 h 33"/>
                <a:gd name="T38" fmla="*/ 15 w 35"/>
                <a:gd name="T3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3">
                  <a:moveTo>
                    <a:pt x="14" y="32"/>
                  </a:moveTo>
                  <a:cubicBezTo>
                    <a:pt x="11" y="31"/>
                    <a:pt x="8" y="30"/>
                    <a:pt x="6" y="28"/>
                  </a:cubicBezTo>
                  <a:cubicBezTo>
                    <a:pt x="5" y="27"/>
                    <a:pt x="3" y="26"/>
                    <a:pt x="2" y="24"/>
                  </a:cubicBezTo>
                  <a:cubicBezTo>
                    <a:pt x="1" y="23"/>
                    <a:pt x="1" y="21"/>
                    <a:pt x="1" y="19"/>
                  </a:cubicBezTo>
                  <a:cubicBezTo>
                    <a:pt x="0" y="17"/>
                    <a:pt x="0" y="15"/>
                    <a:pt x="1" y="12"/>
                  </a:cubicBezTo>
                  <a:cubicBezTo>
                    <a:pt x="2" y="7"/>
                    <a:pt x="5" y="4"/>
                    <a:pt x="8" y="2"/>
                  </a:cubicBezTo>
                  <a:cubicBezTo>
                    <a:pt x="12" y="0"/>
                    <a:pt x="17" y="0"/>
                    <a:pt x="22" y="1"/>
                  </a:cubicBezTo>
                  <a:cubicBezTo>
                    <a:pt x="27" y="2"/>
                    <a:pt x="30" y="5"/>
                    <a:pt x="33" y="8"/>
                  </a:cubicBezTo>
                  <a:cubicBezTo>
                    <a:pt x="35" y="12"/>
                    <a:pt x="35" y="16"/>
                    <a:pt x="34" y="21"/>
                  </a:cubicBezTo>
                  <a:cubicBezTo>
                    <a:pt x="33" y="25"/>
                    <a:pt x="30" y="29"/>
                    <a:pt x="27" y="31"/>
                  </a:cubicBezTo>
                  <a:cubicBezTo>
                    <a:pt x="23" y="33"/>
                    <a:pt x="19" y="33"/>
                    <a:pt x="14" y="32"/>
                  </a:cubicBezTo>
                  <a:close/>
                  <a:moveTo>
                    <a:pt x="15" y="25"/>
                  </a:moveTo>
                  <a:cubicBezTo>
                    <a:pt x="19" y="26"/>
                    <a:pt x="22" y="26"/>
                    <a:pt x="24" y="25"/>
                  </a:cubicBezTo>
                  <a:cubicBezTo>
                    <a:pt x="26" y="24"/>
                    <a:pt x="28" y="22"/>
                    <a:pt x="29" y="19"/>
                  </a:cubicBezTo>
                  <a:cubicBezTo>
                    <a:pt x="29" y="17"/>
                    <a:pt x="29" y="14"/>
                    <a:pt x="27" y="12"/>
                  </a:cubicBezTo>
                  <a:cubicBezTo>
                    <a:pt x="26" y="10"/>
                    <a:pt x="23" y="8"/>
                    <a:pt x="20" y="8"/>
                  </a:cubicBezTo>
                  <a:cubicBezTo>
                    <a:pt x="16" y="7"/>
                    <a:pt x="13" y="7"/>
                    <a:pt x="11" y="8"/>
                  </a:cubicBezTo>
                  <a:cubicBezTo>
                    <a:pt x="9" y="9"/>
                    <a:pt x="7" y="11"/>
                    <a:pt x="7" y="13"/>
                  </a:cubicBezTo>
                  <a:cubicBezTo>
                    <a:pt x="6" y="16"/>
                    <a:pt x="6" y="18"/>
                    <a:pt x="8" y="21"/>
                  </a:cubicBezTo>
                  <a:cubicBezTo>
                    <a:pt x="9" y="23"/>
                    <a:pt x="12" y="24"/>
                    <a:pt x="15" y="2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4" name="PA-任意多边形 52">
              <a:extLst>
                <a:ext uri="{FF2B5EF4-FFF2-40B4-BE49-F238E27FC236}">
                  <a16:creationId xmlns:a16="http://schemas.microsoft.com/office/drawing/2014/main" id="{0B0E9E2C-CB99-4EFC-99D5-4332C93E12EA}"/>
                </a:ext>
              </a:extLst>
            </p:cNvPr>
            <p:cNvSpPr>
              <a:spLocks/>
            </p:cNvSpPr>
            <p:nvPr>
              <p:custDataLst>
                <p:tags r:id="rId39"/>
              </p:custDataLst>
            </p:nvPr>
          </p:nvSpPr>
          <p:spPr bwMode="auto">
            <a:xfrm>
              <a:off x="3003551" y="2449513"/>
              <a:ext cx="50800" cy="47625"/>
            </a:xfrm>
            <a:custGeom>
              <a:avLst/>
              <a:gdLst>
                <a:gd name="T0" fmla="*/ 21 w 34"/>
                <a:gd name="T1" fmla="*/ 15 h 31"/>
                <a:gd name="T2" fmla="*/ 16 w 34"/>
                <a:gd name="T3" fmla="*/ 14 h 31"/>
                <a:gd name="T4" fmla="*/ 18 w 34"/>
                <a:gd name="T5" fmla="*/ 0 h 31"/>
                <a:gd name="T6" fmla="*/ 31 w 34"/>
                <a:gd name="T7" fmla="*/ 2 h 31"/>
                <a:gd name="T8" fmla="*/ 34 w 34"/>
                <a:gd name="T9" fmla="*/ 9 h 31"/>
                <a:gd name="T10" fmla="*/ 34 w 34"/>
                <a:gd name="T11" fmla="*/ 17 h 31"/>
                <a:gd name="T12" fmla="*/ 30 w 34"/>
                <a:gd name="T13" fmla="*/ 26 h 31"/>
                <a:gd name="T14" fmla="*/ 23 w 34"/>
                <a:gd name="T15" fmla="*/ 30 h 31"/>
                <a:gd name="T16" fmla="*/ 14 w 34"/>
                <a:gd name="T17" fmla="*/ 31 h 31"/>
                <a:gd name="T18" fmla="*/ 6 w 34"/>
                <a:gd name="T19" fmla="*/ 27 h 31"/>
                <a:gd name="T20" fmla="*/ 1 w 34"/>
                <a:gd name="T21" fmla="*/ 20 h 31"/>
                <a:gd name="T22" fmla="*/ 0 w 34"/>
                <a:gd name="T23" fmla="*/ 12 h 31"/>
                <a:gd name="T24" fmla="*/ 4 w 34"/>
                <a:gd name="T25" fmla="*/ 3 h 31"/>
                <a:gd name="T26" fmla="*/ 12 w 34"/>
                <a:gd name="T27" fmla="*/ 0 h 31"/>
                <a:gd name="T28" fmla="*/ 12 w 34"/>
                <a:gd name="T29" fmla="*/ 6 h 31"/>
                <a:gd name="T30" fmla="*/ 8 w 34"/>
                <a:gd name="T31" fmla="*/ 8 h 31"/>
                <a:gd name="T32" fmla="*/ 6 w 34"/>
                <a:gd name="T33" fmla="*/ 13 h 31"/>
                <a:gd name="T34" fmla="*/ 7 w 34"/>
                <a:gd name="T35" fmla="*/ 20 h 31"/>
                <a:gd name="T36" fmla="*/ 15 w 34"/>
                <a:gd name="T37" fmla="*/ 24 h 31"/>
                <a:gd name="T38" fmla="*/ 24 w 34"/>
                <a:gd name="T39" fmla="*/ 23 h 31"/>
                <a:gd name="T40" fmla="*/ 28 w 34"/>
                <a:gd name="T41" fmla="*/ 17 h 31"/>
                <a:gd name="T42" fmla="*/ 28 w 34"/>
                <a:gd name="T43" fmla="*/ 12 h 31"/>
                <a:gd name="T44" fmla="*/ 27 w 34"/>
                <a:gd name="T45" fmla="*/ 8 h 31"/>
                <a:gd name="T46" fmla="*/ 23 w 34"/>
                <a:gd name="T47" fmla="*/ 8 h 31"/>
                <a:gd name="T48" fmla="*/ 21 w 34"/>
                <a:gd name="T4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31">
                  <a:moveTo>
                    <a:pt x="21" y="15"/>
                  </a:moveTo>
                  <a:cubicBezTo>
                    <a:pt x="16" y="14"/>
                    <a:pt x="16" y="14"/>
                    <a:pt x="16" y="14"/>
                  </a:cubicBezTo>
                  <a:cubicBezTo>
                    <a:pt x="18" y="0"/>
                    <a:pt x="18" y="0"/>
                    <a:pt x="18" y="0"/>
                  </a:cubicBezTo>
                  <a:cubicBezTo>
                    <a:pt x="31" y="2"/>
                    <a:pt x="31" y="2"/>
                    <a:pt x="31" y="2"/>
                  </a:cubicBezTo>
                  <a:cubicBezTo>
                    <a:pt x="32" y="4"/>
                    <a:pt x="33" y="6"/>
                    <a:pt x="34" y="9"/>
                  </a:cubicBezTo>
                  <a:cubicBezTo>
                    <a:pt x="34" y="12"/>
                    <a:pt x="34" y="14"/>
                    <a:pt x="34" y="17"/>
                  </a:cubicBezTo>
                  <a:cubicBezTo>
                    <a:pt x="33" y="20"/>
                    <a:pt x="32" y="23"/>
                    <a:pt x="30" y="26"/>
                  </a:cubicBezTo>
                  <a:cubicBezTo>
                    <a:pt x="28" y="28"/>
                    <a:pt x="26" y="29"/>
                    <a:pt x="23" y="30"/>
                  </a:cubicBezTo>
                  <a:cubicBezTo>
                    <a:pt x="20" y="31"/>
                    <a:pt x="17" y="31"/>
                    <a:pt x="14" y="31"/>
                  </a:cubicBezTo>
                  <a:cubicBezTo>
                    <a:pt x="11" y="30"/>
                    <a:pt x="8" y="29"/>
                    <a:pt x="6" y="27"/>
                  </a:cubicBezTo>
                  <a:cubicBezTo>
                    <a:pt x="3" y="25"/>
                    <a:pt x="1" y="23"/>
                    <a:pt x="1" y="20"/>
                  </a:cubicBezTo>
                  <a:cubicBezTo>
                    <a:pt x="0" y="18"/>
                    <a:pt x="0" y="15"/>
                    <a:pt x="0" y="12"/>
                  </a:cubicBezTo>
                  <a:cubicBezTo>
                    <a:pt x="1" y="8"/>
                    <a:pt x="2" y="5"/>
                    <a:pt x="4" y="3"/>
                  </a:cubicBezTo>
                  <a:cubicBezTo>
                    <a:pt x="6" y="1"/>
                    <a:pt x="9" y="0"/>
                    <a:pt x="12" y="0"/>
                  </a:cubicBezTo>
                  <a:cubicBezTo>
                    <a:pt x="12" y="6"/>
                    <a:pt x="12" y="6"/>
                    <a:pt x="12" y="6"/>
                  </a:cubicBezTo>
                  <a:cubicBezTo>
                    <a:pt x="10" y="7"/>
                    <a:pt x="9" y="7"/>
                    <a:pt x="8" y="8"/>
                  </a:cubicBezTo>
                  <a:cubicBezTo>
                    <a:pt x="7" y="9"/>
                    <a:pt x="6" y="11"/>
                    <a:pt x="6" y="13"/>
                  </a:cubicBezTo>
                  <a:cubicBezTo>
                    <a:pt x="5" y="16"/>
                    <a:pt x="6" y="18"/>
                    <a:pt x="7" y="20"/>
                  </a:cubicBezTo>
                  <a:cubicBezTo>
                    <a:pt x="9" y="22"/>
                    <a:pt x="11" y="23"/>
                    <a:pt x="15" y="24"/>
                  </a:cubicBezTo>
                  <a:cubicBezTo>
                    <a:pt x="19" y="25"/>
                    <a:pt x="22" y="24"/>
                    <a:pt x="24" y="23"/>
                  </a:cubicBezTo>
                  <a:cubicBezTo>
                    <a:pt x="26" y="21"/>
                    <a:pt x="28" y="19"/>
                    <a:pt x="28" y="17"/>
                  </a:cubicBezTo>
                  <a:cubicBezTo>
                    <a:pt x="28" y="15"/>
                    <a:pt x="28" y="14"/>
                    <a:pt x="28" y="12"/>
                  </a:cubicBezTo>
                  <a:cubicBezTo>
                    <a:pt x="28" y="11"/>
                    <a:pt x="27" y="10"/>
                    <a:pt x="27" y="8"/>
                  </a:cubicBezTo>
                  <a:cubicBezTo>
                    <a:pt x="23" y="8"/>
                    <a:pt x="23" y="8"/>
                    <a:pt x="23" y="8"/>
                  </a:cubicBezTo>
                  <a:lnTo>
                    <a:pt x="21" y="15"/>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5" name="PA-任意多边形 53">
              <a:extLst>
                <a:ext uri="{FF2B5EF4-FFF2-40B4-BE49-F238E27FC236}">
                  <a16:creationId xmlns:a16="http://schemas.microsoft.com/office/drawing/2014/main" id="{2E270094-4445-4BBE-996B-D3752BAFD78C}"/>
                </a:ext>
              </a:extLst>
            </p:cNvPr>
            <p:cNvSpPr>
              <a:spLocks/>
            </p:cNvSpPr>
            <p:nvPr>
              <p:custDataLst>
                <p:tags r:id="rId40"/>
              </p:custDataLst>
            </p:nvPr>
          </p:nvSpPr>
          <p:spPr bwMode="auto">
            <a:xfrm>
              <a:off x="3006726" y="2398713"/>
              <a:ext cx="52388" cy="46038"/>
            </a:xfrm>
            <a:custGeom>
              <a:avLst/>
              <a:gdLst>
                <a:gd name="T0" fmla="*/ 33 w 33"/>
                <a:gd name="T1" fmla="*/ 20 h 29"/>
                <a:gd name="T2" fmla="*/ 20 w 33"/>
                <a:gd name="T3" fmla="*/ 19 h 29"/>
                <a:gd name="T4" fmla="*/ 0 w 33"/>
                <a:gd name="T5" fmla="*/ 29 h 29"/>
                <a:gd name="T6" fmla="*/ 1 w 33"/>
                <a:gd name="T7" fmla="*/ 22 h 29"/>
                <a:gd name="T8" fmla="*/ 14 w 33"/>
                <a:gd name="T9" fmla="*/ 16 h 29"/>
                <a:gd name="T10" fmla="*/ 2 w 33"/>
                <a:gd name="T11" fmla="*/ 7 h 29"/>
                <a:gd name="T12" fmla="*/ 3 w 33"/>
                <a:gd name="T13" fmla="*/ 0 h 29"/>
                <a:gd name="T14" fmla="*/ 21 w 33"/>
                <a:gd name="T15" fmla="*/ 13 h 29"/>
                <a:gd name="T16" fmla="*/ 33 w 33"/>
                <a:gd name="T17" fmla="*/ 14 h 29"/>
                <a:gd name="T18" fmla="*/ 33 w 33"/>
                <a:gd name="T1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9">
                  <a:moveTo>
                    <a:pt x="33" y="20"/>
                  </a:moveTo>
                  <a:lnTo>
                    <a:pt x="20" y="19"/>
                  </a:lnTo>
                  <a:lnTo>
                    <a:pt x="0" y="29"/>
                  </a:lnTo>
                  <a:lnTo>
                    <a:pt x="1" y="22"/>
                  </a:lnTo>
                  <a:lnTo>
                    <a:pt x="14" y="16"/>
                  </a:lnTo>
                  <a:lnTo>
                    <a:pt x="2" y="7"/>
                  </a:lnTo>
                  <a:lnTo>
                    <a:pt x="3" y="0"/>
                  </a:lnTo>
                  <a:lnTo>
                    <a:pt x="21" y="13"/>
                  </a:lnTo>
                  <a:lnTo>
                    <a:pt x="33" y="14"/>
                  </a:lnTo>
                  <a:lnTo>
                    <a:pt x="33" y="2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6" name="PA-任意多边形 54">
              <a:extLst>
                <a:ext uri="{FF2B5EF4-FFF2-40B4-BE49-F238E27FC236}">
                  <a16:creationId xmlns:a16="http://schemas.microsoft.com/office/drawing/2014/main" id="{DF166594-402A-4ADC-8312-BE020A22D935}"/>
                </a:ext>
              </a:extLst>
            </p:cNvPr>
            <p:cNvSpPr>
              <a:spLocks/>
            </p:cNvSpPr>
            <p:nvPr>
              <p:custDataLst>
                <p:tags r:id="rId41"/>
              </p:custDataLst>
            </p:nvPr>
          </p:nvSpPr>
          <p:spPr bwMode="auto">
            <a:xfrm>
              <a:off x="2117726" y="2646363"/>
              <a:ext cx="279400" cy="77788"/>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7" name="PA-任意多边形 55">
              <a:extLst>
                <a:ext uri="{FF2B5EF4-FFF2-40B4-BE49-F238E27FC236}">
                  <a16:creationId xmlns:a16="http://schemas.microsoft.com/office/drawing/2014/main" id="{13363EA2-0C53-4278-99E5-6231E61C2BAA}"/>
                </a:ext>
              </a:extLst>
            </p:cNvPr>
            <p:cNvSpPr>
              <a:spLocks/>
            </p:cNvSpPr>
            <p:nvPr>
              <p:custDataLst>
                <p:tags r:id="rId42"/>
              </p:custDataLst>
            </p:nvPr>
          </p:nvSpPr>
          <p:spPr bwMode="auto">
            <a:xfrm>
              <a:off x="2079626" y="2005013"/>
              <a:ext cx="246063" cy="363538"/>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8" name="PA-椭圆 56">
              <a:extLst>
                <a:ext uri="{FF2B5EF4-FFF2-40B4-BE49-F238E27FC236}">
                  <a16:creationId xmlns:a16="http://schemas.microsoft.com/office/drawing/2014/main" id="{ADF8B60F-0EA1-41C3-BD94-4175FA84B4F2}"/>
                </a:ext>
              </a:extLst>
            </p:cNvPr>
            <p:cNvSpPr>
              <a:spLocks noChangeArrowheads="1"/>
            </p:cNvSpPr>
            <p:nvPr>
              <p:custDataLst>
                <p:tags r:id="rId43"/>
              </p:custDataLst>
            </p:nvPr>
          </p:nvSpPr>
          <p:spPr bwMode="auto">
            <a:xfrm>
              <a:off x="2343151" y="2082801"/>
              <a:ext cx="50800" cy="50800"/>
            </a:xfrm>
            <a:prstGeom prst="ellipse">
              <a:avLst/>
            </a:pr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79" name="PA-任意多边形 57">
              <a:extLst>
                <a:ext uri="{FF2B5EF4-FFF2-40B4-BE49-F238E27FC236}">
                  <a16:creationId xmlns:a16="http://schemas.microsoft.com/office/drawing/2014/main" id="{C76896BC-AC59-4C4D-929F-70CB3E6CB064}"/>
                </a:ext>
              </a:extLst>
            </p:cNvPr>
            <p:cNvSpPr>
              <a:spLocks/>
            </p:cNvSpPr>
            <p:nvPr>
              <p:custDataLst>
                <p:tags r:id="rId44"/>
              </p:custDataLst>
            </p:nvPr>
          </p:nvSpPr>
          <p:spPr bwMode="auto">
            <a:xfrm>
              <a:off x="2220913" y="2003426"/>
              <a:ext cx="555625" cy="33496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0" name="PA-任意多边形 58">
              <a:extLst>
                <a:ext uri="{FF2B5EF4-FFF2-40B4-BE49-F238E27FC236}">
                  <a16:creationId xmlns:a16="http://schemas.microsoft.com/office/drawing/2014/main" id="{727B553B-5CB3-4334-9984-AFD27FA594C1}"/>
                </a:ext>
              </a:extLst>
            </p:cNvPr>
            <p:cNvSpPr>
              <a:spLocks/>
            </p:cNvSpPr>
            <p:nvPr>
              <p:custDataLst>
                <p:tags r:id="rId45"/>
              </p:custDataLst>
            </p:nvPr>
          </p:nvSpPr>
          <p:spPr bwMode="auto">
            <a:xfrm>
              <a:off x="2419351" y="2546351"/>
              <a:ext cx="100013" cy="41275"/>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1" name="PA-任意多边形 59">
              <a:extLst>
                <a:ext uri="{FF2B5EF4-FFF2-40B4-BE49-F238E27FC236}">
                  <a16:creationId xmlns:a16="http://schemas.microsoft.com/office/drawing/2014/main" id="{238176E7-8C2B-4FBA-BA69-2F1DE75C0E8C}"/>
                </a:ext>
              </a:extLst>
            </p:cNvPr>
            <p:cNvSpPr>
              <a:spLocks/>
            </p:cNvSpPr>
            <p:nvPr>
              <p:custDataLst>
                <p:tags r:id="rId46"/>
              </p:custDataLst>
            </p:nvPr>
          </p:nvSpPr>
          <p:spPr bwMode="auto">
            <a:xfrm>
              <a:off x="2122488" y="2546351"/>
              <a:ext cx="306388" cy="55563"/>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2" name="PA-任意多边形 60">
              <a:extLst>
                <a:ext uri="{FF2B5EF4-FFF2-40B4-BE49-F238E27FC236}">
                  <a16:creationId xmlns:a16="http://schemas.microsoft.com/office/drawing/2014/main" id="{458B1074-DF46-4010-AD2A-1AD1FBD3FBA1}"/>
                </a:ext>
              </a:extLst>
            </p:cNvPr>
            <p:cNvSpPr>
              <a:spLocks/>
            </p:cNvSpPr>
            <p:nvPr>
              <p:custDataLst>
                <p:tags r:id="rId47"/>
              </p:custDataLst>
            </p:nvPr>
          </p:nvSpPr>
          <p:spPr bwMode="auto">
            <a:xfrm>
              <a:off x="2132013" y="2457451"/>
              <a:ext cx="190500" cy="58738"/>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3" name="PA-任意多边形 61">
              <a:extLst>
                <a:ext uri="{FF2B5EF4-FFF2-40B4-BE49-F238E27FC236}">
                  <a16:creationId xmlns:a16="http://schemas.microsoft.com/office/drawing/2014/main" id="{24DCBC45-281E-47C7-A7B3-CDCA56738BED}"/>
                </a:ext>
              </a:extLst>
            </p:cNvPr>
            <p:cNvSpPr>
              <a:spLocks/>
            </p:cNvSpPr>
            <p:nvPr>
              <p:custDataLst>
                <p:tags r:id="rId48"/>
              </p:custDataLst>
            </p:nvPr>
          </p:nvSpPr>
          <p:spPr bwMode="auto">
            <a:xfrm>
              <a:off x="2325688" y="2457451"/>
              <a:ext cx="282575" cy="58738"/>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4" name="PA-任意多边形 62">
              <a:extLst>
                <a:ext uri="{FF2B5EF4-FFF2-40B4-BE49-F238E27FC236}">
                  <a16:creationId xmlns:a16="http://schemas.microsoft.com/office/drawing/2014/main" id="{B18AFB56-37F4-47EE-8B4E-54729C8BD995}"/>
                </a:ext>
              </a:extLst>
            </p:cNvPr>
            <p:cNvSpPr>
              <a:spLocks/>
            </p:cNvSpPr>
            <p:nvPr>
              <p:custDataLst>
                <p:tags r:id="rId49"/>
              </p:custDataLst>
            </p:nvPr>
          </p:nvSpPr>
          <p:spPr bwMode="auto">
            <a:xfrm>
              <a:off x="2247901" y="2370138"/>
              <a:ext cx="427038" cy="57150"/>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5" name="PA-任意多边形 63">
              <a:extLst>
                <a:ext uri="{FF2B5EF4-FFF2-40B4-BE49-F238E27FC236}">
                  <a16:creationId xmlns:a16="http://schemas.microsoft.com/office/drawing/2014/main" id="{9ABAA509-D535-4C2B-AD18-FBC36877B385}"/>
                </a:ext>
              </a:extLst>
            </p:cNvPr>
            <p:cNvSpPr>
              <a:spLocks/>
            </p:cNvSpPr>
            <p:nvPr>
              <p:custDataLst>
                <p:tags r:id="rId50"/>
              </p:custDataLst>
            </p:nvPr>
          </p:nvSpPr>
          <p:spPr bwMode="auto">
            <a:xfrm>
              <a:off x="2166938" y="2370138"/>
              <a:ext cx="77788" cy="57150"/>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6" name="PA-任意多边形 64">
              <a:extLst>
                <a:ext uri="{FF2B5EF4-FFF2-40B4-BE49-F238E27FC236}">
                  <a16:creationId xmlns:a16="http://schemas.microsoft.com/office/drawing/2014/main" id="{C81A4949-316E-4BE6-A08A-3428F5A69F49}"/>
                </a:ext>
              </a:extLst>
            </p:cNvPr>
            <p:cNvSpPr>
              <a:spLocks/>
            </p:cNvSpPr>
            <p:nvPr>
              <p:custDataLst>
                <p:tags r:id="rId51"/>
              </p:custDataLst>
            </p:nvPr>
          </p:nvSpPr>
          <p:spPr bwMode="auto">
            <a:xfrm>
              <a:off x="2441576" y="2381251"/>
              <a:ext cx="358775" cy="384175"/>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7" name="PA-任意多边形 79">
              <a:extLst>
                <a:ext uri="{FF2B5EF4-FFF2-40B4-BE49-F238E27FC236}">
                  <a16:creationId xmlns:a16="http://schemas.microsoft.com/office/drawing/2014/main" id="{B107CEBC-D266-4DBE-A586-CE02EA8D0A25}"/>
                </a:ext>
              </a:extLst>
            </p:cNvPr>
            <p:cNvSpPr>
              <a:spLocks/>
            </p:cNvSpPr>
            <p:nvPr>
              <p:custDataLst>
                <p:tags r:id="rId52"/>
              </p:custDataLst>
            </p:nvPr>
          </p:nvSpPr>
          <p:spPr bwMode="auto">
            <a:xfrm>
              <a:off x="1817688" y="2193926"/>
              <a:ext cx="127000" cy="93663"/>
            </a:xfrm>
            <a:custGeom>
              <a:avLst/>
              <a:gdLst>
                <a:gd name="T0" fmla="*/ 16 w 82"/>
                <a:gd name="T1" fmla="*/ 23 h 61"/>
                <a:gd name="T2" fmla="*/ 3 w 82"/>
                <a:gd name="T3" fmla="*/ 13 h 61"/>
                <a:gd name="T4" fmla="*/ 8 w 82"/>
                <a:gd name="T5" fmla="*/ 8 h 61"/>
                <a:gd name="T6" fmla="*/ 18 w 82"/>
                <a:gd name="T7" fmla="*/ 8 h 61"/>
                <a:gd name="T8" fmla="*/ 26 w 82"/>
                <a:gd name="T9" fmla="*/ 0 h 61"/>
                <a:gd name="T10" fmla="*/ 30 w 82"/>
                <a:gd name="T11" fmla="*/ 7 h 61"/>
                <a:gd name="T12" fmla="*/ 36 w 82"/>
                <a:gd name="T13" fmla="*/ 23 h 61"/>
                <a:gd name="T14" fmla="*/ 43 w 82"/>
                <a:gd name="T15" fmla="*/ 23 h 61"/>
                <a:gd name="T16" fmla="*/ 39 w 82"/>
                <a:gd name="T17" fmla="*/ 11 h 61"/>
                <a:gd name="T18" fmla="*/ 47 w 82"/>
                <a:gd name="T19" fmla="*/ 14 h 61"/>
                <a:gd name="T20" fmla="*/ 56 w 82"/>
                <a:gd name="T21" fmla="*/ 29 h 61"/>
                <a:gd name="T22" fmla="*/ 82 w 82"/>
                <a:gd name="T23" fmla="*/ 37 h 61"/>
                <a:gd name="T24" fmla="*/ 78 w 82"/>
                <a:gd name="T25" fmla="*/ 44 h 61"/>
                <a:gd name="T26" fmla="*/ 70 w 82"/>
                <a:gd name="T27" fmla="*/ 45 h 61"/>
                <a:gd name="T28" fmla="*/ 62 w 82"/>
                <a:gd name="T29" fmla="*/ 44 h 61"/>
                <a:gd name="T30" fmla="*/ 63 w 82"/>
                <a:gd name="T31" fmla="*/ 49 h 61"/>
                <a:gd name="T32" fmla="*/ 64 w 82"/>
                <a:gd name="T33" fmla="*/ 59 h 61"/>
                <a:gd name="T34" fmla="*/ 52 w 82"/>
                <a:gd name="T35" fmla="*/ 57 h 61"/>
                <a:gd name="T36" fmla="*/ 44 w 82"/>
                <a:gd name="T37" fmla="*/ 43 h 61"/>
                <a:gd name="T38" fmla="*/ 40 w 82"/>
                <a:gd name="T39" fmla="*/ 34 h 61"/>
                <a:gd name="T40" fmla="*/ 34 w 82"/>
                <a:gd name="T41" fmla="*/ 36 h 61"/>
                <a:gd name="T42" fmla="*/ 28 w 82"/>
                <a:gd name="T43" fmla="*/ 55 h 61"/>
                <a:gd name="T44" fmla="*/ 20 w 82"/>
                <a:gd name="T45" fmla="*/ 53 h 61"/>
                <a:gd name="T46" fmla="*/ 16 w 82"/>
                <a:gd name="T47"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61">
                  <a:moveTo>
                    <a:pt x="16" y="23"/>
                  </a:moveTo>
                  <a:cubicBezTo>
                    <a:pt x="16" y="23"/>
                    <a:pt x="6" y="16"/>
                    <a:pt x="3" y="13"/>
                  </a:cubicBezTo>
                  <a:cubicBezTo>
                    <a:pt x="0" y="10"/>
                    <a:pt x="3" y="7"/>
                    <a:pt x="8" y="8"/>
                  </a:cubicBezTo>
                  <a:cubicBezTo>
                    <a:pt x="13" y="9"/>
                    <a:pt x="15" y="11"/>
                    <a:pt x="18" y="8"/>
                  </a:cubicBezTo>
                  <a:cubicBezTo>
                    <a:pt x="21" y="5"/>
                    <a:pt x="23" y="0"/>
                    <a:pt x="26" y="0"/>
                  </a:cubicBezTo>
                  <a:cubicBezTo>
                    <a:pt x="29" y="1"/>
                    <a:pt x="29" y="1"/>
                    <a:pt x="30" y="7"/>
                  </a:cubicBezTo>
                  <a:cubicBezTo>
                    <a:pt x="31" y="12"/>
                    <a:pt x="33" y="21"/>
                    <a:pt x="36" y="23"/>
                  </a:cubicBezTo>
                  <a:cubicBezTo>
                    <a:pt x="40" y="25"/>
                    <a:pt x="44" y="27"/>
                    <a:pt x="43" y="23"/>
                  </a:cubicBezTo>
                  <a:cubicBezTo>
                    <a:pt x="42" y="19"/>
                    <a:pt x="40" y="12"/>
                    <a:pt x="39" y="11"/>
                  </a:cubicBezTo>
                  <a:cubicBezTo>
                    <a:pt x="38" y="10"/>
                    <a:pt x="45" y="11"/>
                    <a:pt x="47" y="14"/>
                  </a:cubicBezTo>
                  <a:cubicBezTo>
                    <a:pt x="49" y="16"/>
                    <a:pt x="54" y="28"/>
                    <a:pt x="56" y="29"/>
                  </a:cubicBezTo>
                  <a:cubicBezTo>
                    <a:pt x="57" y="30"/>
                    <a:pt x="76" y="36"/>
                    <a:pt x="82" y="37"/>
                  </a:cubicBezTo>
                  <a:cubicBezTo>
                    <a:pt x="82" y="37"/>
                    <a:pt x="81" y="43"/>
                    <a:pt x="78" y="44"/>
                  </a:cubicBezTo>
                  <a:cubicBezTo>
                    <a:pt x="75" y="45"/>
                    <a:pt x="71" y="45"/>
                    <a:pt x="70" y="45"/>
                  </a:cubicBezTo>
                  <a:cubicBezTo>
                    <a:pt x="69" y="45"/>
                    <a:pt x="62" y="44"/>
                    <a:pt x="62" y="44"/>
                  </a:cubicBezTo>
                  <a:cubicBezTo>
                    <a:pt x="62" y="44"/>
                    <a:pt x="61" y="47"/>
                    <a:pt x="63" y="49"/>
                  </a:cubicBezTo>
                  <a:cubicBezTo>
                    <a:pt x="64" y="50"/>
                    <a:pt x="67" y="58"/>
                    <a:pt x="64" y="59"/>
                  </a:cubicBezTo>
                  <a:cubicBezTo>
                    <a:pt x="60" y="61"/>
                    <a:pt x="55" y="60"/>
                    <a:pt x="52" y="57"/>
                  </a:cubicBezTo>
                  <a:cubicBezTo>
                    <a:pt x="50" y="54"/>
                    <a:pt x="44" y="44"/>
                    <a:pt x="44" y="43"/>
                  </a:cubicBezTo>
                  <a:cubicBezTo>
                    <a:pt x="43" y="42"/>
                    <a:pt x="42" y="35"/>
                    <a:pt x="40" y="34"/>
                  </a:cubicBezTo>
                  <a:cubicBezTo>
                    <a:pt x="38" y="34"/>
                    <a:pt x="33" y="31"/>
                    <a:pt x="34" y="36"/>
                  </a:cubicBezTo>
                  <a:cubicBezTo>
                    <a:pt x="35" y="40"/>
                    <a:pt x="35" y="52"/>
                    <a:pt x="28" y="55"/>
                  </a:cubicBezTo>
                  <a:cubicBezTo>
                    <a:pt x="21" y="58"/>
                    <a:pt x="18" y="57"/>
                    <a:pt x="20" y="53"/>
                  </a:cubicBezTo>
                  <a:cubicBezTo>
                    <a:pt x="23" y="48"/>
                    <a:pt x="19" y="27"/>
                    <a:pt x="16" y="23"/>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8" name="PA-任意多边形 80">
              <a:extLst>
                <a:ext uri="{FF2B5EF4-FFF2-40B4-BE49-F238E27FC236}">
                  <a16:creationId xmlns:a16="http://schemas.microsoft.com/office/drawing/2014/main" id="{2E763470-933C-4CD0-818C-1B074D87A798}"/>
                </a:ext>
              </a:extLst>
            </p:cNvPr>
            <p:cNvSpPr>
              <a:spLocks/>
            </p:cNvSpPr>
            <p:nvPr>
              <p:custDataLst>
                <p:tags r:id="rId53"/>
              </p:custDataLst>
            </p:nvPr>
          </p:nvSpPr>
          <p:spPr bwMode="auto">
            <a:xfrm>
              <a:off x="1822451" y="2127251"/>
              <a:ext cx="144463" cy="79375"/>
            </a:xfrm>
            <a:custGeom>
              <a:avLst/>
              <a:gdLst>
                <a:gd name="T0" fmla="*/ 19 w 94"/>
                <a:gd name="T1" fmla="*/ 26 h 51"/>
                <a:gd name="T2" fmla="*/ 5 w 94"/>
                <a:gd name="T3" fmla="*/ 19 h 51"/>
                <a:gd name="T4" fmla="*/ 4 w 94"/>
                <a:gd name="T5" fmla="*/ 12 h 51"/>
                <a:gd name="T6" fmla="*/ 12 w 94"/>
                <a:gd name="T7" fmla="*/ 14 h 51"/>
                <a:gd name="T8" fmla="*/ 19 w 94"/>
                <a:gd name="T9" fmla="*/ 18 h 51"/>
                <a:gd name="T10" fmla="*/ 20 w 94"/>
                <a:gd name="T11" fmla="*/ 13 h 51"/>
                <a:gd name="T12" fmla="*/ 20 w 94"/>
                <a:gd name="T13" fmla="*/ 3 h 51"/>
                <a:gd name="T14" fmla="*/ 25 w 94"/>
                <a:gd name="T15" fmla="*/ 5 h 51"/>
                <a:gd name="T16" fmla="*/ 24 w 94"/>
                <a:gd name="T17" fmla="*/ 19 h 51"/>
                <a:gd name="T18" fmla="*/ 28 w 94"/>
                <a:gd name="T19" fmla="*/ 21 h 51"/>
                <a:gd name="T20" fmla="*/ 35 w 94"/>
                <a:gd name="T21" fmla="*/ 24 h 51"/>
                <a:gd name="T22" fmla="*/ 41 w 94"/>
                <a:gd name="T23" fmla="*/ 10 h 51"/>
                <a:gd name="T24" fmla="*/ 45 w 94"/>
                <a:gd name="T25" fmla="*/ 16 h 51"/>
                <a:gd name="T26" fmla="*/ 45 w 94"/>
                <a:gd name="T27" fmla="*/ 22 h 51"/>
                <a:gd name="T28" fmla="*/ 52 w 94"/>
                <a:gd name="T29" fmla="*/ 27 h 51"/>
                <a:gd name="T30" fmla="*/ 58 w 94"/>
                <a:gd name="T31" fmla="*/ 23 h 51"/>
                <a:gd name="T32" fmla="*/ 69 w 94"/>
                <a:gd name="T33" fmla="*/ 19 h 51"/>
                <a:gd name="T34" fmla="*/ 78 w 94"/>
                <a:gd name="T35" fmla="*/ 25 h 51"/>
                <a:gd name="T36" fmla="*/ 91 w 94"/>
                <a:gd name="T37" fmla="*/ 24 h 51"/>
                <a:gd name="T38" fmla="*/ 85 w 94"/>
                <a:gd name="T39" fmla="*/ 37 h 51"/>
                <a:gd name="T40" fmla="*/ 81 w 94"/>
                <a:gd name="T41" fmla="*/ 43 h 51"/>
                <a:gd name="T42" fmla="*/ 68 w 94"/>
                <a:gd name="T43" fmla="*/ 42 h 51"/>
                <a:gd name="T44" fmla="*/ 61 w 94"/>
                <a:gd name="T45" fmla="*/ 40 h 51"/>
                <a:gd name="T46" fmla="*/ 55 w 94"/>
                <a:gd name="T47" fmla="*/ 50 h 51"/>
                <a:gd name="T48" fmla="*/ 51 w 94"/>
                <a:gd name="T49" fmla="*/ 46 h 51"/>
                <a:gd name="T50" fmla="*/ 54 w 94"/>
                <a:gd name="T51" fmla="*/ 36 h 51"/>
                <a:gd name="T52" fmla="*/ 47 w 94"/>
                <a:gd name="T53" fmla="*/ 32 h 51"/>
                <a:gd name="T54" fmla="*/ 43 w 94"/>
                <a:gd name="T55" fmla="*/ 39 h 51"/>
                <a:gd name="T56" fmla="*/ 44 w 94"/>
                <a:gd name="T57" fmla="*/ 43 h 51"/>
                <a:gd name="T58" fmla="*/ 42 w 94"/>
                <a:gd name="T59" fmla="*/ 49 h 51"/>
                <a:gd name="T60" fmla="*/ 36 w 94"/>
                <a:gd name="T61" fmla="*/ 45 h 51"/>
                <a:gd name="T62" fmla="*/ 34 w 94"/>
                <a:gd name="T63" fmla="*/ 33 h 51"/>
                <a:gd name="T64" fmla="*/ 26 w 94"/>
                <a:gd name="T65" fmla="*/ 33 h 51"/>
                <a:gd name="T66" fmla="*/ 21 w 94"/>
                <a:gd name="T67" fmla="*/ 36 h 51"/>
                <a:gd name="T68" fmla="*/ 19 w 94"/>
                <a:gd name="T69"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51">
                  <a:moveTo>
                    <a:pt x="19" y="26"/>
                  </a:moveTo>
                  <a:cubicBezTo>
                    <a:pt x="19" y="26"/>
                    <a:pt x="7" y="21"/>
                    <a:pt x="5" y="19"/>
                  </a:cubicBezTo>
                  <a:cubicBezTo>
                    <a:pt x="3" y="17"/>
                    <a:pt x="0" y="14"/>
                    <a:pt x="4" y="12"/>
                  </a:cubicBezTo>
                  <a:cubicBezTo>
                    <a:pt x="8" y="11"/>
                    <a:pt x="10" y="12"/>
                    <a:pt x="12" y="14"/>
                  </a:cubicBezTo>
                  <a:cubicBezTo>
                    <a:pt x="15" y="17"/>
                    <a:pt x="19" y="18"/>
                    <a:pt x="19" y="18"/>
                  </a:cubicBezTo>
                  <a:cubicBezTo>
                    <a:pt x="20" y="18"/>
                    <a:pt x="20" y="14"/>
                    <a:pt x="20" y="13"/>
                  </a:cubicBezTo>
                  <a:cubicBezTo>
                    <a:pt x="19" y="8"/>
                    <a:pt x="19" y="5"/>
                    <a:pt x="20" y="3"/>
                  </a:cubicBezTo>
                  <a:cubicBezTo>
                    <a:pt x="21" y="1"/>
                    <a:pt x="23" y="0"/>
                    <a:pt x="25" y="5"/>
                  </a:cubicBezTo>
                  <a:cubicBezTo>
                    <a:pt x="27" y="13"/>
                    <a:pt x="24" y="19"/>
                    <a:pt x="24" y="19"/>
                  </a:cubicBezTo>
                  <a:cubicBezTo>
                    <a:pt x="24" y="19"/>
                    <a:pt x="25" y="20"/>
                    <a:pt x="28" y="21"/>
                  </a:cubicBezTo>
                  <a:cubicBezTo>
                    <a:pt x="31" y="23"/>
                    <a:pt x="35" y="24"/>
                    <a:pt x="35" y="24"/>
                  </a:cubicBezTo>
                  <a:cubicBezTo>
                    <a:pt x="35" y="24"/>
                    <a:pt x="38" y="12"/>
                    <a:pt x="41" y="10"/>
                  </a:cubicBezTo>
                  <a:cubicBezTo>
                    <a:pt x="43" y="9"/>
                    <a:pt x="49" y="10"/>
                    <a:pt x="45" y="16"/>
                  </a:cubicBezTo>
                  <a:cubicBezTo>
                    <a:pt x="43" y="20"/>
                    <a:pt x="44" y="20"/>
                    <a:pt x="45" y="22"/>
                  </a:cubicBezTo>
                  <a:cubicBezTo>
                    <a:pt x="47" y="24"/>
                    <a:pt x="47" y="27"/>
                    <a:pt x="52" y="27"/>
                  </a:cubicBezTo>
                  <a:cubicBezTo>
                    <a:pt x="56" y="26"/>
                    <a:pt x="57" y="25"/>
                    <a:pt x="58" y="23"/>
                  </a:cubicBezTo>
                  <a:cubicBezTo>
                    <a:pt x="58" y="21"/>
                    <a:pt x="62" y="15"/>
                    <a:pt x="69" y="19"/>
                  </a:cubicBezTo>
                  <a:cubicBezTo>
                    <a:pt x="69" y="19"/>
                    <a:pt x="74" y="28"/>
                    <a:pt x="78" y="25"/>
                  </a:cubicBezTo>
                  <a:cubicBezTo>
                    <a:pt x="82" y="22"/>
                    <a:pt x="88" y="20"/>
                    <a:pt x="91" y="24"/>
                  </a:cubicBezTo>
                  <a:cubicBezTo>
                    <a:pt x="94" y="28"/>
                    <a:pt x="87" y="34"/>
                    <a:pt x="85" y="37"/>
                  </a:cubicBezTo>
                  <a:cubicBezTo>
                    <a:pt x="84" y="39"/>
                    <a:pt x="84" y="40"/>
                    <a:pt x="81" y="43"/>
                  </a:cubicBezTo>
                  <a:cubicBezTo>
                    <a:pt x="78" y="46"/>
                    <a:pt x="71" y="47"/>
                    <a:pt x="68" y="42"/>
                  </a:cubicBezTo>
                  <a:cubicBezTo>
                    <a:pt x="65" y="37"/>
                    <a:pt x="63" y="30"/>
                    <a:pt x="61" y="40"/>
                  </a:cubicBezTo>
                  <a:cubicBezTo>
                    <a:pt x="59" y="50"/>
                    <a:pt x="55" y="50"/>
                    <a:pt x="55" y="50"/>
                  </a:cubicBezTo>
                  <a:cubicBezTo>
                    <a:pt x="55" y="50"/>
                    <a:pt x="46" y="51"/>
                    <a:pt x="51" y="46"/>
                  </a:cubicBezTo>
                  <a:cubicBezTo>
                    <a:pt x="51" y="46"/>
                    <a:pt x="55" y="39"/>
                    <a:pt x="54" y="36"/>
                  </a:cubicBezTo>
                  <a:cubicBezTo>
                    <a:pt x="53" y="33"/>
                    <a:pt x="47" y="32"/>
                    <a:pt x="47" y="32"/>
                  </a:cubicBezTo>
                  <a:cubicBezTo>
                    <a:pt x="47" y="32"/>
                    <a:pt x="43" y="28"/>
                    <a:pt x="43" y="39"/>
                  </a:cubicBezTo>
                  <a:cubicBezTo>
                    <a:pt x="43" y="39"/>
                    <a:pt x="42" y="41"/>
                    <a:pt x="44" y="43"/>
                  </a:cubicBezTo>
                  <a:cubicBezTo>
                    <a:pt x="46" y="44"/>
                    <a:pt x="45" y="48"/>
                    <a:pt x="42" y="49"/>
                  </a:cubicBezTo>
                  <a:cubicBezTo>
                    <a:pt x="40" y="50"/>
                    <a:pt x="34" y="49"/>
                    <a:pt x="36" y="45"/>
                  </a:cubicBezTo>
                  <a:cubicBezTo>
                    <a:pt x="37" y="41"/>
                    <a:pt x="36" y="34"/>
                    <a:pt x="34" y="33"/>
                  </a:cubicBezTo>
                  <a:cubicBezTo>
                    <a:pt x="33" y="32"/>
                    <a:pt x="28" y="30"/>
                    <a:pt x="26" y="33"/>
                  </a:cubicBezTo>
                  <a:cubicBezTo>
                    <a:pt x="25" y="36"/>
                    <a:pt x="23" y="38"/>
                    <a:pt x="21" y="36"/>
                  </a:cubicBezTo>
                  <a:cubicBezTo>
                    <a:pt x="18" y="33"/>
                    <a:pt x="21" y="29"/>
                    <a:pt x="19" y="2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89" name="PA-任意多边形 81">
              <a:extLst>
                <a:ext uri="{FF2B5EF4-FFF2-40B4-BE49-F238E27FC236}">
                  <a16:creationId xmlns:a16="http://schemas.microsoft.com/office/drawing/2014/main" id="{823E577A-F3CE-490E-A0B5-2A2513B483B7}"/>
                </a:ext>
              </a:extLst>
            </p:cNvPr>
            <p:cNvSpPr>
              <a:spLocks noEditPoints="1"/>
            </p:cNvSpPr>
            <p:nvPr>
              <p:custDataLst>
                <p:tags r:id="rId54"/>
              </p:custDataLst>
            </p:nvPr>
          </p:nvSpPr>
          <p:spPr bwMode="auto">
            <a:xfrm>
              <a:off x="1933576" y="1935163"/>
              <a:ext cx="138113" cy="152400"/>
            </a:xfrm>
            <a:custGeom>
              <a:avLst/>
              <a:gdLst>
                <a:gd name="T0" fmla="*/ 1 w 90"/>
                <a:gd name="T1" fmla="*/ 34 h 99"/>
                <a:gd name="T2" fmla="*/ 8 w 90"/>
                <a:gd name="T3" fmla="*/ 30 h 99"/>
                <a:gd name="T4" fmla="*/ 12 w 90"/>
                <a:gd name="T5" fmla="*/ 38 h 99"/>
                <a:gd name="T6" fmla="*/ 18 w 90"/>
                <a:gd name="T7" fmla="*/ 42 h 99"/>
                <a:gd name="T8" fmla="*/ 23 w 90"/>
                <a:gd name="T9" fmla="*/ 48 h 99"/>
                <a:gd name="T10" fmla="*/ 31 w 90"/>
                <a:gd name="T11" fmla="*/ 55 h 99"/>
                <a:gd name="T12" fmla="*/ 32 w 90"/>
                <a:gd name="T13" fmla="*/ 50 h 99"/>
                <a:gd name="T14" fmla="*/ 35 w 90"/>
                <a:gd name="T15" fmla="*/ 57 h 99"/>
                <a:gd name="T16" fmla="*/ 39 w 90"/>
                <a:gd name="T17" fmla="*/ 59 h 99"/>
                <a:gd name="T18" fmla="*/ 41 w 90"/>
                <a:gd name="T19" fmla="*/ 63 h 99"/>
                <a:gd name="T20" fmla="*/ 57 w 90"/>
                <a:gd name="T21" fmla="*/ 74 h 99"/>
                <a:gd name="T22" fmla="*/ 51 w 90"/>
                <a:gd name="T23" fmla="*/ 80 h 99"/>
                <a:gd name="T24" fmla="*/ 41 w 90"/>
                <a:gd name="T25" fmla="*/ 75 h 99"/>
                <a:gd name="T26" fmla="*/ 43 w 90"/>
                <a:gd name="T27" fmla="*/ 85 h 99"/>
                <a:gd name="T28" fmla="*/ 30 w 90"/>
                <a:gd name="T29" fmla="*/ 88 h 99"/>
                <a:gd name="T30" fmla="*/ 26 w 90"/>
                <a:gd name="T31" fmla="*/ 76 h 99"/>
                <a:gd name="T32" fmla="*/ 27 w 90"/>
                <a:gd name="T33" fmla="*/ 70 h 99"/>
                <a:gd name="T34" fmla="*/ 32 w 90"/>
                <a:gd name="T35" fmla="*/ 71 h 99"/>
                <a:gd name="T36" fmla="*/ 30 w 90"/>
                <a:gd name="T37" fmla="*/ 64 h 99"/>
                <a:gd name="T38" fmla="*/ 21 w 90"/>
                <a:gd name="T39" fmla="*/ 55 h 99"/>
                <a:gd name="T40" fmla="*/ 11 w 90"/>
                <a:gd name="T41" fmla="*/ 85 h 99"/>
                <a:gd name="T42" fmla="*/ 1 w 90"/>
                <a:gd name="T43" fmla="*/ 89 h 99"/>
                <a:gd name="T44" fmla="*/ 2 w 90"/>
                <a:gd name="T45" fmla="*/ 84 h 99"/>
                <a:gd name="T46" fmla="*/ 11 w 90"/>
                <a:gd name="T47" fmla="*/ 67 h 99"/>
                <a:gd name="T48" fmla="*/ 15 w 90"/>
                <a:gd name="T49" fmla="*/ 50 h 99"/>
                <a:gd name="T50" fmla="*/ 1 w 90"/>
                <a:gd name="T51" fmla="*/ 34 h 99"/>
                <a:gd name="T52" fmla="*/ 24 w 90"/>
                <a:gd name="T53" fmla="*/ 37 h 99"/>
                <a:gd name="T54" fmla="*/ 24 w 90"/>
                <a:gd name="T55" fmla="*/ 44 h 99"/>
                <a:gd name="T56" fmla="*/ 30 w 90"/>
                <a:gd name="T57" fmla="*/ 43 h 99"/>
                <a:gd name="T58" fmla="*/ 39 w 90"/>
                <a:gd name="T59" fmla="*/ 32 h 99"/>
                <a:gd name="T60" fmla="*/ 42 w 90"/>
                <a:gd name="T61" fmla="*/ 31 h 99"/>
                <a:gd name="T62" fmla="*/ 44 w 90"/>
                <a:gd name="T63" fmla="*/ 50 h 99"/>
                <a:gd name="T64" fmla="*/ 51 w 90"/>
                <a:gd name="T65" fmla="*/ 57 h 99"/>
                <a:gd name="T66" fmla="*/ 54 w 90"/>
                <a:gd name="T67" fmla="*/ 45 h 99"/>
                <a:gd name="T68" fmla="*/ 56 w 90"/>
                <a:gd name="T69" fmla="*/ 37 h 99"/>
                <a:gd name="T70" fmla="*/ 63 w 90"/>
                <a:gd name="T71" fmla="*/ 38 h 99"/>
                <a:gd name="T72" fmla="*/ 74 w 90"/>
                <a:gd name="T73" fmla="*/ 46 h 99"/>
                <a:gd name="T74" fmla="*/ 82 w 90"/>
                <a:gd name="T75" fmla="*/ 49 h 99"/>
                <a:gd name="T76" fmla="*/ 87 w 90"/>
                <a:gd name="T77" fmla="*/ 43 h 99"/>
                <a:gd name="T78" fmla="*/ 64 w 90"/>
                <a:gd name="T79" fmla="*/ 29 h 99"/>
                <a:gd name="T80" fmla="*/ 84 w 90"/>
                <a:gd name="T81" fmla="*/ 9 h 99"/>
                <a:gd name="T82" fmla="*/ 77 w 90"/>
                <a:gd name="T83" fmla="*/ 4 h 99"/>
                <a:gd name="T84" fmla="*/ 64 w 90"/>
                <a:gd name="T85" fmla="*/ 19 h 99"/>
                <a:gd name="T86" fmla="*/ 55 w 90"/>
                <a:gd name="T87" fmla="*/ 23 h 99"/>
                <a:gd name="T88" fmla="*/ 47 w 90"/>
                <a:gd name="T89" fmla="*/ 11 h 99"/>
                <a:gd name="T90" fmla="*/ 49 w 90"/>
                <a:gd name="T91" fmla="*/ 6 h 99"/>
                <a:gd name="T92" fmla="*/ 43 w 90"/>
                <a:gd name="T93" fmla="*/ 0 h 99"/>
                <a:gd name="T94" fmla="*/ 35 w 90"/>
                <a:gd name="T95" fmla="*/ 10 h 99"/>
                <a:gd name="T96" fmla="*/ 20 w 90"/>
                <a:gd name="T97" fmla="*/ 2 h 99"/>
                <a:gd name="T98" fmla="*/ 18 w 90"/>
                <a:gd name="T99" fmla="*/ 8 h 99"/>
                <a:gd name="T100" fmla="*/ 30 w 90"/>
                <a:gd name="T101" fmla="*/ 16 h 99"/>
                <a:gd name="T102" fmla="*/ 24 w 90"/>
                <a:gd name="T103"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 h="99">
                  <a:moveTo>
                    <a:pt x="1" y="34"/>
                  </a:moveTo>
                  <a:cubicBezTo>
                    <a:pt x="1" y="34"/>
                    <a:pt x="4" y="28"/>
                    <a:pt x="8" y="30"/>
                  </a:cubicBezTo>
                  <a:cubicBezTo>
                    <a:pt x="11" y="33"/>
                    <a:pt x="11" y="37"/>
                    <a:pt x="12" y="38"/>
                  </a:cubicBezTo>
                  <a:cubicBezTo>
                    <a:pt x="13" y="39"/>
                    <a:pt x="17" y="42"/>
                    <a:pt x="18" y="42"/>
                  </a:cubicBezTo>
                  <a:cubicBezTo>
                    <a:pt x="20" y="42"/>
                    <a:pt x="22" y="40"/>
                    <a:pt x="23" y="48"/>
                  </a:cubicBezTo>
                  <a:cubicBezTo>
                    <a:pt x="23" y="48"/>
                    <a:pt x="26" y="53"/>
                    <a:pt x="31" y="55"/>
                  </a:cubicBezTo>
                  <a:cubicBezTo>
                    <a:pt x="32" y="50"/>
                    <a:pt x="32" y="50"/>
                    <a:pt x="32" y="50"/>
                  </a:cubicBezTo>
                  <a:cubicBezTo>
                    <a:pt x="32" y="50"/>
                    <a:pt x="33" y="54"/>
                    <a:pt x="35" y="57"/>
                  </a:cubicBezTo>
                  <a:cubicBezTo>
                    <a:pt x="37" y="60"/>
                    <a:pt x="38" y="57"/>
                    <a:pt x="39" y="59"/>
                  </a:cubicBezTo>
                  <a:cubicBezTo>
                    <a:pt x="40" y="62"/>
                    <a:pt x="41" y="63"/>
                    <a:pt x="41" y="63"/>
                  </a:cubicBezTo>
                  <a:cubicBezTo>
                    <a:pt x="57" y="74"/>
                    <a:pt x="57" y="74"/>
                    <a:pt x="57" y="74"/>
                  </a:cubicBezTo>
                  <a:cubicBezTo>
                    <a:pt x="57" y="74"/>
                    <a:pt x="58" y="81"/>
                    <a:pt x="51" y="80"/>
                  </a:cubicBezTo>
                  <a:cubicBezTo>
                    <a:pt x="44" y="78"/>
                    <a:pt x="43" y="72"/>
                    <a:pt x="41" y="75"/>
                  </a:cubicBezTo>
                  <a:cubicBezTo>
                    <a:pt x="40" y="79"/>
                    <a:pt x="42" y="82"/>
                    <a:pt x="43" y="85"/>
                  </a:cubicBezTo>
                  <a:cubicBezTo>
                    <a:pt x="43" y="88"/>
                    <a:pt x="36" y="99"/>
                    <a:pt x="30" y="88"/>
                  </a:cubicBezTo>
                  <a:cubicBezTo>
                    <a:pt x="26" y="76"/>
                    <a:pt x="26" y="76"/>
                    <a:pt x="26" y="76"/>
                  </a:cubicBezTo>
                  <a:cubicBezTo>
                    <a:pt x="26" y="76"/>
                    <a:pt x="26" y="72"/>
                    <a:pt x="27" y="70"/>
                  </a:cubicBezTo>
                  <a:cubicBezTo>
                    <a:pt x="29" y="69"/>
                    <a:pt x="32" y="71"/>
                    <a:pt x="32" y="71"/>
                  </a:cubicBezTo>
                  <a:cubicBezTo>
                    <a:pt x="32" y="71"/>
                    <a:pt x="34" y="69"/>
                    <a:pt x="30" y="64"/>
                  </a:cubicBezTo>
                  <a:cubicBezTo>
                    <a:pt x="27" y="59"/>
                    <a:pt x="21" y="56"/>
                    <a:pt x="21" y="55"/>
                  </a:cubicBezTo>
                  <a:cubicBezTo>
                    <a:pt x="20" y="55"/>
                    <a:pt x="15" y="76"/>
                    <a:pt x="11" y="85"/>
                  </a:cubicBezTo>
                  <a:cubicBezTo>
                    <a:pt x="7" y="93"/>
                    <a:pt x="3" y="90"/>
                    <a:pt x="1" y="89"/>
                  </a:cubicBezTo>
                  <a:cubicBezTo>
                    <a:pt x="0" y="88"/>
                    <a:pt x="0" y="85"/>
                    <a:pt x="2" y="84"/>
                  </a:cubicBezTo>
                  <a:cubicBezTo>
                    <a:pt x="5" y="83"/>
                    <a:pt x="7" y="78"/>
                    <a:pt x="11" y="67"/>
                  </a:cubicBezTo>
                  <a:cubicBezTo>
                    <a:pt x="14" y="55"/>
                    <a:pt x="16" y="52"/>
                    <a:pt x="15" y="50"/>
                  </a:cubicBezTo>
                  <a:cubicBezTo>
                    <a:pt x="14" y="49"/>
                    <a:pt x="5" y="37"/>
                    <a:pt x="1" y="34"/>
                  </a:cubicBezTo>
                  <a:close/>
                  <a:moveTo>
                    <a:pt x="24" y="37"/>
                  </a:moveTo>
                  <a:cubicBezTo>
                    <a:pt x="22" y="42"/>
                    <a:pt x="24" y="44"/>
                    <a:pt x="24" y="44"/>
                  </a:cubicBezTo>
                  <a:cubicBezTo>
                    <a:pt x="24" y="44"/>
                    <a:pt x="26" y="43"/>
                    <a:pt x="30" y="43"/>
                  </a:cubicBezTo>
                  <a:cubicBezTo>
                    <a:pt x="34" y="43"/>
                    <a:pt x="37" y="38"/>
                    <a:pt x="39" y="32"/>
                  </a:cubicBezTo>
                  <a:cubicBezTo>
                    <a:pt x="40" y="26"/>
                    <a:pt x="41" y="30"/>
                    <a:pt x="42" y="31"/>
                  </a:cubicBezTo>
                  <a:cubicBezTo>
                    <a:pt x="42" y="32"/>
                    <a:pt x="43" y="48"/>
                    <a:pt x="44" y="50"/>
                  </a:cubicBezTo>
                  <a:cubicBezTo>
                    <a:pt x="45" y="53"/>
                    <a:pt x="46" y="58"/>
                    <a:pt x="51" y="57"/>
                  </a:cubicBezTo>
                  <a:cubicBezTo>
                    <a:pt x="56" y="56"/>
                    <a:pt x="55" y="50"/>
                    <a:pt x="54" y="45"/>
                  </a:cubicBezTo>
                  <a:cubicBezTo>
                    <a:pt x="52" y="39"/>
                    <a:pt x="54" y="38"/>
                    <a:pt x="56" y="37"/>
                  </a:cubicBezTo>
                  <a:cubicBezTo>
                    <a:pt x="58" y="36"/>
                    <a:pt x="61" y="36"/>
                    <a:pt x="63" y="38"/>
                  </a:cubicBezTo>
                  <a:cubicBezTo>
                    <a:pt x="66" y="39"/>
                    <a:pt x="73" y="45"/>
                    <a:pt x="74" y="46"/>
                  </a:cubicBezTo>
                  <a:cubicBezTo>
                    <a:pt x="75" y="46"/>
                    <a:pt x="78" y="49"/>
                    <a:pt x="82" y="49"/>
                  </a:cubicBezTo>
                  <a:cubicBezTo>
                    <a:pt x="90" y="49"/>
                    <a:pt x="87" y="43"/>
                    <a:pt x="87" y="43"/>
                  </a:cubicBezTo>
                  <a:cubicBezTo>
                    <a:pt x="64" y="29"/>
                    <a:pt x="64" y="29"/>
                    <a:pt x="64" y="29"/>
                  </a:cubicBezTo>
                  <a:cubicBezTo>
                    <a:pt x="72" y="27"/>
                    <a:pt x="83" y="15"/>
                    <a:pt x="84" y="9"/>
                  </a:cubicBezTo>
                  <a:cubicBezTo>
                    <a:pt x="85" y="3"/>
                    <a:pt x="82" y="1"/>
                    <a:pt x="77" y="4"/>
                  </a:cubicBezTo>
                  <a:cubicBezTo>
                    <a:pt x="72" y="8"/>
                    <a:pt x="70" y="12"/>
                    <a:pt x="64" y="19"/>
                  </a:cubicBezTo>
                  <a:cubicBezTo>
                    <a:pt x="58" y="27"/>
                    <a:pt x="55" y="23"/>
                    <a:pt x="55" y="23"/>
                  </a:cubicBezTo>
                  <a:cubicBezTo>
                    <a:pt x="46" y="18"/>
                    <a:pt x="47" y="11"/>
                    <a:pt x="47" y="11"/>
                  </a:cubicBezTo>
                  <a:cubicBezTo>
                    <a:pt x="47" y="11"/>
                    <a:pt x="47" y="11"/>
                    <a:pt x="49" y="6"/>
                  </a:cubicBezTo>
                  <a:cubicBezTo>
                    <a:pt x="51" y="1"/>
                    <a:pt x="48" y="0"/>
                    <a:pt x="43" y="0"/>
                  </a:cubicBezTo>
                  <a:cubicBezTo>
                    <a:pt x="40" y="1"/>
                    <a:pt x="35" y="10"/>
                    <a:pt x="35" y="10"/>
                  </a:cubicBezTo>
                  <a:cubicBezTo>
                    <a:pt x="26" y="3"/>
                    <a:pt x="20" y="2"/>
                    <a:pt x="20" y="2"/>
                  </a:cubicBezTo>
                  <a:cubicBezTo>
                    <a:pt x="11" y="3"/>
                    <a:pt x="16" y="9"/>
                    <a:pt x="18" y="8"/>
                  </a:cubicBezTo>
                  <a:cubicBezTo>
                    <a:pt x="21" y="8"/>
                    <a:pt x="30" y="16"/>
                    <a:pt x="30" y="16"/>
                  </a:cubicBezTo>
                  <a:cubicBezTo>
                    <a:pt x="32" y="25"/>
                    <a:pt x="27" y="33"/>
                    <a:pt x="24" y="37"/>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0" name="PA-任意多边形 82">
              <a:extLst>
                <a:ext uri="{FF2B5EF4-FFF2-40B4-BE49-F238E27FC236}">
                  <a16:creationId xmlns:a16="http://schemas.microsoft.com/office/drawing/2014/main" id="{D4211BFA-838D-4101-AC8A-D8C342F2BB9F}"/>
                </a:ext>
              </a:extLst>
            </p:cNvPr>
            <p:cNvSpPr>
              <a:spLocks noEditPoints="1"/>
            </p:cNvSpPr>
            <p:nvPr>
              <p:custDataLst>
                <p:tags r:id="rId55"/>
              </p:custDataLst>
            </p:nvPr>
          </p:nvSpPr>
          <p:spPr bwMode="auto">
            <a:xfrm>
              <a:off x="2097088" y="1790701"/>
              <a:ext cx="144463" cy="127000"/>
            </a:xfrm>
            <a:custGeom>
              <a:avLst/>
              <a:gdLst>
                <a:gd name="T0" fmla="*/ 37 w 94"/>
                <a:gd name="T1" fmla="*/ 17 h 83"/>
                <a:gd name="T2" fmla="*/ 38 w 94"/>
                <a:gd name="T3" fmla="*/ 8 h 83"/>
                <a:gd name="T4" fmla="*/ 27 w 94"/>
                <a:gd name="T5" fmla="*/ 1 h 83"/>
                <a:gd name="T6" fmla="*/ 28 w 94"/>
                <a:gd name="T7" fmla="*/ 14 h 83"/>
                <a:gd name="T8" fmla="*/ 19 w 94"/>
                <a:gd name="T9" fmla="*/ 38 h 83"/>
                <a:gd name="T10" fmla="*/ 14 w 94"/>
                <a:gd name="T11" fmla="*/ 31 h 83"/>
                <a:gd name="T12" fmla="*/ 2 w 94"/>
                <a:gd name="T13" fmla="*/ 66 h 83"/>
                <a:gd name="T14" fmla="*/ 24 w 94"/>
                <a:gd name="T15" fmla="*/ 43 h 83"/>
                <a:gd name="T16" fmla="*/ 41 w 94"/>
                <a:gd name="T17" fmla="*/ 43 h 83"/>
                <a:gd name="T18" fmla="*/ 35 w 94"/>
                <a:gd name="T19" fmla="*/ 65 h 83"/>
                <a:gd name="T20" fmla="*/ 32 w 94"/>
                <a:gd name="T21" fmla="*/ 59 h 83"/>
                <a:gd name="T22" fmla="*/ 48 w 94"/>
                <a:gd name="T23" fmla="*/ 79 h 83"/>
                <a:gd name="T24" fmla="*/ 56 w 94"/>
                <a:gd name="T25" fmla="*/ 79 h 83"/>
                <a:gd name="T26" fmla="*/ 83 w 94"/>
                <a:gd name="T27" fmla="*/ 81 h 83"/>
                <a:gd name="T28" fmla="*/ 68 w 94"/>
                <a:gd name="T29" fmla="*/ 72 h 83"/>
                <a:gd name="T30" fmla="*/ 74 w 94"/>
                <a:gd name="T31" fmla="*/ 65 h 83"/>
                <a:gd name="T32" fmla="*/ 48 w 94"/>
                <a:gd name="T33" fmla="*/ 45 h 83"/>
                <a:gd name="T34" fmla="*/ 49 w 94"/>
                <a:gd name="T35" fmla="*/ 34 h 83"/>
                <a:gd name="T36" fmla="*/ 40 w 94"/>
                <a:gd name="T37" fmla="*/ 31 h 83"/>
                <a:gd name="T38" fmla="*/ 53 w 94"/>
                <a:gd name="T39" fmla="*/ 17 h 83"/>
                <a:gd name="T40" fmla="*/ 63 w 94"/>
                <a:gd name="T41" fmla="*/ 25 h 83"/>
                <a:gd name="T42" fmla="*/ 63 w 94"/>
                <a:gd name="T43" fmla="*/ 8 h 83"/>
                <a:gd name="T44" fmla="*/ 27 w 94"/>
                <a:gd name="T45" fmla="*/ 39 h 83"/>
                <a:gd name="T46" fmla="*/ 37 w 94"/>
                <a:gd name="T47" fmla="*/ 38 h 83"/>
                <a:gd name="T48" fmla="*/ 50 w 94"/>
                <a:gd name="T49" fmla="*/ 60 h 83"/>
                <a:gd name="T50" fmla="*/ 52 w 94"/>
                <a:gd name="T51" fmla="*/ 64 h 83"/>
                <a:gd name="T52" fmla="*/ 51 w 94"/>
                <a:gd name="T53" fmla="*/ 76 h 83"/>
                <a:gd name="T54" fmla="*/ 47 w 94"/>
                <a:gd name="T55" fmla="*/ 54 h 83"/>
                <a:gd name="T56" fmla="*/ 63 w 94"/>
                <a:gd name="T57" fmla="*/ 46 h 83"/>
                <a:gd name="T58" fmla="*/ 61 w 94"/>
                <a:gd name="T59" fmla="*/ 66 h 83"/>
                <a:gd name="T60" fmla="*/ 61 w 94"/>
                <a:gd name="T61" fmla="*/ 56 h 83"/>
                <a:gd name="T62" fmla="*/ 50 w 94"/>
                <a:gd name="T6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83">
                  <a:moveTo>
                    <a:pt x="63" y="8"/>
                  </a:moveTo>
                  <a:cubicBezTo>
                    <a:pt x="51" y="9"/>
                    <a:pt x="37" y="17"/>
                    <a:pt x="37" y="17"/>
                  </a:cubicBezTo>
                  <a:cubicBezTo>
                    <a:pt x="37" y="17"/>
                    <a:pt x="34" y="12"/>
                    <a:pt x="35" y="11"/>
                  </a:cubicBezTo>
                  <a:cubicBezTo>
                    <a:pt x="35" y="10"/>
                    <a:pt x="36" y="10"/>
                    <a:pt x="38" y="8"/>
                  </a:cubicBezTo>
                  <a:cubicBezTo>
                    <a:pt x="40" y="6"/>
                    <a:pt x="40" y="3"/>
                    <a:pt x="40" y="3"/>
                  </a:cubicBezTo>
                  <a:cubicBezTo>
                    <a:pt x="39" y="0"/>
                    <a:pt x="27" y="1"/>
                    <a:pt x="27" y="1"/>
                  </a:cubicBezTo>
                  <a:cubicBezTo>
                    <a:pt x="15" y="8"/>
                    <a:pt x="5" y="5"/>
                    <a:pt x="5" y="5"/>
                  </a:cubicBezTo>
                  <a:cubicBezTo>
                    <a:pt x="10" y="20"/>
                    <a:pt x="26" y="14"/>
                    <a:pt x="28" y="14"/>
                  </a:cubicBezTo>
                  <a:cubicBezTo>
                    <a:pt x="30" y="14"/>
                    <a:pt x="31" y="20"/>
                    <a:pt x="31" y="22"/>
                  </a:cubicBezTo>
                  <a:cubicBezTo>
                    <a:pt x="30" y="24"/>
                    <a:pt x="24" y="28"/>
                    <a:pt x="19" y="38"/>
                  </a:cubicBezTo>
                  <a:cubicBezTo>
                    <a:pt x="13" y="47"/>
                    <a:pt x="16" y="36"/>
                    <a:pt x="16" y="36"/>
                  </a:cubicBezTo>
                  <a:cubicBezTo>
                    <a:pt x="21" y="27"/>
                    <a:pt x="14" y="31"/>
                    <a:pt x="14" y="31"/>
                  </a:cubicBezTo>
                  <a:cubicBezTo>
                    <a:pt x="6" y="39"/>
                    <a:pt x="1" y="53"/>
                    <a:pt x="1" y="59"/>
                  </a:cubicBezTo>
                  <a:cubicBezTo>
                    <a:pt x="0" y="66"/>
                    <a:pt x="2" y="66"/>
                    <a:pt x="2" y="66"/>
                  </a:cubicBezTo>
                  <a:cubicBezTo>
                    <a:pt x="6" y="68"/>
                    <a:pt x="11" y="67"/>
                    <a:pt x="11" y="67"/>
                  </a:cubicBezTo>
                  <a:cubicBezTo>
                    <a:pt x="10" y="66"/>
                    <a:pt x="24" y="43"/>
                    <a:pt x="24" y="43"/>
                  </a:cubicBezTo>
                  <a:cubicBezTo>
                    <a:pt x="27" y="49"/>
                    <a:pt x="35" y="52"/>
                    <a:pt x="37" y="51"/>
                  </a:cubicBezTo>
                  <a:cubicBezTo>
                    <a:pt x="38" y="51"/>
                    <a:pt x="41" y="43"/>
                    <a:pt x="41" y="43"/>
                  </a:cubicBezTo>
                  <a:cubicBezTo>
                    <a:pt x="44" y="50"/>
                    <a:pt x="44" y="50"/>
                    <a:pt x="44" y="50"/>
                  </a:cubicBezTo>
                  <a:cubicBezTo>
                    <a:pt x="45" y="55"/>
                    <a:pt x="35" y="65"/>
                    <a:pt x="35" y="65"/>
                  </a:cubicBezTo>
                  <a:cubicBezTo>
                    <a:pt x="34" y="65"/>
                    <a:pt x="34" y="62"/>
                    <a:pt x="34" y="62"/>
                  </a:cubicBezTo>
                  <a:cubicBezTo>
                    <a:pt x="34" y="58"/>
                    <a:pt x="32" y="59"/>
                    <a:pt x="32" y="59"/>
                  </a:cubicBezTo>
                  <a:cubicBezTo>
                    <a:pt x="30" y="67"/>
                    <a:pt x="33" y="71"/>
                    <a:pt x="33" y="71"/>
                  </a:cubicBezTo>
                  <a:cubicBezTo>
                    <a:pt x="33" y="71"/>
                    <a:pt x="47" y="77"/>
                    <a:pt x="48" y="79"/>
                  </a:cubicBezTo>
                  <a:cubicBezTo>
                    <a:pt x="50" y="81"/>
                    <a:pt x="53" y="83"/>
                    <a:pt x="55" y="82"/>
                  </a:cubicBezTo>
                  <a:cubicBezTo>
                    <a:pt x="57" y="81"/>
                    <a:pt x="56" y="79"/>
                    <a:pt x="56" y="79"/>
                  </a:cubicBezTo>
                  <a:cubicBezTo>
                    <a:pt x="60" y="76"/>
                    <a:pt x="60" y="76"/>
                    <a:pt x="60" y="76"/>
                  </a:cubicBezTo>
                  <a:cubicBezTo>
                    <a:pt x="62" y="78"/>
                    <a:pt x="73" y="82"/>
                    <a:pt x="83" y="81"/>
                  </a:cubicBezTo>
                  <a:cubicBezTo>
                    <a:pt x="94" y="79"/>
                    <a:pt x="88" y="68"/>
                    <a:pt x="84" y="70"/>
                  </a:cubicBezTo>
                  <a:cubicBezTo>
                    <a:pt x="79" y="72"/>
                    <a:pt x="72" y="73"/>
                    <a:pt x="68" y="72"/>
                  </a:cubicBezTo>
                  <a:cubicBezTo>
                    <a:pt x="65" y="71"/>
                    <a:pt x="68" y="68"/>
                    <a:pt x="69" y="68"/>
                  </a:cubicBezTo>
                  <a:cubicBezTo>
                    <a:pt x="69" y="68"/>
                    <a:pt x="71" y="69"/>
                    <a:pt x="74" y="65"/>
                  </a:cubicBezTo>
                  <a:cubicBezTo>
                    <a:pt x="78" y="62"/>
                    <a:pt x="74" y="40"/>
                    <a:pt x="74" y="40"/>
                  </a:cubicBezTo>
                  <a:cubicBezTo>
                    <a:pt x="63" y="32"/>
                    <a:pt x="48" y="45"/>
                    <a:pt x="48" y="45"/>
                  </a:cubicBezTo>
                  <a:cubicBezTo>
                    <a:pt x="48" y="45"/>
                    <a:pt x="43" y="37"/>
                    <a:pt x="42" y="36"/>
                  </a:cubicBezTo>
                  <a:cubicBezTo>
                    <a:pt x="42" y="35"/>
                    <a:pt x="43" y="31"/>
                    <a:pt x="49" y="34"/>
                  </a:cubicBezTo>
                  <a:cubicBezTo>
                    <a:pt x="55" y="36"/>
                    <a:pt x="60" y="36"/>
                    <a:pt x="56" y="31"/>
                  </a:cubicBezTo>
                  <a:cubicBezTo>
                    <a:pt x="51" y="27"/>
                    <a:pt x="40" y="31"/>
                    <a:pt x="40" y="31"/>
                  </a:cubicBezTo>
                  <a:cubicBezTo>
                    <a:pt x="40" y="31"/>
                    <a:pt x="36" y="27"/>
                    <a:pt x="38" y="26"/>
                  </a:cubicBezTo>
                  <a:cubicBezTo>
                    <a:pt x="40" y="24"/>
                    <a:pt x="42" y="20"/>
                    <a:pt x="53" y="17"/>
                  </a:cubicBezTo>
                  <a:cubicBezTo>
                    <a:pt x="64" y="15"/>
                    <a:pt x="62" y="21"/>
                    <a:pt x="62" y="22"/>
                  </a:cubicBezTo>
                  <a:cubicBezTo>
                    <a:pt x="61" y="24"/>
                    <a:pt x="63" y="25"/>
                    <a:pt x="63" y="25"/>
                  </a:cubicBezTo>
                  <a:cubicBezTo>
                    <a:pt x="70" y="23"/>
                    <a:pt x="74" y="17"/>
                    <a:pt x="75" y="15"/>
                  </a:cubicBezTo>
                  <a:cubicBezTo>
                    <a:pt x="75" y="13"/>
                    <a:pt x="75" y="7"/>
                    <a:pt x="63" y="8"/>
                  </a:cubicBezTo>
                  <a:close/>
                  <a:moveTo>
                    <a:pt x="36" y="45"/>
                  </a:moveTo>
                  <a:cubicBezTo>
                    <a:pt x="36" y="45"/>
                    <a:pt x="32" y="48"/>
                    <a:pt x="27" y="39"/>
                  </a:cubicBezTo>
                  <a:cubicBezTo>
                    <a:pt x="27" y="39"/>
                    <a:pt x="32" y="32"/>
                    <a:pt x="34" y="31"/>
                  </a:cubicBezTo>
                  <a:cubicBezTo>
                    <a:pt x="37" y="38"/>
                    <a:pt x="37" y="38"/>
                    <a:pt x="37" y="38"/>
                  </a:cubicBezTo>
                  <a:lnTo>
                    <a:pt x="36" y="45"/>
                  </a:lnTo>
                  <a:close/>
                  <a:moveTo>
                    <a:pt x="50" y="60"/>
                  </a:moveTo>
                  <a:cubicBezTo>
                    <a:pt x="50" y="60"/>
                    <a:pt x="47" y="65"/>
                    <a:pt x="47" y="66"/>
                  </a:cubicBezTo>
                  <a:cubicBezTo>
                    <a:pt x="48" y="67"/>
                    <a:pt x="52" y="64"/>
                    <a:pt x="52" y="64"/>
                  </a:cubicBezTo>
                  <a:cubicBezTo>
                    <a:pt x="56" y="72"/>
                    <a:pt x="56" y="72"/>
                    <a:pt x="56" y="72"/>
                  </a:cubicBezTo>
                  <a:cubicBezTo>
                    <a:pt x="51" y="76"/>
                    <a:pt x="51" y="76"/>
                    <a:pt x="51" y="76"/>
                  </a:cubicBezTo>
                  <a:cubicBezTo>
                    <a:pt x="37" y="69"/>
                    <a:pt x="37" y="69"/>
                    <a:pt x="37" y="69"/>
                  </a:cubicBezTo>
                  <a:cubicBezTo>
                    <a:pt x="37" y="69"/>
                    <a:pt x="46" y="62"/>
                    <a:pt x="47" y="54"/>
                  </a:cubicBezTo>
                  <a:lnTo>
                    <a:pt x="50" y="60"/>
                  </a:lnTo>
                  <a:close/>
                  <a:moveTo>
                    <a:pt x="63" y="46"/>
                  </a:moveTo>
                  <a:cubicBezTo>
                    <a:pt x="68" y="50"/>
                    <a:pt x="66" y="61"/>
                    <a:pt x="66" y="61"/>
                  </a:cubicBezTo>
                  <a:cubicBezTo>
                    <a:pt x="61" y="66"/>
                    <a:pt x="61" y="66"/>
                    <a:pt x="61" y="66"/>
                  </a:cubicBezTo>
                  <a:cubicBezTo>
                    <a:pt x="58" y="61"/>
                    <a:pt x="58" y="61"/>
                    <a:pt x="58" y="61"/>
                  </a:cubicBezTo>
                  <a:cubicBezTo>
                    <a:pt x="58" y="61"/>
                    <a:pt x="62" y="59"/>
                    <a:pt x="61" y="56"/>
                  </a:cubicBezTo>
                  <a:cubicBezTo>
                    <a:pt x="59" y="53"/>
                    <a:pt x="55" y="56"/>
                    <a:pt x="55" y="56"/>
                  </a:cubicBezTo>
                  <a:cubicBezTo>
                    <a:pt x="50" y="50"/>
                    <a:pt x="50" y="50"/>
                    <a:pt x="50" y="50"/>
                  </a:cubicBezTo>
                  <a:cubicBezTo>
                    <a:pt x="50" y="50"/>
                    <a:pt x="59" y="42"/>
                    <a:pt x="63" y="4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1" name="PA-任意多边形 83">
              <a:extLst>
                <a:ext uri="{FF2B5EF4-FFF2-40B4-BE49-F238E27FC236}">
                  <a16:creationId xmlns:a16="http://schemas.microsoft.com/office/drawing/2014/main" id="{52783D11-17E9-43DF-A5C5-7988F9368A3E}"/>
                </a:ext>
              </a:extLst>
            </p:cNvPr>
            <p:cNvSpPr>
              <a:spLocks/>
            </p:cNvSpPr>
            <p:nvPr>
              <p:custDataLst>
                <p:tags r:id="rId56"/>
              </p:custDataLst>
            </p:nvPr>
          </p:nvSpPr>
          <p:spPr bwMode="auto">
            <a:xfrm>
              <a:off x="2276476" y="1733551"/>
              <a:ext cx="150813" cy="149225"/>
            </a:xfrm>
            <a:custGeom>
              <a:avLst/>
              <a:gdLst>
                <a:gd name="T0" fmla="*/ 5 w 98"/>
                <a:gd name="T1" fmla="*/ 15 h 97"/>
                <a:gd name="T2" fmla="*/ 14 w 98"/>
                <a:gd name="T3" fmla="*/ 15 h 97"/>
                <a:gd name="T4" fmla="*/ 48 w 98"/>
                <a:gd name="T5" fmla="*/ 3 h 97"/>
                <a:gd name="T6" fmla="*/ 68 w 98"/>
                <a:gd name="T7" fmla="*/ 1 h 97"/>
                <a:gd name="T8" fmla="*/ 78 w 98"/>
                <a:gd name="T9" fmla="*/ 8 h 97"/>
                <a:gd name="T10" fmla="*/ 63 w 98"/>
                <a:gd name="T11" fmla="*/ 25 h 97"/>
                <a:gd name="T12" fmla="*/ 67 w 98"/>
                <a:gd name="T13" fmla="*/ 35 h 97"/>
                <a:gd name="T14" fmla="*/ 86 w 98"/>
                <a:gd name="T15" fmla="*/ 31 h 97"/>
                <a:gd name="T16" fmla="*/ 93 w 98"/>
                <a:gd name="T17" fmla="*/ 44 h 97"/>
                <a:gd name="T18" fmla="*/ 83 w 98"/>
                <a:gd name="T19" fmla="*/ 43 h 97"/>
                <a:gd name="T20" fmla="*/ 73 w 98"/>
                <a:gd name="T21" fmla="*/ 46 h 97"/>
                <a:gd name="T22" fmla="*/ 71 w 98"/>
                <a:gd name="T23" fmla="*/ 80 h 97"/>
                <a:gd name="T24" fmla="*/ 52 w 98"/>
                <a:gd name="T25" fmla="*/ 84 h 97"/>
                <a:gd name="T26" fmla="*/ 43 w 98"/>
                <a:gd name="T27" fmla="*/ 62 h 97"/>
                <a:gd name="T28" fmla="*/ 57 w 98"/>
                <a:gd name="T29" fmla="*/ 73 h 97"/>
                <a:gd name="T30" fmla="*/ 63 w 98"/>
                <a:gd name="T31" fmla="*/ 47 h 97"/>
                <a:gd name="T32" fmla="*/ 33 w 98"/>
                <a:gd name="T33" fmla="*/ 60 h 97"/>
                <a:gd name="T34" fmla="*/ 22 w 98"/>
                <a:gd name="T35" fmla="*/ 50 h 97"/>
                <a:gd name="T36" fmla="*/ 27 w 98"/>
                <a:gd name="T37" fmla="*/ 46 h 97"/>
                <a:gd name="T38" fmla="*/ 52 w 98"/>
                <a:gd name="T39" fmla="*/ 40 h 97"/>
                <a:gd name="T40" fmla="*/ 53 w 98"/>
                <a:gd name="T41" fmla="*/ 32 h 97"/>
                <a:gd name="T42" fmla="*/ 53 w 98"/>
                <a:gd name="T43" fmla="*/ 24 h 97"/>
                <a:gd name="T44" fmla="*/ 60 w 98"/>
                <a:gd name="T45" fmla="*/ 12 h 97"/>
                <a:gd name="T46" fmla="*/ 46 w 98"/>
                <a:gd name="T47" fmla="*/ 14 h 97"/>
                <a:gd name="T48" fmla="*/ 20 w 98"/>
                <a:gd name="T49" fmla="*/ 27 h 97"/>
                <a:gd name="T50" fmla="*/ 12 w 98"/>
                <a:gd name="T51" fmla="*/ 28 h 97"/>
                <a:gd name="T52" fmla="*/ 5 w 98"/>
                <a:gd name="T53"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97">
                  <a:moveTo>
                    <a:pt x="5" y="15"/>
                  </a:moveTo>
                  <a:cubicBezTo>
                    <a:pt x="5" y="15"/>
                    <a:pt x="7" y="18"/>
                    <a:pt x="14" y="15"/>
                  </a:cubicBezTo>
                  <a:cubicBezTo>
                    <a:pt x="20" y="13"/>
                    <a:pt x="42" y="4"/>
                    <a:pt x="48" y="3"/>
                  </a:cubicBezTo>
                  <a:cubicBezTo>
                    <a:pt x="54" y="2"/>
                    <a:pt x="64" y="2"/>
                    <a:pt x="68" y="1"/>
                  </a:cubicBezTo>
                  <a:cubicBezTo>
                    <a:pt x="71" y="0"/>
                    <a:pt x="77" y="5"/>
                    <a:pt x="78" y="8"/>
                  </a:cubicBezTo>
                  <a:cubicBezTo>
                    <a:pt x="78" y="12"/>
                    <a:pt x="63" y="25"/>
                    <a:pt x="63" y="25"/>
                  </a:cubicBezTo>
                  <a:cubicBezTo>
                    <a:pt x="63" y="25"/>
                    <a:pt x="60" y="29"/>
                    <a:pt x="67" y="35"/>
                  </a:cubicBezTo>
                  <a:cubicBezTo>
                    <a:pt x="86" y="31"/>
                    <a:pt x="86" y="31"/>
                    <a:pt x="86" y="31"/>
                  </a:cubicBezTo>
                  <a:cubicBezTo>
                    <a:pt x="86" y="31"/>
                    <a:pt x="98" y="36"/>
                    <a:pt x="93" y="44"/>
                  </a:cubicBezTo>
                  <a:cubicBezTo>
                    <a:pt x="93" y="44"/>
                    <a:pt x="86" y="43"/>
                    <a:pt x="83" y="43"/>
                  </a:cubicBezTo>
                  <a:cubicBezTo>
                    <a:pt x="80" y="44"/>
                    <a:pt x="73" y="46"/>
                    <a:pt x="73" y="46"/>
                  </a:cubicBezTo>
                  <a:cubicBezTo>
                    <a:pt x="73" y="46"/>
                    <a:pt x="74" y="69"/>
                    <a:pt x="71" y="80"/>
                  </a:cubicBezTo>
                  <a:cubicBezTo>
                    <a:pt x="67" y="91"/>
                    <a:pt x="74" y="97"/>
                    <a:pt x="52" y="84"/>
                  </a:cubicBezTo>
                  <a:cubicBezTo>
                    <a:pt x="52" y="84"/>
                    <a:pt x="44" y="74"/>
                    <a:pt x="43" y="62"/>
                  </a:cubicBezTo>
                  <a:cubicBezTo>
                    <a:pt x="43" y="62"/>
                    <a:pt x="47" y="75"/>
                    <a:pt x="57" y="73"/>
                  </a:cubicBezTo>
                  <a:cubicBezTo>
                    <a:pt x="66" y="71"/>
                    <a:pt x="63" y="47"/>
                    <a:pt x="63" y="47"/>
                  </a:cubicBezTo>
                  <a:cubicBezTo>
                    <a:pt x="63" y="47"/>
                    <a:pt x="36" y="57"/>
                    <a:pt x="33" y="60"/>
                  </a:cubicBezTo>
                  <a:cubicBezTo>
                    <a:pt x="33" y="60"/>
                    <a:pt x="26" y="62"/>
                    <a:pt x="22" y="50"/>
                  </a:cubicBezTo>
                  <a:cubicBezTo>
                    <a:pt x="22" y="50"/>
                    <a:pt x="25" y="40"/>
                    <a:pt x="27" y="46"/>
                  </a:cubicBezTo>
                  <a:cubicBezTo>
                    <a:pt x="27" y="46"/>
                    <a:pt x="28" y="51"/>
                    <a:pt x="52" y="40"/>
                  </a:cubicBezTo>
                  <a:cubicBezTo>
                    <a:pt x="52" y="40"/>
                    <a:pt x="64" y="39"/>
                    <a:pt x="53" y="32"/>
                  </a:cubicBezTo>
                  <a:cubicBezTo>
                    <a:pt x="46" y="28"/>
                    <a:pt x="53" y="25"/>
                    <a:pt x="53" y="24"/>
                  </a:cubicBezTo>
                  <a:cubicBezTo>
                    <a:pt x="53" y="22"/>
                    <a:pt x="61" y="13"/>
                    <a:pt x="60" y="12"/>
                  </a:cubicBezTo>
                  <a:cubicBezTo>
                    <a:pt x="60" y="11"/>
                    <a:pt x="50" y="12"/>
                    <a:pt x="46" y="14"/>
                  </a:cubicBezTo>
                  <a:cubicBezTo>
                    <a:pt x="41" y="16"/>
                    <a:pt x="21" y="25"/>
                    <a:pt x="20" y="27"/>
                  </a:cubicBezTo>
                  <a:cubicBezTo>
                    <a:pt x="19" y="29"/>
                    <a:pt x="16" y="29"/>
                    <a:pt x="12" y="28"/>
                  </a:cubicBezTo>
                  <a:cubicBezTo>
                    <a:pt x="8" y="27"/>
                    <a:pt x="0" y="23"/>
                    <a:pt x="5" y="15"/>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2" name="PA-任意多边形 84">
              <a:extLst>
                <a:ext uri="{FF2B5EF4-FFF2-40B4-BE49-F238E27FC236}">
                  <a16:creationId xmlns:a16="http://schemas.microsoft.com/office/drawing/2014/main" id="{66B386CC-A6F3-4F34-8AE5-5C5CC19D254F}"/>
                </a:ext>
              </a:extLst>
            </p:cNvPr>
            <p:cNvSpPr>
              <a:spLocks noEditPoints="1"/>
            </p:cNvSpPr>
            <p:nvPr>
              <p:custDataLst>
                <p:tags r:id="rId57"/>
              </p:custDataLst>
            </p:nvPr>
          </p:nvSpPr>
          <p:spPr bwMode="auto">
            <a:xfrm>
              <a:off x="2493963" y="1731963"/>
              <a:ext cx="157163" cy="165100"/>
            </a:xfrm>
            <a:custGeom>
              <a:avLst/>
              <a:gdLst>
                <a:gd name="T0" fmla="*/ 50 w 102"/>
                <a:gd name="T1" fmla="*/ 7 h 107"/>
                <a:gd name="T2" fmla="*/ 56 w 102"/>
                <a:gd name="T3" fmla="*/ 8 h 107"/>
                <a:gd name="T4" fmla="*/ 47 w 102"/>
                <a:gd name="T5" fmla="*/ 20 h 107"/>
                <a:gd name="T6" fmla="*/ 22 w 102"/>
                <a:gd name="T7" fmla="*/ 18 h 107"/>
                <a:gd name="T8" fmla="*/ 15 w 102"/>
                <a:gd name="T9" fmla="*/ 12 h 107"/>
                <a:gd name="T10" fmla="*/ 50 w 102"/>
                <a:gd name="T11" fmla="*/ 7 h 107"/>
                <a:gd name="T12" fmla="*/ 1 w 102"/>
                <a:gd name="T13" fmla="*/ 42 h 107"/>
                <a:gd name="T14" fmla="*/ 6 w 102"/>
                <a:gd name="T15" fmla="*/ 44 h 107"/>
                <a:gd name="T16" fmla="*/ 13 w 102"/>
                <a:gd name="T17" fmla="*/ 42 h 107"/>
                <a:gd name="T18" fmla="*/ 32 w 102"/>
                <a:gd name="T19" fmla="*/ 40 h 107"/>
                <a:gd name="T20" fmla="*/ 35 w 102"/>
                <a:gd name="T21" fmla="*/ 45 h 107"/>
                <a:gd name="T22" fmla="*/ 33 w 102"/>
                <a:gd name="T23" fmla="*/ 49 h 107"/>
                <a:gd name="T24" fmla="*/ 25 w 102"/>
                <a:gd name="T25" fmla="*/ 54 h 107"/>
                <a:gd name="T26" fmla="*/ 24 w 102"/>
                <a:gd name="T27" fmla="*/ 53 h 107"/>
                <a:gd name="T28" fmla="*/ 27 w 102"/>
                <a:gd name="T29" fmla="*/ 51 h 107"/>
                <a:gd name="T30" fmla="*/ 29 w 102"/>
                <a:gd name="T31" fmla="*/ 46 h 107"/>
                <a:gd name="T32" fmla="*/ 23 w 102"/>
                <a:gd name="T33" fmla="*/ 45 h 107"/>
                <a:gd name="T34" fmla="*/ 8 w 102"/>
                <a:gd name="T35" fmla="*/ 56 h 107"/>
                <a:gd name="T36" fmla="*/ 6 w 102"/>
                <a:gd name="T37" fmla="*/ 64 h 107"/>
                <a:gd name="T38" fmla="*/ 23 w 102"/>
                <a:gd name="T39" fmla="*/ 63 h 107"/>
                <a:gd name="T40" fmla="*/ 27 w 102"/>
                <a:gd name="T41" fmla="*/ 65 h 107"/>
                <a:gd name="T42" fmla="*/ 26 w 102"/>
                <a:gd name="T43" fmla="*/ 74 h 107"/>
                <a:gd name="T44" fmla="*/ 35 w 102"/>
                <a:gd name="T45" fmla="*/ 73 h 107"/>
                <a:gd name="T46" fmla="*/ 40 w 102"/>
                <a:gd name="T47" fmla="*/ 57 h 107"/>
                <a:gd name="T48" fmla="*/ 51 w 102"/>
                <a:gd name="T49" fmla="*/ 47 h 107"/>
                <a:gd name="T50" fmla="*/ 47 w 102"/>
                <a:gd name="T51" fmla="*/ 45 h 107"/>
                <a:gd name="T52" fmla="*/ 44 w 102"/>
                <a:gd name="T53" fmla="*/ 44 h 107"/>
                <a:gd name="T54" fmla="*/ 52 w 102"/>
                <a:gd name="T55" fmla="*/ 41 h 107"/>
                <a:gd name="T56" fmla="*/ 60 w 102"/>
                <a:gd name="T57" fmla="*/ 49 h 107"/>
                <a:gd name="T58" fmla="*/ 60 w 102"/>
                <a:gd name="T59" fmla="*/ 55 h 107"/>
                <a:gd name="T60" fmla="*/ 52 w 102"/>
                <a:gd name="T61" fmla="*/ 56 h 107"/>
                <a:gd name="T62" fmla="*/ 50 w 102"/>
                <a:gd name="T63" fmla="*/ 64 h 107"/>
                <a:gd name="T64" fmla="*/ 60 w 102"/>
                <a:gd name="T65" fmla="*/ 67 h 107"/>
                <a:gd name="T66" fmla="*/ 66 w 102"/>
                <a:gd name="T67" fmla="*/ 66 h 107"/>
                <a:gd name="T68" fmla="*/ 59 w 102"/>
                <a:gd name="T69" fmla="*/ 99 h 107"/>
                <a:gd name="T70" fmla="*/ 66 w 102"/>
                <a:gd name="T71" fmla="*/ 107 h 107"/>
                <a:gd name="T72" fmla="*/ 75 w 102"/>
                <a:gd name="T73" fmla="*/ 65 h 107"/>
                <a:gd name="T74" fmla="*/ 85 w 102"/>
                <a:gd name="T75" fmla="*/ 63 h 107"/>
                <a:gd name="T76" fmla="*/ 98 w 102"/>
                <a:gd name="T77" fmla="*/ 63 h 107"/>
                <a:gd name="T78" fmla="*/ 92 w 102"/>
                <a:gd name="T79" fmla="*/ 53 h 107"/>
                <a:gd name="T80" fmla="*/ 77 w 102"/>
                <a:gd name="T81" fmla="*/ 52 h 107"/>
                <a:gd name="T82" fmla="*/ 84 w 102"/>
                <a:gd name="T83" fmla="*/ 28 h 107"/>
                <a:gd name="T84" fmla="*/ 86 w 102"/>
                <a:gd name="T85" fmla="*/ 15 h 107"/>
                <a:gd name="T86" fmla="*/ 78 w 102"/>
                <a:gd name="T87" fmla="*/ 6 h 107"/>
                <a:gd name="T88" fmla="*/ 78 w 102"/>
                <a:gd name="T89" fmla="*/ 15 h 107"/>
                <a:gd name="T90" fmla="*/ 75 w 102"/>
                <a:gd name="T91" fmla="*/ 32 h 107"/>
                <a:gd name="T92" fmla="*/ 66 w 102"/>
                <a:gd name="T93" fmla="*/ 25 h 107"/>
                <a:gd name="T94" fmla="*/ 62 w 102"/>
                <a:gd name="T95" fmla="*/ 27 h 107"/>
                <a:gd name="T96" fmla="*/ 72 w 102"/>
                <a:gd name="T97" fmla="*/ 40 h 107"/>
                <a:gd name="T98" fmla="*/ 70 w 102"/>
                <a:gd name="T99" fmla="*/ 51 h 107"/>
                <a:gd name="T100" fmla="*/ 68 w 102"/>
                <a:gd name="T101" fmla="*/ 50 h 107"/>
                <a:gd name="T102" fmla="*/ 61 w 102"/>
                <a:gd name="T103" fmla="*/ 42 h 107"/>
                <a:gd name="T104" fmla="*/ 49 w 102"/>
                <a:gd name="T105" fmla="*/ 30 h 107"/>
                <a:gd name="T106" fmla="*/ 43 w 102"/>
                <a:gd name="T107" fmla="*/ 25 h 107"/>
                <a:gd name="T108" fmla="*/ 38 w 102"/>
                <a:gd name="T109" fmla="*/ 33 h 107"/>
                <a:gd name="T110" fmla="*/ 24 w 102"/>
                <a:gd name="T111" fmla="*/ 36 h 107"/>
                <a:gd name="T112" fmla="*/ 10 w 102"/>
                <a:gd name="T113" fmla="*/ 37 h 107"/>
                <a:gd name="T114" fmla="*/ 0 w 102"/>
                <a:gd name="T115" fmla="*/ 34 h 107"/>
                <a:gd name="T116" fmla="*/ 1 w 102"/>
                <a:gd name="T117" fmla="*/ 4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107">
                  <a:moveTo>
                    <a:pt x="50" y="7"/>
                  </a:moveTo>
                  <a:cubicBezTo>
                    <a:pt x="50" y="7"/>
                    <a:pt x="55" y="0"/>
                    <a:pt x="56" y="8"/>
                  </a:cubicBezTo>
                  <a:cubicBezTo>
                    <a:pt x="57" y="16"/>
                    <a:pt x="51" y="19"/>
                    <a:pt x="47" y="20"/>
                  </a:cubicBezTo>
                  <a:cubicBezTo>
                    <a:pt x="42" y="20"/>
                    <a:pt x="27" y="19"/>
                    <a:pt x="22" y="18"/>
                  </a:cubicBezTo>
                  <a:cubicBezTo>
                    <a:pt x="17" y="17"/>
                    <a:pt x="16" y="14"/>
                    <a:pt x="15" y="12"/>
                  </a:cubicBezTo>
                  <a:cubicBezTo>
                    <a:pt x="15" y="12"/>
                    <a:pt x="42" y="14"/>
                    <a:pt x="50" y="7"/>
                  </a:cubicBezTo>
                  <a:close/>
                  <a:moveTo>
                    <a:pt x="1" y="42"/>
                  </a:moveTo>
                  <a:cubicBezTo>
                    <a:pt x="2" y="45"/>
                    <a:pt x="5" y="45"/>
                    <a:pt x="6" y="44"/>
                  </a:cubicBezTo>
                  <a:cubicBezTo>
                    <a:pt x="7" y="44"/>
                    <a:pt x="7" y="44"/>
                    <a:pt x="13" y="42"/>
                  </a:cubicBezTo>
                  <a:cubicBezTo>
                    <a:pt x="19" y="39"/>
                    <a:pt x="27" y="41"/>
                    <a:pt x="32" y="40"/>
                  </a:cubicBezTo>
                  <a:cubicBezTo>
                    <a:pt x="37" y="39"/>
                    <a:pt x="35" y="43"/>
                    <a:pt x="35" y="45"/>
                  </a:cubicBezTo>
                  <a:cubicBezTo>
                    <a:pt x="35" y="46"/>
                    <a:pt x="33" y="49"/>
                    <a:pt x="33" y="49"/>
                  </a:cubicBezTo>
                  <a:cubicBezTo>
                    <a:pt x="33" y="49"/>
                    <a:pt x="30" y="53"/>
                    <a:pt x="25" y="54"/>
                  </a:cubicBezTo>
                  <a:cubicBezTo>
                    <a:pt x="20" y="56"/>
                    <a:pt x="24" y="53"/>
                    <a:pt x="24" y="53"/>
                  </a:cubicBezTo>
                  <a:cubicBezTo>
                    <a:pt x="24" y="53"/>
                    <a:pt x="27" y="51"/>
                    <a:pt x="27" y="51"/>
                  </a:cubicBezTo>
                  <a:cubicBezTo>
                    <a:pt x="28" y="51"/>
                    <a:pt x="32" y="49"/>
                    <a:pt x="29" y="46"/>
                  </a:cubicBezTo>
                  <a:cubicBezTo>
                    <a:pt x="27" y="43"/>
                    <a:pt x="23" y="45"/>
                    <a:pt x="23" y="45"/>
                  </a:cubicBezTo>
                  <a:cubicBezTo>
                    <a:pt x="23" y="45"/>
                    <a:pt x="9" y="55"/>
                    <a:pt x="8" y="56"/>
                  </a:cubicBezTo>
                  <a:cubicBezTo>
                    <a:pt x="6" y="57"/>
                    <a:pt x="2" y="58"/>
                    <a:pt x="6" y="64"/>
                  </a:cubicBezTo>
                  <a:cubicBezTo>
                    <a:pt x="10" y="70"/>
                    <a:pt x="17" y="65"/>
                    <a:pt x="23" y="63"/>
                  </a:cubicBezTo>
                  <a:cubicBezTo>
                    <a:pt x="29" y="60"/>
                    <a:pt x="27" y="65"/>
                    <a:pt x="27" y="65"/>
                  </a:cubicBezTo>
                  <a:cubicBezTo>
                    <a:pt x="26" y="74"/>
                    <a:pt x="26" y="74"/>
                    <a:pt x="26" y="74"/>
                  </a:cubicBezTo>
                  <a:cubicBezTo>
                    <a:pt x="30" y="89"/>
                    <a:pt x="35" y="73"/>
                    <a:pt x="35" y="73"/>
                  </a:cubicBezTo>
                  <a:cubicBezTo>
                    <a:pt x="35" y="73"/>
                    <a:pt x="39" y="57"/>
                    <a:pt x="40" y="57"/>
                  </a:cubicBezTo>
                  <a:cubicBezTo>
                    <a:pt x="41" y="56"/>
                    <a:pt x="50" y="51"/>
                    <a:pt x="51" y="47"/>
                  </a:cubicBezTo>
                  <a:cubicBezTo>
                    <a:pt x="52" y="42"/>
                    <a:pt x="47" y="45"/>
                    <a:pt x="47" y="45"/>
                  </a:cubicBezTo>
                  <a:cubicBezTo>
                    <a:pt x="45" y="46"/>
                    <a:pt x="44" y="44"/>
                    <a:pt x="44" y="44"/>
                  </a:cubicBezTo>
                  <a:cubicBezTo>
                    <a:pt x="47" y="36"/>
                    <a:pt x="50" y="40"/>
                    <a:pt x="52" y="41"/>
                  </a:cubicBezTo>
                  <a:cubicBezTo>
                    <a:pt x="53" y="42"/>
                    <a:pt x="57" y="47"/>
                    <a:pt x="60" y="49"/>
                  </a:cubicBezTo>
                  <a:cubicBezTo>
                    <a:pt x="62" y="51"/>
                    <a:pt x="64" y="54"/>
                    <a:pt x="60" y="55"/>
                  </a:cubicBezTo>
                  <a:cubicBezTo>
                    <a:pt x="57" y="57"/>
                    <a:pt x="52" y="56"/>
                    <a:pt x="52" y="56"/>
                  </a:cubicBezTo>
                  <a:cubicBezTo>
                    <a:pt x="43" y="53"/>
                    <a:pt x="48" y="61"/>
                    <a:pt x="50" y="64"/>
                  </a:cubicBezTo>
                  <a:cubicBezTo>
                    <a:pt x="52" y="67"/>
                    <a:pt x="59" y="68"/>
                    <a:pt x="60" y="67"/>
                  </a:cubicBezTo>
                  <a:cubicBezTo>
                    <a:pt x="62" y="65"/>
                    <a:pt x="66" y="66"/>
                    <a:pt x="66" y="66"/>
                  </a:cubicBezTo>
                  <a:cubicBezTo>
                    <a:pt x="59" y="99"/>
                    <a:pt x="59" y="99"/>
                    <a:pt x="59" y="99"/>
                  </a:cubicBezTo>
                  <a:cubicBezTo>
                    <a:pt x="60" y="107"/>
                    <a:pt x="66" y="107"/>
                    <a:pt x="66" y="107"/>
                  </a:cubicBezTo>
                  <a:cubicBezTo>
                    <a:pt x="75" y="65"/>
                    <a:pt x="75" y="65"/>
                    <a:pt x="75" y="65"/>
                  </a:cubicBezTo>
                  <a:cubicBezTo>
                    <a:pt x="79" y="61"/>
                    <a:pt x="82" y="62"/>
                    <a:pt x="85" y="63"/>
                  </a:cubicBezTo>
                  <a:cubicBezTo>
                    <a:pt x="88" y="63"/>
                    <a:pt x="93" y="64"/>
                    <a:pt x="98" y="63"/>
                  </a:cubicBezTo>
                  <a:cubicBezTo>
                    <a:pt x="102" y="62"/>
                    <a:pt x="97" y="55"/>
                    <a:pt x="92" y="53"/>
                  </a:cubicBezTo>
                  <a:cubicBezTo>
                    <a:pt x="88" y="52"/>
                    <a:pt x="77" y="52"/>
                    <a:pt x="77" y="52"/>
                  </a:cubicBezTo>
                  <a:cubicBezTo>
                    <a:pt x="77" y="49"/>
                    <a:pt x="83" y="30"/>
                    <a:pt x="84" y="28"/>
                  </a:cubicBezTo>
                  <a:cubicBezTo>
                    <a:pt x="85" y="27"/>
                    <a:pt x="88" y="19"/>
                    <a:pt x="86" y="15"/>
                  </a:cubicBezTo>
                  <a:cubicBezTo>
                    <a:pt x="84" y="10"/>
                    <a:pt x="78" y="6"/>
                    <a:pt x="78" y="6"/>
                  </a:cubicBezTo>
                  <a:cubicBezTo>
                    <a:pt x="78" y="6"/>
                    <a:pt x="78" y="12"/>
                    <a:pt x="78" y="15"/>
                  </a:cubicBezTo>
                  <a:cubicBezTo>
                    <a:pt x="79" y="18"/>
                    <a:pt x="77" y="32"/>
                    <a:pt x="75" y="32"/>
                  </a:cubicBezTo>
                  <a:cubicBezTo>
                    <a:pt x="74" y="32"/>
                    <a:pt x="69" y="26"/>
                    <a:pt x="66" y="25"/>
                  </a:cubicBezTo>
                  <a:cubicBezTo>
                    <a:pt x="64" y="24"/>
                    <a:pt x="61" y="24"/>
                    <a:pt x="62" y="27"/>
                  </a:cubicBezTo>
                  <a:cubicBezTo>
                    <a:pt x="62" y="29"/>
                    <a:pt x="72" y="40"/>
                    <a:pt x="72" y="40"/>
                  </a:cubicBezTo>
                  <a:cubicBezTo>
                    <a:pt x="70" y="51"/>
                    <a:pt x="70" y="51"/>
                    <a:pt x="70" y="51"/>
                  </a:cubicBezTo>
                  <a:cubicBezTo>
                    <a:pt x="70" y="51"/>
                    <a:pt x="68" y="51"/>
                    <a:pt x="68" y="50"/>
                  </a:cubicBezTo>
                  <a:cubicBezTo>
                    <a:pt x="68" y="48"/>
                    <a:pt x="62" y="43"/>
                    <a:pt x="61" y="42"/>
                  </a:cubicBezTo>
                  <a:cubicBezTo>
                    <a:pt x="59" y="42"/>
                    <a:pt x="51" y="34"/>
                    <a:pt x="49" y="30"/>
                  </a:cubicBezTo>
                  <a:cubicBezTo>
                    <a:pt x="47" y="26"/>
                    <a:pt x="43" y="25"/>
                    <a:pt x="43" y="25"/>
                  </a:cubicBezTo>
                  <a:cubicBezTo>
                    <a:pt x="43" y="25"/>
                    <a:pt x="42" y="30"/>
                    <a:pt x="38" y="33"/>
                  </a:cubicBezTo>
                  <a:cubicBezTo>
                    <a:pt x="35" y="37"/>
                    <a:pt x="27" y="36"/>
                    <a:pt x="24" y="36"/>
                  </a:cubicBezTo>
                  <a:cubicBezTo>
                    <a:pt x="20" y="36"/>
                    <a:pt x="14" y="37"/>
                    <a:pt x="10" y="37"/>
                  </a:cubicBezTo>
                  <a:cubicBezTo>
                    <a:pt x="6" y="37"/>
                    <a:pt x="0" y="34"/>
                    <a:pt x="0" y="34"/>
                  </a:cubicBezTo>
                  <a:cubicBezTo>
                    <a:pt x="0" y="34"/>
                    <a:pt x="0" y="40"/>
                    <a:pt x="1" y="4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3" name="PA-任意多边形 85">
              <a:extLst>
                <a:ext uri="{FF2B5EF4-FFF2-40B4-BE49-F238E27FC236}">
                  <a16:creationId xmlns:a16="http://schemas.microsoft.com/office/drawing/2014/main" id="{7FCC9AF0-12DE-46A6-B3D7-AAB73230FEA1}"/>
                </a:ext>
              </a:extLst>
            </p:cNvPr>
            <p:cNvSpPr>
              <a:spLocks/>
            </p:cNvSpPr>
            <p:nvPr>
              <p:custDataLst>
                <p:tags r:id="rId58"/>
              </p:custDataLst>
            </p:nvPr>
          </p:nvSpPr>
          <p:spPr bwMode="auto">
            <a:xfrm>
              <a:off x="2687638" y="1824038"/>
              <a:ext cx="130175" cy="106363"/>
            </a:xfrm>
            <a:custGeom>
              <a:avLst/>
              <a:gdLst>
                <a:gd name="T0" fmla="*/ 22 w 85"/>
                <a:gd name="T1" fmla="*/ 0 h 69"/>
                <a:gd name="T2" fmla="*/ 35 w 85"/>
                <a:gd name="T3" fmla="*/ 10 h 69"/>
                <a:gd name="T4" fmla="*/ 47 w 85"/>
                <a:gd name="T5" fmla="*/ 16 h 69"/>
                <a:gd name="T6" fmla="*/ 60 w 85"/>
                <a:gd name="T7" fmla="*/ 16 h 69"/>
                <a:gd name="T8" fmla="*/ 80 w 85"/>
                <a:gd name="T9" fmla="*/ 14 h 69"/>
                <a:gd name="T10" fmla="*/ 77 w 85"/>
                <a:gd name="T11" fmla="*/ 19 h 69"/>
                <a:gd name="T12" fmla="*/ 66 w 85"/>
                <a:gd name="T13" fmla="*/ 22 h 69"/>
                <a:gd name="T14" fmla="*/ 68 w 85"/>
                <a:gd name="T15" fmla="*/ 26 h 69"/>
                <a:gd name="T16" fmla="*/ 57 w 85"/>
                <a:gd name="T17" fmla="*/ 26 h 69"/>
                <a:gd name="T18" fmla="*/ 50 w 85"/>
                <a:gd name="T19" fmla="*/ 31 h 69"/>
                <a:gd name="T20" fmla="*/ 53 w 85"/>
                <a:gd name="T21" fmla="*/ 37 h 69"/>
                <a:gd name="T22" fmla="*/ 51 w 85"/>
                <a:gd name="T23" fmla="*/ 42 h 69"/>
                <a:gd name="T24" fmla="*/ 37 w 85"/>
                <a:gd name="T25" fmla="*/ 43 h 69"/>
                <a:gd name="T26" fmla="*/ 12 w 85"/>
                <a:gd name="T27" fmla="*/ 69 h 69"/>
                <a:gd name="T28" fmla="*/ 6 w 85"/>
                <a:gd name="T29" fmla="*/ 65 h 69"/>
                <a:gd name="T30" fmla="*/ 9 w 85"/>
                <a:gd name="T31" fmla="*/ 46 h 69"/>
                <a:gd name="T32" fmla="*/ 11 w 85"/>
                <a:gd name="T33" fmla="*/ 34 h 69"/>
                <a:gd name="T34" fmla="*/ 38 w 85"/>
                <a:gd name="T35" fmla="*/ 31 h 69"/>
                <a:gd name="T36" fmla="*/ 49 w 85"/>
                <a:gd name="T37" fmla="*/ 23 h 69"/>
                <a:gd name="T38" fmla="*/ 37 w 85"/>
                <a:gd name="T39" fmla="*/ 16 h 69"/>
                <a:gd name="T40" fmla="*/ 22 w 85"/>
                <a:gd name="T4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69">
                  <a:moveTo>
                    <a:pt x="22" y="0"/>
                  </a:moveTo>
                  <a:cubicBezTo>
                    <a:pt x="22" y="0"/>
                    <a:pt x="30" y="8"/>
                    <a:pt x="35" y="10"/>
                  </a:cubicBezTo>
                  <a:cubicBezTo>
                    <a:pt x="41" y="12"/>
                    <a:pt x="44" y="13"/>
                    <a:pt x="47" y="16"/>
                  </a:cubicBezTo>
                  <a:cubicBezTo>
                    <a:pt x="51" y="18"/>
                    <a:pt x="53" y="19"/>
                    <a:pt x="60" y="16"/>
                  </a:cubicBezTo>
                  <a:cubicBezTo>
                    <a:pt x="67" y="14"/>
                    <a:pt x="75" y="10"/>
                    <a:pt x="80" y="14"/>
                  </a:cubicBezTo>
                  <a:cubicBezTo>
                    <a:pt x="85" y="19"/>
                    <a:pt x="80" y="21"/>
                    <a:pt x="77" y="19"/>
                  </a:cubicBezTo>
                  <a:cubicBezTo>
                    <a:pt x="74" y="17"/>
                    <a:pt x="67" y="20"/>
                    <a:pt x="66" y="22"/>
                  </a:cubicBezTo>
                  <a:cubicBezTo>
                    <a:pt x="64" y="25"/>
                    <a:pt x="70" y="26"/>
                    <a:pt x="68" y="26"/>
                  </a:cubicBezTo>
                  <a:cubicBezTo>
                    <a:pt x="66" y="26"/>
                    <a:pt x="61" y="26"/>
                    <a:pt x="57" y="26"/>
                  </a:cubicBezTo>
                  <a:cubicBezTo>
                    <a:pt x="53" y="26"/>
                    <a:pt x="50" y="31"/>
                    <a:pt x="50" y="31"/>
                  </a:cubicBezTo>
                  <a:cubicBezTo>
                    <a:pt x="50" y="31"/>
                    <a:pt x="55" y="35"/>
                    <a:pt x="53" y="37"/>
                  </a:cubicBezTo>
                  <a:cubicBezTo>
                    <a:pt x="52" y="39"/>
                    <a:pt x="51" y="42"/>
                    <a:pt x="51" y="42"/>
                  </a:cubicBezTo>
                  <a:cubicBezTo>
                    <a:pt x="51" y="42"/>
                    <a:pt x="41" y="40"/>
                    <a:pt x="37" y="43"/>
                  </a:cubicBezTo>
                  <a:cubicBezTo>
                    <a:pt x="33" y="45"/>
                    <a:pt x="12" y="69"/>
                    <a:pt x="12" y="69"/>
                  </a:cubicBezTo>
                  <a:cubicBezTo>
                    <a:pt x="12" y="69"/>
                    <a:pt x="7" y="69"/>
                    <a:pt x="6" y="65"/>
                  </a:cubicBezTo>
                  <a:cubicBezTo>
                    <a:pt x="5" y="60"/>
                    <a:pt x="9" y="46"/>
                    <a:pt x="9" y="46"/>
                  </a:cubicBezTo>
                  <a:cubicBezTo>
                    <a:pt x="9" y="46"/>
                    <a:pt x="0" y="37"/>
                    <a:pt x="11" y="34"/>
                  </a:cubicBezTo>
                  <a:cubicBezTo>
                    <a:pt x="11" y="34"/>
                    <a:pt x="36" y="32"/>
                    <a:pt x="38" y="31"/>
                  </a:cubicBezTo>
                  <a:cubicBezTo>
                    <a:pt x="40" y="31"/>
                    <a:pt x="49" y="24"/>
                    <a:pt x="49" y="23"/>
                  </a:cubicBezTo>
                  <a:cubicBezTo>
                    <a:pt x="49" y="23"/>
                    <a:pt x="44" y="17"/>
                    <a:pt x="37" y="16"/>
                  </a:cubicBezTo>
                  <a:cubicBezTo>
                    <a:pt x="30" y="15"/>
                    <a:pt x="24" y="9"/>
                    <a:pt x="22"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4" name="PA-任意多边形 86">
              <a:extLst>
                <a:ext uri="{FF2B5EF4-FFF2-40B4-BE49-F238E27FC236}">
                  <a16:creationId xmlns:a16="http://schemas.microsoft.com/office/drawing/2014/main" id="{027C0986-0C29-43EC-8F01-3A0C83373D85}"/>
                </a:ext>
              </a:extLst>
            </p:cNvPr>
            <p:cNvSpPr>
              <a:spLocks/>
            </p:cNvSpPr>
            <p:nvPr>
              <p:custDataLst>
                <p:tags r:id="rId59"/>
              </p:custDataLst>
            </p:nvPr>
          </p:nvSpPr>
          <p:spPr bwMode="auto">
            <a:xfrm>
              <a:off x="2705101" y="1884363"/>
              <a:ext cx="28575" cy="30163"/>
            </a:xfrm>
            <a:custGeom>
              <a:avLst/>
              <a:gdLst>
                <a:gd name="T0" fmla="*/ 19 w 19"/>
                <a:gd name="T1" fmla="*/ 2 h 20"/>
                <a:gd name="T2" fmla="*/ 4 w 19"/>
                <a:gd name="T3" fmla="*/ 19 h 20"/>
                <a:gd name="T4" fmla="*/ 1 w 19"/>
                <a:gd name="T5" fmla="*/ 15 h 20"/>
                <a:gd name="T6" fmla="*/ 2 w 19"/>
                <a:gd name="T7" fmla="*/ 7 h 20"/>
                <a:gd name="T8" fmla="*/ 19 w 19"/>
                <a:gd name="T9" fmla="*/ 2 h 20"/>
              </a:gdLst>
              <a:ahLst/>
              <a:cxnLst>
                <a:cxn ang="0">
                  <a:pos x="T0" y="T1"/>
                </a:cxn>
                <a:cxn ang="0">
                  <a:pos x="T2" y="T3"/>
                </a:cxn>
                <a:cxn ang="0">
                  <a:pos x="T4" y="T5"/>
                </a:cxn>
                <a:cxn ang="0">
                  <a:pos x="T6" y="T7"/>
                </a:cxn>
                <a:cxn ang="0">
                  <a:pos x="T8" y="T9"/>
                </a:cxn>
              </a:cxnLst>
              <a:rect l="0" t="0" r="r" b="b"/>
              <a:pathLst>
                <a:path w="19" h="20">
                  <a:moveTo>
                    <a:pt x="19" y="2"/>
                  </a:moveTo>
                  <a:cubicBezTo>
                    <a:pt x="19" y="2"/>
                    <a:pt x="6" y="17"/>
                    <a:pt x="4" y="19"/>
                  </a:cubicBezTo>
                  <a:cubicBezTo>
                    <a:pt x="2" y="20"/>
                    <a:pt x="0" y="18"/>
                    <a:pt x="1" y="15"/>
                  </a:cubicBezTo>
                  <a:cubicBezTo>
                    <a:pt x="1" y="11"/>
                    <a:pt x="1" y="8"/>
                    <a:pt x="2" y="7"/>
                  </a:cubicBezTo>
                  <a:cubicBezTo>
                    <a:pt x="2" y="7"/>
                    <a:pt x="17" y="0"/>
                    <a:pt x="19" y="2"/>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5" name="PA-任意多边形 87">
              <a:extLst>
                <a:ext uri="{FF2B5EF4-FFF2-40B4-BE49-F238E27FC236}">
                  <a16:creationId xmlns:a16="http://schemas.microsoft.com/office/drawing/2014/main" id="{5C0F7C8E-A200-406E-A7F4-83C73C2378C0}"/>
                </a:ext>
              </a:extLst>
            </p:cNvPr>
            <p:cNvSpPr>
              <a:spLocks noEditPoints="1"/>
            </p:cNvSpPr>
            <p:nvPr>
              <p:custDataLst>
                <p:tags r:id="rId60"/>
              </p:custDataLst>
            </p:nvPr>
          </p:nvSpPr>
          <p:spPr bwMode="auto">
            <a:xfrm>
              <a:off x="2738438" y="1863726"/>
              <a:ext cx="104775" cy="128588"/>
            </a:xfrm>
            <a:custGeom>
              <a:avLst/>
              <a:gdLst>
                <a:gd name="T0" fmla="*/ 44 w 68"/>
                <a:gd name="T1" fmla="*/ 65 h 83"/>
                <a:gd name="T2" fmla="*/ 37 w 68"/>
                <a:gd name="T3" fmla="*/ 51 h 83"/>
                <a:gd name="T4" fmla="*/ 46 w 68"/>
                <a:gd name="T5" fmla="*/ 41 h 83"/>
                <a:gd name="T6" fmla="*/ 44 w 68"/>
                <a:gd name="T7" fmla="*/ 27 h 83"/>
                <a:gd name="T8" fmla="*/ 52 w 68"/>
                <a:gd name="T9" fmla="*/ 25 h 83"/>
                <a:gd name="T10" fmla="*/ 65 w 68"/>
                <a:gd name="T11" fmla="*/ 26 h 83"/>
                <a:gd name="T12" fmla="*/ 59 w 68"/>
                <a:gd name="T13" fmla="*/ 14 h 83"/>
                <a:gd name="T14" fmla="*/ 64 w 68"/>
                <a:gd name="T15" fmla="*/ 10 h 83"/>
                <a:gd name="T16" fmla="*/ 62 w 68"/>
                <a:gd name="T17" fmla="*/ 0 h 83"/>
                <a:gd name="T18" fmla="*/ 50 w 68"/>
                <a:gd name="T19" fmla="*/ 11 h 83"/>
                <a:gd name="T20" fmla="*/ 34 w 68"/>
                <a:gd name="T21" fmla="*/ 8 h 83"/>
                <a:gd name="T22" fmla="*/ 29 w 68"/>
                <a:gd name="T23" fmla="*/ 11 h 83"/>
                <a:gd name="T24" fmla="*/ 35 w 68"/>
                <a:gd name="T25" fmla="*/ 18 h 83"/>
                <a:gd name="T26" fmla="*/ 36 w 68"/>
                <a:gd name="T27" fmla="*/ 22 h 83"/>
                <a:gd name="T28" fmla="*/ 31 w 68"/>
                <a:gd name="T29" fmla="*/ 24 h 83"/>
                <a:gd name="T30" fmla="*/ 27 w 68"/>
                <a:gd name="T31" fmla="*/ 23 h 83"/>
                <a:gd name="T32" fmla="*/ 25 w 68"/>
                <a:gd name="T33" fmla="*/ 13 h 83"/>
                <a:gd name="T34" fmla="*/ 19 w 68"/>
                <a:gd name="T35" fmla="*/ 19 h 83"/>
                <a:gd name="T36" fmla="*/ 15 w 68"/>
                <a:gd name="T37" fmla="*/ 22 h 83"/>
                <a:gd name="T38" fmla="*/ 19 w 68"/>
                <a:gd name="T39" fmla="*/ 22 h 83"/>
                <a:gd name="T40" fmla="*/ 24 w 68"/>
                <a:gd name="T41" fmla="*/ 38 h 83"/>
                <a:gd name="T42" fmla="*/ 19 w 68"/>
                <a:gd name="T43" fmla="*/ 44 h 83"/>
                <a:gd name="T44" fmla="*/ 9 w 68"/>
                <a:gd name="T45" fmla="*/ 36 h 83"/>
                <a:gd name="T46" fmla="*/ 6 w 68"/>
                <a:gd name="T47" fmla="*/ 28 h 83"/>
                <a:gd name="T48" fmla="*/ 13 w 68"/>
                <a:gd name="T49" fmla="*/ 53 h 83"/>
                <a:gd name="T50" fmla="*/ 30 w 68"/>
                <a:gd name="T51" fmla="*/ 57 h 83"/>
                <a:gd name="T52" fmla="*/ 39 w 68"/>
                <a:gd name="T53" fmla="*/ 77 h 83"/>
                <a:gd name="T54" fmla="*/ 44 w 68"/>
                <a:gd name="T55" fmla="*/ 81 h 83"/>
                <a:gd name="T56" fmla="*/ 44 w 68"/>
                <a:gd name="T57" fmla="*/ 65 h 83"/>
                <a:gd name="T58" fmla="*/ 32 w 68"/>
                <a:gd name="T59" fmla="*/ 40 h 83"/>
                <a:gd name="T60" fmla="*/ 32 w 68"/>
                <a:gd name="T61" fmla="*/ 34 h 83"/>
                <a:gd name="T62" fmla="*/ 38 w 68"/>
                <a:gd name="T63" fmla="*/ 39 h 83"/>
                <a:gd name="T64" fmla="*/ 32 w 68"/>
                <a:gd name="T65" fmla="*/ 4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83">
                  <a:moveTo>
                    <a:pt x="44" y="65"/>
                  </a:moveTo>
                  <a:cubicBezTo>
                    <a:pt x="42" y="57"/>
                    <a:pt x="35" y="52"/>
                    <a:pt x="37" y="51"/>
                  </a:cubicBezTo>
                  <a:cubicBezTo>
                    <a:pt x="38" y="50"/>
                    <a:pt x="44" y="46"/>
                    <a:pt x="46" y="41"/>
                  </a:cubicBezTo>
                  <a:cubicBezTo>
                    <a:pt x="48" y="36"/>
                    <a:pt x="44" y="27"/>
                    <a:pt x="44" y="27"/>
                  </a:cubicBezTo>
                  <a:cubicBezTo>
                    <a:pt x="44" y="27"/>
                    <a:pt x="47" y="24"/>
                    <a:pt x="52" y="25"/>
                  </a:cubicBezTo>
                  <a:cubicBezTo>
                    <a:pt x="57" y="26"/>
                    <a:pt x="63" y="30"/>
                    <a:pt x="65" y="26"/>
                  </a:cubicBezTo>
                  <a:cubicBezTo>
                    <a:pt x="68" y="23"/>
                    <a:pt x="59" y="15"/>
                    <a:pt x="59" y="14"/>
                  </a:cubicBezTo>
                  <a:cubicBezTo>
                    <a:pt x="60" y="13"/>
                    <a:pt x="61" y="13"/>
                    <a:pt x="64" y="10"/>
                  </a:cubicBezTo>
                  <a:cubicBezTo>
                    <a:pt x="67" y="7"/>
                    <a:pt x="62" y="0"/>
                    <a:pt x="62" y="0"/>
                  </a:cubicBezTo>
                  <a:cubicBezTo>
                    <a:pt x="62" y="0"/>
                    <a:pt x="53" y="10"/>
                    <a:pt x="50" y="11"/>
                  </a:cubicBezTo>
                  <a:cubicBezTo>
                    <a:pt x="47" y="12"/>
                    <a:pt x="41" y="12"/>
                    <a:pt x="34" y="8"/>
                  </a:cubicBezTo>
                  <a:cubicBezTo>
                    <a:pt x="28" y="5"/>
                    <a:pt x="29" y="9"/>
                    <a:pt x="29" y="11"/>
                  </a:cubicBezTo>
                  <a:cubicBezTo>
                    <a:pt x="29" y="13"/>
                    <a:pt x="33" y="19"/>
                    <a:pt x="35" y="18"/>
                  </a:cubicBezTo>
                  <a:cubicBezTo>
                    <a:pt x="38" y="18"/>
                    <a:pt x="37" y="21"/>
                    <a:pt x="36" y="22"/>
                  </a:cubicBezTo>
                  <a:cubicBezTo>
                    <a:pt x="36" y="23"/>
                    <a:pt x="32" y="23"/>
                    <a:pt x="31" y="24"/>
                  </a:cubicBezTo>
                  <a:cubicBezTo>
                    <a:pt x="30" y="26"/>
                    <a:pt x="27" y="31"/>
                    <a:pt x="27" y="23"/>
                  </a:cubicBezTo>
                  <a:cubicBezTo>
                    <a:pt x="27" y="16"/>
                    <a:pt x="25" y="13"/>
                    <a:pt x="25" y="13"/>
                  </a:cubicBezTo>
                  <a:cubicBezTo>
                    <a:pt x="25" y="13"/>
                    <a:pt x="20" y="18"/>
                    <a:pt x="19" y="19"/>
                  </a:cubicBezTo>
                  <a:cubicBezTo>
                    <a:pt x="18" y="20"/>
                    <a:pt x="15" y="22"/>
                    <a:pt x="15" y="22"/>
                  </a:cubicBezTo>
                  <a:cubicBezTo>
                    <a:pt x="18" y="21"/>
                    <a:pt x="19" y="22"/>
                    <a:pt x="19" y="22"/>
                  </a:cubicBezTo>
                  <a:cubicBezTo>
                    <a:pt x="19" y="22"/>
                    <a:pt x="23" y="30"/>
                    <a:pt x="24" y="38"/>
                  </a:cubicBezTo>
                  <a:cubicBezTo>
                    <a:pt x="25" y="46"/>
                    <a:pt x="19" y="44"/>
                    <a:pt x="19" y="44"/>
                  </a:cubicBezTo>
                  <a:cubicBezTo>
                    <a:pt x="19" y="44"/>
                    <a:pt x="11" y="40"/>
                    <a:pt x="9" y="36"/>
                  </a:cubicBezTo>
                  <a:cubicBezTo>
                    <a:pt x="6" y="31"/>
                    <a:pt x="6" y="28"/>
                    <a:pt x="6" y="28"/>
                  </a:cubicBezTo>
                  <a:cubicBezTo>
                    <a:pt x="0" y="40"/>
                    <a:pt x="10" y="52"/>
                    <a:pt x="13" y="53"/>
                  </a:cubicBezTo>
                  <a:cubicBezTo>
                    <a:pt x="15" y="54"/>
                    <a:pt x="30" y="53"/>
                    <a:pt x="30" y="57"/>
                  </a:cubicBezTo>
                  <a:cubicBezTo>
                    <a:pt x="30" y="61"/>
                    <a:pt x="39" y="77"/>
                    <a:pt x="39" y="77"/>
                  </a:cubicBezTo>
                  <a:cubicBezTo>
                    <a:pt x="39" y="77"/>
                    <a:pt x="40" y="83"/>
                    <a:pt x="44" y="81"/>
                  </a:cubicBezTo>
                  <a:cubicBezTo>
                    <a:pt x="51" y="79"/>
                    <a:pt x="44" y="65"/>
                    <a:pt x="44" y="65"/>
                  </a:cubicBezTo>
                  <a:close/>
                  <a:moveTo>
                    <a:pt x="32" y="40"/>
                  </a:moveTo>
                  <a:cubicBezTo>
                    <a:pt x="31" y="38"/>
                    <a:pt x="31" y="35"/>
                    <a:pt x="32" y="34"/>
                  </a:cubicBezTo>
                  <a:cubicBezTo>
                    <a:pt x="32" y="34"/>
                    <a:pt x="40" y="36"/>
                    <a:pt x="38" y="39"/>
                  </a:cubicBezTo>
                  <a:cubicBezTo>
                    <a:pt x="35" y="43"/>
                    <a:pt x="33" y="41"/>
                    <a:pt x="32" y="4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6" name="PA-任意多边形 88">
              <a:extLst>
                <a:ext uri="{FF2B5EF4-FFF2-40B4-BE49-F238E27FC236}">
                  <a16:creationId xmlns:a16="http://schemas.microsoft.com/office/drawing/2014/main" id="{553CD85C-BC76-4083-885F-52DCE8770271}"/>
                </a:ext>
              </a:extLst>
            </p:cNvPr>
            <p:cNvSpPr>
              <a:spLocks/>
            </p:cNvSpPr>
            <p:nvPr>
              <p:custDataLst>
                <p:tags r:id="rId61"/>
              </p:custDataLst>
            </p:nvPr>
          </p:nvSpPr>
          <p:spPr bwMode="auto">
            <a:xfrm>
              <a:off x="2843213" y="1989138"/>
              <a:ext cx="152400" cy="147638"/>
            </a:xfrm>
            <a:custGeom>
              <a:avLst/>
              <a:gdLst>
                <a:gd name="T0" fmla="*/ 54 w 99"/>
                <a:gd name="T1" fmla="*/ 0 h 96"/>
                <a:gd name="T2" fmla="*/ 59 w 99"/>
                <a:gd name="T3" fmla="*/ 10 h 96"/>
                <a:gd name="T4" fmla="*/ 68 w 99"/>
                <a:gd name="T5" fmla="*/ 20 h 96"/>
                <a:gd name="T6" fmla="*/ 83 w 99"/>
                <a:gd name="T7" fmla="*/ 19 h 96"/>
                <a:gd name="T8" fmla="*/ 92 w 99"/>
                <a:gd name="T9" fmla="*/ 16 h 96"/>
                <a:gd name="T10" fmla="*/ 94 w 99"/>
                <a:gd name="T11" fmla="*/ 9 h 96"/>
                <a:gd name="T12" fmla="*/ 98 w 99"/>
                <a:gd name="T13" fmla="*/ 20 h 96"/>
                <a:gd name="T14" fmla="*/ 87 w 99"/>
                <a:gd name="T15" fmla="*/ 31 h 96"/>
                <a:gd name="T16" fmla="*/ 78 w 99"/>
                <a:gd name="T17" fmla="*/ 33 h 96"/>
                <a:gd name="T18" fmla="*/ 83 w 99"/>
                <a:gd name="T19" fmla="*/ 53 h 96"/>
                <a:gd name="T20" fmla="*/ 72 w 99"/>
                <a:gd name="T21" fmla="*/ 55 h 96"/>
                <a:gd name="T22" fmla="*/ 65 w 99"/>
                <a:gd name="T23" fmla="*/ 45 h 96"/>
                <a:gd name="T24" fmla="*/ 56 w 99"/>
                <a:gd name="T25" fmla="*/ 48 h 96"/>
                <a:gd name="T26" fmla="*/ 54 w 99"/>
                <a:gd name="T27" fmla="*/ 74 h 96"/>
                <a:gd name="T28" fmla="*/ 50 w 99"/>
                <a:gd name="T29" fmla="*/ 95 h 96"/>
                <a:gd name="T30" fmla="*/ 42 w 99"/>
                <a:gd name="T31" fmla="*/ 75 h 96"/>
                <a:gd name="T32" fmla="*/ 46 w 99"/>
                <a:gd name="T33" fmla="*/ 41 h 96"/>
                <a:gd name="T34" fmla="*/ 18 w 99"/>
                <a:gd name="T35" fmla="*/ 46 h 96"/>
                <a:gd name="T36" fmla="*/ 8 w 99"/>
                <a:gd name="T37" fmla="*/ 20 h 96"/>
                <a:gd name="T38" fmla="*/ 24 w 99"/>
                <a:gd name="T39" fmla="*/ 11 h 96"/>
                <a:gd name="T40" fmla="*/ 34 w 99"/>
                <a:gd name="T41" fmla="*/ 27 h 96"/>
                <a:gd name="T42" fmla="*/ 47 w 99"/>
                <a:gd name="T43" fmla="*/ 23 h 96"/>
                <a:gd name="T44" fmla="*/ 54 w 99"/>
                <a:gd name="T4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96">
                  <a:moveTo>
                    <a:pt x="54" y="0"/>
                  </a:moveTo>
                  <a:cubicBezTo>
                    <a:pt x="54" y="0"/>
                    <a:pt x="57" y="8"/>
                    <a:pt x="59" y="10"/>
                  </a:cubicBezTo>
                  <a:cubicBezTo>
                    <a:pt x="61" y="12"/>
                    <a:pt x="67" y="19"/>
                    <a:pt x="68" y="20"/>
                  </a:cubicBezTo>
                  <a:cubicBezTo>
                    <a:pt x="70" y="20"/>
                    <a:pt x="81" y="20"/>
                    <a:pt x="83" y="19"/>
                  </a:cubicBezTo>
                  <a:cubicBezTo>
                    <a:pt x="85" y="18"/>
                    <a:pt x="90" y="19"/>
                    <a:pt x="92" y="16"/>
                  </a:cubicBezTo>
                  <a:cubicBezTo>
                    <a:pt x="93" y="14"/>
                    <a:pt x="94" y="9"/>
                    <a:pt x="94" y="9"/>
                  </a:cubicBezTo>
                  <a:cubicBezTo>
                    <a:pt x="94" y="9"/>
                    <a:pt x="99" y="13"/>
                    <a:pt x="98" y="20"/>
                  </a:cubicBezTo>
                  <a:cubicBezTo>
                    <a:pt x="98" y="26"/>
                    <a:pt x="92" y="30"/>
                    <a:pt x="87" y="31"/>
                  </a:cubicBezTo>
                  <a:cubicBezTo>
                    <a:pt x="82" y="33"/>
                    <a:pt x="78" y="33"/>
                    <a:pt x="78" y="33"/>
                  </a:cubicBezTo>
                  <a:cubicBezTo>
                    <a:pt x="78" y="33"/>
                    <a:pt x="87" y="44"/>
                    <a:pt x="83" y="53"/>
                  </a:cubicBezTo>
                  <a:cubicBezTo>
                    <a:pt x="78" y="61"/>
                    <a:pt x="74" y="60"/>
                    <a:pt x="72" y="55"/>
                  </a:cubicBezTo>
                  <a:cubicBezTo>
                    <a:pt x="70" y="51"/>
                    <a:pt x="66" y="47"/>
                    <a:pt x="65" y="45"/>
                  </a:cubicBezTo>
                  <a:cubicBezTo>
                    <a:pt x="64" y="44"/>
                    <a:pt x="58" y="37"/>
                    <a:pt x="56" y="48"/>
                  </a:cubicBezTo>
                  <a:cubicBezTo>
                    <a:pt x="53" y="59"/>
                    <a:pt x="52" y="68"/>
                    <a:pt x="54" y="74"/>
                  </a:cubicBezTo>
                  <a:cubicBezTo>
                    <a:pt x="55" y="80"/>
                    <a:pt x="58" y="94"/>
                    <a:pt x="50" y="95"/>
                  </a:cubicBezTo>
                  <a:cubicBezTo>
                    <a:pt x="42" y="96"/>
                    <a:pt x="41" y="83"/>
                    <a:pt x="42" y="75"/>
                  </a:cubicBezTo>
                  <a:cubicBezTo>
                    <a:pt x="42" y="67"/>
                    <a:pt x="46" y="44"/>
                    <a:pt x="46" y="41"/>
                  </a:cubicBezTo>
                  <a:cubicBezTo>
                    <a:pt x="46" y="41"/>
                    <a:pt x="25" y="49"/>
                    <a:pt x="18" y="46"/>
                  </a:cubicBezTo>
                  <a:cubicBezTo>
                    <a:pt x="11" y="44"/>
                    <a:pt x="0" y="32"/>
                    <a:pt x="8" y="20"/>
                  </a:cubicBezTo>
                  <a:cubicBezTo>
                    <a:pt x="18" y="9"/>
                    <a:pt x="24" y="11"/>
                    <a:pt x="24" y="11"/>
                  </a:cubicBezTo>
                  <a:cubicBezTo>
                    <a:pt x="24" y="11"/>
                    <a:pt x="26" y="27"/>
                    <a:pt x="34" y="27"/>
                  </a:cubicBezTo>
                  <a:cubicBezTo>
                    <a:pt x="42" y="26"/>
                    <a:pt x="47" y="23"/>
                    <a:pt x="47" y="23"/>
                  </a:cubicBezTo>
                  <a:cubicBezTo>
                    <a:pt x="47" y="23"/>
                    <a:pt x="40" y="13"/>
                    <a:pt x="54"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7" name="PA-任意多边形 89">
              <a:extLst>
                <a:ext uri="{FF2B5EF4-FFF2-40B4-BE49-F238E27FC236}">
                  <a16:creationId xmlns:a16="http://schemas.microsoft.com/office/drawing/2014/main" id="{3A8FC69F-BF1B-496A-911B-31CEBC89B07D}"/>
                </a:ext>
              </a:extLst>
            </p:cNvPr>
            <p:cNvSpPr>
              <a:spLocks/>
            </p:cNvSpPr>
            <p:nvPr>
              <p:custDataLst>
                <p:tags r:id="rId62"/>
              </p:custDataLst>
            </p:nvPr>
          </p:nvSpPr>
          <p:spPr bwMode="auto">
            <a:xfrm>
              <a:off x="2951163" y="2163763"/>
              <a:ext cx="146050" cy="139700"/>
            </a:xfrm>
            <a:custGeom>
              <a:avLst/>
              <a:gdLst>
                <a:gd name="T0" fmla="*/ 58 w 95"/>
                <a:gd name="T1" fmla="*/ 6 h 90"/>
                <a:gd name="T2" fmla="*/ 15 w 95"/>
                <a:gd name="T3" fmla="*/ 2 h 90"/>
                <a:gd name="T4" fmla="*/ 8 w 95"/>
                <a:gd name="T5" fmla="*/ 0 h 90"/>
                <a:gd name="T6" fmla="*/ 3 w 95"/>
                <a:gd name="T7" fmla="*/ 9 h 90"/>
                <a:gd name="T8" fmla="*/ 8 w 95"/>
                <a:gd name="T9" fmla="*/ 11 h 90"/>
                <a:gd name="T10" fmla="*/ 37 w 95"/>
                <a:gd name="T11" fmla="*/ 11 h 90"/>
                <a:gd name="T12" fmla="*/ 57 w 95"/>
                <a:gd name="T13" fmla="*/ 45 h 90"/>
                <a:gd name="T14" fmla="*/ 61 w 95"/>
                <a:gd name="T15" fmla="*/ 64 h 90"/>
                <a:gd name="T16" fmla="*/ 53 w 95"/>
                <a:gd name="T17" fmla="*/ 66 h 90"/>
                <a:gd name="T18" fmla="*/ 48 w 95"/>
                <a:gd name="T19" fmla="*/ 76 h 90"/>
                <a:gd name="T20" fmla="*/ 63 w 95"/>
                <a:gd name="T21" fmla="*/ 81 h 90"/>
                <a:gd name="T22" fmla="*/ 70 w 95"/>
                <a:gd name="T23" fmla="*/ 68 h 90"/>
                <a:gd name="T24" fmla="*/ 66 w 95"/>
                <a:gd name="T25" fmla="*/ 47 h 90"/>
                <a:gd name="T26" fmla="*/ 86 w 95"/>
                <a:gd name="T27" fmla="*/ 55 h 90"/>
                <a:gd name="T28" fmla="*/ 89 w 95"/>
                <a:gd name="T29" fmla="*/ 39 h 90"/>
                <a:gd name="T30" fmla="*/ 82 w 95"/>
                <a:gd name="T31" fmla="*/ 34 h 90"/>
                <a:gd name="T32" fmla="*/ 74 w 95"/>
                <a:gd name="T33" fmla="*/ 19 h 90"/>
                <a:gd name="T34" fmla="*/ 76 w 95"/>
                <a:gd name="T35" fmla="*/ 14 h 90"/>
                <a:gd name="T36" fmla="*/ 66 w 95"/>
                <a:gd name="T37" fmla="*/ 17 h 90"/>
                <a:gd name="T38" fmla="*/ 69 w 95"/>
                <a:gd name="T39" fmla="*/ 24 h 90"/>
                <a:gd name="T40" fmla="*/ 75 w 95"/>
                <a:gd name="T41" fmla="*/ 30 h 90"/>
                <a:gd name="T42" fmla="*/ 75 w 95"/>
                <a:gd name="T43" fmla="*/ 38 h 90"/>
                <a:gd name="T44" fmla="*/ 84 w 95"/>
                <a:gd name="T45" fmla="*/ 39 h 90"/>
                <a:gd name="T46" fmla="*/ 88 w 95"/>
                <a:gd name="T47" fmla="*/ 45 h 90"/>
                <a:gd name="T48" fmla="*/ 77 w 95"/>
                <a:gd name="T49" fmla="*/ 42 h 90"/>
                <a:gd name="T50" fmla="*/ 55 w 95"/>
                <a:gd name="T51" fmla="*/ 28 h 90"/>
                <a:gd name="T52" fmla="*/ 47 w 95"/>
                <a:gd name="T53" fmla="*/ 12 h 90"/>
                <a:gd name="T54" fmla="*/ 58 w 95"/>
                <a:gd name="T55"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90">
                  <a:moveTo>
                    <a:pt x="58" y="6"/>
                  </a:moveTo>
                  <a:cubicBezTo>
                    <a:pt x="58" y="6"/>
                    <a:pt x="20" y="3"/>
                    <a:pt x="15" y="2"/>
                  </a:cubicBezTo>
                  <a:cubicBezTo>
                    <a:pt x="10" y="1"/>
                    <a:pt x="8" y="0"/>
                    <a:pt x="8" y="0"/>
                  </a:cubicBezTo>
                  <a:cubicBezTo>
                    <a:pt x="8" y="0"/>
                    <a:pt x="3" y="1"/>
                    <a:pt x="3" y="9"/>
                  </a:cubicBezTo>
                  <a:cubicBezTo>
                    <a:pt x="3" y="9"/>
                    <a:pt x="0" y="11"/>
                    <a:pt x="8" y="11"/>
                  </a:cubicBezTo>
                  <a:cubicBezTo>
                    <a:pt x="16" y="10"/>
                    <a:pt x="36" y="10"/>
                    <a:pt x="37" y="11"/>
                  </a:cubicBezTo>
                  <a:cubicBezTo>
                    <a:pt x="38" y="12"/>
                    <a:pt x="56" y="41"/>
                    <a:pt x="57" y="45"/>
                  </a:cubicBezTo>
                  <a:cubicBezTo>
                    <a:pt x="59" y="48"/>
                    <a:pt x="62" y="60"/>
                    <a:pt x="61" y="64"/>
                  </a:cubicBezTo>
                  <a:cubicBezTo>
                    <a:pt x="59" y="68"/>
                    <a:pt x="54" y="69"/>
                    <a:pt x="53" y="66"/>
                  </a:cubicBezTo>
                  <a:cubicBezTo>
                    <a:pt x="53" y="66"/>
                    <a:pt x="44" y="66"/>
                    <a:pt x="48" y="76"/>
                  </a:cubicBezTo>
                  <a:cubicBezTo>
                    <a:pt x="51" y="85"/>
                    <a:pt x="56" y="90"/>
                    <a:pt x="63" y="81"/>
                  </a:cubicBezTo>
                  <a:cubicBezTo>
                    <a:pt x="70" y="72"/>
                    <a:pt x="70" y="68"/>
                    <a:pt x="70" y="68"/>
                  </a:cubicBezTo>
                  <a:cubicBezTo>
                    <a:pt x="66" y="47"/>
                    <a:pt x="66" y="47"/>
                    <a:pt x="66" y="47"/>
                  </a:cubicBezTo>
                  <a:cubicBezTo>
                    <a:pt x="66" y="47"/>
                    <a:pt x="81" y="56"/>
                    <a:pt x="86" y="55"/>
                  </a:cubicBezTo>
                  <a:cubicBezTo>
                    <a:pt x="91" y="55"/>
                    <a:pt x="95" y="47"/>
                    <a:pt x="89" y="39"/>
                  </a:cubicBezTo>
                  <a:cubicBezTo>
                    <a:pt x="82" y="34"/>
                    <a:pt x="82" y="34"/>
                    <a:pt x="82" y="34"/>
                  </a:cubicBezTo>
                  <a:cubicBezTo>
                    <a:pt x="82" y="34"/>
                    <a:pt x="85" y="28"/>
                    <a:pt x="74" y="19"/>
                  </a:cubicBezTo>
                  <a:cubicBezTo>
                    <a:pt x="74" y="19"/>
                    <a:pt x="74" y="15"/>
                    <a:pt x="76" y="14"/>
                  </a:cubicBezTo>
                  <a:cubicBezTo>
                    <a:pt x="76" y="14"/>
                    <a:pt x="69" y="12"/>
                    <a:pt x="66" y="17"/>
                  </a:cubicBezTo>
                  <a:cubicBezTo>
                    <a:pt x="62" y="23"/>
                    <a:pt x="66" y="25"/>
                    <a:pt x="69" y="24"/>
                  </a:cubicBezTo>
                  <a:cubicBezTo>
                    <a:pt x="73" y="23"/>
                    <a:pt x="83" y="26"/>
                    <a:pt x="75" y="30"/>
                  </a:cubicBezTo>
                  <a:cubicBezTo>
                    <a:pt x="75" y="38"/>
                    <a:pt x="75" y="38"/>
                    <a:pt x="75" y="38"/>
                  </a:cubicBezTo>
                  <a:cubicBezTo>
                    <a:pt x="75" y="38"/>
                    <a:pt x="82" y="38"/>
                    <a:pt x="84" y="39"/>
                  </a:cubicBezTo>
                  <a:cubicBezTo>
                    <a:pt x="86" y="41"/>
                    <a:pt x="89" y="43"/>
                    <a:pt x="88" y="45"/>
                  </a:cubicBezTo>
                  <a:cubicBezTo>
                    <a:pt x="87" y="47"/>
                    <a:pt x="83" y="45"/>
                    <a:pt x="77" y="42"/>
                  </a:cubicBezTo>
                  <a:cubicBezTo>
                    <a:pt x="72" y="39"/>
                    <a:pt x="59" y="33"/>
                    <a:pt x="55" y="28"/>
                  </a:cubicBezTo>
                  <a:cubicBezTo>
                    <a:pt x="51" y="22"/>
                    <a:pt x="47" y="12"/>
                    <a:pt x="47" y="12"/>
                  </a:cubicBezTo>
                  <a:cubicBezTo>
                    <a:pt x="47" y="12"/>
                    <a:pt x="57" y="15"/>
                    <a:pt x="58" y="6"/>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sp>
          <p:nvSpPr>
            <p:cNvPr id="98" name="PA-任意多边形 90">
              <a:extLst>
                <a:ext uri="{FF2B5EF4-FFF2-40B4-BE49-F238E27FC236}">
                  <a16:creationId xmlns:a16="http://schemas.microsoft.com/office/drawing/2014/main" id="{855BF24E-2CF8-48F7-979A-3D3396CD6534}"/>
                </a:ext>
              </a:extLst>
            </p:cNvPr>
            <p:cNvSpPr>
              <a:spLocks/>
            </p:cNvSpPr>
            <p:nvPr>
              <p:custDataLst>
                <p:tags r:id="rId63"/>
              </p:custDataLst>
            </p:nvPr>
          </p:nvSpPr>
          <p:spPr bwMode="auto">
            <a:xfrm>
              <a:off x="2917826" y="2203451"/>
              <a:ext cx="117475" cy="85725"/>
            </a:xfrm>
            <a:custGeom>
              <a:avLst/>
              <a:gdLst>
                <a:gd name="T0" fmla="*/ 60 w 76"/>
                <a:gd name="T1" fmla="*/ 0 h 56"/>
                <a:gd name="T2" fmla="*/ 60 w 76"/>
                <a:gd name="T3" fmla="*/ 3 h 56"/>
                <a:gd name="T4" fmla="*/ 63 w 76"/>
                <a:gd name="T5" fmla="*/ 9 h 56"/>
                <a:gd name="T6" fmla="*/ 71 w 76"/>
                <a:gd name="T7" fmla="*/ 23 h 56"/>
                <a:gd name="T8" fmla="*/ 71 w 76"/>
                <a:gd name="T9" fmla="*/ 36 h 56"/>
                <a:gd name="T10" fmla="*/ 60 w 76"/>
                <a:gd name="T11" fmla="*/ 34 h 56"/>
                <a:gd name="T12" fmla="*/ 56 w 76"/>
                <a:gd name="T13" fmla="*/ 34 h 56"/>
                <a:gd name="T14" fmla="*/ 56 w 76"/>
                <a:gd name="T15" fmla="*/ 52 h 56"/>
                <a:gd name="T16" fmla="*/ 47 w 76"/>
                <a:gd name="T17" fmla="*/ 54 h 56"/>
                <a:gd name="T18" fmla="*/ 45 w 76"/>
                <a:gd name="T19" fmla="*/ 40 h 56"/>
                <a:gd name="T20" fmla="*/ 41 w 76"/>
                <a:gd name="T21" fmla="*/ 38 h 56"/>
                <a:gd name="T22" fmla="*/ 5 w 76"/>
                <a:gd name="T23" fmla="*/ 36 h 56"/>
                <a:gd name="T24" fmla="*/ 25 w 76"/>
                <a:gd name="T25" fmla="*/ 9 h 56"/>
                <a:gd name="T26" fmla="*/ 21 w 76"/>
                <a:gd name="T27" fmla="*/ 29 h 56"/>
                <a:gd name="T28" fmla="*/ 40 w 76"/>
                <a:gd name="T29" fmla="*/ 30 h 56"/>
                <a:gd name="T30" fmla="*/ 32 w 76"/>
                <a:gd name="T31" fmla="*/ 14 h 56"/>
                <a:gd name="T32" fmla="*/ 41 w 76"/>
                <a:gd name="T33" fmla="*/ 3 h 56"/>
                <a:gd name="T34" fmla="*/ 45 w 76"/>
                <a:gd name="T35" fmla="*/ 10 h 56"/>
                <a:gd name="T36" fmla="*/ 48 w 76"/>
                <a:gd name="T37" fmla="*/ 19 h 56"/>
                <a:gd name="T38" fmla="*/ 50 w 76"/>
                <a:gd name="T39" fmla="*/ 23 h 56"/>
                <a:gd name="T40" fmla="*/ 58 w 76"/>
                <a:gd name="T41" fmla="*/ 22 h 56"/>
                <a:gd name="T42" fmla="*/ 63 w 76"/>
                <a:gd name="T43" fmla="*/ 20 h 56"/>
                <a:gd name="T44" fmla="*/ 53 w 76"/>
                <a:gd name="T45" fmla="*/ 9 h 56"/>
                <a:gd name="T46" fmla="*/ 60 w 76"/>
                <a:gd name="T4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56">
                  <a:moveTo>
                    <a:pt x="60" y="0"/>
                  </a:moveTo>
                  <a:cubicBezTo>
                    <a:pt x="60" y="0"/>
                    <a:pt x="60" y="1"/>
                    <a:pt x="60" y="3"/>
                  </a:cubicBezTo>
                  <a:cubicBezTo>
                    <a:pt x="59" y="5"/>
                    <a:pt x="61" y="8"/>
                    <a:pt x="63" y="9"/>
                  </a:cubicBezTo>
                  <a:cubicBezTo>
                    <a:pt x="64" y="11"/>
                    <a:pt x="70" y="20"/>
                    <a:pt x="71" y="23"/>
                  </a:cubicBezTo>
                  <a:cubicBezTo>
                    <a:pt x="72" y="25"/>
                    <a:pt x="76" y="33"/>
                    <a:pt x="71" y="36"/>
                  </a:cubicBezTo>
                  <a:cubicBezTo>
                    <a:pt x="66" y="40"/>
                    <a:pt x="61" y="35"/>
                    <a:pt x="60" y="34"/>
                  </a:cubicBezTo>
                  <a:cubicBezTo>
                    <a:pt x="58" y="33"/>
                    <a:pt x="56" y="34"/>
                    <a:pt x="56" y="34"/>
                  </a:cubicBezTo>
                  <a:cubicBezTo>
                    <a:pt x="56" y="34"/>
                    <a:pt x="59" y="48"/>
                    <a:pt x="56" y="52"/>
                  </a:cubicBezTo>
                  <a:cubicBezTo>
                    <a:pt x="56" y="52"/>
                    <a:pt x="51" y="56"/>
                    <a:pt x="47" y="54"/>
                  </a:cubicBezTo>
                  <a:cubicBezTo>
                    <a:pt x="43" y="51"/>
                    <a:pt x="46" y="42"/>
                    <a:pt x="45" y="40"/>
                  </a:cubicBezTo>
                  <a:cubicBezTo>
                    <a:pt x="44" y="39"/>
                    <a:pt x="44" y="38"/>
                    <a:pt x="41" y="38"/>
                  </a:cubicBezTo>
                  <a:cubicBezTo>
                    <a:pt x="38" y="39"/>
                    <a:pt x="11" y="44"/>
                    <a:pt x="5" y="36"/>
                  </a:cubicBezTo>
                  <a:cubicBezTo>
                    <a:pt x="0" y="28"/>
                    <a:pt x="16" y="10"/>
                    <a:pt x="25" y="9"/>
                  </a:cubicBezTo>
                  <a:cubicBezTo>
                    <a:pt x="25" y="9"/>
                    <a:pt x="18" y="24"/>
                    <a:pt x="21" y="29"/>
                  </a:cubicBezTo>
                  <a:cubicBezTo>
                    <a:pt x="24" y="34"/>
                    <a:pt x="39" y="30"/>
                    <a:pt x="40" y="30"/>
                  </a:cubicBezTo>
                  <a:cubicBezTo>
                    <a:pt x="41" y="30"/>
                    <a:pt x="32" y="17"/>
                    <a:pt x="32" y="14"/>
                  </a:cubicBezTo>
                  <a:cubicBezTo>
                    <a:pt x="31" y="12"/>
                    <a:pt x="38" y="4"/>
                    <a:pt x="41" y="3"/>
                  </a:cubicBezTo>
                  <a:cubicBezTo>
                    <a:pt x="45" y="2"/>
                    <a:pt x="47" y="6"/>
                    <a:pt x="45" y="10"/>
                  </a:cubicBezTo>
                  <a:cubicBezTo>
                    <a:pt x="44" y="14"/>
                    <a:pt x="48" y="19"/>
                    <a:pt x="48" y="19"/>
                  </a:cubicBezTo>
                  <a:cubicBezTo>
                    <a:pt x="49" y="20"/>
                    <a:pt x="50" y="22"/>
                    <a:pt x="50" y="23"/>
                  </a:cubicBezTo>
                  <a:cubicBezTo>
                    <a:pt x="51" y="23"/>
                    <a:pt x="57" y="22"/>
                    <a:pt x="58" y="22"/>
                  </a:cubicBezTo>
                  <a:cubicBezTo>
                    <a:pt x="58" y="22"/>
                    <a:pt x="72" y="30"/>
                    <a:pt x="63" y="20"/>
                  </a:cubicBezTo>
                  <a:cubicBezTo>
                    <a:pt x="54" y="9"/>
                    <a:pt x="53" y="10"/>
                    <a:pt x="53" y="9"/>
                  </a:cubicBezTo>
                  <a:cubicBezTo>
                    <a:pt x="53" y="8"/>
                    <a:pt x="54" y="2"/>
                    <a:pt x="60" y="0"/>
                  </a:cubicBezTo>
                  <a:close/>
                </a:path>
              </a:pathLst>
            </a:custGeom>
            <a:grpFill/>
            <a:ln w="0">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sym typeface="Arial" panose="020B0604020202020204" pitchFamily="34" charset="0"/>
              </a:endParaRPr>
            </a:p>
          </p:txBody>
        </p:sp>
      </p:grpSp>
      <p:sp>
        <p:nvSpPr>
          <p:cNvPr id="118" name="矩形 259">
            <a:extLst>
              <a:ext uri="{FF2B5EF4-FFF2-40B4-BE49-F238E27FC236}">
                <a16:creationId xmlns:a16="http://schemas.microsoft.com/office/drawing/2014/main" id="{D91EB00F-E61B-4842-BD7C-1FA5DD13DD04}"/>
              </a:ext>
            </a:extLst>
          </p:cNvPr>
          <p:cNvSpPr>
            <a:spLocks noChangeArrowheads="1"/>
          </p:cNvSpPr>
          <p:nvPr/>
        </p:nvSpPr>
        <p:spPr bwMode="auto">
          <a:xfrm>
            <a:off x="2537179" y="2721070"/>
            <a:ext cx="77370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600" b="1" cap="all" spc="300">
                <a:solidFill>
                  <a:schemeClr val="bg1"/>
                </a:solidFill>
                <a:latin typeface="Arial" panose="020B0604020202020204" pitchFamily="34" charset="0"/>
                <a:cs typeface="Arial" panose="020B0604020202020204" pitchFamily="34" charset="0"/>
                <a:sym typeface="Arial" panose="020B0604020202020204" pitchFamily="34" charset="0"/>
              </a:rPr>
              <a:t>谢谢大家！</a:t>
            </a:r>
            <a:endParaRPr lang="en-US" altLang="zh-CN" sz="6600" b="1" cap="all" spc="3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矩形 3">
            <a:extLst>
              <a:ext uri="{FF2B5EF4-FFF2-40B4-BE49-F238E27FC236}">
                <a16:creationId xmlns:a16="http://schemas.microsoft.com/office/drawing/2014/main" id="{6765080F-3875-41D0-AAD4-66E77811B5E8}"/>
              </a:ext>
            </a:extLst>
          </p:cNvPr>
          <p:cNvSpPr/>
          <p:nvPr/>
        </p:nvSpPr>
        <p:spPr>
          <a:xfrm>
            <a:off x="4706272" y="3850489"/>
            <a:ext cx="2982483" cy="584775"/>
          </a:xfrm>
          <a:prstGeom prst="rect">
            <a:avLst/>
          </a:prstGeom>
        </p:spPr>
        <p:txBody>
          <a:bodyPr wrap="none">
            <a:spAutoFit/>
          </a:bodyPr>
          <a:lstStyle/>
          <a:p>
            <a:pPr algn="ctr">
              <a:buNone/>
            </a:pPr>
            <a:r>
              <a:rPr lang="en-US" altLang="zh-CN" sz="3200" cap="all">
                <a:solidFill>
                  <a:srgbClr val="EEAF2B"/>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rPr>
              <a:t>Thank you</a:t>
            </a:r>
            <a:r>
              <a:rPr lang="zh-CN" altLang="en-US" sz="3200" cap="all">
                <a:solidFill>
                  <a:srgbClr val="EEAF2B"/>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rPr>
              <a:t>！</a:t>
            </a:r>
            <a:endParaRPr lang="zh-CN" altLang="en-US" sz="3200" cap="all" dirty="0">
              <a:solidFill>
                <a:srgbClr val="EEAF2B"/>
              </a:solidFill>
              <a:latin typeface="Arial" panose="020B0604020202020204" pitchFamily="34" charset="0"/>
              <a:ea typeface="思源黑体 CN Regular" panose="020B0500000000000000"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4982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wipe(left)">
                                      <p:cBhvr>
                                        <p:cTn id="13" dur="500"/>
                                        <p:tgtEl>
                                          <p:spTgt spid="11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6814DDE-C1EF-4F8B-8115-64E9805FDDFF}"/>
              </a:ext>
            </a:extLst>
          </p:cNvPr>
          <p:cNvGrpSpPr/>
          <p:nvPr/>
        </p:nvGrpSpPr>
        <p:grpSpPr>
          <a:xfrm>
            <a:off x="6173019" y="1071270"/>
            <a:ext cx="2492385" cy="564898"/>
            <a:chOff x="6173019" y="1071270"/>
            <a:chExt cx="2492385" cy="564898"/>
          </a:xfrm>
        </p:grpSpPr>
        <p:sp>
          <p:nvSpPr>
            <p:cNvPr id="6" name="矩形 5">
              <a:extLst>
                <a:ext uri="{FF2B5EF4-FFF2-40B4-BE49-F238E27FC236}">
                  <a16:creationId xmlns:a16="http://schemas.microsoft.com/office/drawing/2014/main" id="{8B727C53-39A8-4D9F-B3CE-042D31F537C4}"/>
                </a:ext>
              </a:extLst>
            </p:cNvPr>
            <p:cNvSpPr/>
            <p:nvPr/>
          </p:nvSpPr>
          <p:spPr>
            <a:xfrm>
              <a:off x="7044446" y="1071270"/>
              <a:ext cx="1620958" cy="564898"/>
            </a:xfrm>
            <a:prstGeom prst="rect">
              <a:avLst/>
            </a:prstGeom>
            <a:effectLst/>
          </p:spPr>
          <p:txBody>
            <a:bodyPr wrap="none">
              <a:spAutoFit/>
            </a:bodyPr>
            <a:lstStyle/>
            <a:p>
              <a:pPr algn="r">
                <a:lnSpc>
                  <a:spcPct val="120000"/>
                </a:lnSpc>
              </a:pPr>
              <a:r>
                <a:rPr lang="zh-CN" altLang="en-US" sz="2800" dirty="0">
                  <a:solidFill>
                    <a:srgbClr val="012CAD"/>
                  </a:solidFill>
                  <a:latin typeface="Arial" panose="020B0604020202020204" pitchFamily="34" charset="0"/>
                  <a:ea typeface="微软雅黑" panose="020B0503020204020204" pitchFamily="34" charset="-122"/>
                  <a:sym typeface="Arial" panose="020B0604020202020204" pitchFamily="34" charset="0"/>
                </a:rPr>
                <a:t>研究背景</a:t>
              </a:r>
              <a:endParaRPr lang="en-US" altLang="zh-CN" sz="2800" dirty="0">
                <a:solidFill>
                  <a:srgbClr val="012CAD"/>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a:extLst>
                <a:ext uri="{FF2B5EF4-FFF2-40B4-BE49-F238E27FC236}">
                  <a16:creationId xmlns:a16="http://schemas.microsoft.com/office/drawing/2014/main" id="{24BB7B7B-98D9-48F0-9C40-DE7DC3B2030F}"/>
                </a:ext>
              </a:extLst>
            </p:cNvPr>
            <p:cNvSpPr/>
            <p:nvPr/>
          </p:nvSpPr>
          <p:spPr>
            <a:xfrm>
              <a:off x="6177747" y="1094333"/>
              <a:ext cx="555041" cy="528636"/>
            </a:xfrm>
            <a:prstGeom prst="rect">
              <a:avLst/>
            </a:prstGeom>
            <a:solidFill>
              <a:srgbClr val="012C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14" name="矩形 13">
              <a:extLst>
                <a:ext uri="{FF2B5EF4-FFF2-40B4-BE49-F238E27FC236}">
                  <a16:creationId xmlns:a16="http://schemas.microsoft.com/office/drawing/2014/main" id="{1505CEFC-EA30-404E-8309-89E570F180A8}"/>
                </a:ext>
              </a:extLst>
            </p:cNvPr>
            <p:cNvSpPr/>
            <p:nvPr/>
          </p:nvSpPr>
          <p:spPr>
            <a:xfrm>
              <a:off x="6173019" y="1127818"/>
              <a:ext cx="527709" cy="461665"/>
            </a:xfrm>
            <a:prstGeom prst="rect">
              <a:avLst/>
            </a:prstGeom>
          </p:spPr>
          <p:txBody>
            <a:bodyPr wrap="none">
              <a:spAutoFit/>
            </a:bodyPr>
            <a:lstStyle/>
            <a:p>
              <a:r>
                <a:rPr lang="en-US" altLang="zh-CN" sz="2400">
                  <a:solidFill>
                    <a:schemeClr val="bg1"/>
                  </a:solidFill>
                  <a:latin typeface="Arial" panose="020B0604020202020204" pitchFamily="34" charset="0"/>
                  <a:ea typeface="思源黑体 CN Heavy" panose="020B0A00000000000000" pitchFamily="34" charset="-122"/>
                  <a:sym typeface="Arial" panose="020B0604020202020204" pitchFamily="34" charset="0"/>
                </a:rPr>
                <a:t>01</a:t>
              </a:r>
              <a:endParaRPr lang="zh-CN" altLang="en-US" sz="24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grpSp>
      <p:grpSp>
        <p:nvGrpSpPr>
          <p:cNvPr id="8" name="组合 7">
            <a:extLst>
              <a:ext uri="{FF2B5EF4-FFF2-40B4-BE49-F238E27FC236}">
                <a16:creationId xmlns:a16="http://schemas.microsoft.com/office/drawing/2014/main" id="{C7780B57-0DCC-4461-B16B-AB6AB26003EF}"/>
              </a:ext>
            </a:extLst>
          </p:cNvPr>
          <p:cNvGrpSpPr/>
          <p:nvPr/>
        </p:nvGrpSpPr>
        <p:grpSpPr>
          <a:xfrm>
            <a:off x="6173019" y="1935854"/>
            <a:ext cx="2529173" cy="564898"/>
            <a:chOff x="6173019" y="1935854"/>
            <a:chExt cx="2529173" cy="564898"/>
          </a:xfrm>
        </p:grpSpPr>
        <p:sp>
          <p:nvSpPr>
            <p:cNvPr id="54" name="矩形 53">
              <a:extLst>
                <a:ext uri="{FF2B5EF4-FFF2-40B4-BE49-F238E27FC236}">
                  <a16:creationId xmlns:a16="http://schemas.microsoft.com/office/drawing/2014/main" id="{8B54B737-0B8B-4366-9F3F-C84AF8C319A7}"/>
                </a:ext>
              </a:extLst>
            </p:cNvPr>
            <p:cNvSpPr/>
            <p:nvPr/>
          </p:nvSpPr>
          <p:spPr>
            <a:xfrm>
              <a:off x="7081234" y="1935854"/>
              <a:ext cx="1620958" cy="564898"/>
            </a:xfrm>
            <a:prstGeom prst="rect">
              <a:avLst/>
            </a:prstGeom>
            <a:effectLst/>
          </p:spPr>
          <p:txBody>
            <a:bodyPr wrap="none">
              <a:spAutoFit/>
            </a:bodyPr>
            <a:lstStyle/>
            <a:p>
              <a:pPr algn="r">
                <a:lnSpc>
                  <a:spcPct val="120000"/>
                </a:lnSpc>
              </a:pPr>
              <a:r>
                <a:rPr lang="zh-CN" altLang="en-US" sz="2800" dirty="0">
                  <a:solidFill>
                    <a:srgbClr val="012CAD"/>
                  </a:solidFill>
                  <a:latin typeface="Arial" panose="020B0604020202020204" pitchFamily="34" charset="0"/>
                  <a:ea typeface="微软雅黑" panose="020B0503020204020204" pitchFamily="34" charset="-122"/>
                  <a:sym typeface="Arial" panose="020B0604020202020204" pitchFamily="34" charset="0"/>
                </a:rPr>
                <a:t>技术简介</a:t>
              </a:r>
              <a:endParaRPr lang="en-US" altLang="zh-CN" sz="2800" dirty="0">
                <a:solidFill>
                  <a:srgbClr val="012CAD"/>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矩形 54">
              <a:extLst>
                <a:ext uri="{FF2B5EF4-FFF2-40B4-BE49-F238E27FC236}">
                  <a16:creationId xmlns:a16="http://schemas.microsoft.com/office/drawing/2014/main" id="{134DD12F-A035-4AAC-9CB9-C27D126FA153}"/>
                </a:ext>
              </a:extLst>
            </p:cNvPr>
            <p:cNvSpPr/>
            <p:nvPr/>
          </p:nvSpPr>
          <p:spPr>
            <a:xfrm>
              <a:off x="6177747" y="1972116"/>
              <a:ext cx="555041" cy="528636"/>
            </a:xfrm>
            <a:prstGeom prst="rect">
              <a:avLst/>
            </a:prstGeom>
            <a:solidFill>
              <a:srgbClr val="012C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56" name="矩形 55">
              <a:extLst>
                <a:ext uri="{FF2B5EF4-FFF2-40B4-BE49-F238E27FC236}">
                  <a16:creationId xmlns:a16="http://schemas.microsoft.com/office/drawing/2014/main" id="{64962B96-D1DE-495F-99ED-3B5ABDC8B20E}"/>
                </a:ext>
              </a:extLst>
            </p:cNvPr>
            <p:cNvSpPr/>
            <p:nvPr/>
          </p:nvSpPr>
          <p:spPr>
            <a:xfrm>
              <a:off x="6173019" y="2005601"/>
              <a:ext cx="527709" cy="461665"/>
            </a:xfrm>
            <a:prstGeom prst="rect">
              <a:avLst/>
            </a:prstGeom>
          </p:spPr>
          <p:txBody>
            <a:bodyPr wrap="none">
              <a:spAutoFit/>
            </a:bodyPr>
            <a:lstStyle/>
            <a:p>
              <a:r>
                <a:rPr lang="en-US" altLang="zh-CN" sz="2400">
                  <a:solidFill>
                    <a:schemeClr val="bg1"/>
                  </a:solidFill>
                  <a:latin typeface="Arial" panose="020B0604020202020204" pitchFamily="34" charset="0"/>
                  <a:ea typeface="思源黑体 CN Heavy" panose="020B0A00000000000000" pitchFamily="34" charset="-122"/>
                  <a:sym typeface="Arial" panose="020B0604020202020204" pitchFamily="34" charset="0"/>
                </a:rPr>
                <a:t>02</a:t>
              </a:r>
              <a:endParaRPr lang="zh-CN" altLang="en-US" sz="24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grpSp>
      <p:grpSp>
        <p:nvGrpSpPr>
          <p:cNvPr id="9" name="组合 8">
            <a:extLst>
              <a:ext uri="{FF2B5EF4-FFF2-40B4-BE49-F238E27FC236}">
                <a16:creationId xmlns:a16="http://schemas.microsoft.com/office/drawing/2014/main" id="{E07AFF11-4705-4A33-B44D-F59887151F51}"/>
              </a:ext>
            </a:extLst>
          </p:cNvPr>
          <p:cNvGrpSpPr/>
          <p:nvPr/>
        </p:nvGrpSpPr>
        <p:grpSpPr>
          <a:xfrm>
            <a:off x="6173019" y="2765721"/>
            <a:ext cx="2529173" cy="564898"/>
            <a:chOff x="6173019" y="2831768"/>
            <a:chExt cx="2529173" cy="564898"/>
          </a:xfrm>
        </p:grpSpPr>
        <p:sp>
          <p:nvSpPr>
            <p:cNvPr id="58" name="矩形 57">
              <a:extLst>
                <a:ext uri="{FF2B5EF4-FFF2-40B4-BE49-F238E27FC236}">
                  <a16:creationId xmlns:a16="http://schemas.microsoft.com/office/drawing/2014/main" id="{BCEC9548-20F5-41A9-8C2E-55793736ED40}"/>
                </a:ext>
              </a:extLst>
            </p:cNvPr>
            <p:cNvSpPr/>
            <p:nvPr/>
          </p:nvSpPr>
          <p:spPr>
            <a:xfrm>
              <a:off x="7081234" y="2831768"/>
              <a:ext cx="1620958" cy="564898"/>
            </a:xfrm>
            <a:prstGeom prst="rect">
              <a:avLst/>
            </a:prstGeom>
            <a:effectLst/>
          </p:spPr>
          <p:txBody>
            <a:bodyPr wrap="none">
              <a:spAutoFit/>
            </a:bodyPr>
            <a:lstStyle/>
            <a:p>
              <a:pPr algn="r">
                <a:lnSpc>
                  <a:spcPct val="120000"/>
                </a:lnSpc>
              </a:pPr>
              <a:r>
                <a:rPr lang="zh-CN" altLang="en-US" sz="2800" dirty="0">
                  <a:solidFill>
                    <a:srgbClr val="012CAD"/>
                  </a:solidFill>
                  <a:latin typeface="Arial" panose="020B0604020202020204" pitchFamily="34" charset="0"/>
                  <a:ea typeface="微软雅黑" panose="020B0503020204020204" pitchFamily="34" charset="-122"/>
                  <a:sym typeface="Arial" panose="020B0604020202020204" pitchFamily="34" charset="0"/>
                </a:rPr>
                <a:t>功能展示</a:t>
              </a:r>
              <a:endParaRPr lang="en-US" altLang="zh-CN" sz="2800" dirty="0">
                <a:solidFill>
                  <a:srgbClr val="012CAD"/>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58">
              <a:extLst>
                <a:ext uri="{FF2B5EF4-FFF2-40B4-BE49-F238E27FC236}">
                  <a16:creationId xmlns:a16="http://schemas.microsoft.com/office/drawing/2014/main" id="{B7EF0EF5-13A9-4AFA-AE68-53FFAED136C3}"/>
                </a:ext>
              </a:extLst>
            </p:cNvPr>
            <p:cNvSpPr/>
            <p:nvPr/>
          </p:nvSpPr>
          <p:spPr>
            <a:xfrm>
              <a:off x="6177747" y="2849899"/>
              <a:ext cx="555041" cy="528636"/>
            </a:xfrm>
            <a:prstGeom prst="rect">
              <a:avLst/>
            </a:prstGeom>
            <a:solidFill>
              <a:srgbClr val="012C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60" name="矩形 59">
              <a:extLst>
                <a:ext uri="{FF2B5EF4-FFF2-40B4-BE49-F238E27FC236}">
                  <a16:creationId xmlns:a16="http://schemas.microsoft.com/office/drawing/2014/main" id="{6AB6A5FB-0903-4CC5-B038-55DB46D1F05A}"/>
                </a:ext>
              </a:extLst>
            </p:cNvPr>
            <p:cNvSpPr/>
            <p:nvPr/>
          </p:nvSpPr>
          <p:spPr>
            <a:xfrm>
              <a:off x="6173019" y="2883384"/>
              <a:ext cx="527709" cy="461665"/>
            </a:xfrm>
            <a:prstGeom prst="rect">
              <a:avLst/>
            </a:prstGeom>
          </p:spPr>
          <p:txBody>
            <a:bodyPr wrap="none">
              <a:spAutoFit/>
            </a:bodyPr>
            <a:lstStyle/>
            <a:p>
              <a:r>
                <a:rPr lang="en-US" altLang="zh-CN" sz="2400">
                  <a:solidFill>
                    <a:schemeClr val="bg1"/>
                  </a:solidFill>
                  <a:latin typeface="Arial" panose="020B0604020202020204" pitchFamily="34" charset="0"/>
                  <a:ea typeface="思源黑体 CN Heavy" panose="020B0A00000000000000" pitchFamily="34" charset="-122"/>
                  <a:sym typeface="Arial" panose="020B0604020202020204" pitchFamily="34" charset="0"/>
                </a:rPr>
                <a:t>03</a:t>
              </a:r>
              <a:endParaRPr lang="zh-CN" altLang="en-US" sz="24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grpSp>
      <p:grpSp>
        <p:nvGrpSpPr>
          <p:cNvPr id="10" name="组合 9">
            <a:extLst>
              <a:ext uri="{FF2B5EF4-FFF2-40B4-BE49-F238E27FC236}">
                <a16:creationId xmlns:a16="http://schemas.microsoft.com/office/drawing/2014/main" id="{01E23AB8-E585-4315-9F87-A40398323072}"/>
              </a:ext>
            </a:extLst>
          </p:cNvPr>
          <p:cNvGrpSpPr/>
          <p:nvPr/>
        </p:nvGrpSpPr>
        <p:grpSpPr>
          <a:xfrm>
            <a:off x="6173019" y="3689112"/>
            <a:ext cx="2888245" cy="567206"/>
            <a:chOff x="6173019" y="3689112"/>
            <a:chExt cx="2888245" cy="567206"/>
          </a:xfrm>
        </p:grpSpPr>
        <p:sp>
          <p:nvSpPr>
            <p:cNvPr id="62" name="矩形 61">
              <a:extLst>
                <a:ext uri="{FF2B5EF4-FFF2-40B4-BE49-F238E27FC236}">
                  <a16:creationId xmlns:a16="http://schemas.microsoft.com/office/drawing/2014/main" id="{1C0A5C81-A9FD-4335-9150-ADB828AD5ECE}"/>
                </a:ext>
              </a:extLst>
            </p:cNvPr>
            <p:cNvSpPr/>
            <p:nvPr/>
          </p:nvSpPr>
          <p:spPr>
            <a:xfrm>
              <a:off x="7081234" y="3689112"/>
              <a:ext cx="1980030" cy="564898"/>
            </a:xfrm>
            <a:prstGeom prst="rect">
              <a:avLst/>
            </a:prstGeom>
            <a:effectLst/>
          </p:spPr>
          <p:txBody>
            <a:bodyPr wrap="none">
              <a:spAutoFit/>
            </a:bodyPr>
            <a:lstStyle/>
            <a:p>
              <a:pPr algn="r">
                <a:lnSpc>
                  <a:spcPct val="120000"/>
                </a:lnSpc>
              </a:pPr>
              <a:r>
                <a:rPr lang="zh-CN" altLang="en-US" sz="2800" dirty="0">
                  <a:solidFill>
                    <a:srgbClr val="012CAD"/>
                  </a:solidFill>
                  <a:latin typeface="Arial" panose="020B0604020202020204" pitchFamily="34" charset="0"/>
                  <a:ea typeface="微软雅黑" panose="020B0503020204020204" pitchFamily="34" charset="-122"/>
                  <a:sym typeface="Arial" panose="020B0604020202020204" pitchFamily="34" charset="0"/>
                </a:rPr>
                <a:t>评价与展望</a:t>
              </a:r>
              <a:endParaRPr lang="en-US" altLang="zh-CN" sz="2800" dirty="0">
                <a:solidFill>
                  <a:srgbClr val="012CAD"/>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矩形 62">
              <a:extLst>
                <a:ext uri="{FF2B5EF4-FFF2-40B4-BE49-F238E27FC236}">
                  <a16:creationId xmlns:a16="http://schemas.microsoft.com/office/drawing/2014/main" id="{5731D2FE-8D21-461E-82C6-62C111C8479F}"/>
                </a:ext>
              </a:extLst>
            </p:cNvPr>
            <p:cNvSpPr/>
            <p:nvPr/>
          </p:nvSpPr>
          <p:spPr>
            <a:xfrm>
              <a:off x="6177747" y="3727682"/>
              <a:ext cx="555041" cy="528636"/>
            </a:xfrm>
            <a:prstGeom prst="rect">
              <a:avLst/>
            </a:prstGeom>
            <a:solidFill>
              <a:srgbClr val="012C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64" name="矩形 63">
              <a:extLst>
                <a:ext uri="{FF2B5EF4-FFF2-40B4-BE49-F238E27FC236}">
                  <a16:creationId xmlns:a16="http://schemas.microsoft.com/office/drawing/2014/main" id="{55513CF4-4070-4231-A456-8DEEC704314E}"/>
                </a:ext>
              </a:extLst>
            </p:cNvPr>
            <p:cNvSpPr/>
            <p:nvPr/>
          </p:nvSpPr>
          <p:spPr>
            <a:xfrm>
              <a:off x="6173019" y="3761168"/>
              <a:ext cx="527709" cy="461665"/>
            </a:xfrm>
            <a:prstGeom prst="rect">
              <a:avLst/>
            </a:prstGeom>
          </p:spPr>
          <p:txBody>
            <a:bodyPr wrap="none">
              <a:spAutoFit/>
            </a:bodyPr>
            <a:lstStyle/>
            <a:p>
              <a:r>
                <a:rPr lang="en-US" altLang="zh-CN" sz="2400">
                  <a:solidFill>
                    <a:schemeClr val="bg1"/>
                  </a:solidFill>
                  <a:latin typeface="Arial" panose="020B0604020202020204" pitchFamily="34" charset="0"/>
                  <a:ea typeface="思源黑体 CN Heavy" panose="020B0A00000000000000" pitchFamily="34" charset="-122"/>
                  <a:sym typeface="Arial" panose="020B0604020202020204" pitchFamily="34" charset="0"/>
                </a:rPr>
                <a:t>04</a:t>
              </a:r>
              <a:endParaRPr lang="zh-CN" altLang="en-US" sz="240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grpSp>
      <p:grpSp>
        <p:nvGrpSpPr>
          <p:cNvPr id="13" name="组合 12">
            <a:extLst>
              <a:ext uri="{FF2B5EF4-FFF2-40B4-BE49-F238E27FC236}">
                <a16:creationId xmlns:a16="http://schemas.microsoft.com/office/drawing/2014/main" id="{2D96BCFB-2383-46F0-9494-28E4F3E82B2A}"/>
              </a:ext>
            </a:extLst>
          </p:cNvPr>
          <p:cNvGrpSpPr/>
          <p:nvPr/>
        </p:nvGrpSpPr>
        <p:grpSpPr>
          <a:xfrm>
            <a:off x="0" y="1666511"/>
            <a:ext cx="4940300" cy="3328216"/>
            <a:chOff x="0" y="1666511"/>
            <a:chExt cx="4940300" cy="3328216"/>
          </a:xfrm>
        </p:grpSpPr>
        <p:sp>
          <p:nvSpPr>
            <p:cNvPr id="3" name="矩形 2">
              <a:extLst>
                <a:ext uri="{FF2B5EF4-FFF2-40B4-BE49-F238E27FC236}">
                  <a16:creationId xmlns:a16="http://schemas.microsoft.com/office/drawing/2014/main" id="{7246DC8C-0360-48F6-8416-B112248DD1A1}"/>
                </a:ext>
              </a:extLst>
            </p:cNvPr>
            <p:cNvSpPr/>
            <p:nvPr/>
          </p:nvSpPr>
          <p:spPr>
            <a:xfrm>
              <a:off x="0" y="1666511"/>
              <a:ext cx="4940300" cy="3328216"/>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4" name="矩形 259">
              <a:extLst>
                <a:ext uri="{FF2B5EF4-FFF2-40B4-BE49-F238E27FC236}">
                  <a16:creationId xmlns:a16="http://schemas.microsoft.com/office/drawing/2014/main" id="{F681BA4D-F8BB-4767-A608-E5BCEC5A0A35}"/>
                </a:ext>
              </a:extLst>
            </p:cNvPr>
            <p:cNvSpPr>
              <a:spLocks noChangeArrowheads="1"/>
            </p:cNvSpPr>
            <p:nvPr/>
          </p:nvSpPr>
          <p:spPr bwMode="auto">
            <a:xfrm>
              <a:off x="770729" y="2596769"/>
              <a:ext cx="27344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600" b="1" cap="all" spc="300">
                  <a:solidFill>
                    <a:srgbClr val="FFC000"/>
                  </a:solidFill>
                  <a:latin typeface="Arial" panose="020B0604020202020204" pitchFamily="34" charset="0"/>
                  <a:cs typeface="Arial" panose="020B0604020202020204" pitchFamily="34" charset="0"/>
                  <a:sym typeface="Arial" panose="020B0604020202020204" pitchFamily="34" charset="0"/>
                </a:rPr>
                <a:t>目录</a:t>
              </a:r>
              <a:endParaRPr lang="en-US" altLang="zh-CN" sz="6600" b="1" cap="all" spc="300">
                <a:solidFill>
                  <a:srgbClr val="FFC000"/>
                </a:solidFill>
                <a:latin typeface="Arial" panose="020B0604020202020204" pitchFamily="34" charset="0"/>
                <a:cs typeface="Arial" panose="020B0604020202020204" pitchFamily="34" charset="0"/>
                <a:sym typeface="Arial" panose="020B0604020202020204" pitchFamily="34" charset="0"/>
              </a:endParaRPr>
            </a:p>
          </p:txBody>
        </p:sp>
        <p:sp>
          <p:nvSpPr>
            <p:cNvPr id="5" name="TextBox 148">
              <a:extLst>
                <a:ext uri="{FF2B5EF4-FFF2-40B4-BE49-F238E27FC236}">
                  <a16:creationId xmlns:a16="http://schemas.microsoft.com/office/drawing/2014/main" id="{32C1F083-4AA0-4960-BA87-1B7D0216156E}"/>
                </a:ext>
              </a:extLst>
            </p:cNvPr>
            <p:cNvSpPr txBox="1"/>
            <p:nvPr/>
          </p:nvSpPr>
          <p:spPr>
            <a:xfrm>
              <a:off x="1232719" y="3572010"/>
              <a:ext cx="3346876" cy="830164"/>
            </a:xfrm>
            <a:prstGeom prst="rect">
              <a:avLst/>
            </a:prstGeom>
            <a:noFill/>
          </p:spPr>
          <p:txBody>
            <a:bodyPr vert="horz" wrap="square" rtlCol="0">
              <a:spAutoFit/>
            </a:bodyPr>
            <a:lstStyle/>
            <a:p>
              <a:pPr>
                <a:lnSpc>
                  <a:spcPct val="120000"/>
                </a:lnSpc>
              </a:pPr>
              <a:r>
                <a:rPr lang="en-US" altLang="zh-CN" sz="4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grpSp>
      <p:cxnSp>
        <p:nvCxnSpPr>
          <p:cNvPr id="138" name="直接连接符 137">
            <a:extLst>
              <a:ext uri="{FF2B5EF4-FFF2-40B4-BE49-F238E27FC236}">
                <a16:creationId xmlns:a16="http://schemas.microsoft.com/office/drawing/2014/main" id="{2DA231C4-8CA5-4DA4-B844-3FFD5C0FF7E1}"/>
              </a:ext>
            </a:extLst>
          </p:cNvPr>
          <p:cNvCxnSpPr>
            <a:cxnSpLocks/>
          </p:cNvCxnSpPr>
          <p:nvPr/>
        </p:nvCxnSpPr>
        <p:spPr>
          <a:xfrm>
            <a:off x="5829300" y="1076202"/>
            <a:ext cx="0" cy="495381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a:extLst>
              <a:ext uri="{FF2B5EF4-FFF2-40B4-BE49-F238E27FC236}">
                <a16:creationId xmlns:a16="http://schemas.microsoft.com/office/drawing/2014/main" id="{0AF59BD6-8825-4C78-A5FD-A78A89F5A27D}"/>
              </a:ext>
            </a:extLst>
          </p:cNvPr>
          <p:cNvGrpSpPr/>
          <p:nvPr/>
        </p:nvGrpSpPr>
        <p:grpSpPr>
          <a:xfrm>
            <a:off x="-417095" y="314184"/>
            <a:ext cx="5357395" cy="5664214"/>
            <a:chOff x="-6183421" y="-3859382"/>
            <a:chExt cx="4449215" cy="4704023"/>
          </a:xfrm>
          <a:solidFill>
            <a:schemeClr val="bg1">
              <a:alpha val="8000"/>
            </a:schemeClr>
          </a:solidFill>
        </p:grpSpPr>
        <p:sp>
          <p:nvSpPr>
            <p:cNvPr id="142" name="Freeform 54">
              <a:extLst>
                <a:ext uri="{FF2B5EF4-FFF2-40B4-BE49-F238E27FC236}">
                  <a16:creationId xmlns:a16="http://schemas.microsoft.com/office/drawing/2014/main" id="{FABD795E-5CE3-41BC-A723-DB4027CEEEF4}"/>
                </a:ext>
              </a:extLst>
            </p:cNvPr>
            <p:cNvSpPr>
              <a:spLocks/>
            </p:cNvSpPr>
            <p:nvPr/>
          </p:nvSpPr>
          <p:spPr bwMode="auto">
            <a:xfrm>
              <a:off x="-5948221" y="109634"/>
              <a:ext cx="1724806" cy="480205"/>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3" name="Freeform 55">
              <a:extLst>
                <a:ext uri="{FF2B5EF4-FFF2-40B4-BE49-F238E27FC236}">
                  <a16:creationId xmlns:a16="http://schemas.microsoft.com/office/drawing/2014/main" id="{F068EC21-35E4-45AB-973D-3FE7CB16E6C5}"/>
                </a:ext>
              </a:extLst>
            </p:cNvPr>
            <p:cNvSpPr>
              <a:spLocks/>
            </p:cNvSpPr>
            <p:nvPr/>
          </p:nvSpPr>
          <p:spPr bwMode="auto">
            <a:xfrm>
              <a:off x="-6183421" y="-3849585"/>
              <a:ext cx="1519008" cy="2244214"/>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4" name="Oval 56">
              <a:extLst>
                <a:ext uri="{FF2B5EF4-FFF2-40B4-BE49-F238E27FC236}">
                  <a16:creationId xmlns:a16="http://schemas.microsoft.com/office/drawing/2014/main" id="{68F3B403-DB40-449C-9475-37EA5F19FDD1}"/>
                </a:ext>
              </a:extLst>
            </p:cNvPr>
            <p:cNvSpPr>
              <a:spLocks noChangeArrowheads="1"/>
            </p:cNvSpPr>
            <p:nvPr/>
          </p:nvSpPr>
          <p:spPr bwMode="auto">
            <a:xfrm>
              <a:off x="-4556616" y="-3369380"/>
              <a:ext cx="313601" cy="3136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5" name="Freeform 57">
              <a:extLst>
                <a:ext uri="{FF2B5EF4-FFF2-40B4-BE49-F238E27FC236}">
                  <a16:creationId xmlns:a16="http://schemas.microsoft.com/office/drawing/2014/main" id="{F869902B-4CF4-4E5C-8163-6D557BEFDE79}"/>
                </a:ext>
              </a:extLst>
            </p:cNvPr>
            <p:cNvSpPr>
              <a:spLocks/>
            </p:cNvSpPr>
            <p:nvPr/>
          </p:nvSpPr>
          <p:spPr bwMode="auto">
            <a:xfrm>
              <a:off x="-5311221" y="-3859382"/>
              <a:ext cx="3430012" cy="206781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6" name="Freeform 58">
              <a:extLst>
                <a:ext uri="{FF2B5EF4-FFF2-40B4-BE49-F238E27FC236}">
                  <a16:creationId xmlns:a16="http://schemas.microsoft.com/office/drawing/2014/main" id="{2B140243-39AE-4256-BF64-B2DF065EEE82}"/>
                </a:ext>
              </a:extLst>
            </p:cNvPr>
            <p:cNvSpPr>
              <a:spLocks/>
            </p:cNvSpPr>
            <p:nvPr/>
          </p:nvSpPr>
          <p:spPr bwMode="auto">
            <a:xfrm>
              <a:off x="-4086214" y="-507766"/>
              <a:ext cx="617405" cy="254801"/>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7" name="Freeform 59">
              <a:extLst>
                <a:ext uri="{FF2B5EF4-FFF2-40B4-BE49-F238E27FC236}">
                  <a16:creationId xmlns:a16="http://schemas.microsoft.com/office/drawing/2014/main" id="{7E9C2891-E0A2-4518-B5C1-24DBA5BD4054}"/>
                </a:ext>
              </a:extLst>
            </p:cNvPr>
            <p:cNvSpPr>
              <a:spLocks/>
            </p:cNvSpPr>
            <p:nvPr/>
          </p:nvSpPr>
          <p:spPr bwMode="auto">
            <a:xfrm>
              <a:off x="-5918824" y="-507766"/>
              <a:ext cx="1891410" cy="343005"/>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8" name="Freeform 60">
              <a:extLst>
                <a:ext uri="{FF2B5EF4-FFF2-40B4-BE49-F238E27FC236}">
                  <a16:creationId xmlns:a16="http://schemas.microsoft.com/office/drawing/2014/main" id="{30257CFF-688A-40CE-A10A-80A1C1FDC589}"/>
                </a:ext>
              </a:extLst>
            </p:cNvPr>
            <p:cNvSpPr>
              <a:spLocks/>
            </p:cNvSpPr>
            <p:nvPr/>
          </p:nvSpPr>
          <p:spPr bwMode="auto">
            <a:xfrm>
              <a:off x="-5860023" y="-1056568"/>
              <a:ext cx="1176004" cy="362605"/>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49" name="Freeform 61">
              <a:extLst>
                <a:ext uri="{FF2B5EF4-FFF2-40B4-BE49-F238E27FC236}">
                  <a16:creationId xmlns:a16="http://schemas.microsoft.com/office/drawing/2014/main" id="{FEF75014-2736-482C-A9E2-45917DD54402}"/>
                </a:ext>
              </a:extLst>
            </p:cNvPr>
            <p:cNvSpPr>
              <a:spLocks/>
            </p:cNvSpPr>
            <p:nvPr/>
          </p:nvSpPr>
          <p:spPr bwMode="auto">
            <a:xfrm>
              <a:off x="-4664419" y="-1056568"/>
              <a:ext cx="1744406" cy="362605"/>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50" name="Freeform 62">
              <a:extLst>
                <a:ext uri="{FF2B5EF4-FFF2-40B4-BE49-F238E27FC236}">
                  <a16:creationId xmlns:a16="http://schemas.microsoft.com/office/drawing/2014/main" id="{7DD063A0-5A0C-4D51-A316-11ECF234AA5A}"/>
                </a:ext>
              </a:extLst>
            </p:cNvPr>
            <p:cNvSpPr>
              <a:spLocks/>
            </p:cNvSpPr>
            <p:nvPr/>
          </p:nvSpPr>
          <p:spPr bwMode="auto">
            <a:xfrm>
              <a:off x="-5144618" y="-1595574"/>
              <a:ext cx="2636212" cy="352802"/>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51" name="Freeform 63">
              <a:extLst>
                <a:ext uri="{FF2B5EF4-FFF2-40B4-BE49-F238E27FC236}">
                  <a16:creationId xmlns:a16="http://schemas.microsoft.com/office/drawing/2014/main" id="{4282C773-8EAA-4E51-85CB-65C3C8DED405}"/>
                </a:ext>
              </a:extLst>
            </p:cNvPr>
            <p:cNvSpPr>
              <a:spLocks/>
            </p:cNvSpPr>
            <p:nvPr/>
          </p:nvSpPr>
          <p:spPr bwMode="auto">
            <a:xfrm>
              <a:off x="-5644423" y="-1595574"/>
              <a:ext cx="480205" cy="352802"/>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152" name="Freeform 64">
              <a:extLst>
                <a:ext uri="{FF2B5EF4-FFF2-40B4-BE49-F238E27FC236}">
                  <a16:creationId xmlns:a16="http://schemas.microsoft.com/office/drawing/2014/main" id="{0B4D5315-A967-480D-B273-6123460DAD6E}"/>
                </a:ext>
              </a:extLst>
            </p:cNvPr>
            <p:cNvSpPr>
              <a:spLocks/>
            </p:cNvSpPr>
            <p:nvPr/>
          </p:nvSpPr>
          <p:spPr bwMode="auto">
            <a:xfrm>
              <a:off x="-3949014" y="-1526971"/>
              <a:ext cx="2214808" cy="2371612"/>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40495170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wipe(down)">
                                      <p:cBhvr>
                                        <p:cTn id="12" dur="500"/>
                                        <p:tgtEl>
                                          <p:spTgt spid="138"/>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2CAD"/>
        </a:solidFill>
        <a:effectLst/>
      </p:bgPr>
    </p:bg>
    <p:spTree>
      <p:nvGrpSpPr>
        <p:cNvPr id="1" name=""/>
        <p:cNvGrpSpPr/>
        <p:nvPr/>
      </p:nvGrpSpPr>
      <p:grpSpPr>
        <a:xfrm>
          <a:off x="0" y="0"/>
          <a:ext cx="0" cy="0"/>
          <a:chOff x="0" y="0"/>
          <a:chExt cx="0" cy="0"/>
        </a:xfrm>
      </p:grpSpPr>
      <p:sp>
        <p:nvSpPr>
          <p:cNvPr id="9" name="椭圆 8"/>
          <p:cNvSpPr/>
          <p:nvPr/>
        </p:nvSpPr>
        <p:spPr>
          <a:xfrm>
            <a:off x="5135893" y="1508787"/>
            <a:ext cx="1920213" cy="1920213"/>
          </a:xfrm>
          <a:prstGeom prst="ellipse">
            <a:avLst/>
          </a:prstGeom>
          <a:solidFill>
            <a:srgbClr val="234A8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5135893" y="1508787"/>
            <a:ext cx="1920213" cy="192021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5"/>
          <p:cNvSpPr txBox="1"/>
          <p:nvPr/>
        </p:nvSpPr>
        <p:spPr>
          <a:xfrm>
            <a:off x="5135893" y="1929404"/>
            <a:ext cx="1920213" cy="1231096"/>
          </a:xfrm>
          <a:prstGeom prst="rect">
            <a:avLst/>
          </a:prstGeom>
          <a:noFill/>
        </p:spPr>
        <p:txBody>
          <a:bodyPr wrap="square" lIns="121908" tIns="60955" rIns="121908" bIns="60955" rtlCol="0">
            <a:spAutoFit/>
          </a:bodyPr>
          <a:lstStyle/>
          <a:p>
            <a:pPr algn="ctr"/>
            <a:r>
              <a:rPr lang="zh-CN" altLang="en-US" sz="7200">
                <a:solidFill>
                  <a:srgbClr val="012CAD"/>
                </a:solidFill>
                <a:latin typeface="Arial" panose="020B0604020202020204" pitchFamily="34" charset="0"/>
                <a:ea typeface="思源黑体 CN Regular" panose="020B0500000000000000" pitchFamily="34" charset="-122"/>
                <a:sym typeface="Arial" panose="020B0604020202020204" pitchFamily="34" charset="0"/>
              </a:rPr>
              <a:t>壹</a:t>
            </a:r>
            <a:endParaRPr lang="zh-CN" altLang="en-US" sz="7200" dirty="0">
              <a:solidFill>
                <a:srgbClr val="012CAD"/>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椭圆 12"/>
          <p:cNvSpPr/>
          <p:nvPr/>
        </p:nvSpPr>
        <p:spPr>
          <a:xfrm>
            <a:off x="6149526" y="5364800"/>
            <a:ext cx="125506" cy="125506"/>
          </a:xfrm>
          <a:prstGeom prst="ellipse">
            <a:avLst/>
          </a:prstGeom>
          <a:solidFill>
            <a:schemeClr val="bg1">
              <a:alpha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6366519" y="5364800"/>
            <a:ext cx="125506" cy="125506"/>
          </a:xfrm>
          <a:prstGeom prst="ellipse">
            <a:avLst/>
          </a:prstGeom>
          <a:solidFill>
            <a:schemeClr val="bg1">
              <a:alpha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5932534" y="5364800"/>
            <a:ext cx="125506" cy="125506"/>
          </a:xfrm>
          <a:prstGeom prst="ellipse">
            <a:avLst/>
          </a:prstGeom>
          <a:solidFill>
            <a:schemeClr val="bg1"/>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049572" y="3618354"/>
            <a:ext cx="2092856" cy="677098"/>
          </a:xfrm>
          <a:prstGeom prst="rect">
            <a:avLst/>
          </a:prstGeom>
        </p:spPr>
        <p:txBody>
          <a:bodyPr wrap="none" lIns="121908" tIns="60955" rIns="121908" bIns="60955">
            <a:spAutoFit/>
          </a:bodyPr>
          <a:lstStyle/>
          <a:p>
            <a:pPr algn="ctr"/>
            <a:r>
              <a:rPr lang="zh-CN" altLang="en-US" sz="3600" dirty="0">
                <a:solidFill>
                  <a:srgbClr val="FFC000"/>
                </a:solidFill>
                <a:latin typeface="Arial" panose="020B0604020202020204" pitchFamily="34" charset="0"/>
                <a:ea typeface="思源黑体 CN Heavy" panose="020B0A00000000000000" pitchFamily="34" charset="-122"/>
                <a:cs typeface="Segoe UI" panose="020B0502040204020203" pitchFamily="34" charset="0"/>
                <a:sym typeface="Arial" panose="020B0604020202020204" pitchFamily="34" charset="0"/>
              </a:rPr>
              <a:t>研究背景</a:t>
            </a:r>
          </a:p>
        </p:txBody>
      </p:sp>
      <p:sp>
        <p:nvSpPr>
          <p:cNvPr id="12" name="椭圆 11"/>
          <p:cNvSpPr/>
          <p:nvPr/>
        </p:nvSpPr>
        <p:spPr>
          <a:xfrm>
            <a:off x="5715542" y="5364800"/>
            <a:ext cx="125506" cy="125506"/>
          </a:xfrm>
          <a:prstGeom prst="ellipse">
            <a:avLst/>
          </a:prstGeom>
          <a:solidFill>
            <a:schemeClr val="bg1">
              <a:alpha val="40000"/>
            </a:schemeClr>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4532734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7" name="矩形 56">
            <a:extLst>
              <a:ext uri="{FF2B5EF4-FFF2-40B4-BE49-F238E27FC236}">
                <a16:creationId xmlns:a16="http://schemas.microsoft.com/office/drawing/2014/main" id="{FB00D941-C0B1-44A7-9BB9-56B6929B04B0}"/>
              </a:ext>
            </a:extLst>
          </p:cNvPr>
          <p:cNvSpPr/>
          <p:nvPr/>
        </p:nvSpPr>
        <p:spPr>
          <a:xfrm>
            <a:off x="718673" y="332809"/>
            <a:ext cx="3057247"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思源黑体 CN Heavy" panose="020B0A00000000000000" pitchFamily="34" charset="-122"/>
                <a:sym typeface="Arial" panose="020B0604020202020204" pitchFamily="34" charset="0"/>
              </a:rPr>
              <a:t>网络安全事件盘点</a:t>
            </a:r>
            <a:endParaRPr lang="en-US" altLang="zh-CN" sz="2800" dirty="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2" name="矩形 1">
            <a:extLst>
              <a:ext uri="{FF2B5EF4-FFF2-40B4-BE49-F238E27FC236}">
                <a16:creationId xmlns:a16="http://schemas.microsoft.com/office/drawing/2014/main" id="{389524EE-F2E0-4AED-93AB-B17DF017332C}"/>
              </a:ext>
            </a:extLst>
          </p:cNvPr>
          <p:cNvSpPr/>
          <p:nvPr/>
        </p:nvSpPr>
        <p:spPr>
          <a:xfrm>
            <a:off x="6775192" y="-578"/>
            <a:ext cx="5416808" cy="687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a:extLst>
              <a:ext uri="{FF2B5EF4-FFF2-40B4-BE49-F238E27FC236}">
                <a16:creationId xmlns:a16="http://schemas.microsoft.com/office/drawing/2014/main" id="{56A10DEE-3934-4771-930E-E65C8A8918A7}"/>
              </a:ext>
            </a:extLst>
          </p:cNvPr>
          <p:cNvGrpSpPr/>
          <p:nvPr/>
        </p:nvGrpSpPr>
        <p:grpSpPr>
          <a:xfrm>
            <a:off x="-951783" y="719665"/>
            <a:ext cx="7582291" cy="8016532"/>
            <a:chOff x="-6183421" y="-3859382"/>
            <a:chExt cx="4449215" cy="4704023"/>
          </a:xfrm>
          <a:solidFill>
            <a:schemeClr val="bg1">
              <a:alpha val="5000"/>
            </a:schemeClr>
          </a:solidFill>
        </p:grpSpPr>
        <p:sp>
          <p:nvSpPr>
            <p:cNvPr id="77" name="Freeform 54">
              <a:extLst>
                <a:ext uri="{FF2B5EF4-FFF2-40B4-BE49-F238E27FC236}">
                  <a16:creationId xmlns:a16="http://schemas.microsoft.com/office/drawing/2014/main" id="{61719823-705F-45F8-A47F-C90DDF1DDF79}"/>
                </a:ext>
              </a:extLst>
            </p:cNvPr>
            <p:cNvSpPr>
              <a:spLocks/>
            </p:cNvSpPr>
            <p:nvPr/>
          </p:nvSpPr>
          <p:spPr bwMode="auto">
            <a:xfrm>
              <a:off x="-5948221" y="109634"/>
              <a:ext cx="1724806" cy="480205"/>
            </a:xfrm>
            <a:custGeom>
              <a:avLst/>
              <a:gdLst>
                <a:gd name="T0" fmla="*/ 0 w 182"/>
                <a:gd name="T1" fmla="*/ 0 h 50"/>
                <a:gd name="T2" fmla="*/ 12 w 182"/>
                <a:gd name="T3" fmla="*/ 18 h 50"/>
                <a:gd name="T4" fmla="*/ 182 w 182"/>
                <a:gd name="T5" fmla="*/ 0 h 50"/>
                <a:gd name="T6" fmla="*/ 0 w 182"/>
                <a:gd name="T7" fmla="*/ 0 h 50"/>
              </a:gdLst>
              <a:ahLst/>
              <a:cxnLst>
                <a:cxn ang="0">
                  <a:pos x="T0" y="T1"/>
                </a:cxn>
                <a:cxn ang="0">
                  <a:pos x="T2" y="T3"/>
                </a:cxn>
                <a:cxn ang="0">
                  <a:pos x="T4" y="T5"/>
                </a:cxn>
                <a:cxn ang="0">
                  <a:pos x="T6" y="T7"/>
                </a:cxn>
              </a:cxnLst>
              <a:rect l="0" t="0" r="r" b="b"/>
              <a:pathLst>
                <a:path w="182" h="50">
                  <a:moveTo>
                    <a:pt x="0" y="0"/>
                  </a:moveTo>
                  <a:cubicBezTo>
                    <a:pt x="3" y="7"/>
                    <a:pt x="7" y="13"/>
                    <a:pt x="12" y="18"/>
                  </a:cubicBezTo>
                  <a:cubicBezTo>
                    <a:pt x="45" y="50"/>
                    <a:pt x="110" y="41"/>
                    <a:pt x="18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78" name="Freeform 55">
              <a:extLst>
                <a:ext uri="{FF2B5EF4-FFF2-40B4-BE49-F238E27FC236}">
                  <a16:creationId xmlns:a16="http://schemas.microsoft.com/office/drawing/2014/main" id="{0BD404F5-8190-4103-98B1-0B142EA424E5}"/>
                </a:ext>
              </a:extLst>
            </p:cNvPr>
            <p:cNvSpPr>
              <a:spLocks/>
            </p:cNvSpPr>
            <p:nvPr/>
          </p:nvSpPr>
          <p:spPr bwMode="auto">
            <a:xfrm>
              <a:off x="-6183421" y="-3849585"/>
              <a:ext cx="1519008" cy="2244214"/>
            </a:xfrm>
            <a:custGeom>
              <a:avLst/>
              <a:gdLst>
                <a:gd name="T0" fmla="*/ 143 w 160"/>
                <a:gd name="T1" fmla="*/ 49 h 235"/>
                <a:gd name="T2" fmla="*/ 160 w 160"/>
                <a:gd name="T3" fmla="*/ 41 h 235"/>
                <a:gd name="T4" fmla="*/ 36 w 160"/>
                <a:gd name="T5" fmla="*/ 59 h 235"/>
                <a:gd name="T6" fmla="*/ 79 w 160"/>
                <a:gd name="T7" fmla="*/ 234 h 235"/>
                <a:gd name="T8" fmla="*/ 93 w 160"/>
                <a:gd name="T9" fmla="*/ 215 h 235"/>
                <a:gd name="T10" fmla="*/ 50 w 160"/>
                <a:gd name="T11" fmla="*/ 49 h 235"/>
                <a:gd name="T12" fmla="*/ 143 w 160"/>
                <a:gd name="T13" fmla="*/ 49 h 235"/>
              </a:gdLst>
              <a:ahLst/>
              <a:cxnLst>
                <a:cxn ang="0">
                  <a:pos x="T0" y="T1"/>
                </a:cxn>
                <a:cxn ang="0">
                  <a:pos x="T2" y="T3"/>
                </a:cxn>
                <a:cxn ang="0">
                  <a:pos x="T4" y="T5"/>
                </a:cxn>
                <a:cxn ang="0">
                  <a:pos x="T6" y="T7"/>
                </a:cxn>
                <a:cxn ang="0">
                  <a:pos x="T8" y="T9"/>
                </a:cxn>
                <a:cxn ang="0">
                  <a:pos x="T10" y="T11"/>
                </a:cxn>
                <a:cxn ang="0">
                  <a:pos x="T12" y="T13"/>
                </a:cxn>
              </a:cxnLst>
              <a:rect l="0" t="0" r="r" b="b"/>
              <a:pathLst>
                <a:path w="160" h="235">
                  <a:moveTo>
                    <a:pt x="143" y="49"/>
                  </a:moveTo>
                  <a:cubicBezTo>
                    <a:pt x="160" y="41"/>
                    <a:pt x="160" y="41"/>
                    <a:pt x="160" y="41"/>
                  </a:cubicBezTo>
                  <a:cubicBezTo>
                    <a:pt x="160" y="41"/>
                    <a:pt x="69" y="0"/>
                    <a:pt x="36" y="59"/>
                  </a:cubicBezTo>
                  <a:cubicBezTo>
                    <a:pt x="0" y="122"/>
                    <a:pt x="79" y="235"/>
                    <a:pt x="79" y="234"/>
                  </a:cubicBezTo>
                  <a:cubicBezTo>
                    <a:pt x="93" y="215"/>
                    <a:pt x="93" y="215"/>
                    <a:pt x="93" y="215"/>
                  </a:cubicBezTo>
                  <a:cubicBezTo>
                    <a:pt x="93" y="215"/>
                    <a:pt x="7" y="100"/>
                    <a:pt x="50" y="49"/>
                  </a:cubicBezTo>
                  <a:cubicBezTo>
                    <a:pt x="80" y="21"/>
                    <a:pt x="143" y="49"/>
                    <a:pt x="14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sym typeface="Arial" panose="020B0604020202020204" pitchFamily="34" charset="0"/>
              </a:endParaRPr>
            </a:p>
          </p:txBody>
        </p:sp>
        <p:sp>
          <p:nvSpPr>
            <p:cNvPr id="79" name="Oval 56">
              <a:extLst>
                <a:ext uri="{FF2B5EF4-FFF2-40B4-BE49-F238E27FC236}">
                  <a16:creationId xmlns:a16="http://schemas.microsoft.com/office/drawing/2014/main" id="{263A0436-81EB-437E-9F68-5FD14FE5BB1F}"/>
                </a:ext>
              </a:extLst>
            </p:cNvPr>
            <p:cNvSpPr>
              <a:spLocks noChangeArrowheads="1"/>
            </p:cNvSpPr>
            <p:nvPr/>
          </p:nvSpPr>
          <p:spPr bwMode="auto">
            <a:xfrm>
              <a:off x="-4556616" y="-3369380"/>
              <a:ext cx="313601" cy="3136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sym typeface="Arial" panose="020B0604020202020204" pitchFamily="34" charset="0"/>
              </a:endParaRPr>
            </a:p>
          </p:txBody>
        </p:sp>
        <p:sp>
          <p:nvSpPr>
            <p:cNvPr id="80" name="Freeform 57">
              <a:extLst>
                <a:ext uri="{FF2B5EF4-FFF2-40B4-BE49-F238E27FC236}">
                  <a16:creationId xmlns:a16="http://schemas.microsoft.com/office/drawing/2014/main" id="{147DCB74-DFF2-4427-8FC3-5E453BA58733}"/>
                </a:ext>
              </a:extLst>
            </p:cNvPr>
            <p:cNvSpPr>
              <a:spLocks/>
            </p:cNvSpPr>
            <p:nvPr/>
          </p:nvSpPr>
          <p:spPr bwMode="auto">
            <a:xfrm>
              <a:off x="-5311221" y="-3859382"/>
              <a:ext cx="3430012" cy="2067813"/>
            </a:xfrm>
            <a:custGeom>
              <a:avLst/>
              <a:gdLst>
                <a:gd name="T0" fmla="*/ 329 w 362"/>
                <a:gd name="T1" fmla="*/ 46 h 218"/>
                <a:gd name="T2" fmla="*/ 56 w 362"/>
                <a:gd name="T3" fmla="*/ 152 h 218"/>
                <a:gd name="T4" fmla="*/ 0 w 362"/>
                <a:gd name="T5" fmla="*/ 218 h 218"/>
                <a:gd name="T6" fmla="*/ 61 w 362"/>
                <a:gd name="T7" fmla="*/ 218 h 218"/>
                <a:gd name="T8" fmla="*/ 86 w 362"/>
                <a:gd name="T9" fmla="*/ 190 h 218"/>
                <a:gd name="T10" fmla="*/ 153 w 362"/>
                <a:gd name="T11" fmla="*/ 171 h 218"/>
                <a:gd name="T12" fmla="*/ 143 w 362"/>
                <a:gd name="T13" fmla="*/ 218 h 218"/>
                <a:gd name="T14" fmla="*/ 309 w 362"/>
                <a:gd name="T15" fmla="*/ 218 h 218"/>
                <a:gd name="T16" fmla="*/ 329 w 362"/>
                <a:gd name="T17" fmla="*/ 4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18">
                  <a:moveTo>
                    <a:pt x="329" y="46"/>
                  </a:moveTo>
                  <a:cubicBezTo>
                    <a:pt x="282" y="0"/>
                    <a:pt x="159" y="47"/>
                    <a:pt x="56" y="152"/>
                  </a:cubicBezTo>
                  <a:cubicBezTo>
                    <a:pt x="35" y="173"/>
                    <a:pt x="16" y="196"/>
                    <a:pt x="0" y="218"/>
                  </a:cubicBezTo>
                  <a:cubicBezTo>
                    <a:pt x="61" y="218"/>
                    <a:pt x="61" y="218"/>
                    <a:pt x="61" y="218"/>
                  </a:cubicBezTo>
                  <a:cubicBezTo>
                    <a:pt x="66" y="210"/>
                    <a:pt x="75" y="200"/>
                    <a:pt x="86" y="190"/>
                  </a:cubicBezTo>
                  <a:cubicBezTo>
                    <a:pt x="112" y="167"/>
                    <a:pt x="142" y="159"/>
                    <a:pt x="153" y="171"/>
                  </a:cubicBezTo>
                  <a:cubicBezTo>
                    <a:pt x="162" y="181"/>
                    <a:pt x="156" y="200"/>
                    <a:pt x="143" y="218"/>
                  </a:cubicBezTo>
                  <a:cubicBezTo>
                    <a:pt x="309" y="218"/>
                    <a:pt x="309" y="218"/>
                    <a:pt x="309" y="218"/>
                  </a:cubicBezTo>
                  <a:cubicBezTo>
                    <a:pt x="351" y="145"/>
                    <a:pt x="362" y="78"/>
                    <a:pt x="3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sym typeface="Arial" panose="020B0604020202020204" pitchFamily="34" charset="0"/>
              </a:endParaRPr>
            </a:p>
          </p:txBody>
        </p:sp>
        <p:sp>
          <p:nvSpPr>
            <p:cNvPr id="81" name="Freeform 58">
              <a:extLst>
                <a:ext uri="{FF2B5EF4-FFF2-40B4-BE49-F238E27FC236}">
                  <a16:creationId xmlns:a16="http://schemas.microsoft.com/office/drawing/2014/main" id="{BC4AE304-C3C2-4D06-8C90-B8F35E0535EB}"/>
                </a:ext>
              </a:extLst>
            </p:cNvPr>
            <p:cNvSpPr>
              <a:spLocks/>
            </p:cNvSpPr>
            <p:nvPr/>
          </p:nvSpPr>
          <p:spPr bwMode="auto">
            <a:xfrm>
              <a:off x="-4086214" y="-507766"/>
              <a:ext cx="617405" cy="254801"/>
            </a:xfrm>
            <a:custGeom>
              <a:avLst/>
              <a:gdLst>
                <a:gd name="T0" fmla="*/ 0 w 65"/>
                <a:gd name="T1" fmla="*/ 0 h 27"/>
                <a:gd name="T2" fmla="*/ 31 w 65"/>
                <a:gd name="T3" fmla="*/ 27 h 27"/>
                <a:gd name="T4" fmla="*/ 65 w 65"/>
                <a:gd name="T5" fmla="*/ 0 h 27"/>
                <a:gd name="T6" fmla="*/ 0 w 65"/>
                <a:gd name="T7" fmla="*/ 0 h 27"/>
              </a:gdLst>
              <a:ahLst/>
              <a:cxnLst>
                <a:cxn ang="0">
                  <a:pos x="T0" y="T1"/>
                </a:cxn>
                <a:cxn ang="0">
                  <a:pos x="T2" y="T3"/>
                </a:cxn>
                <a:cxn ang="0">
                  <a:pos x="T4" y="T5"/>
                </a:cxn>
                <a:cxn ang="0">
                  <a:pos x="T6" y="T7"/>
                </a:cxn>
              </a:cxnLst>
              <a:rect l="0" t="0" r="r" b="b"/>
              <a:pathLst>
                <a:path w="65" h="27">
                  <a:moveTo>
                    <a:pt x="0" y="0"/>
                  </a:moveTo>
                  <a:cubicBezTo>
                    <a:pt x="14" y="12"/>
                    <a:pt x="25" y="22"/>
                    <a:pt x="31" y="27"/>
                  </a:cubicBezTo>
                  <a:cubicBezTo>
                    <a:pt x="43" y="19"/>
                    <a:pt x="54" y="10"/>
                    <a:pt x="65"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2" name="Freeform 59">
              <a:extLst>
                <a:ext uri="{FF2B5EF4-FFF2-40B4-BE49-F238E27FC236}">
                  <a16:creationId xmlns:a16="http://schemas.microsoft.com/office/drawing/2014/main" id="{75AD4792-E59A-4034-9CE1-48B8D5DAE7A0}"/>
                </a:ext>
              </a:extLst>
            </p:cNvPr>
            <p:cNvSpPr>
              <a:spLocks/>
            </p:cNvSpPr>
            <p:nvPr/>
          </p:nvSpPr>
          <p:spPr bwMode="auto">
            <a:xfrm>
              <a:off x="-5918824" y="-507766"/>
              <a:ext cx="1891410" cy="343005"/>
            </a:xfrm>
            <a:custGeom>
              <a:avLst/>
              <a:gdLst>
                <a:gd name="T0" fmla="*/ 151 w 200"/>
                <a:gd name="T1" fmla="*/ 0 h 36"/>
                <a:gd name="T2" fmla="*/ 122 w 200"/>
                <a:gd name="T3" fmla="*/ 0 h 36"/>
                <a:gd name="T4" fmla="*/ 110 w 200"/>
                <a:gd name="T5" fmla="*/ 8 h 36"/>
                <a:gd name="T6" fmla="*/ 101 w 200"/>
                <a:gd name="T7" fmla="*/ 0 h 36"/>
                <a:gd name="T8" fmla="*/ 2 w 200"/>
                <a:gd name="T9" fmla="*/ 0 h 36"/>
                <a:gd name="T10" fmla="*/ 1 w 200"/>
                <a:gd name="T11" fmla="*/ 36 h 36"/>
                <a:gd name="T12" fmla="*/ 200 w 200"/>
                <a:gd name="T13" fmla="*/ 36 h 36"/>
                <a:gd name="T14" fmla="*/ 151 w 20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36">
                  <a:moveTo>
                    <a:pt x="151" y="0"/>
                  </a:moveTo>
                  <a:cubicBezTo>
                    <a:pt x="122" y="0"/>
                    <a:pt x="122" y="0"/>
                    <a:pt x="122" y="0"/>
                  </a:cubicBezTo>
                  <a:cubicBezTo>
                    <a:pt x="110" y="8"/>
                    <a:pt x="110" y="8"/>
                    <a:pt x="110" y="8"/>
                  </a:cubicBezTo>
                  <a:cubicBezTo>
                    <a:pt x="101" y="0"/>
                    <a:pt x="101" y="0"/>
                    <a:pt x="101" y="0"/>
                  </a:cubicBezTo>
                  <a:cubicBezTo>
                    <a:pt x="2" y="0"/>
                    <a:pt x="2" y="0"/>
                    <a:pt x="2" y="0"/>
                  </a:cubicBezTo>
                  <a:cubicBezTo>
                    <a:pt x="0" y="13"/>
                    <a:pt x="0" y="25"/>
                    <a:pt x="1" y="36"/>
                  </a:cubicBezTo>
                  <a:cubicBezTo>
                    <a:pt x="200" y="36"/>
                    <a:pt x="200" y="36"/>
                    <a:pt x="200" y="36"/>
                  </a:cubicBezTo>
                  <a:cubicBezTo>
                    <a:pt x="183" y="26"/>
                    <a:pt x="167" y="14"/>
                    <a:pt x="1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3" name="Freeform 60">
              <a:extLst>
                <a:ext uri="{FF2B5EF4-FFF2-40B4-BE49-F238E27FC236}">
                  <a16:creationId xmlns:a16="http://schemas.microsoft.com/office/drawing/2014/main" id="{8168DC4A-F77C-40C1-9D62-7F4DE3332BA9}"/>
                </a:ext>
              </a:extLst>
            </p:cNvPr>
            <p:cNvSpPr>
              <a:spLocks/>
            </p:cNvSpPr>
            <p:nvPr/>
          </p:nvSpPr>
          <p:spPr bwMode="auto">
            <a:xfrm>
              <a:off x="-5860023" y="-1056568"/>
              <a:ext cx="1176004" cy="362605"/>
            </a:xfrm>
            <a:custGeom>
              <a:avLst/>
              <a:gdLst>
                <a:gd name="T0" fmla="*/ 90 w 124"/>
                <a:gd name="T1" fmla="*/ 0 h 38"/>
                <a:gd name="T2" fmla="*/ 13 w 124"/>
                <a:gd name="T3" fmla="*/ 0 h 38"/>
                <a:gd name="T4" fmla="*/ 0 w 124"/>
                <a:gd name="T5" fmla="*/ 38 h 38"/>
                <a:gd name="T6" fmla="*/ 124 w 124"/>
                <a:gd name="T7" fmla="*/ 38 h 38"/>
                <a:gd name="T8" fmla="*/ 90 w 124"/>
                <a:gd name="T9" fmla="*/ 0 h 38"/>
              </a:gdLst>
              <a:ahLst/>
              <a:cxnLst>
                <a:cxn ang="0">
                  <a:pos x="T0" y="T1"/>
                </a:cxn>
                <a:cxn ang="0">
                  <a:pos x="T2" y="T3"/>
                </a:cxn>
                <a:cxn ang="0">
                  <a:pos x="T4" y="T5"/>
                </a:cxn>
                <a:cxn ang="0">
                  <a:pos x="T6" y="T7"/>
                </a:cxn>
                <a:cxn ang="0">
                  <a:pos x="T8" y="T9"/>
                </a:cxn>
              </a:cxnLst>
              <a:rect l="0" t="0" r="r" b="b"/>
              <a:pathLst>
                <a:path w="124" h="38">
                  <a:moveTo>
                    <a:pt x="90" y="0"/>
                  </a:moveTo>
                  <a:cubicBezTo>
                    <a:pt x="13" y="0"/>
                    <a:pt x="13" y="0"/>
                    <a:pt x="13" y="0"/>
                  </a:cubicBezTo>
                  <a:cubicBezTo>
                    <a:pt x="8" y="13"/>
                    <a:pt x="3" y="26"/>
                    <a:pt x="0" y="38"/>
                  </a:cubicBezTo>
                  <a:cubicBezTo>
                    <a:pt x="124" y="38"/>
                    <a:pt x="124" y="38"/>
                    <a:pt x="124" y="38"/>
                  </a:cubicBezTo>
                  <a:cubicBezTo>
                    <a:pt x="112" y="25"/>
                    <a:pt x="100" y="12"/>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4" name="Freeform 61">
              <a:extLst>
                <a:ext uri="{FF2B5EF4-FFF2-40B4-BE49-F238E27FC236}">
                  <a16:creationId xmlns:a16="http://schemas.microsoft.com/office/drawing/2014/main" id="{37AFF220-70DA-4A74-A42B-42B4E9153F11}"/>
                </a:ext>
              </a:extLst>
            </p:cNvPr>
            <p:cNvSpPr>
              <a:spLocks/>
            </p:cNvSpPr>
            <p:nvPr/>
          </p:nvSpPr>
          <p:spPr bwMode="auto">
            <a:xfrm>
              <a:off x="-4664419" y="-1056568"/>
              <a:ext cx="1744406" cy="362605"/>
            </a:xfrm>
            <a:custGeom>
              <a:avLst/>
              <a:gdLst>
                <a:gd name="T0" fmla="*/ 44 w 184"/>
                <a:gd name="T1" fmla="*/ 0 h 38"/>
                <a:gd name="T2" fmla="*/ 31 w 184"/>
                <a:gd name="T3" fmla="*/ 9 h 38"/>
                <a:gd name="T4" fmla="*/ 22 w 184"/>
                <a:gd name="T5" fmla="*/ 0 h 38"/>
                <a:gd name="T6" fmla="*/ 0 w 184"/>
                <a:gd name="T7" fmla="*/ 0 h 38"/>
                <a:gd name="T8" fmla="*/ 38 w 184"/>
                <a:gd name="T9" fmla="*/ 38 h 38"/>
                <a:gd name="T10" fmla="*/ 149 w 184"/>
                <a:gd name="T11" fmla="*/ 38 h 38"/>
                <a:gd name="T12" fmla="*/ 160 w 184"/>
                <a:gd name="T13" fmla="*/ 26 h 38"/>
                <a:gd name="T14" fmla="*/ 184 w 184"/>
                <a:gd name="T15" fmla="*/ 0 h 38"/>
                <a:gd name="T16" fmla="*/ 44 w 184"/>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8">
                  <a:moveTo>
                    <a:pt x="44" y="0"/>
                  </a:moveTo>
                  <a:cubicBezTo>
                    <a:pt x="31" y="9"/>
                    <a:pt x="31" y="9"/>
                    <a:pt x="31" y="9"/>
                  </a:cubicBezTo>
                  <a:cubicBezTo>
                    <a:pt x="22" y="0"/>
                    <a:pt x="22" y="0"/>
                    <a:pt x="22" y="0"/>
                  </a:cubicBezTo>
                  <a:cubicBezTo>
                    <a:pt x="0" y="0"/>
                    <a:pt x="0" y="0"/>
                    <a:pt x="0" y="0"/>
                  </a:cubicBezTo>
                  <a:cubicBezTo>
                    <a:pt x="12" y="13"/>
                    <a:pt x="26" y="26"/>
                    <a:pt x="38" y="38"/>
                  </a:cubicBezTo>
                  <a:cubicBezTo>
                    <a:pt x="149" y="38"/>
                    <a:pt x="149" y="38"/>
                    <a:pt x="149" y="38"/>
                  </a:cubicBezTo>
                  <a:cubicBezTo>
                    <a:pt x="153" y="34"/>
                    <a:pt x="157" y="30"/>
                    <a:pt x="160" y="26"/>
                  </a:cubicBezTo>
                  <a:cubicBezTo>
                    <a:pt x="169" y="18"/>
                    <a:pt x="177" y="9"/>
                    <a:pt x="184" y="0"/>
                  </a:cubicBezTo>
                  <a:lnTo>
                    <a:pt x="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5" name="Freeform 62">
              <a:extLst>
                <a:ext uri="{FF2B5EF4-FFF2-40B4-BE49-F238E27FC236}">
                  <a16:creationId xmlns:a16="http://schemas.microsoft.com/office/drawing/2014/main" id="{37E4E6AB-2D5E-4DF8-8DBA-AEC074BFA14C}"/>
                </a:ext>
              </a:extLst>
            </p:cNvPr>
            <p:cNvSpPr>
              <a:spLocks/>
            </p:cNvSpPr>
            <p:nvPr/>
          </p:nvSpPr>
          <p:spPr bwMode="auto">
            <a:xfrm>
              <a:off x="-5144618" y="-1595574"/>
              <a:ext cx="2636212" cy="352802"/>
            </a:xfrm>
            <a:custGeom>
              <a:avLst/>
              <a:gdLst>
                <a:gd name="T0" fmla="*/ 126 w 278"/>
                <a:gd name="T1" fmla="*/ 0 h 37"/>
                <a:gd name="T2" fmla="*/ 113 w 278"/>
                <a:gd name="T3" fmla="*/ 8 h 37"/>
                <a:gd name="T4" fmla="*/ 104 w 278"/>
                <a:gd name="T5" fmla="*/ 0 h 37"/>
                <a:gd name="T6" fmla="*/ 0 w 278"/>
                <a:gd name="T7" fmla="*/ 0 h 37"/>
                <a:gd name="T8" fmla="*/ 30 w 278"/>
                <a:gd name="T9" fmla="*/ 37 h 37"/>
                <a:gd name="T10" fmla="*/ 251 w 278"/>
                <a:gd name="T11" fmla="*/ 37 h 37"/>
                <a:gd name="T12" fmla="*/ 278 w 278"/>
                <a:gd name="T13" fmla="*/ 0 h 37"/>
                <a:gd name="T14" fmla="*/ 126 w 278"/>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37">
                  <a:moveTo>
                    <a:pt x="126" y="0"/>
                  </a:moveTo>
                  <a:cubicBezTo>
                    <a:pt x="113" y="8"/>
                    <a:pt x="113" y="8"/>
                    <a:pt x="113" y="8"/>
                  </a:cubicBezTo>
                  <a:cubicBezTo>
                    <a:pt x="104" y="0"/>
                    <a:pt x="104" y="0"/>
                    <a:pt x="104" y="0"/>
                  </a:cubicBezTo>
                  <a:cubicBezTo>
                    <a:pt x="0" y="0"/>
                    <a:pt x="0" y="0"/>
                    <a:pt x="0" y="0"/>
                  </a:cubicBezTo>
                  <a:cubicBezTo>
                    <a:pt x="7" y="11"/>
                    <a:pt x="18" y="24"/>
                    <a:pt x="30" y="37"/>
                  </a:cubicBezTo>
                  <a:cubicBezTo>
                    <a:pt x="251" y="37"/>
                    <a:pt x="251" y="37"/>
                    <a:pt x="251" y="37"/>
                  </a:cubicBezTo>
                  <a:cubicBezTo>
                    <a:pt x="261" y="25"/>
                    <a:pt x="270" y="12"/>
                    <a:pt x="278" y="0"/>
                  </a:cubicBezTo>
                  <a:lnTo>
                    <a:pt x="1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6" name="Freeform 63">
              <a:extLst>
                <a:ext uri="{FF2B5EF4-FFF2-40B4-BE49-F238E27FC236}">
                  <a16:creationId xmlns:a16="http://schemas.microsoft.com/office/drawing/2014/main" id="{0D5EF8C2-332D-4B72-8536-F00B24626FF8}"/>
                </a:ext>
              </a:extLst>
            </p:cNvPr>
            <p:cNvSpPr>
              <a:spLocks/>
            </p:cNvSpPr>
            <p:nvPr/>
          </p:nvSpPr>
          <p:spPr bwMode="auto">
            <a:xfrm>
              <a:off x="-5644423" y="-1595574"/>
              <a:ext cx="480205" cy="352802"/>
            </a:xfrm>
            <a:custGeom>
              <a:avLst/>
              <a:gdLst>
                <a:gd name="T0" fmla="*/ 24 w 51"/>
                <a:gd name="T1" fmla="*/ 0 h 37"/>
                <a:gd name="T2" fmla="*/ 21 w 51"/>
                <a:gd name="T3" fmla="*/ 0 h 37"/>
                <a:gd name="T4" fmla="*/ 0 w 51"/>
                <a:gd name="T5" fmla="*/ 37 h 37"/>
                <a:gd name="T6" fmla="*/ 51 w 51"/>
                <a:gd name="T7" fmla="*/ 37 h 37"/>
                <a:gd name="T8" fmla="*/ 24 w 51"/>
                <a:gd name="T9" fmla="*/ 0 h 37"/>
              </a:gdLst>
              <a:ahLst/>
              <a:cxnLst>
                <a:cxn ang="0">
                  <a:pos x="T0" y="T1"/>
                </a:cxn>
                <a:cxn ang="0">
                  <a:pos x="T2" y="T3"/>
                </a:cxn>
                <a:cxn ang="0">
                  <a:pos x="T4" y="T5"/>
                </a:cxn>
                <a:cxn ang="0">
                  <a:pos x="T6" y="T7"/>
                </a:cxn>
                <a:cxn ang="0">
                  <a:pos x="T8" y="T9"/>
                </a:cxn>
              </a:cxnLst>
              <a:rect l="0" t="0" r="r" b="b"/>
              <a:pathLst>
                <a:path w="51" h="37">
                  <a:moveTo>
                    <a:pt x="24" y="0"/>
                  </a:moveTo>
                  <a:cubicBezTo>
                    <a:pt x="21" y="0"/>
                    <a:pt x="21" y="0"/>
                    <a:pt x="21" y="0"/>
                  </a:cubicBezTo>
                  <a:cubicBezTo>
                    <a:pt x="13" y="13"/>
                    <a:pt x="6" y="25"/>
                    <a:pt x="0" y="37"/>
                  </a:cubicBezTo>
                  <a:cubicBezTo>
                    <a:pt x="51" y="37"/>
                    <a:pt x="51" y="37"/>
                    <a:pt x="51" y="37"/>
                  </a:cubicBezTo>
                  <a:cubicBezTo>
                    <a:pt x="37" y="19"/>
                    <a:pt x="27" y="6"/>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sp>
          <p:nvSpPr>
            <p:cNvPr id="87" name="Freeform 64">
              <a:extLst>
                <a:ext uri="{FF2B5EF4-FFF2-40B4-BE49-F238E27FC236}">
                  <a16:creationId xmlns:a16="http://schemas.microsoft.com/office/drawing/2014/main" id="{C7826C7C-DE6C-4C73-B653-D34394834BFE}"/>
                </a:ext>
              </a:extLst>
            </p:cNvPr>
            <p:cNvSpPr>
              <a:spLocks/>
            </p:cNvSpPr>
            <p:nvPr/>
          </p:nvSpPr>
          <p:spPr bwMode="auto">
            <a:xfrm>
              <a:off x="-3949014" y="-1526971"/>
              <a:ext cx="2214808" cy="2371612"/>
            </a:xfrm>
            <a:custGeom>
              <a:avLst/>
              <a:gdLst>
                <a:gd name="T0" fmla="*/ 16 w 233"/>
                <a:gd name="T1" fmla="*/ 136 h 249"/>
                <a:gd name="T2" fmla="*/ 0 w 233"/>
                <a:gd name="T3" fmla="*/ 146 h 249"/>
                <a:gd name="T4" fmla="*/ 198 w 233"/>
                <a:gd name="T5" fmla="*/ 167 h 249"/>
                <a:gd name="T6" fmla="*/ 161 w 233"/>
                <a:gd name="T7" fmla="*/ 0 h 249"/>
                <a:gd name="T8" fmla="*/ 146 w 233"/>
                <a:gd name="T9" fmla="*/ 20 h 249"/>
                <a:gd name="T10" fmla="*/ 190 w 233"/>
                <a:gd name="T11" fmla="*/ 168 h 249"/>
                <a:gd name="T12" fmla="*/ 16 w 233"/>
                <a:gd name="T13" fmla="*/ 136 h 249"/>
              </a:gdLst>
              <a:ahLst/>
              <a:cxnLst>
                <a:cxn ang="0">
                  <a:pos x="T0" y="T1"/>
                </a:cxn>
                <a:cxn ang="0">
                  <a:pos x="T2" y="T3"/>
                </a:cxn>
                <a:cxn ang="0">
                  <a:pos x="T4" y="T5"/>
                </a:cxn>
                <a:cxn ang="0">
                  <a:pos x="T6" y="T7"/>
                </a:cxn>
                <a:cxn ang="0">
                  <a:pos x="T8" y="T9"/>
                </a:cxn>
                <a:cxn ang="0">
                  <a:pos x="T10" y="T11"/>
                </a:cxn>
                <a:cxn ang="0">
                  <a:pos x="T12" y="T13"/>
                </a:cxn>
              </a:cxnLst>
              <a:rect l="0" t="0" r="r" b="b"/>
              <a:pathLst>
                <a:path w="233" h="249">
                  <a:moveTo>
                    <a:pt x="16" y="136"/>
                  </a:moveTo>
                  <a:cubicBezTo>
                    <a:pt x="16" y="136"/>
                    <a:pt x="2" y="145"/>
                    <a:pt x="0" y="146"/>
                  </a:cubicBezTo>
                  <a:cubicBezTo>
                    <a:pt x="0" y="146"/>
                    <a:pt x="151" y="249"/>
                    <a:pt x="198" y="167"/>
                  </a:cubicBezTo>
                  <a:cubicBezTo>
                    <a:pt x="233" y="100"/>
                    <a:pt x="161" y="0"/>
                    <a:pt x="161" y="0"/>
                  </a:cubicBezTo>
                  <a:cubicBezTo>
                    <a:pt x="161" y="0"/>
                    <a:pt x="147" y="19"/>
                    <a:pt x="146" y="20"/>
                  </a:cubicBezTo>
                  <a:cubicBezTo>
                    <a:pt x="146" y="20"/>
                    <a:pt x="217" y="117"/>
                    <a:pt x="190" y="168"/>
                  </a:cubicBezTo>
                  <a:cubicBezTo>
                    <a:pt x="150" y="235"/>
                    <a:pt x="16" y="136"/>
                    <a:pt x="16"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sym typeface="Arial" panose="020B0604020202020204" pitchFamily="34" charset="0"/>
              </a:endParaRPr>
            </a:p>
          </p:txBody>
        </p:sp>
      </p:grpSp>
      <p:grpSp>
        <p:nvGrpSpPr>
          <p:cNvPr id="3" name="组合 2">
            <a:extLst>
              <a:ext uri="{FF2B5EF4-FFF2-40B4-BE49-F238E27FC236}">
                <a16:creationId xmlns:a16="http://schemas.microsoft.com/office/drawing/2014/main" id="{081BFF4A-ADE2-4076-9FC6-930FD50A22D6}"/>
              </a:ext>
            </a:extLst>
          </p:cNvPr>
          <p:cNvGrpSpPr/>
          <p:nvPr/>
        </p:nvGrpSpPr>
        <p:grpSpPr>
          <a:xfrm>
            <a:off x="473432" y="2923892"/>
            <a:ext cx="4796787" cy="3536455"/>
            <a:chOff x="473432" y="2923892"/>
            <a:chExt cx="4796787" cy="3536455"/>
          </a:xfrm>
        </p:grpSpPr>
        <p:sp>
          <p:nvSpPr>
            <p:cNvPr id="28" name="矩形 27">
              <a:extLst>
                <a:ext uri="{FF2B5EF4-FFF2-40B4-BE49-F238E27FC236}">
                  <a16:creationId xmlns:a16="http://schemas.microsoft.com/office/drawing/2014/main" id="{812B8841-591F-4EE0-A1DB-8E2D5D222C0B}"/>
                </a:ext>
              </a:extLst>
            </p:cNvPr>
            <p:cNvSpPr/>
            <p:nvPr/>
          </p:nvSpPr>
          <p:spPr>
            <a:xfrm>
              <a:off x="473432" y="3632200"/>
              <a:ext cx="4796787" cy="2828147"/>
            </a:xfrm>
            <a:prstGeom prst="rect">
              <a:avLst/>
            </a:prstGeom>
          </p:spPr>
          <p:txBody>
            <a:bodyPr wrap="square">
              <a:spAutoFit/>
            </a:bodyPr>
            <a:lstStyle/>
            <a:p>
              <a:pPr>
                <a:lnSpc>
                  <a:spcPct val="150000"/>
                </a:lnSpc>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近年来，网络安全问题日渐尖锐：</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chemeClr val="bg1"/>
                  </a:solidFill>
                  <a:latin typeface="Arial" panose="020B0604020202020204" pitchFamily="34" charset="0"/>
                  <a:ea typeface="微软雅黑" panose="020B0503020204020204" pitchFamily="34" charset="-122"/>
                </a:rPr>
                <a:t>2018</a:t>
              </a:r>
              <a:r>
                <a:rPr lang="zh-CN" altLang="en-US" sz="1200" dirty="0">
                  <a:solidFill>
                    <a:schemeClr val="bg1"/>
                  </a:solidFill>
                  <a:latin typeface="Arial" panose="020B0604020202020204" pitchFamily="34" charset="0"/>
                  <a:ea typeface="微软雅黑" panose="020B0503020204020204" pitchFamily="34" charset="-122"/>
                </a:rPr>
                <a:t>年</a:t>
              </a:r>
              <a:r>
                <a:rPr lang="en-US" altLang="zh-CN" sz="1200" dirty="0">
                  <a:solidFill>
                    <a:schemeClr val="bg1"/>
                  </a:solidFill>
                  <a:latin typeface="Arial" panose="020B0604020202020204" pitchFamily="34" charset="0"/>
                  <a:ea typeface="微软雅黑" panose="020B0503020204020204" pitchFamily="34" charset="-122"/>
                </a:rPr>
                <a:t>11</a:t>
              </a:r>
              <a:r>
                <a:rPr lang="zh-CN" altLang="en-US" sz="1200" dirty="0">
                  <a:solidFill>
                    <a:schemeClr val="bg1"/>
                  </a:solidFill>
                  <a:latin typeface="Arial" panose="020B0604020202020204" pitchFamily="34" charset="0"/>
                  <a:ea typeface="微软雅黑" panose="020B0503020204020204" pitchFamily="34" charset="-122"/>
                </a:rPr>
                <a:t>月，万豪官方微博公开发布声明，称“</a:t>
              </a:r>
              <a:r>
                <a:rPr lang="en-US" altLang="zh-CN" sz="1200" dirty="0">
                  <a:solidFill>
                    <a:schemeClr val="bg1"/>
                  </a:solidFill>
                  <a:latin typeface="Arial" panose="020B0604020202020204" pitchFamily="34" charset="0"/>
                  <a:ea typeface="微软雅黑" panose="020B0503020204020204" pitchFamily="34" charset="-122"/>
                </a:rPr>
                <a:t>2018</a:t>
              </a:r>
              <a:r>
                <a:rPr lang="zh-CN" altLang="en-US" sz="1200" dirty="0">
                  <a:solidFill>
                    <a:schemeClr val="bg1"/>
                  </a:solidFill>
                  <a:latin typeface="Arial" panose="020B0604020202020204" pitchFamily="34" charset="0"/>
                  <a:ea typeface="微软雅黑" panose="020B0503020204020204" pitchFamily="34" charset="-122"/>
                </a:rPr>
                <a:t>年</a:t>
              </a:r>
              <a:r>
                <a:rPr lang="en-US" altLang="zh-CN" sz="1200" dirty="0">
                  <a:solidFill>
                    <a:schemeClr val="bg1"/>
                  </a:solidFill>
                  <a:latin typeface="Arial" panose="020B0604020202020204" pitchFamily="34" charset="0"/>
                  <a:ea typeface="微软雅黑" panose="020B0503020204020204" pitchFamily="34" charset="-122"/>
                </a:rPr>
                <a:t>9</a:t>
              </a:r>
              <a:r>
                <a:rPr lang="zh-CN" altLang="en-US" sz="1200" dirty="0">
                  <a:solidFill>
                    <a:schemeClr val="bg1"/>
                  </a:solidFill>
                  <a:latin typeface="Arial" panose="020B0604020202020204" pitchFamily="34" charset="0"/>
                  <a:ea typeface="微软雅黑" panose="020B0503020204020204" pitchFamily="34" charset="-122"/>
                </a:rPr>
                <a:t>月</a:t>
              </a:r>
              <a:r>
                <a:rPr lang="en-US" altLang="zh-CN" sz="1200" dirty="0">
                  <a:solidFill>
                    <a:schemeClr val="bg1"/>
                  </a:solidFill>
                  <a:latin typeface="Arial" panose="020B0604020202020204" pitchFamily="34" charset="0"/>
                  <a:ea typeface="微软雅黑" panose="020B0503020204020204" pitchFamily="34" charset="-122"/>
                </a:rPr>
                <a:t>10</a:t>
              </a:r>
              <a:r>
                <a:rPr lang="zh-CN" altLang="en-US" sz="1200" dirty="0">
                  <a:solidFill>
                    <a:schemeClr val="bg1"/>
                  </a:solidFill>
                  <a:latin typeface="Arial" panose="020B0604020202020204" pitchFamily="34" charset="0"/>
                  <a:ea typeface="微软雅黑" panose="020B0503020204020204" pitchFamily="34" charset="-122"/>
                </a:rPr>
                <a:t>日及之前喜达屋旗下酒店预定数据库中的宾客信息曾在未授权的情况下被访问”。这意味着，近几年预定该酒店的最多约</a:t>
              </a:r>
              <a:r>
                <a:rPr lang="en-US" altLang="zh-CN" sz="1200" dirty="0">
                  <a:solidFill>
                    <a:schemeClr val="bg1"/>
                  </a:solidFill>
                  <a:latin typeface="Arial" panose="020B0604020202020204" pitchFamily="34" charset="0"/>
                  <a:ea typeface="微软雅黑" panose="020B0503020204020204" pitchFamily="34" charset="-122"/>
                </a:rPr>
                <a:t>5</a:t>
              </a:r>
              <a:r>
                <a:rPr lang="zh-CN" altLang="en-US" sz="1200" dirty="0">
                  <a:solidFill>
                    <a:schemeClr val="bg1"/>
                  </a:solidFill>
                  <a:latin typeface="Arial" panose="020B0604020202020204" pitchFamily="34" charset="0"/>
                  <a:ea typeface="微软雅黑" panose="020B0503020204020204" pitchFamily="34" charset="-122"/>
                </a:rPr>
                <a:t>亿名用户的信息或被泄露。</a:t>
              </a:r>
              <a:endParaRPr lang="en-US" altLang="zh-CN" sz="1200" dirty="0">
                <a:solidFill>
                  <a:schemeClr val="bg1"/>
                </a:solidFill>
                <a:latin typeface="Arial" panose="020B0604020202020204" pitchFamily="34" charset="0"/>
                <a:ea typeface="微软雅黑" panose="020B0503020204020204" pitchFamily="34" charset="-122"/>
              </a:endParaRPr>
            </a:p>
            <a:p>
              <a:pPr>
                <a:lnSpc>
                  <a:spcPct val="150000"/>
                </a:lnSpc>
              </a:pPr>
              <a:r>
                <a:rPr lang="en-US" altLang="zh-CN" sz="1200" dirty="0">
                  <a:solidFill>
                    <a:schemeClr val="bg1"/>
                  </a:solidFill>
                  <a:latin typeface="Arial" panose="020B0604020202020204" pitchFamily="34" charset="0"/>
                  <a:ea typeface="微软雅黑" panose="020B0503020204020204" pitchFamily="34" charset="-122"/>
                </a:rPr>
                <a:t>2017</a:t>
              </a:r>
              <a:r>
                <a:rPr lang="zh-CN" altLang="en-US" sz="1200" dirty="0">
                  <a:solidFill>
                    <a:schemeClr val="bg1"/>
                  </a:solidFill>
                  <a:latin typeface="Arial" panose="020B0604020202020204" pitchFamily="34" charset="0"/>
                  <a:ea typeface="微软雅黑" panose="020B0503020204020204" pitchFamily="34" charset="-122"/>
                </a:rPr>
                <a:t>年</a:t>
              </a:r>
              <a:r>
                <a:rPr lang="en-US" altLang="zh-CN" sz="1200" dirty="0">
                  <a:solidFill>
                    <a:schemeClr val="bg1"/>
                  </a:solidFill>
                  <a:latin typeface="Arial" panose="020B0604020202020204" pitchFamily="34" charset="0"/>
                  <a:ea typeface="微软雅黑" panose="020B0503020204020204" pitchFamily="34" charset="-122"/>
                </a:rPr>
                <a:t>3</a:t>
              </a:r>
              <a:r>
                <a:rPr lang="zh-CN" altLang="en-US" sz="1200" dirty="0">
                  <a:solidFill>
                    <a:schemeClr val="bg1"/>
                  </a:solidFill>
                  <a:latin typeface="Arial" panose="020B0604020202020204" pitchFamily="34" charset="0"/>
                  <a:ea typeface="微软雅黑" panose="020B0503020204020204" pitchFamily="34" charset="-122"/>
                </a:rPr>
                <a:t>月</a:t>
              </a:r>
              <a:r>
                <a:rPr lang="zh-CN" altLang="zh-CN" sz="1200" dirty="0">
                  <a:solidFill>
                    <a:schemeClr val="bg1"/>
                  </a:solidFill>
                  <a:latin typeface="Arial" panose="020B0604020202020204" pitchFamily="34" charset="0"/>
                  <a:ea typeface="微软雅黑" panose="020B0503020204020204" pitchFamily="34" charset="-122"/>
                </a:rPr>
                <a:t>，</a:t>
              </a:r>
              <a:r>
                <a:rPr lang="en-US" altLang="zh-CN" sz="1200" dirty="0">
                  <a:solidFill>
                    <a:schemeClr val="bg1"/>
                  </a:solidFill>
                  <a:latin typeface="Arial" panose="020B0604020202020204" pitchFamily="34" charset="0"/>
                  <a:ea typeface="微软雅黑" panose="020B0503020204020204" pitchFamily="34" charset="-122"/>
                </a:rPr>
                <a:t>58</a:t>
              </a:r>
              <a:r>
                <a:rPr lang="zh-CN" altLang="zh-CN" sz="1200" dirty="0">
                  <a:solidFill>
                    <a:schemeClr val="bg1"/>
                  </a:solidFill>
                  <a:latin typeface="Arial" panose="020B0604020202020204" pitchFamily="34" charset="0"/>
                  <a:ea typeface="微软雅黑" panose="020B0503020204020204" pitchFamily="34" charset="-122"/>
                </a:rPr>
                <a:t>同城曝重大个人信息泄密，</a:t>
              </a:r>
              <a:r>
                <a:rPr lang="en-US" altLang="zh-CN" sz="1200" dirty="0">
                  <a:solidFill>
                    <a:schemeClr val="bg1"/>
                  </a:solidFill>
                  <a:latin typeface="Arial" panose="020B0604020202020204" pitchFamily="34" charset="0"/>
                  <a:ea typeface="微软雅黑" panose="020B0503020204020204" pitchFamily="34" charset="-122"/>
                </a:rPr>
                <a:t>700</a:t>
              </a:r>
              <a:r>
                <a:rPr lang="zh-CN" altLang="zh-CN" sz="1200" dirty="0">
                  <a:solidFill>
                    <a:schemeClr val="bg1"/>
                  </a:solidFill>
                  <a:latin typeface="Arial" panose="020B0604020202020204" pitchFamily="34" charset="0"/>
                  <a:ea typeface="微软雅黑" panose="020B0503020204020204" pitchFamily="34" charset="-122"/>
                </a:rPr>
                <a:t>元可看所有人简历。</a:t>
              </a:r>
              <a:endParaRPr lang="en-US" altLang="zh-CN" sz="1200" dirty="0">
                <a:solidFill>
                  <a:schemeClr val="bg1"/>
                </a:solidFill>
                <a:latin typeface="Arial" panose="020B0604020202020204" pitchFamily="34" charset="0"/>
                <a:ea typeface="微软雅黑" panose="020B0503020204020204" pitchFamily="34" charset="-122"/>
              </a:endParaRPr>
            </a:p>
            <a:p>
              <a:pPr>
                <a:lnSpc>
                  <a:spcPct val="150000"/>
                </a:lnSpc>
              </a:pPr>
              <a:r>
                <a:rPr lang="zh-CN" altLang="en-US" sz="1200" dirty="0">
                  <a:solidFill>
                    <a:schemeClr val="bg1"/>
                  </a:solidFill>
                  <a:latin typeface="Arial" panose="020B0604020202020204" pitchFamily="34" charset="0"/>
                  <a:ea typeface="微软雅黑" panose="020B0503020204020204" pitchFamily="34" charset="-122"/>
                </a:rPr>
                <a:t>同年</a:t>
              </a:r>
              <a:r>
                <a:rPr lang="en-US" altLang="zh-CN" sz="1200" dirty="0">
                  <a:solidFill>
                    <a:schemeClr val="bg1"/>
                  </a:solidFill>
                  <a:latin typeface="Arial" panose="020B0604020202020204" pitchFamily="34" charset="0"/>
                  <a:ea typeface="微软雅黑" panose="020B0503020204020204" pitchFamily="34" charset="-122"/>
                </a:rPr>
                <a:t>4</a:t>
              </a:r>
              <a:r>
                <a:rPr lang="zh-CN" altLang="en-US" sz="1200" dirty="0">
                  <a:solidFill>
                    <a:schemeClr val="bg1"/>
                  </a:solidFill>
                  <a:latin typeface="Arial" panose="020B0604020202020204" pitchFamily="34" charset="0"/>
                  <a:ea typeface="微软雅黑" panose="020B0503020204020204" pitchFamily="34" charset="-122"/>
                </a:rPr>
                <a:t>月，优酷被爆一千万条用户账户信息在暗网出售；</a:t>
              </a:r>
              <a:endParaRPr lang="en-US" altLang="zh-CN" sz="1200" dirty="0">
                <a:solidFill>
                  <a:schemeClr val="bg1"/>
                </a:solidFill>
                <a:latin typeface="Arial" panose="020B0604020202020204" pitchFamily="34" charset="0"/>
                <a:ea typeface="微软雅黑" panose="020B0503020204020204" pitchFamily="34" charset="-122"/>
              </a:endParaRPr>
            </a:p>
            <a:p>
              <a:pPr>
                <a:lnSpc>
                  <a:spcPct val="150000"/>
                </a:lnSpc>
              </a:pPr>
              <a:r>
                <a:rPr lang="zh-CN" altLang="en-US" sz="1200" dirty="0">
                  <a:solidFill>
                    <a:schemeClr val="bg1"/>
                  </a:solidFill>
                  <a:latin typeface="Arial" panose="020B0604020202020204" pitchFamily="34" charset="0"/>
                  <a:ea typeface="微软雅黑" panose="020B0503020204020204" pitchFamily="34" charset="-122"/>
                </a:rPr>
                <a:t>人们对网络安全重视达到空前高度</a:t>
              </a:r>
              <a:endParaRPr lang="en-US" altLang="zh-CN" sz="1200" dirty="0">
                <a:solidFill>
                  <a:schemeClr val="bg1"/>
                </a:solidFill>
                <a:latin typeface="Arial" panose="020B0604020202020204" pitchFamily="34" charset="0"/>
                <a:ea typeface="微软雅黑" panose="020B0503020204020204" pitchFamily="34" charset="-122"/>
              </a:endParaRPr>
            </a:p>
            <a:p>
              <a:pPr>
                <a:lnSpc>
                  <a:spcPct val="150000"/>
                </a:lnSpc>
              </a:pP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文本框 40">
              <a:extLst>
                <a:ext uri="{FF2B5EF4-FFF2-40B4-BE49-F238E27FC236}">
                  <a16:creationId xmlns:a16="http://schemas.microsoft.com/office/drawing/2014/main" id="{2FE08F8A-A0F4-4300-BF52-4EA2DB381C53}"/>
                </a:ext>
              </a:extLst>
            </p:cNvPr>
            <p:cNvSpPr txBox="1"/>
            <p:nvPr/>
          </p:nvSpPr>
          <p:spPr>
            <a:xfrm>
              <a:off x="986361" y="2923892"/>
              <a:ext cx="184730" cy="400110"/>
            </a:xfrm>
            <a:prstGeom prst="rect">
              <a:avLst/>
            </a:prstGeom>
            <a:noFill/>
          </p:spPr>
          <p:txBody>
            <a:bodyPr wrap="none" rtlCol="0">
              <a:spAutoFit/>
            </a:bodyPr>
            <a:lstStyle/>
            <a:p>
              <a:pPr algn="ct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a:extLst>
                <a:ext uri="{FF2B5EF4-FFF2-40B4-BE49-F238E27FC236}">
                  <a16:creationId xmlns:a16="http://schemas.microsoft.com/office/drawing/2014/main" id="{5D513D0C-C534-4DCF-A46B-53332533B3A3}"/>
                </a:ext>
              </a:extLst>
            </p:cNvPr>
            <p:cNvCxnSpPr/>
            <p:nvPr/>
          </p:nvCxnSpPr>
          <p:spPr>
            <a:xfrm>
              <a:off x="536932" y="3510589"/>
              <a:ext cx="44008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6700016"/>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7E33387-49B3-4428-9159-52C91D814B4F}"/>
              </a:ext>
            </a:extLst>
          </p:cNvPr>
          <p:cNvSpPr/>
          <p:nvPr/>
        </p:nvSpPr>
        <p:spPr>
          <a:xfrm>
            <a:off x="1673850" y="3896846"/>
            <a:ext cx="3652882" cy="2163307"/>
          </a:xfrm>
          <a:prstGeom prst="rect">
            <a:avLst/>
          </a:prstGeom>
          <a:blipFill>
            <a:blip r:embed="rId3" cstate="email">
              <a:duotone>
                <a:prstClr val="black"/>
                <a:schemeClr val="tx2">
                  <a:tint val="45000"/>
                  <a:satMod val="400000"/>
                </a:schemeClr>
              </a:duotone>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2018</a:t>
            </a:r>
            <a:r>
              <a:rPr lang="zh-CN" altLang="en-US" dirty="0"/>
              <a:t>年</a:t>
            </a:r>
            <a:r>
              <a:rPr lang="en-US" altLang="zh-CN" dirty="0"/>
              <a:t>8</a:t>
            </a:r>
            <a:r>
              <a:rPr lang="zh-CN" altLang="en-US" dirty="0"/>
              <a:t>月，谷歌因隐私问题遭受起诉，被索赔上亿，用户对信息安全日益重视。</a:t>
            </a:r>
          </a:p>
        </p:txBody>
      </p:sp>
      <p:sp>
        <p:nvSpPr>
          <p:cNvPr id="11" name="矩形 10">
            <a:extLst>
              <a:ext uri="{FF2B5EF4-FFF2-40B4-BE49-F238E27FC236}">
                <a16:creationId xmlns:a16="http://schemas.microsoft.com/office/drawing/2014/main" id="{F41245E8-65C3-4075-8351-A5C17C5B607F}"/>
              </a:ext>
            </a:extLst>
          </p:cNvPr>
          <p:cNvSpPr/>
          <p:nvPr/>
        </p:nvSpPr>
        <p:spPr>
          <a:xfrm>
            <a:off x="7340146" y="3896846"/>
            <a:ext cx="3675196" cy="2141838"/>
          </a:xfrm>
          <a:prstGeom prst="rect">
            <a:avLst/>
          </a:prstGeom>
          <a:blipFill>
            <a:blip r:embed="rId4" cstate="email">
              <a:extLst>
                <a:ext uri="{28A0092B-C50C-407E-A947-70E740481C1C}">
                  <a14:useLocalDpi xmlns:a14="http://schemas.microsoft.com/office/drawing/2010/main"/>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同时，个体用户对隐私的保护也更为重视了。</a:t>
            </a:r>
          </a:p>
        </p:txBody>
      </p:sp>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7" name="矩形 56">
            <a:extLst>
              <a:ext uri="{FF2B5EF4-FFF2-40B4-BE49-F238E27FC236}">
                <a16:creationId xmlns:a16="http://schemas.microsoft.com/office/drawing/2014/main" id="{FB00D941-C0B1-44A7-9BB9-56B6929B04B0}"/>
              </a:ext>
            </a:extLst>
          </p:cNvPr>
          <p:cNvSpPr/>
          <p:nvPr/>
        </p:nvSpPr>
        <p:spPr>
          <a:xfrm>
            <a:off x="504299" y="281009"/>
            <a:ext cx="2339102" cy="564898"/>
          </a:xfrm>
          <a:prstGeom prst="rect">
            <a:avLst/>
          </a:prstGeom>
          <a:effectLst/>
        </p:spPr>
        <p:txBody>
          <a:bodyPr wrap="none">
            <a:spAutoFit/>
          </a:bodyPr>
          <a:lstStyle/>
          <a:p>
            <a:pPr>
              <a:lnSpc>
                <a:spcPct val="120000"/>
              </a:lnSpc>
            </a:pPr>
            <a:r>
              <a:rPr lang="zh-CN" altLang="en-US" sz="2800" dirty="0">
                <a:solidFill>
                  <a:srgbClr val="012CAD"/>
                </a:solidFill>
                <a:latin typeface="Arial" panose="020B0604020202020204" pitchFamily="34" charset="0"/>
                <a:ea typeface="思源黑体 CN Heavy" panose="020B0A00000000000000" pitchFamily="34" charset="-122"/>
                <a:sym typeface="Arial" panose="020B0604020202020204" pitchFamily="34" charset="0"/>
              </a:rPr>
              <a:t>网络安全趋势</a:t>
            </a:r>
            <a:endParaRPr lang="en-US" altLang="zh-CN" sz="2800" dirty="0">
              <a:solidFill>
                <a:srgbClr val="012CAD"/>
              </a:solidFill>
              <a:latin typeface="Arial" panose="020B0604020202020204" pitchFamily="34" charset="0"/>
              <a:ea typeface="思源黑体 CN Heavy" panose="020B0A00000000000000"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5D35AD69-3DE7-48E4-86C5-14BFF4E54AAB}"/>
              </a:ext>
            </a:extLst>
          </p:cNvPr>
          <p:cNvGrpSpPr/>
          <p:nvPr/>
        </p:nvGrpSpPr>
        <p:grpSpPr>
          <a:xfrm>
            <a:off x="1673850" y="1266095"/>
            <a:ext cx="3665775" cy="2128515"/>
            <a:chOff x="623393" y="1700808"/>
            <a:chExt cx="3665775" cy="2128515"/>
          </a:xfrm>
        </p:grpSpPr>
        <p:sp>
          <p:nvSpPr>
            <p:cNvPr id="48" name="矩形 47">
              <a:extLst>
                <a:ext uri="{FF2B5EF4-FFF2-40B4-BE49-F238E27FC236}">
                  <a16:creationId xmlns:a16="http://schemas.microsoft.com/office/drawing/2014/main" id="{C8CEC315-91D4-4CA9-937B-6A81A25B856C}"/>
                </a:ext>
              </a:extLst>
            </p:cNvPr>
            <p:cNvSpPr/>
            <p:nvPr/>
          </p:nvSpPr>
          <p:spPr>
            <a:xfrm>
              <a:off x="623393" y="1700808"/>
              <a:ext cx="3665775" cy="2128515"/>
            </a:xfrm>
            <a:prstGeom prst="rect">
              <a:avLst/>
            </a:prstGeom>
            <a:solidFill>
              <a:srgbClr val="012CA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dirty="0">
                <a:latin typeface="Arial" panose="020B0604020202020204" pitchFamily="34" charset="0"/>
                <a:ea typeface="微软雅黑" pitchFamily="34" charset="-122"/>
                <a:sym typeface="Arial" panose="020B0604020202020204" pitchFamily="34" charset="0"/>
              </a:endParaRPr>
            </a:p>
          </p:txBody>
        </p:sp>
        <p:sp>
          <p:nvSpPr>
            <p:cNvPr id="58" name="文本框 57">
              <a:extLst>
                <a:ext uri="{FF2B5EF4-FFF2-40B4-BE49-F238E27FC236}">
                  <a16:creationId xmlns:a16="http://schemas.microsoft.com/office/drawing/2014/main" id="{556CBB85-933B-4448-BCC9-AD58E443F177}"/>
                </a:ext>
              </a:extLst>
            </p:cNvPr>
            <p:cNvSpPr txBox="1"/>
            <p:nvPr/>
          </p:nvSpPr>
          <p:spPr>
            <a:xfrm>
              <a:off x="1436123" y="2147213"/>
              <a:ext cx="184730" cy="400110"/>
            </a:xfrm>
            <a:prstGeom prst="rect">
              <a:avLst/>
            </a:prstGeom>
            <a:noFill/>
          </p:spPr>
          <p:txBody>
            <a:bodyPr wrap="none" rtlCol="0">
              <a:spAutoFit/>
            </a:bodyPr>
            <a:lstStyle/>
            <a:p>
              <a:pPr algn="ct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矩形 60">
              <a:extLst>
                <a:ext uri="{FF2B5EF4-FFF2-40B4-BE49-F238E27FC236}">
                  <a16:creationId xmlns:a16="http://schemas.microsoft.com/office/drawing/2014/main" id="{E1D871B7-E343-4E7C-997F-C4E741B25A7D}"/>
                </a:ext>
              </a:extLst>
            </p:cNvPr>
            <p:cNvSpPr/>
            <p:nvPr/>
          </p:nvSpPr>
          <p:spPr>
            <a:xfrm>
              <a:off x="765818" y="1900258"/>
              <a:ext cx="3319396" cy="1027654"/>
            </a:xfrm>
            <a:prstGeom prst="rect">
              <a:avLst/>
            </a:prstGeom>
          </p:spPr>
          <p:txBody>
            <a:bodyPr wrap="square">
              <a:spAutoFit/>
            </a:bodyPr>
            <a:lstStyle/>
            <a:p>
              <a:pPr>
                <a:lnSpc>
                  <a:spcPct val="130000"/>
                </a:lnSpc>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a:t>
              </a:r>
              <a:r>
                <a:rPr lang="en-US" altLang="zh-CN" sz="1200" dirty="0">
                  <a:solidFill>
                    <a:schemeClr val="bg1"/>
                  </a:solidFill>
                  <a:latin typeface="Arial" panose="020B0604020202020204" pitchFamily="34" charset="0"/>
                  <a:ea typeface="微软雅黑" panose="020B0503020204020204" pitchFamily="34" charset="-122"/>
                </a:rPr>
                <a:t>2016</a:t>
              </a:r>
              <a:r>
                <a:rPr lang="zh-CN" altLang="en-US" sz="1200" dirty="0">
                  <a:solidFill>
                    <a:schemeClr val="bg1"/>
                  </a:solidFill>
                  <a:latin typeface="Arial" panose="020B0604020202020204" pitchFamily="34" charset="0"/>
                  <a:ea typeface="微软雅黑" panose="020B0503020204020204" pitchFamily="34" charset="-122"/>
                </a:rPr>
                <a:t>年</a:t>
              </a:r>
              <a:r>
                <a:rPr lang="en-US" altLang="zh-CN" sz="1200" dirty="0">
                  <a:solidFill>
                    <a:schemeClr val="bg1"/>
                  </a:solidFill>
                  <a:latin typeface="Arial" panose="020B0604020202020204" pitchFamily="34" charset="0"/>
                  <a:ea typeface="微软雅黑" panose="020B0503020204020204" pitchFamily="34" charset="-122"/>
                </a:rPr>
                <a:t>11</a:t>
              </a:r>
              <a:r>
                <a:rPr lang="zh-CN" altLang="en-US" sz="1200" dirty="0">
                  <a:solidFill>
                    <a:schemeClr val="bg1"/>
                  </a:solidFill>
                  <a:latin typeface="Arial" panose="020B0604020202020204" pitchFamily="34" charset="0"/>
                  <a:ea typeface="微软雅黑" panose="020B0503020204020204" pitchFamily="34" charset="-122"/>
                </a:rPr>
                <a:t>月</a:t>
              </a:r>
              <a:r>
                <a:rPr lang="en-US" altLang="zh-CN" sz="1200" dirty="0">
                  <a:solidFill>
                    <a:schemeClr val="bg1"/>
                  </a:solidFill>
                  <a:latin typeface="Arial" panose="020B0604020202020204" pitchFamily="34" charset="0"/>
                  <a:ea typeface="微软雅黑" panose="020B0503020204020204" pitchFamily="34" charset="-122"/>
                </a:rPr>
                <a:t>7</a:t>
              </a:r>
              <a:r>
                <a:rPr lang="zh-CN" altLang="en-US" sz="1200" dirty="0">
                  <a:solidFill>
                    <a:schemeClr val="bg1"/>
                  </a:solidFill>
                  <a:latin typeface="Arial" panose="020B0604020202020204" pitchFamily="34" charset="0"/>
                  <a:ea typeface="微软雅黑" panose="020B0503020204020204" pitchFamily="34" charset="-122"/>
                </a:rPr>
                <a:t>日第十二届全国人民代表大会常务委员会第二十四次会议通过了 </a:t>
              </a:r>
              <a:r>
                <a:rPr lang="en-US" altLang="zh-CN" sz="1200" dirty="0">
                  <a:solidFill>
                    <a:schemeClr val="bg1"/>
                  </a:solidFill>
                  <a:latin typeface="Arial" panose="020B0604020202020204" pitchFamily="34" charset="0"/>
                  <a:ea typeface="微软雅黑" panose="020B0503020204020204" pitchFamily="34" charset="-122"/>
                </a:rPr>
                <a:t>《</a:t>
              </a:r>
              <a:r>
                <a:rPr lang="zh-CN" altLang="en-US" sz="1200" dirty="0">
                  <a:solidFill>
                    <a:schemeClr val="bg1"/>
                  </a:solidFill>
                  <a:latin typeface="Arial" panose="020B0604020202020204" pitchFamily="34" charset="0"/>
                  <a:ea typeface="微软雅黑" panose="020B0503020204020204" pitchFamily="34" charset="-122"/>
                </a:rPr>
                <a:t>网络安全法</a:t>
              </a:r>
              <a:r>
                <a:rPr lang="en-US" altLang="zh-CN" sz="1200" dirty="0">
                  <a:solidFill>
                    <a:schemeClr val="bg1"/>
                  </a:solidFill>
                  <a:latin typeface="Arial" panose="020B0604020202020204" pitchFamily="34" charset="0"/>
                  <a:ea typeface="微软雅黑" panose="020B0503020204020204" pitchFamily="34" charset="-122"/>
                </a:rPr>
                <a:t>》</a:t>
              </a:r>
              <a:r>
                <a:rPr lang="zh-CN" altLang="en-US" sz="1200" dirty="0">
                  <a:solidFill>
                    <a:schemeClr val="bg1"/>
                  </a:solidFill>
                  <a:latin typeface="Arial" panose="020B0604020202020204" pitchFamily="34" charset="0"/>
                  <a:ea typeface="微软雅黑" panose="020B0503020204020204" pitchFamily="34" charset="-122"/>
                </a:rPr>
                <a:t>，标志着网络安全重视达到新高度</a:t>
              </a:r>
            </a:p>
            <a:p>
              <a:pPr>
                <a:lnSpc>
                  <a:spcPct val="130000"/>
                </a:lnSpc>
              </a:pP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a:extLst>
              <a:ext uri="{FF2B5EF4-FFF2-40B4-BE49-F238E27FC236}">
                <a16:creationId xmlns:a16="http://schemas.microsoft.com/office/drawing/2014/main" id="{819421C2-4B59-4F5F-AA72-7FCFF0FF02F6}"/>
              </a:ext>
            </a:extLst>
          </p:cNvPr>
          <p:cNvGrpSpPr/>
          <p:nvPr/>
        </p:nvGrpSpPr>
        <p:grpSpPr>
          <a:xfrm>
            <a:off x="7340146" y="1266094"/>
            <a:ext cx="3675196" cy="2128515"/>
            <a:chOff x="8066656" y="1708956"/>
            <a:chExt cx="3675196" cy="2128515"/>
          </a:xfrm>
        </p:grpSpPr>
        <p:sp>
          <p:nvSpPr>
            <p:cNvPr id="49" name="矩形 48">
              <a:extLst>
                <a:ext uri="{FF2B5EF4-FFF2-40B4-BE49-F238E27FC236}">
                  <a16:creationId xmlns:a16="http://schemas.microsoft.com/office/drawing/2014/main" id="{BAAB6EA8-1057-4482-9F6E-28FDC0109AFE}"/>
                </a:ext>
              </a:extLst>
            </p:cNvPr>
            <p:cNvSpPr/>
            <p:nvPr/>
          </p:nvSpPr>
          <p:spPr>
            <a:xfrm>
              <a:off x="8076077" y="1708956"/>
              <a:ext cx="3665775" cy="2128515"/>
            </a:xfrm>
            <a:prstGeom prst="rect">
              <a:avLst/>
            </a:prstGeom>
            <a:solidFill>
              <a:srgbClr val="012CA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67" dirty="0">
                  <a:solidFill>
                    <a:srgbClr val="CCECFF"/>
                  </a:solidFill>
                  <a:latin typeface="Arial" panose="020B0604020202020204" pitchFamily="34" charset="0"/>
                  <a:sym typeface="Arial" panose="020B0604020202020204" pitchFamily="34" charset="0"/>
                </a:rPr>
                <a:t>习近平总书记在</a:t>
              </a:r>
              <a:r>
                <a:rPr lang="zh-CN" altLang="en-US" sz="1467" dirty="0">
                  <a:solidFill>
                    <a:srgbClr val="CCECFF"/>
                  </a:solidFill>
                  <a:latin typeface="Arial" panose="020B0604020202020204" pitchFamily="34" charset="0"/>
                </a:rPr>
                <a:t>在中央网络安全和信息化领导小组第一次会议上的讲话曾说，没有网络安全，就没有国家安全。</a:t>
              </a:r>
              <a:endParaRPr lang="zh-CN" altLang="en-US" sz="1467" dirty="0">
                <a:solidFill>
                  <a:srgbClr val="CCECFF"/>
                </a:solidFill>
                <a:latin typeface="Arial" panose="020B0604020202020204" pitchFamily="34" charset="0"/>
                <a:sym typeface="Arial" panose="020B0604020202020204" pitchFamily="34" charset="0"/>
              </a:endParaRPr>
            </a:p>
          </p:txBody>
        </p:sp>
        <p:sp>
          <p:nvSpPr>
            <p:cNvPr id="82" name="矩形 81">
              <a:extLst>
                <a:ext uri="{FF2B5EF4-FFF2-40B4-BE49-F238E27FC236}">
                  <a16:creationId xmlns:a16="http://schemas.microsoft.com/office/drawing/2014/main" id="{FA8A6DB3-45FB-4654-820A-3E2C41BF215F}"/>
                </a:ext>
              </a:extLst>
            </p:cNvPr>
            <p:cNvSpPr/>
            <p:nvPr/>
          </p:nvSpPr>
          <p:spPr>
            <a:xfrm>
              <a:off x="8066656" y="1908407"/>
              <a:ext cx="3202150" cy="308674"/>
            </a:xfrm>
            <a:prstGeom prst="rect">
              <a:avLst/>
            </a:prstGeom>
          </p:spPr>
          <p:txBody>
            <a:bodyPr wrap="square">
              <a:spAutoFit/>
            </a:bodyPr>
            <a:lstStyle/>
            <a:p>
              <a:pPr algn="r">
                <a:lnSpc>
                  <a:spcPct val="130000"/>
                </a:lnSpc>
              </a:pP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40554006"/>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2CAD"/>
        </a:solidFill>
        <a:effectLst/>
      </p:bgPr>
    </p:bg>
    <p:spTree>
      <p:nvGrpSpPr>
        <p:cNvPr id="1" name=""/>
        <p:cNvGrpSpPr/>
        <p:nvPr/>
      </p:nvGrpSpPr>
      <p:grpSpPr>
        <a:xfrm>
          <a:off x="0" y="0"/>
          <a:ext cx="0" cy="0"/>
          <a:chOff x="0" y="0"/>
          <a:chExt cx="0" cy="0"/>
        </a:xfrm>
      </p:grpSpPr>
      <p:sp>
        <p:nvSpPr>
          <p:cNvPr id="9" name="椭圆 8"/>
          <p:cNvSpPr/>
          <p:nvPr/>
        </p:nvSpPr>
        <p:spPr>
          <a:xfrm>
            <a:off x="5135893" y="1508787"/>
            <a:ext cx="1920213" cy="1920213"/>
          </a:xfrm>
          <a:prstGeom prst="ellipse">
            <a:avLst/>
          </a:prstGeom>
          <a:solidFill>
            <a:srgbClr val="234A8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5135893" y="1508787"/>
            <a:ext cx="1920213" cy="192021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5"/>
          <p:cNvSpPr txBox="1"/>
          <p:nvPr/>
        </p:nvSpPr>
        <p:spPr>
          <a:xfrm>
            <a:off x="5135893" y="1929404"/>
            <a:ext cx="1920213" cy="1231096"/>
          </a:xfrm>
          <a:prstGeom prst="rect">
            <a:avLst/>
          </a:prstGeom>
          <a:noFill/>
        </p:spPr>
        <p:txBody>
          <a:bodyPr wrap="square" lIns="121908" tIns="60955" rIns="121908" bIns="60955" rtlCol="0">
            <a:spAutoFit/>
          </a:bodyPr>
          <a:lstStyle/>
          <a:p>
            <a:pPr algn="ctr"/>
            <a:r>
              <a:rPr lang="zh-CN" altLang="en-US" sz="7200" dirty="0">
                <a:solidFill>
                  <a:srgbClr val="012CAD"/>
                </a:solidFill>
                <a:latin typeface="Arial" panose="020B0604020202020204" pitchFamily="34" charset="0"/>
                <a:ea typeface="思源黑体 CN Regular" panose="020B0500000000000000" pitchFamily="34" charset="-122"/>
                <a:sym typeface="Arial" panose="020B0604020202020204" pitchFamily="34" charset="0"/>
              </a:rPr>
              <a:t>贰</a:t>
            </a:r>
          </a:p>
        </p:txBody>
      </p:sp>
      <p:sp>
        <p:nvSpPr>
          <p:cNvPr id="13" name="椭圆 12"/>
          <p:cNvSpPr/>
          <p:nvPr/>
        </p:nvSpPr>
        <p:spPr>
          <a:xfrm>
            <a:off x="6149526" y="5364800"/>
            <a:ext cx="125506" cy="125506"/>
          </a:xfrm>
          <a:prstGeom prst="ellipse">
            <a:avLst/>
          </a:prstGeom>
          <a:solidFill>
            <a:schemeClr val="bg1">
              <a:alpha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6366519" y="5364800"/>
            <a:ext cx="125506" cy="125506"/>
          </a:xfrm>
          <a:prstGeom prst="ellipse">
            <a:avLst/>
          </a:prstGeom>
          <a:solidFill>
            <a:schemeClr val="bg1">
              <a:alpha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5932534" y="5364800"/>
            <a:ext cx="125506" cy="125506"/>
          </a:xfrm>
          <a:prstGeom prst="ellipse">
            <a:avLst/>
          </a:prstGeom>
          <a:solidFill>
            <a:schemeClr val="bg1">
              <a:alpha val="40000"/>
            </a:schemeClr>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4126242" y="3618354"/>
            <a:ext cx="3939517" cy="677098"/>
          </a:xfrm>
          <a:prstGeom prst="rect">
            <a:avLst/>
          </a:prstGeom>
        </p:spPr>
        <p:txBody>
          <a:bodyPr wrap="none" lIns="121908" tIns="60955" rIns="121908" bIns="60955">
            <a:spAutoFit/>
          </a:bodyPr>
          <a:lstStyle/>
          <a:p>
            <a:pPr algn="ctr"/>
            <a:r>
              <a:rPr lang="zh-CN" altLang="en-US" sz="3600" dirty="0">
                <a:solidFill>
                  <a:srgbClr val="FFC000"/>
                </a:solidFill>
                <a:latin typeface="Arial" panose="020B0604020202020204" pitchFamily="34" charset="0"/>
                <a:ea typeface="思源黑体 CN Heavy" panose="020B0A00000000000000" pitchFamily="34" charset="-122"/>
                <a:cs typeface="Segoe UI" panose="020B0502040204020203" pitchFamily="34" charset="0"/>
                <a:sym typeface="Arial" panose="020B0604020202020204" pitchFamily="34" charset="0"/>
              </a:rPr>
              <a:t>网络扫描技术简介</a:t>
            </a:r>
          </a:p>
        </p:txBody>
      </p:sp>
      <p:sp>
        <p:nvSpPr>
          <p:cNvPr id="12" name="椭圆 11"/>
          <p:cNvSpPr/>
          <p:nvPr/>
        </p:nvSpPr>
        <p:spPr>
          <a:xfrm>
            <a:off x="5715542" y="5364800"/>
            <a:ext cx="125506" cy="125506"/>
          </a:xfrm>
          <a:prstGeom prst="ellipse">
            <a:avLst/>
          </a:prstGeom>
          <a:solidFill>
            <a:schemeClr val="bg1"/>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36508321"/>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F8BAED3-EC0C-4AF9-8179-1CAEF6B13AD6}"/>
              </a:ext>
            </a:extLst>
          </p:cNvPr>
          <p:cNvGrpSpPr/>
          <p:nvPr/>
        </p:nvGrpSpPr>
        <p:grpSpPr>
          <a:xfrm>
            <a:off x="289367" y="1674665"/>
            <a:ext cx="3310021" cy="2344676"/>
            <a:chOff x="289367" y="1674665"/>
            <a:chExt cx="3310021" cy="2344676"/>
          </a:xfrm>
        </p:grpSpPr>
        <p:grpSp>
          <p:nvGrpSpPr>
            <p:cNvPr id="12" name="组合 11"/>
            <p:cNvGrpSpPr/>
            <p:nvPr/>
          </p:nvGrpSpPr>
          <p:grpSpPr>
            <a:xfrm>
              <a:off x="289367" y="1674665"/>
              <a:ext cx="3310021" cy="2206681"/>
              <a:chOff x="359611" y="1419604"/>
              <a:chExt cx="3310021" cy="2206681"/>
            </a:xfrm>
          </p:grpSpPr>
          <p:graphicFrame>
            <p:nvGraphicFramePr>
              <p:cNvPr id="13" name="图表 12"/>
              <p:cNvGraphicFramePr/>
              <p:nvPr>
                <p:extLst>
                  <p:ext uri="{D42A27DB-BD31-4B8C-83A1-F6EECF244321}">
                    <p14:modId xmlns:p14="http://schemas.microsoft.com/office/powerpoint/2010/main" val="4278491135"/>
                  </p:ext>
                </p:extLst>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p:cNvSpPr txBox="1"/>
              <p:nvPr/>
            </p:nvSpPr>
            <p:spPr>
              <a:xfrm>
                <a:off x="1922256" y="2230557"/>
                <a:ext cx="184730" cy="584775"/>
              </a:xfrm>
              <a:prstGeom prst="rect">
                <a:avLst/>
              </a:prstGeom>
              <a:noFill/>
            </p:spPr>
            <p:txBody>
              <a:bodyPr wrap="none" rtlCol="0">
                <a:spAutoFit/>
              </a:bodyPr>
              <a:lstStyle/>
              <a:p>
                <a:pPr algn="ctr"/>
                <a:endParaRPr lang="zh-CN" altLang="en-US" sz="3200" dirty="0">
                  <a:solidFill>
                    <a:schemeClr val="tx1">
                      <a:lumMod val="75000"/>
                      <a:lumOff val="25000"/>
                    </a:schemeClr>
                  </a:solidFill>
                  <a:latin typeface="Arial" panose="020B0604020202020204" pitchFamily="34" charset="0"/>
                  <a:sym typeface="Arial" panose="020B0604020202020204" pitchFamily="34" charset="0"/>
                </a:endParaRPr>
              </a:p>
            </p:txBody>
          </p:sp>
        </p:grpSp>
        <p:cxnSp>
          <p:nvCxnSpPr>
            <p:cNvPr id="15" name="直接连接符 14"/>
            <p:cNvCxnSpPr/>
            <p:nvPr/>
          </p:nvCxnSpPr>
          <p:spPr>
            <a:xfrm>
              <a:off x="1007117" y="4019341"/>
              <a:ext cx="187452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390E800D-8221-4F70-92B0-BF4297CCE7F4}"/>
              </a:ext>
            </a:extLst>
          </p:cNvPr>
          <p:cNvGrpSpPr/>
          <p:nvPr/>
        </p:nvGrpSpPr>
        <p:grpSpPr>
          <a:xfrm>
            <a:off x="2983738" y="1728543"/>
            <a:ext cx="3310021" cy="2290798"/>
            <a:chOff x="2983738" y="1728543"/>
            <a:chExt cx="3310021" cy="2290798"/>
          </a:xfrm>
        </p:grpSpPr>
        <p:cxnSp>
          <p:nvCxnSpPr>
            <p:cNvPr id="23" name="直接连接符 22"/>
            <p:cNvCxnSpPr/>
            <p:nvPr/>
          </p:nvCxnSpPr>
          <p:spPr>
            <a:xfrm>
              <a:off x="3662212" y="4019341"/>
              <a:ext cx="187452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5" name="图表 44">
              <a:extLst>
                <a:ext uri="{FF2B5EF4-FFF2-40B4-BE49-F238E27FC236}">
                  <a16:creationId xmlns:a16="http://schemas.microsoft.com/office/drawing/2014/main" id="{46D7A4C0-4999-4E9E-A288-A300F0BE6BC1}"/>
                </a:ext>
              </a:extLst>
            </p:cNvPr>
            <p:cNvGraphicFramePr/>
            <p:nvPr>
              <p:extLst>
                <p:ext uri="{D42A27DB-BD31-4B8C-83A1-F6EECF244321}">
                  <p14:modId xmlns:p14="http://schemas.microsoft.com/office/powerpoint/2010/main" val="1334115298"/>
                </p:ext>
              </p:extLst>
            </p:nvPr>
          </p:nvGraphicFramePr>
          <p:xfrm>
            <a:off x="2983738" y="1728543"/>
            <a:ext cx="3310021" cy="2206681"/>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4" name="组合 3">
            <a:extLst>
              <a:ext uri="{FF2B5EF4-FFF2-40B4-BE49-F238E27FC236}">
                <a16:creationId xmlns:a16="http://schemas.microsoft.com/office/drawing/2014/main" id="{2AF49C33-0900-497F-8FBB-D2700F91A30D}"/>
              </a:ext>
            </a:extLst>
          </p:cNvPr>
          <p:cNvGrpSpPr/>
          <p:nvPr/>
        </p:nvGrpSpPr>
        <p:grpSpPr>
          <a:xfrm>
            <a:off x="5662380" y="1716248"/>
            <a:ext cx="3310021" cy="2303093"/>
            <a:chOff x="5662380" y="1716248"/>
            <a:chExt cx="3310021" cy="2303093"/>
          </a:xfrm>
        </p:grpSpPr>
        <p:cxnSp>
          <p:nvCxnSpPr>
            <p:cNvPr id="31" name="直接连接符 30"/>
            <p:cNvCxnSpPr/>
            <p:nvPr/>
          </p:nvCxnSpPr>
          <p:spPr>
            <a:xfrm>
              <a:off x="6317307" y="4019341"/>
              <a:ext cx="187452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8" name="图表 47">
              <a:extLst>
                <a:ext uri="{FF2B5EF4-FFF2-40B4-BE49-F238E27FC236}">
                  <a16:creationId xmlns:a16="http://schemas.microsoft.com/office/drawing/2014/main" id="{DF119A02-B2CD-456B-8BAC-F291752CFA41}"/>
                </a:ext>
              </a:extLst>
            </p:cNvPr>
            <p:cNvGraphicFramePr/>
            <p:nvPr>
              <p:extLst>
                <p:ext uri="{D42A27DB-BD31-4B8C-83A1-F6EECF244321}">
                  <p14:modId xmlns:p14="http://schemas.microsoft.com/office/powerpoint/2010/main" val="869386021"/>
                </p:ext>
              </p:extLst>
            </p:nvPr>
          </p:nvGraphicFramePr>
          <p:xfrm>
            <a:off x="5662380" y="1716248"/>
            <a:ext cx="3310021" cy="2206681"/>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5" name="组合 4">
            <a:extLst>
              <a:ext uri="{FF2B5EF4-FFF2-40B4-BE49-F238E27FC236}">
                <a16:creationId xmlns:a16="http://schemas.microsoft.com/office/drawing/2014/main" id="{F43E58B0-8F58-4278-817B-0A6296BF4043}"/>
              </a:ext>
            </a:extLst>
          </p:cNvPr>
          <p:cNvGrpSpPr/>
          <p:nvPr/>
        </p:nvGrpSpPr>
        <p:grpSpPr>
          <a:xfrm>
            <a:off x="8341022" y="1703953"/>
            <a:ext cx="3310021" cy="2315388"/>
            <a:chOff x="8341022" y="1703953"/>
            <a:chExt cx="3310021" cy="2315388"/>
          </a:xfrm>
        </p:grpSpPr>
        <p:cxnSp>
          <p:nvCxnSpPr>
            <p:cNvPr id="39" name="直接连接符 38"/>
            <p:cNvCxnSpPr/>
            <p:nvPr/>
          </p:nvCxnSpPr>
          <p:spPr>
            <a:xfrm>
              <a:off x="8972401" y="4019341"/>
              <a:ext cx="187452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1" name="图表 50">
              <a:extLst>
                <a:ext uri="{FF2B5EF4-FFF2-40B4-BE49-F238E27FC236}">
                  <a16:creationId xmlns:a16="http://schemas.microsoft.com/office/drawing/2014/main" id="{7FB755D9-9490-42C7-ABB8-859AA8FF3C48}"/>
                </a:ext>
              </a:extLst>
            </p:cNvPr>
            <p:cNvGraphicFramePr/>
            <p:nvPr>
              <p:extLst>
                <p:ext uri="{D42A27DB-BD31-4B8C-83A1-F6EECF244321}">
                  <p14:modId xmlns:p14="http://schemas.microsoft.com/office/powerpoint/2010/main" val="1978321389"/>
                </p:ext>
              </p:extLst>
            </p:nvPr>
          </p:nvGraphicFramePr>
          <p:xfrm>
            <a:off x="8341022" y="1703953"/>
            <a:ext cx="3310021" cy="2206681"/>
          </p:xfrm>
          <a:graphic>
            <a:graphicData uri="http://schemas.openxmlformats.org/drawingml/2006/chart">
              <c:chart xmlns:c="http://schemas.openxmlformats.org/drawingml/2006/chart" xmlns:r="http://schemas.openxmlformats.org/officeDocument/2006/relationships" r:id="rId6"/>
            </a:graphicData>
          </a:graphic>
        </p:graphicFrame>
      </p:grpSp>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rgbClr val="012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6" name="文本框 55">
            <a:extLst>
              <a:ext uri="{FF2B5EF4-FFF2-40B4-BE49-F238E27FC236}">
                <a16:creationId xmlns:a16="http://schemas.microsoft.com/office/drawing/2014/main" id="{9B122F35-7ADE-492F-B9B6-80935F7A32B7}"/>
              </a:ext>
            </a:extLst>
          </p:cNvPr>
          <p:cNvSpPr txBox="1"/>
          <p:nvPr/>
        </p:nvSpPr>
        <p:spPr>
          <a:xfrm>
            <a:off x="565888" y="761570"/>
            <a:ext cx="4850923" cy="276999"/>
          </a:xfrm>
          <a:prstGeom prst="rect">
            <a:avLst/>
          </a:prstGeom>
          <a:noFill/>
        </p:spPr>
        <p:txBody>
          <a:bodyPr wrap="square" rtlCol="0">
            <a:spAutoFit/>
          </a:bodyPr>
          <a:lstStyle/>
          <a:p>
            <a:r>
              <a:rPr lang="en-US" altLang="zh-CN" sz="1200">
                <a:solidFill>
                  <a:srgbClr val="474747"/>
                </a:solidFill>
                <a:latin typeface="Arial" panose="020B0604020202020204" pitchFamily="34" charset="0"/>
                <a:cs typeface="Arial" panose="020B0604020202020204" pitchFamily="34" charset="0"/>
                <a:sym typeface="Arial" panose="020B0604020202020204" pitchFamily="34" charset="0"/>
              </a:rPr>
              <a:t>Guilin University of Electronic Technology</a:t>
            </a:r>
          </a:p>
        </p:txBody>
      </p:sp>
      <p:sp>
        <p:nvSpPr>
          <p:cNvPr id="57" name="矩形 56">
            <a:extLst>
              <a:ext uri="{FF2B5EF4-FFF2-40B4-BE49-F238E27FC236}">
                <a16:creationId xmlns:a16="http://schemas.microsoft.com/office/drawing/2014/main" id="{FB00D941-C0B1-44A7-9BB9-56B6929B04B0}"/>
              </a:ext>
            </a:extLst>
          </p:cNvPr>
          <p:cNvSpPr/>
          <p:nvPr/>
        </p:nvSpPr>
        <p:spPr>
          <a:xfrm>
            <a:off x="504299" y="281009"/>
            <a:ext cx="3057247" cy="573298"/>
          </a:xfrm>
          <a:prstGeom prst="rect">
            <a:avLst/>
          </a:prstGeom>
          <a:effectLst/>
        </p:spPr>
        <p:txBody>
          <a:bodyPr wrap="none">
            <a:spAutoFit/>
          </a:bodyPr>
          <a:lstStyle/>
          <a:p>
            <a:pPr>
              <a:lnSpc>
                <a:spcPct val="120000"/>
              </a:lnSpc>
            </a:pPr>
            <a:r>
              <a:rPr lang="zh-CN" altLang="en-US" sz="2800">
                <a:solidFill>
                  <a:srgbClr val="012CAD"/>
                </a:solidFill>
                <a:latin typeface="Arial" panose="020B0604020202020204" pitchFamily="34" charset="0"/>
                <a:ea typeface="思源黑体 CN Heavy" panose="020B0A00000000000000" pitchFamily="34" charset="-122"/>
                <a:sym typeface="Arial" panose="020B0604020202020204" pitchFamily="34" charset="0"/>
              </a:rPr>
              <a:t>请在此处输入标题</a:t>
            </a:r>
            <a:endParaRPr lang="en-US" altLang="zh-CN" sz="2800" dirty="0">
              <a:solidFill>
                <a:srgbClr val="012CAD"/>
              </a:solidFill>
              <a:latin typeface="Arial" panose="020B0604020202020204" pitchFamily="34" charset="0"/>
              <a:ea typeface="思源黑体 CN Heavy" panose="020B0A00000000000000" pitchFamily="34" charset="-122"/>
              <a:sym typeface="Arial" panose="020B0604020202020204" pitchFamily="34" charset="0"/>
            </a:endParaRPr>
          </a:p>
        </p:txBody>
      </p:sp>
      <p:grpSp>
        <p:nvGrpSpPr>
          <p:cNvPr id="6" name="组合 5">
            <a:extLst>
              <a:ext uri="{FF2B5EF4-FFF2-40B4-BE49-F238E27FC236}">
                <a16:creationId xmlns:a16="http://schemas.microsoft.com/office/drawing/2014/main" id="{FBC4862B-CA6A-4530-A178-632915BDE0F2}"/>
              </a:ext>
            </a:extLst>
          </p:cNvPr>
          <p:cNvGrpSpPr/>
          <p:nvPr/>
        </p:nvGrpSpPr>
        <p:grpSpPr>
          <a:xfrm>
            <a:off x="836313" y="4259588"/>
            <a:ext cx="2200136" cy="1581903"/>
            <a:chOff x="836313" y="4259588"/>
            <a:chExt cx="2200136" cy="1581903"/>
          </a:xfrm>
        </p:grpSpPr>
        <p:sp>
          <p:nvSpPr>
            <p:cNvPr id="18" name="文本框 17"/>
            <p:cNvSpPr txBox="1"/>
            <p:nvPr/>
          </p:nvSpPr>
          <p:spPr>
            <a:xfrm>
              <a:off x="1369423" y="4259588"/>
              <a:ext cx="1210588" cy="400110"/>
            </a:xfrm>
            <a:prstGeom prst="rect">
              <a:avLst/>
            </a:prstGeom>
            <a:noFill/>
          </p:spPr>
          <p:txBody>
            <a:bodyPr wrap="none" rtlCol="0">
              <a:spAutoFit/>
            </a:bodyPr>
            <a:lstStyle/>
            <a:p>
              <a:pPr algn="ct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端口扫描</a:t>
              </a:r>
            </a:p>
          </p:txBody>
        </p:sp>
        <p:sp>
          <p:nvSpPr>
            <p:cNvPr id="156" name="矩形 155">
              <a:extLst>
                <a:ext uri="{FF2B5EF4-FFF2-40B4-BE49-F238E27FC236}">
                  <a16:creationId xmlns:a16="http://schemas.microsoft.com/office/drawing/2014/main" id="{0ED77129-CD71-4ACE-B757-0D71285E0AD7}"/>
                </a:ext>
              </a:extLst>
            </p:cNvPr>
            <p:cNvSpPr/>
            <p:nvPr/>
          </p:nvSpPr>
          <p:spPr>
            <a:xfrm>
              <a:off x="836313" y="4812620"/>
              <a:ext cx="2200136" cy="1028871"/>
            </a:xfrm>
            <a:prstGeom prst="rect">
              <a:avLst/>
            </a:prstGeom>
          </p:spPr>
          <p:txBody>
            <a:bodyPr wrap="square">
              <a:spAutoFit/>
            </a:bodyPr>
            <a:lstStyle/>
            <a:p>
              <a:pPr>
                <a:lnSpc>
                  <a:spcPct val="130000"/>
                </a:lnSpc>
              </a:pP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端口扫描基于</a:t>
              </a:r>
              <a:r>
                <a:rPr lang="en-US" altLang="zh-CN" sz="1200" dirty="0" err="1">
                  <a:solidFill>
                    <a:srgbClr val="898989"/>
                  </a:solidFill>
                  <a:latin typeface="Arial" panose="020B0604020202020204" pitchFamily="34" charset="0"/>
                  <a:ea typeface="微软雅黑" panose="020B0503020204020204" pitchFamily="34" charset="-122"/>
                  <a:sym typeface="Arial" panose="020B0604020202020204" pitchFamily="34" charset="0"/>
                </a:rPr>
                <a:t>tcp</a:t>
              </a:r>
              <a:r>
                <a:rPr lang="en-US" altLang="zh-CN"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err="1">
                  <a:solidFill>
                    <a:srgbClr val="898989"/>
                  </a:solidFill>
                  <a:latin typeface="Arial" panose="020B0604020202020204" pitchFamily="34" charset="0"/>
                  <a:ea typeface="微软雅黑" panose="020B0503020204020204" pitchFamily="34" charset="-122"/>
                  <a:sym typeface="Arial" panose="020B0604020202020204" pitchFamily="34" charset="0"/>
                </a:rPr>
                <a:t>ip</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协议，通过对特定端口发送特定的数据包，观察其回应，从而判断端口的开关。</a:t>
              </a:r>
            </a:p>
          </p:txBody>
        </p:sp>
      </p:grpSp>
      <p:grpSp>
        <p:nvGrpSpPr>
          <p:cNvPr id="7" name="组合 6">
            <a:extLst>
              <a:ext uri="{FF2B5EF4-FFF2-40B4-BE49-F238E27FC236}">
                <a16:creationId xmlns:a16="http://schemas.microsoft.com/office/drawing/2014/main" id="{4FFC5EEC-A0EF-4089-BD95-AEE5AECF7B6A}"/>
              </a:ext>
            </a:extLst>
          </p:cNvPr>
          <p:cNvGrpSpPr/>
          <p:nvPr/>
        </p:nvGrpSpPr>
        <p:grpSpPr>
          <a:xfrm>
            <a:off x="3492579" y="4259588"/>
            <a:ext cx="2200136" cy="1821969"/>
            <a:chOff x="3492579" y="4259588"/>
            <a:chExt cx="2200136" cy="1821969"/>
          </a:xfrm>
        </p:grpSpPr>
        <p:sp>
          <p:nvSpPr>
            <p:cNvPr id="26" name="文本框 25"/>
            <p:cNvSpPr txBox="1"/>
            <p:nvPr/>
          </p:nvSpPr>
          <p:spPr>
            <a:xfrm>
              <a:off x="3994178" y="4259588"/>
              <a:ext cx="1210589" cy="400110"/>
            </a:xfrm>
            <a:prstGeom prst="rect">
              <a:avLst/>
            </a:prstGeom>
            <a:noFill/>
          </p:spPr>
          <p:txBody>
            <a:bodyPr wrap="none" rtlCol="0">
              <a:spAutoFit/>
            </a:bodyPr>
            <a:lstStyle/>
            <a:p>
              <a:pPr algn="ct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服务发现</a:t>
              </a:r>
            </a:p>
          </p:txBody>
        </p:sp>
        <p:sp>
          <p:nvSpPr>
            <p:cNvPr id="157" name="矩形 156">
              <a:extLst>
                <a:ext uri="{FF2B5EF4-FFF2-40B4-BE49-F238E27FC236}">
                  <a16:creationId xmlns:a16="http://schemas.microsoft.com/office/drawing/2014/main" id="{7F806042-D993-402F-8D8E-150F7F088BE4}"/>
                </a:ext>
              </a:extLst>
            </p:cNvPr>
            <p:cNvSpPr/>
            <p:nvPr/>
          </p:nvSpPr>
          <p:spPr>
            <a:xfrm>
              <a:off x="3492579" y="4812620"/>
              <a:ext cx="2200136" cy="1268937"/>
            </a:xfrm>
            <a:prstGeom prst="rect">
              <a:avLst/>
            </a:prstGeom>
          </p:spPr>
          <p:txBody>
            <a:bodyPr wrap="square">
              <a:spAutoFit/>
            </a:bodyPr>
            <a:lstStyle/>
            <a:p>
              <a:pPr algn="ctr">
                <a:lnSpc>
                  <a:spcPct val="130000"/>
                </a:lnSpc>
              </a:pP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服务发现技术，通过具体的服务协议，按照协议格式发送指定命令，倘若收到符合协议的回复，则可以判断具有某种服务。</a:t>
              </a:r>
            </a:p>
          </p:txBody>
        </p:sp>
      </p:grpSp>
      <p:grpSp>
        <p:nvGrpSpPr>
          <p:cNvPr id="8" name="组合 7">
            <a:extLst>
              <a:ext uri="{FF2B5EF4-FFF2-40B4-BE49-F238E27FC236}">
                <a16:creationId xmlns:a16="http://schemas.microsoft.com/office/drawing/2014/main" id="{2438B5D6-B72A-484C-BAAA-668610C9EAE4}"/>
              </a:ext>
            </a:extLst>
          </p:cNvPr>
          <p:cNvGrpSpPr/>
          <p:nvPr/>
        </p:nvGrpSpPr>
        <p:grpSpPr>
          <a:xfrm>
            <a:off x="6148845" y="4259588"/>
            <a:ext cx="2200136" cy="1581903"/>
            <a:chOff x="6148845" y="4259588"/>
            <a:chExt cx="2200136" cy="1581903"/>
          </a:xfrm>
        </p:grpSpPr>
        <p:sp>
          <p:nvSpPr>
            <p:cNvPr id="34" name="文本框 33"/>
            <p:cNvSpPr txBox="1"/>
            <p:nvPr/>
          </p:nvSpPr>
          <p:spPr>
            <a:xfrm>
              <a:off x="6649274" y="4259588"/>
              <a:ext cx="1210588" cy="400110"/>
            </a:xfrm>
            <a:prstGeom prst="rect">
              <a:avLst/>
            </a:prstGeom>
            <a:noFill/>
          </p:spPr>
          <p:txBody>
            <a:bodyPr wrap="none" rtlCol="0">
              <a:spAutoFit/>
            </a:bodyPr>
            <a:lstStyle/>
            <a:p>
              <a:pPr algn="ct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版本探测</a:t>
              </a:r>
            </a:p>
          </p:txBody>
        </p:sp>
        <p:sp>
          <p:nvSpPr>
            <p:cNvPr id="158" name="矩形 157">
              <a:extLst>
                <a:ext uri="{FF2B5EF4-FFF2-40B4-BE49-F238E27FC236}">
                  <a16:creationId xmlns:a16="http://schemas.microsoft.com/office/drawing/2014/main" id="{A24641F6-B082-44BE-AADC-B690849721E0}"/>
                </a:ext>
              </a:extLst>
            </p:cNvPr>
            <p:cNvSpPr/>
            <p:nvPr/>
          </p:nvSpPr>
          <p:spPr>
            <a:xfrm>
              <a:off x="6148845" y="4812620"/>
              <a:ext cx="2200136" cy="1028871"/>
            </a:xfrm>
            <a:prstGeom prst="rect">
              <a:avLst/>
            </a:prstGeom>
          </p:spPr>
          <p:txBody>
            <a:bodyPr wrap="square">
              <a:spAutoFit/>
            </a:bodyPr>
            <a:lstStyle/>
            <a:p>
              <a:pPr algn="ctr">
                <a:lnSpc>
                  <a:spcPct val="130000"/>
                </a:lnSpc>
              </a:pP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通过某些软件的协议特征，构造特定的数据包去刺探其是否满足某些特征，从而判断服务版本</a:t>
              </a:r>
            </a:p>
          </p:txBody>
        </p:sp>
      </p:grpSp>
      <p:sp>
        <p:nvSpPr>
          <p:cNvPr id="42" name="文本框 41"/>
          <p:cNvSpPr txBox="1"/>
          <p:nvPr/>
        </p:nvSpPr>
        <p:spPr>
          <a:xfrm>
            <a:off x="9315689" y="4259588"/>
            <a:ext cx="1210589" cy="400110"/>
          </a:xfrm>
          <a:prstGeom prst="rect">
            <a:avLst/>
          </a:prstGeom>
          <a:noFill/>
        </p:spPr>
        <p:txBody>
          <a:bodyPr wrap="none" rtlCol="0">
            <a:spAutoFit/>
          </a:bodyPr>
          <a:lstStyle/>
          <a:p>
            <a:pPr algn="ct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并发技术</a:t>
            </a:r>
          </a:p>
        </p:txBody>
      </p:sp>
      <p:sp>
        <p:nvSpPr>
          <p:cNvPr id="10" name="文本框 9">
            <a:extLst>
              <a:ext uri="{FF2B5EF4-FFF2-40B4-BE49-F238E27FC236}">
                <a16:creationId xmlns:a16="http://schemas.microsoft.com/office/drawing/2014/main" id="{EE2B6CB0-C927-430F-B4A8-4FDD7E36279F}"/>
              </a:ext>
            </a:extLst>
          </p:cNvPr>
          <p:cNvSpPr txBox="1"/>
          <p:nvPr/>
        </p:nvSpPr>
        <p:spPr>
          <a:xfrm>
            <a:off x="9169052" y="4865983"/>
            <a:ext cx="1874520" cy="646331"/>
          </a:xfrm>
          <a:prstGeom prst="rect">
            <a:avLst/>
          </a:prstGeom>
          <a:noFill/>
        </p:spPr>
        <p:txBody>
          <a:bodyPr wrap="square" rtlCol="0">
            <a:spAutoFit/>
          </a:bodyPr>
          <a:lstStyle/>
          <a:p>
            <a:r>
              <a:rPr lang="zh-CN" altLang="en-US" sz="1200" dirty="0">
                <a:solidFill>
                  <a:srgbClr val="898989"/>
                </a:solidFill>
                <a:latin typeface="Arial" panose="020B0604020202020204" pitchFamily="34" charset="0"/>
                <a:ea typeface="微软雅黑" panose="020B0503020204020204" pitchFamily="34" charset="-122"/>
              </a:rPr>
              <a:t>通过多线程或者多进程的方式，提高网络扫描的速度</a:t>
            </a:r>
          </a:p>
        </p:txBody>
      </p:sp>
    </p:spTree>
    <p:extLst>
      <p:ext uri="{BB962C8B-B14F-4D97-AF65-F5344CB8AC3E}">
        <p14:creationId xmlns:p14="http://schemas.microsoft.com/office/powerpoint/2010/main" val="240283275"/>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par>
                                <p:cTn id="32" presetID="22" presetClass="entr" presetSubtype="1"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F64C4C4B-E14D-45C5-A364-52262A699B95}"/>
              </a:ext>
            </a:extLst>
          </p:cNvPr>
          <p:cNvSpPr/>
          <p:nvPr/>
        </p:nvSpPr>
        <p:spPr>
          <a:xfrm>
            <a:off x="0" y="347241"/>
            <a:ext cx="289367" cy="595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4" name="矩形 53">
            <a:extLst>
              <a:ext uri="{FF2B5EF4-FFF2-40B4-BE49-F238E27FC236}">
                <a16:creationId xmlns:a16="http://schemas.microsoft.com/office/drawing/2014/main" id="{8F4A2ECB-D1C8-4D88-BD1B-6FD02E0F9371}"/>
              </a:ext>
            </a:extLst>
          </p:cNvPr>
          <p:cNvSpPr/>
          <p:nvPr/>
        </p:nvSpPr>
        <p:spPr>
          <a:xfrm>
            <a:off x="370390" y="347241"/>
            <a:ext cx="103042" cy="595405"/>
          </a:xfrm>
          <a:prstGeom prst="rect">
            <a:avLst/>
          </a:prstGeom>
          <a:solidFill>
            <a:srgbClr val="EEAF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57" name="矩形 56">
            <a:extLst>
              <a:ext uri="{FF2B5EF4-FFF2-40B4-BE49-F238E27FC236}">
                <a16:creationId xmlns:a16="http://schemas.microsoft.com/office/drawing/2014/main" id="{FB00D941-C0B1-44A7-9BB9-56B6929B04B0}"/>
              </a:ext>
            </a:extLst>
          </p:cNvPr>
          <p:cNvSpPr/>
          <p:nvPr/>
        </p:nvSpPr>
        <p:spPr>
          <a:xfrm>
            <a:off x="504299" y="281009"/>
            <a:ext cx="2339102" cy="564898"/>
          </a:xfrm>
          <a:prstGeom prst="rect">
            <a:avLst/>
          </a:prstGeom>
          <a:effectLst/>
        </p:spPr>
        <p:txBody>
          <a:bodyPr wrap="none">
            <a:spAutoFit/>
          </a:bodyPr>
          <a:lstStyle/>
          <a:p>
            <a:pPr>
              <a:lnSpc>
                <a:spcPct val="120000"/>
              </a:lnSpc>
            </a:pPr>
            <a:r>
              <a:rPr lang="zh-CN" altLang="en-US" sz="2800" dirty="0">
                <a:solidFill>
                  <a:schemeClr val="bg1"/>
                </a:solidFill>
                <a:latin typeface="Arial" panose="020B0604020202020204" pitchFamily="34" charset="0"/>
                <a:ea typeface="思源黑体 CN Heavy" panose="020B0A00000000000000" pitchFamily="34" charset="-122"/>
                <a:sym typeface="Arial" panose="020B0604020202020204" pitchFamily="34" charset="0"/>
              </a:rPr>
              <a:t>网页相关技术</a:t>
            </a:r>
            <a:endParaRPr lang="en-US" altLang="zh-CN" sz="2800" dirty="0">
              <a:solidFill>
                <a:schemeClr val="bg1"/>
              </a:solidFill>
              <a:latin typeface="Arial" panose="020B0604020202020204" pitchFamily="34" charset="0"/>
              <a:ea typeface="思源黑体 CN Heavy" panose="020B0A00000000000000" pitchFamily="34" charset="-122"/>
              <a:sym typeface="Arial" panose="020B0604020202020204" pitchFamily="34" charset="0"/>
            </a:endParaRPr>
          </a:p>
        </p:txBody>
      </p:sp>
      <p:sp>
        <p:nvSpPr>
          <p:cNvPr id="2" name="矩形 1">
            <a:extLst>
              <a:ext uri="{FF2B5EF4-FFF2-40B4-BE49-F238E27FC236}">
                <a16:creationId xmlns:a16="http://schemas.microsoft.com/office/drawing/2014/main" id="{389524EE-F2E0-4AED-93AB-B17DF017332C}"/>
              </a:ext>
            </a:extLst>
          </p:cNvPr>
          <p:cNvSpPr/>
          <p:nvPr/>
        </p:nvSpPr>
        <p:spPr>
          <a:xfrm>
            <a:off x="0" y="3581400"/>
            <a:ext cx="12192000" cy="3288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5C803AA6-B138-466B-8246-00E674C0C3FA}"/>
              </a:ext>
            </a:extLst>
          </p:cNvPr>
          <p:cNvGrpSpPr/>
          <p:nvPr/>
        </p:nvGrpSpPr>
        <p:grpSpPr>
          <a:xfrm>
            <a:off x="974725" y="4226677"/>
            <a:ext cx="2200136" cy="1341838"/>
            <a:chOff x="974725" y="4226677"/>
            <a:chExt cx="2200136" cy="1341838"/>
          </a:xfrm>
        </p:grpSpPr>
        <p:sp>
          <p:nvSpPr>
            <p:cNvPr id="21" name="文本框 20">
              <a:extLst>
                <a:ext uri="{FF2B5EF4-FFF2-40B4-BE49-F238E27FC236}">
                  <a16:creationId xmlns:a16="http://schemas.microsoft.com/office/drawing/2014/main" id="{20FBDE2F-309F-4A1B-9D94-AE62735C6083}"/>
                </a:ext>
              </a:extLst>
            </p:cNvPr>
            <p:cNvSpPr txBox="1"/>
            <p:nvPr/>
          </p:nvSpPr>
          <p:spPr>
            <a:xfrm>
              <a:off x="1750690" y="4226677"/>
              <a:ext cx="724877" cy="400110"/>
            </a:xfrm>
            <a:prstGeom prst="rect">
              <a:avLst/>
            </a:prstGeom>
            <a:noFill/>
          </p:spPr>
          <p:txBody>
            <a:bodyPr wrap="none" rtlCol="0">
              <a:spAutoFit/>
            </a:bodyPr>
            <a:lstStyle/>
            <a:p>
              <a:pPr algn="ct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html</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a:extLst>
                <a:ext uri="{FF2B5EF4-FFF2-40B4-BE49-F238E27FC236}">
                  <a16:creationId xmlns:a16="http://schemas.microsoft.com/office/drawing/2014/main" id="{87E63179-61CC-405E-859F-83CEF00FBDE4}"/>
                </a:ext>
              </a:extLst>
            </p:cNvPr>
            <p:cNvSpPr/>
            <p:nvPr/>
          </p:nvSpPr>
          <p:spPr>
            <a:xfrm>
              <a:off x="974725" y="4779709"/>
              <a:ext cx="2200136" cy="788806"/>
            </a:xfrm>
            <a:prstGeom prst="rect">
              <a:avLst/>
            </a:prstGeom>
          </p:spPr>
          <p:txBody>
            <a:bodyPr wrap="square">
              <a:spAutoFit/>
            </a:bodyPr>
            <a:lstStyle/>
            <a:p>
              <a:pPr>
                <a:lnSpc>
                  <a:spcPct val="130000"/>
                </a:lnSpc>
              </a:pPr>
              <a:r>
                <a:rPr lang="en-US" altLang="zh-CN"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通过各种使用各种具有特定功能的元素，有机组合从而星辰网页，是网页技术的基石。</a:t>
              </a:r>
            </a:p>
          </p:txBody>
        </p:sp>
      </p:grpSp>
      <p:grpSp>
        <p:nvGrpSpPr>
          <p:cNvPr id="6" name="组合 5">
            <a:extLst>
              <a:ext uri="{FF2B5EF4-FFF2-40B4-BE49-F238E27FC236}">
                <a16:creationId xmlns:a16="http://schemas.microsoft.com/office/drawing/2014/main" id="{495C3E99-2E1B-46A2-BA1A-8D2D33FA7E82}"/>
              </a:ext>
            </a:extLst>
          </p:cNvPr>
          <p:cNvGrpSpPr/>
          <p:nvPr/>
        </p:nvGrpSpPr>
        <p:grpSpPr>
          <a:xfrm>
            <a:off x="6287257" y="4226677"/>
            <a:ext cx="2200136" cy="1581903"/>
            <a:chOff x="6287257" y="4226677"/>
            <a:chExt cx="2200136" cy="1581903"/>
          </a:xfrm>
        </p:grpSpPr>
        <p:sp>
          <p:nvSpPr>
            <p:cNvPr id="23" name="文本框 22">
              <a:extLst>
                <a:ext uri="{FF2B5EF4-FFF2-40B4-BE49-F238E27FC236}">
                  <a16:creationId xmlns:a16="http://schemas.microsoft.com/office/drawing/2014/main" id="{15C180A3-5C8A-41B6-BC26-FA68D089E441}"/>
                </a:ext>
              </a:extLst>
            </p:cNvPr>
            <p:cNvSpPr txBox="1"/>
            <p:nvPr/>
          </p:nvSpPr>
          <p:spPr>
            <a:xfrm>
              <a:off x="6901499" y="4226677"/>
              <a:ext cx="982961" cy="400110"/>
            </a:xfrm>
            <a:prstGeom prst="rect">
              <a:avLst/>
            </a:prstGeom>
            <a:noFill/>
          </p:spPr>
          <p:txBody>
            <a:bodyPr wrap="none" rtlCol="0">
              <a:spAutoFit/>
            </a:bodyPr>
            <a:lstStyle/>
            <a:p>
              <a:pPr algn="ct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Js</a:t>
              </a: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技术</a:t>
              </a:r>
            </a:p>
          </p:txBody>
        </p:sp>
        <p:sp>
          <p:nvSpPr>
            <p:cNvPr id="27" name="矩形 26">
              <a:extLst>
                <a:ext uri="{FF2B5EF4-FFF2-40B4-BE49-F238E27FC236}">
                  <a16:creationId xmlns:a16="http://schemas.microsoft.com/office/drawing/2014/main" id="{6AAE7CEA-4FA6-4082-BEB7-CEF1CA59E564}"/>
                </a:ext>
              </a:extLst>
            </p:cNvPr>
            <p:cNvSpPr/>
            <p:nvPr/>
          </p:nvSpPr>
          <p:spPr>
            <a:xfrm>
              <a:off x="6287257" y="4779709"/>
              <a:ext cx="2200136" cy="1028871"/>
            </a:xfrm>
            <a:prstGeom prst="rect">
              <a:avLst/>
            </a:prstGeom>
          </p:spPr>
          <p:txBody>
            <a:bodyPr wrap="square">
              <a:spAutoFit/>
            </a:bodyPr>
            <a:lstStyle/>
            <a:p>
              <a:pPr algn="ctr">
                <a:lnSpc>
                  <a:spcPct val="130000"/>
                </a:lnSpc>
              </a:pPr>
              <a:r>
                <a:rPr lang="en-US" altLang="zh-CN"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Js</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技术可以使网页脱离静态，达到动态效果，同时是逻辑交互基础，网页中的逻辑使用</a:t>
              </a:r>
              <a:r>
                <a:rPr lang="en-US" altLang="zh-CN" sz="1200" dirty="0" err="1">
                  <a:solidFill>
                    <a:srgbClr val="898989"/>
                  </a:solidFill>
                  <a:latin typeface="Arial" panose="020B0604020202020204" pitchFamily="34" charset="0"/>
                  <a:ea typeface="微软雅黑" panose="020B0503020204020204" pitchFamily="34" charset="-122"/>
                  <a:sym typeface="Arial" panose="020B0604020202020204" pitchFamily="34" charset="0"/>
                </a:rPr>
                <a:t>js</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完成。</a:t>
              </a:r>
            </a:p>
          </p:txBody>
        </p:sp>
      </p:grpSp>
      <p:sp>
        <p:nvSpPr>
          <p:cNvPr id="24" name="文本框 23">
            <a:extLst>
              <a:ext uri="{FF2B5EF4-FFF2-40B4-BE49-F238E27FC236}">
                <a16:creationId xmlns:a16="http://schemas.microsoft.com/office/drawing/2014/main" id="{3DBE9BB8-D186-4C37-BAD2-F588F392ADA9}"/>
              </a:ext>
            </a:extLst>
          </p:cNvPr>
          <p:cNvSpPr txBox="1"/>
          <p:nvPr/>
        </p:nvSpPr>
        <p:spPr>
          <a:xfrm>
            <a:off x="9114966" y="4226677"/>
            <a:ext cx="1866217" cy="400110"/>
          </a:xfrm>
          <a:prstGeom prst="rect">
            <a:avLst/>
          </a:prstGeom>
          <a:noFill/>
        </p:spPr>
        <p:txBody>
          <a:bodyPr wrap="none" rtlCol="0">
            <a:spAutoFit/>
          </a:bodyPr>
          <a:lstStyle/>
          <a:p>
            <a:pPr algn="ct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Flask</a:t>
            </a: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框架技术</a:t>
            </a:r>
          </a:p>
        </p:txBody>
      </p:sp>
      <p:grpSp>
        <p:nvGrpSpPr>
          <p:cNvPr id="8" name="组合 7">
            <a:extLst>
              <a:ext uri="{FF2B5EF4-FFF2-40B4-BE49-F238E27FC236}">
                <a16:creationId xmlns:a16="http://schemas.microsoft.com/office/drawing/2014/main" id="{BAD79842-41A6-476E-BFD5-F48139572F07}"/>
              </a:ext>
            </a:extLst>
          </p:cNvPr>
          <p:cNvGrpSpPr/>
          <p:nvPr/>
        </p:nvGrpSpPr>
        <p:grpSpPr>
          <a:xfrm>
            <a:off x="3630991" y="4226677"/>
            <a:ext cx="2200136" cy="1341838"/>
            <a:chOff x="3630991" y="4226677"/>
            <a:chExt cx="2200136" cy="1341838"/>
          </a:xfrm>
        </p:grpSpPr>
        <p:sp>
          <p:nvSpPr>
            <p:cNvPr id="22" name="文本框 21">
              <a:extLst>
                <a:ext uri="{FF2B5EF4-FFF2-40B4-BE49-F238E27FC236}">
                  <a16:creationId xmlns:a16="http://schemas.microsoft.com/office/drawing/2014/main" id="{913CE431-6B20-45EF-9EAB-90A955BF6310}"/>
                </a:ext>
              </a:extLst>
            </p:cNvPr>
            <p:cNvSpPr txBox="1"/>
            <p:nvPr/>
          </p:nvSpPr>
          <p:spPr>
            <a:xfrm>
              <a:off x="4153430" y="4226677"/>
              <a:ext cx="1168910" cy="400110"/>
            </a:xfrm>
            <a:prstGeom prst="rect">
              <a:avLst/>
            </a:prstGeom>
            <a:noFill/>
          </p:spPr>
          <p:txBody>
            <a:bodyPr wrap="none" rtlCol="0">
              <a:spAutoFit/>
            </a:bodyPr>
            <a:lstStyle/>
            <a:p>
              <a:pPr algn="ctr"/>
              <a:r>
                <a:rPr lang="en-US" altLang="zh-CN" sz="2000" b="1" dirty="0" err="1">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Css</a:t>
              </a:r>
              <a:r>
                <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技术</a:t>
              </a:r>
            </a:p>
          </p:txBody>
        </p:sp>
        <p:sp>
          <p:nvSpPr>
            <p:cNvPr id="26" name="矩形 25">
              <a:extLst>
                <a:ext uri="{FF2B5EF4-FFF2-40B4-BE49-F238E27FC236}">
                  <a16:creationId xmlns:a16="http://schemas.microsoft.com/office/drawing/2014/main" id="{5530262D-D6D0-4962-A223-38957392549B}"/>
                </a:ext>
              </a:extLst>
            </p:cNvPr>
            <p:cNvSpPr/>
            <p:nvPr/>
          </p:nvSpPr>
          <p:spPr>
            <a:xfrm>
              <a:off x="3630991" y="4779709"/>
              <a:ext cx="2200136" cy="788806"/>
            </a:xfrm>
            <a:prstGeom prst="rect">
              <a:avLst/>
            </a:prstGeom>
          </p:spPr>
          <p:txBody>
            <a:bodyPr wrap="square">
              <a:spAutoFit/>
            </a:bodyPr>
            <a:lstStyle/>
            <a:p>
              <a:pPr algn="ctr">
                <a:lnSpc>
                  <a:spcPct val="130000"/>
                </a:lnSpc>
              </a:pPr>
              <a:r>
                <a:rPr lang="en-US" altLang="zh-CN" sz="1200" dirty="0" err="1">
                  <a:solidFill>
                    <a:srgbClr val="898989"/>
                  </a:solidFill>
                  <a:latin typeface="Arial" panose="020B0604020202020204" pitchFamily="34" charset="0"/>
                  <a:ea typeface="微软雅黑" panose="020B0503020204020204" pitchFamily="34" charset="-122"/>
                  <a:sym typeface="Arial" panose="020B0604020202020204" pitchFamily="34" charset="0"/>
                </a:rPr>
                <a:t>Css</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通过对</a:t>
              </a:r>
              <a:r>
                <a:rPr lang="en-US" altLang="zh-CN"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a:solidFill>
                    <a:srgbClr val="898989"/>
                  </a:solidFill>
                  <a:latin typeface="Arial" panose="020B0604020202020204" pitchFamily="34" charset="0"/>
                  <a:ea typeface="微软雅黑" panose="020B0503020204020204" pitchFamily="34" charset="-122"/>
                  <a:sym typeface="Arial" panose="020B0604020202020204" pitchFamily="34" charset="0"/>
                </a:rPr>
                <a:t>元素样式的静态修饰，使其更加丰富多样，是美化网页的基础。</a:t>
              </a:r>
            </a:p>
          </p:txBody>
        </p:sp>
      </p:grpSp>
      <p:cxnSp>
        <p:nvCxnSpPr>
          <p:cNvPr id="4" name="直接连接符 3">
            <a:extLst>
              <a:ext uri="{FF2B5EF4-FFF2-40B4-BE49-F238E27FC236}">
                <a16:creationId xmlns:a16="http://schemas.microsoft.com/office/drawing/2014/main" id="{86F71284-6F43-499A-BE9E-646E45DA2C24}"/>
              </a:ext>
            </a:extLst>
          </p:cNvPr>
          <p:cNvCxnSpPr/>
          <p:nvPr/>
        </p:nvCxnSpPr>
        <p:spPr>
          <a:xfrm>
            <a:off x="3314700" y="4226677"/>
            <a:ext cx="0" cy="195403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BC487F3E-D6E3-456B-AEEF-9E356849873C}"/>
              </a:ext>
            </a:extLst>
          </p:cNvPr>
          <p:cNvCxnSpPr/>
          <p:nvPr/>
        </p:nvCxnSpPr>
        <p:spPr>
          <a:xfrm>
            <a:off x="6045200" y="4226677"/>
            <a:ext cx="0" cy="195403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CF5E539-EAF8-421C-8A0C-408ABCCF57E3}"/>
              </a:ext>
            </a:extLst>
          </p:cNvPr>
          <p:cNvCxnSpPr/>
          <p:nvPr/>
        </p:nvCxnSpPr>
        <p:spPr>
          <a:xfrm>
            <a:off x="8775700" y="4226677"/>
            <a:ext cx="0" cy="195403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BCD1311D-80AC-4CD0-85A3-1F31E233A06D}"/>
              </a:ext>
            </a:extLst>
          </p:cNvPr>
          <p:cNvSpPr txBox="1"/>
          <p:nvPr/>
        </p:nvSpPr>
        <p:spPr>
          <a:xfrm>
            <a:off x="8965274" y="4779709"/>
            <a:ext cx="2730674" cy="646331"/>
          </a:xfrm>
          <a:prstGeom prst="rect">
            <a:avLst/>
          </a:prstGeom>
          <a:noFill/>
        </p:spPr>
        <p:txBody>
          <a:bodyPr wrap="square" rtlCol="0">
            <a:spAutoFit/>
          </a:bodyPr>
          <a:lstStyle/>
          <a:p>
            <a:r>
              <a:rPr lang="en-US" altLang="zh-CN" sz="1200" dirty="0">
                <a:solidFill>
                  <a:srgbClr val="898989"/>
                </a:solidFill>
                <a:latin typeface="Arial" panose="020B0604020202020204" pitchFamily="34" charset="0"/>
                <a:ea typeface="微软雅黑" panose="020B0503020204020204" pitchFamily="34" charset="-122"/>
              </a:rPr>
              <a:t>Flask</a:t>
            </a:r>
            <a:r>
              <a:rPr lang="zh-CN" altLang="en-US" sz="1200" dirty="0">
                <a:solidFill>
                  <a:srgbClr val="898989"/>
                </a:solidFill>
                <a:latin typeface="Arial" panose="020B0604020202020204" pitchFamily="34" charset="0"/>
                <a:ea typeface="微软雅黑" panose="020B0503020204020204" pitchFamily="34" charset="-122"/>
              </a:rPr>
              <a:t>框架完成前端界面与后端的交互，符合</a:t>
            </a:r>
            <a:r>
              <a:rPr lang="en-US" altLang="zh-CN" sz="1200" dirty="0" err="1">
                <a:solidFill>
                  <a:srgbClr val="898989"/>
                </a:solidFill>
                <a:latin typeface="Arial" panose="020B0604020202020204" pitchFamily="34" charset="0"/>
                <a:ea typeface="微软雅黑" panose="020B0503020204020204" pitchFamily="34" charset="-122"/>
              </a:rPr>
              <a:t>wsgi</a:t>
            </a:r>
            <a:r>
              <a:rPr lang="zh-CN" altLang="en-US" sz="1200" dirty="0">
                <a:solidFill>
                  <a:srgbClr val="898989"/>
                </a:solidFill>
                <a:latin typeface="Arial" panose="020B0604020202020204" pitchFamily="34" charset="0"/>
                <a:ea typeface="微软雅黑" panose="020B0503020204020204" pitchFamily="34" charset="-122"/>
              </a:rPr>
              <a:t>规范，是</a:t>
            </a:r>
            <a:r>
              <a:rPr lang="en-US" altLang="zh-CN" sz="1200" dirty="0">
                <a:solidFill>
                  <a:srgbClr val="898989"/>
                </a:solidFill>
                <a:latin typeface="Arial" panose="020B0604020202020204" pitchFamily="34" charset="0"/>
                <a:ea typeface="微软雅黑" panose="020B0503020204020204" pitchFamily="34" charset="-122"/>
              </a:rPr>
              <a:t>python web</a:t>
            </a:r>
            <a:r>
              <a:rPr lang="zh-CN" altLang="en-US" sz="1200" dirty="0">
                <a:solidFill>
                  <a:srgbClr val="898989"/>
                </a:solidFill>
                <a:latin typeface="Arial" panose="020B0604020202020204" pitchFamily="34" charset="0"/>
                <a:ea typeface="微软雅黑" panose="020B0503020204020204" pitchFamily="34" charset="-122"/>
              </a:rPr>
              <a:t>开发的基本技术。</a:t>
            </a:r>
          </a:p>
        </p:txBody>
      </p:sp>
    </p:spTree>
    <p:extLst>
      <p:ext uri="{BB962C8B-B14F-4D97-AF65-F5344CB8AC3E}">
        <p14:creationId xmlns:p14="http://schemas.microsoft.com/office/powerpoint/2010/main" val="766487182"/>
      </p:ext>
    </p:extLst>
  </p:cSld>
  <p:clrMapOvr>
    <a:masterClrMapping/>
  </p:clrMapOvr>
  <p:transition spd="slow" advClick="0" advTm="10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up)">
                                      <p:cBhvr>
                                        <p:cTn id="23" dur="500"/>
                                        <p:tgtEl>
                                          <p:spTgt spid="44"/>
                                        </p:tgtEl>
                                      </p:cBhvr>
                                    </p:animEffect>
                                  </p:childTnLst>
                                </p:cTn>
                              </p:par>
                              <p:par>
                                <p:cTn id="24" presetID="22" presetClass="entr" presetSubtype="1"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par>
                                <p:cTn id="27" presetID="2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2CAD"/>
        </a:solidFill>
        <a:effectLst/>
      </p:bgPr>
    </p:bg>
    <p:spTree>
      <p:nvGrpSpPr>
        <p:cNvPr id="1" name=""/>
        <p:cNvGrpSpPr/>
        <p:nvPr/>
      </p:nvGrpSpPr>
      <p:grpSpPr>
        <a:xfrm>
          <a:off x="0" y="0"/>
          <a:ext cx="0" cy="0"/>
          <a:chOff x="0" y="0"/>
          <a:chExt cx="0" cy="0"/>
        </a:xfrm>
      </p:grpSpPr>
      <p:sp>
        <p:nvSpPr>
          <p:cNvPr id="9" name="椭圆 8"/>
          <p:cNvSpPr/>
          <p:nvPr/>
        </p:nvSpPr>
        <p:spPr>
          <a:xfrm>
            <a:off x="5135893" y="1508787"/>
            <a:ext cx="1920213" cy="1920213"/>
          </a:xfrm>
          <a:prstGeom prst="ellipse">
            <a:avLst/>
          </a:prstGeom>
          <a:solidFill>
            <a:srgbClr val="234A8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a:off x="5135893" y="1508787"/>
            <a:ext cx="1920213" cy="192021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5" rIns="121908" bIns="60955" rtlCol="0" anchor="ctr"/>
          <a:lstStyle/>
          <a:p>
            <a:pPr algn="ct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5"/>
          <p:cNvSpPr txBox="1"/>
          <p:nvPr/>
        </p:nvSpPr>
        <p:spPr>
          <a:xfrm>
            <a:off x="5135893" y="1929404"/>
            <a:ext cx="1920213" cy="1231096"/>
          </a:xfrm>
          <a:prstGeom prst="rect">
            <a:avLst/>
          </a:prstGeom>
          <a:noFill/>
        </p:spPr>
        <p:txBody>
          <a:bodyPr wrap="square" lIns="121908" tIns="60955" rIns="121908" bIns="60955" rtlCol="0">
            <a:spAutoFit/>
          </a:bodyPr>
          <a:lstStyle/>
          <a:p>
            <a:pPr algn="ctr"/>
            <a:r>
              <a:rPr lang="zh-CN" altLang="en-US" sz="7200">
                <a:solidFill>
                  <a:srgbClr val="012CAD"/>
                </a:solidFill>
                <a:latin typeface="Arial" panose="020B0604020202020204" pitchFamily="34" charset="0"/>
                <a:ea typeface="思源黑体 CN Regular" panose="020B0500000000000000" pitchFamily="34" charset="-122"/>
                <a:sym typeface="Arial" panose="020B0604020202020204" pitchFamily="34" charset="0"/>
              </a:rPr>
              <a:t>叁</a:t>
            </a:r>
            <a:endParaRPr lang="zh-CN" altLang="en-US" sz="7200" dirty="0">
              <a:solidFill>
                <a:srgbClr val="012CAD"/>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椭圆 12"/>
          <p:cNvSpPr/>
          <p:nvPr/>
        </p:nvSpPr>
        <p:spPr>
          <a:xfrm>
            <a:off x="6149526" y="5364800"/>
            <a:ext cx="125506" cy="125506"/>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6366519" y="5364800"/>
            <a:ext cx="125506" cy="125506"/>
          </a:xfrm>
          <a:prstGeom prst="ellipse">
            <a:avLst/>
          </a:prstGeom>
          <a:solidFill>
            <a:schemeClr val="bg1">
              <a:alpha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5932534" y="5364800"/>
            <a:ext cx="125506" cy="125506"/>
          </a:xfrm>
          <a:prstGeom prst="ellipse">
            <a:avLst/>
          </a:prstGeom>
          <a:solidFill>
            <a:schemeClr val="bg1">
              <a:alpha val="40000"/>
            </a:schemeClr>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nvSpPr>
        <p:spPr>
          <a:xfrm>
            <a:off x="5049572" y="3618354"/>
            <a:ext cx="2092856" cy="677098"/>
          </a:xfrm>
          <a:prstGeom prst="rect">
            <a:avLst/>
          </a:prstGeom>
        </p:spPr>
        <p:txBody>
          <a:bodyPr wrap="none" lIns="121908" tIns="60955" rIns="121908" bIns="60955">
            <a:spAutoFit/>
          </a:bodyPr>
          <a:lstStyle/>
          <a:p>
            <a:pPr algn="ctr"/>
            <a:r>
              <a:rPr lang="zh-CN" altLang="en-US" sz="3600" dirty="0">
                <a:solidFill>
                  <a:srgbClr val="FFC000"/>
                </a:solidFill>
                <a:latin typeface="Arial" panose="020B0604020202020204" pitchFamily="34" charset="0"/>
                <a:ea typeface="思源黑体 CN Heavy" panose="020B0A00000000000000" pitchFamily="34" charset="-122"/>
                <a:cs typeface="Segoe UI" panose="020B0502040204020203" pitchFamily="34" charset="0"/>
                <a:sym typeface="Arial" panose="020B0604020202020204" pitchFamily="34" charset="0"/>
              </a:rPr>
              <a:t>功能演示</a:t>
            </a:r>
          </a:p>
        </p:txBody>
      </p:sp>
      <p:sp>
        <p:nvSpPr>
          <p:cNvPr id="12" name="椭圆 11"/>
          <p:cNvSpPr/>
          <p:nvPr/>
        </p:nvSpPr>
        <p:spPr>
          <a:xfrm>
            <a:off x="5715542" y="5364800"/>
            <a:ext cx="125506" cy="125506"/>
          </a:xfrm>
          <a:prstGeom prst="ellipse">
            <a:avLst/>
          </a:prstGeom>
          <a:solidFill>
            <a:schemeClr val="bg1">
              <a:alpha val="40000"/>
            </a:schemeClr>
          </a:solidFill>
          <a:ln>
            <a:noFill/>
          </a:ln>
          <a:effectLst>
            <a:outerShdw blurRad="63500" sx="102000" sy="102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15958682"/>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00.xml><?xml version="1.0" encoding="utf-8"?>
<p:tagLst xmlns:a="http://schemas.openxmlformats.org/drawingml/2006/main" xmlns:r="http://schemas.openxmlformats.org/officeDocument/2006/relationships" xmlns:p="http://schemas.openxmlformats.org/presentationml/2006/main">
  <p:tag name="PA" val="v5.2.4"/>
</p:tagLst>
</file>

<file path=ppt/tags/tag101.xml><?xml version="1.0" encoding="utf-8"?>
<p:tagLst xmlns:a="http://schemas.openxmlformats.org/drawingml/2006/main" xmlns:r="http://schemas.openxmlformats.org/officeDocument/2006/relationships" xmlns:p="http://schemas.openxmlformats.org/presentationml/2006/main">
  <p:tag name="PA" val="v5.2.4"/>
</p:tagLst>
</file>

<file path=ppt/tags/tag102.xml><?xml version="1.0" encoding="utf-8"?>
<p:tagLst xmlns:a="http://schemas.openxmlformats.org/drawingml/2006/main" xmlns:r="http://schemas.openxmlformats.org/officeDocument/2006/relationships" xmlns:p="http://schemas.openxmlformats.org/presentationml/2006/main">
  <p:tag name="PA" val="v5.2.4"/>
</p:tagLst>
</file>

<file path=ppt/tags/tag103.xml><?xml version="1.0" encoding="utf-8"?>
<p:tagLst xmlns:a="http://schemas.openxmlformats.org/drawingml/2006/main" xmlns:r="http://schemas.openxmlformats.org/officeDocument/2006/relationships" xmlns:p="http://schemas.openxmlformats.org/presentationml/2006/main">
  <p:tag name="PA" val="v5.2.4"/>
</p:tagLst>
</file>

<file path=ppt/tags/tag104.xml><?xml version="1.0" encoding="utf-8"?>
<p:tagLst xmlns:a="http://schemas.openxmlformats.org/drawingml/2006/main" xmlns:r="http://schemas.openxmlformats.org/officeDocument/2006/relationships" xmlns:p="http://schemas.openxmlformats.org/presentationml/2006/main">
  <p:tag name="PA" val="v5.2.4"/>
</p:tagLst>
</file>

<file path=ppt/tags/tag105.xml><?xml version="1.0" encoding="utf-8"?>
<p:tagLst xmlns:a="http://schemas.openxmlformats.org/drawingml/2006/main" xmlns:r="http://schemas.openxmlformats.org/officeDocument/2006/relationships" xmlns:p="http://schemas.openxmlformats.org/presentationml/2006/main">
  <p:tag name="PA" val="v5.2.4"/>
</p:tagLst>
</file>

<file path=ppt/tags/tag106.xml><?xml version="1.0" encoding="utf-8"?>
<p:tagLst xmlns:a="http://schemas.openxmlformats.org/drawingml/2006/main" xmlns:r="http://schemas.openxmlformats.org/officeDocument/2006/relationships" xmlns:p="http://schemas.openxmlformats.org/presentationml/2006/main">
  <p:tag name="PA" val="v5.2.4"/>
</p:tagLst>
</file>

<file path=ppt/tags/tag107.xml><?xml version="1.0" encoding="utf-8"?>
<p:tagLst xmlns:a="http://schemas.openxmlformats.org/drawingml/2006/main" xmlns:r="http://schemas.openxmlformats.org/officeDocument/2006/relationships" xmlns:p="http://schemas.openxmlformats.org/presentationml/2006/main">
  <p:tag name="PA" val="v5.2.4"/>
</p:tagLst>
</file>

<file path=ppt/tags/tag108.xml><?xml version="1.0" encoding="utf-8"?>
<p:tagLst xmlns:a="http://schemas.openxmlformats.org/drawingml/2006/main" xmlns:r="http://schemas.openxmlformats.org/officeDocument/2006/relationships" xmlns:p="http://schemas.openxmlformats.org/presentationml/2006/main">
  <p:tag name="PA" val="v5.2.4"/>
</p:tagLst>
</file>

<file path=ppt/tags/tag109.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10.xml><?xml version="1.0" encoding="utf-8"?>
<p:tagLst xmlns:a="http://schemas.openxmlformats.org/drawingml/2006/main" xmlns:r="http://schemas.openxmlformats.org/officeDocument/2006/relationships" xmlns:p="http://schemas.openxmlformats.org/presentationml/2006/main">
  <p:tag name="PA" val="v5.2.4"/>
</p:tagLst>
</file>

<file path=ppt/tags/tag111.xml><?xml version="1.0" encoding="utf-8"?>
<p:tagLst xmlns:a="http://schemas.openxmlformats.org/drawingml/2006/main" xmlns:r="http://schemas.openxmlformats.org/officeDocument/2006/relationships" xmlns:p="http://schemas.openxmlformats.org/presentationml/2006/main">
  <p:tag name="PA" val="v5.2.4"/>
</p:tagLst>
</file>

<file path=ppt/tags/tag112.xml><?xml version="1.0" encoding="utf-8"?>
<p:tagLst xmlns:a="http://schemas.openxmlformats.org/drawingml/2006/main" xmlns:r="http://schemas.openxmlformats.org/officeDocument/2006/relationships" xmlns:p="http://schemas.openxmlformats.org/presentationml/2006/main">
  <p:tag name="PA" val="v5.2.4"/>
</p:tagLst>
</file>

<file path=ppt/tags/tag113.xml><?xml version="1.0" encoding="utf-8"?>
<p:tagLst xmlns:a="http://schemas.openxmlformats.org/drawingml/2006/main" xmlns:r="http://schemas.openxmlformats.org/officeDocument/2006/relationships" xmlns:p="http://schemas.openxmlformats.org/presentationml/2006/main">
  <p:tag name="PA" val="v5.2.4"/>
</p:tagLst>
</file>

<file path=ppt/tags/tag114.xml><?xml version="1.0" encoding="utf-8"?>
<p:tagLst xmlns:a="http://schemas.openxmlformats.org/drawingml/2006/main" xmlns:r="http://schemas.openxmlformats.org/officeDocument/2006/relationships" xmlns:p="http://schemas.openxmlformats.org/presentationml/2006/main">
  <p:tag name="PA" val="v5.2.4"/>
</p:tagLst>
</file>

<file path=ppt/tags/tag115.xml><?xml version="1.0" encoding="utf-8"?>
<p:tagLst xmlns:a="http://schemas.openxmlformats.org/drawingml/2006/main" xmlns:r="http://schemas.openxmlformats.org/officeDocument/2006/relationships" xmlns:p="http://schemas.openxmlformats.org/presentationml/2006/main">
  <p:tag name="PA" val="v5.2.4"/>
</p:tagLst>
</file>

<file path=ppt/tags/tag116.xml><?xml version="1.0" encoding="utf-8"?>
<p:tagLst xmlns:a="http://schemas.openxmlformats.org/drawingml/2006/main" xmlns:r="http://schemas.openxmlformats.org/officeDocument/2006/relationships" xmlns:p="http://schemas.openxmlformats.org/presentationml/2006/main">
  <p:tag name="PA" val="v5.2.4"/>
</p:tagLst>
</file>

<file path=ppt/tags/tag117.xml><?xml version="1.0" encoding="utf-8"?>
<p:tagLst xmlns:a="http://schemas.openxmlformats.org/drawingml/2006/main" xmlns:r="http://schemas.openxmlformats.org/officeDocument/2006/relationships" xmlns:p="http://schemas.openxmlformats.org/presentationml/2006/main">
  <p:tag name="PA" val="v5.2.4"/>
</p:tagLst>
</file>

<file path=ppt/tags/tag118.xml><?xml version="1.0" encoding="utf-8"?>
<p:tagLst xmlns:a="http://schemas.openxmlformats.org/drawingml/2006/main" xmlns:r="http://schemas.openxmlformats.org/officeDocument/2006/relationships" xmlns:p="http://schemas.openxmlformats.org/presentationml/2006/main">
  <p:tag name="PA" val="v5.2.4"/>
</p:tagLst>
</file>

<file path=ppt/tags/tag119.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20.xml><?xml version="1.0" encoding="utf-8"?>
<p:tagLst xmlns:a="http://schemas.openxmlformats.org/drawingml/2006/main" xmlns:r="http://schemas.openxmlformats.org/officeDocument/2006/relationships" xmlns:p="http://schemas.openxmlformats.org/presentationml/2006/main">
  <p:tag name="PA" val="v5.2.4"/>
</p:tagLst>
</file>

<file path=ppt/tags/tag121.xml><?xml version="1.0" encoding="utf-8"?>
<p:tagLst xmlns:a="http://schemas.openxmlformats.org/drawingml/2006/main" xmlns:r="http://schemas.openxmlformats.org/officeDocument/2006/relationships" xmlns:p="http://schemas.openxmlformats.org/presentationml/2006/main">
  <p:tag name="PA" val="v5.2.4"/>
</p:tagLst>
</file>

<file path=ppt/tags/tag122.xml><?xml version="1.0" encoding="utf-8"?>
<p:tagLst xmlns:a="http://schemas.openxmlformats.org/drawingml/2006/main" xmlns:r="http://schemas.openxmlformats.org/officeDocument/2006/relationships" xmlns:p="http://schemas.openxmlformats.org/presentationml/2006/main">
  <p:tag name="PA" val="v5.2.4"/>
</p:tagLst>
</file>

<file path=ppt/tags/tag123.xml><?xml version="1.0" encoding="utf-8"?>
<p:tagLst xmlns:a="http://schemas.openxmlformats.org/drawingml/2006/main" xmlns:r="http://schemas.openxmlformats.org/officeDocument/2006/relationships" xmlns:p="http://schemas.openxmlformats.org/presentationml/2006/main">
  <p:tag name="PA" val="v5.2.4"/>
</p:tagLst>
</file>

<file path=ppt/tags/tag124.xml><?xml version="1.0" encoding="utf-8"?>
<p:tagLst xmlns:a="http://schemas.openxmlformats.org/drawingml/2006/main" xmlns:r="http://schemas.openxmlformats.org/officeDocument/2006/relationships" xmlns:p="http://schemas.openxmlformats.org/presentationml/2006/main">
  <p:tag name="PA" val="v5.2.4"/>
</p:tagLst>
</file>

<file path=ppt/tags/tag125.xml><?xml version="1.0" encoding="utf-8"?>
<p:tagLst xmlns:a="http://schemas.openxmlformats.org/drawingml/2006/main" xmlns:r="http://schemas.openxmlformats.org/officeDocument/2006/relationships" xmlns:p="http://schemas.openxmlformats.org/presentationml/2006/main">
  <p:tag name="PA" val="v5.2.4"/>
</p:tagLst>
</file>

<file path=ppt/tags/tag126.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75.xml><?xml version="1.0" encoding="utf-8"?>
<p:tagLst xmlns:a="http://schemas.openxmlformats.org/drawingml/2006/main" xmlns:r="http://schemas.openxmlformats.org/officeDocument/2006/relationships" xmlns:p="http://schemas.openxmlformats.org/presentationml/2006/main">
  <p:tag name="PA" val="v5.2.4"/>
</p:tagLst>
</file>

<file path=ppt/tags/tag76.xml><?xml version="1.0" encoding="utf-8"?>
<p:tagLst xmlns:a="http://schemas.openxmlformats.org/drawingml/2006/main" xmlns:r="http://schemas.openxmlformats.org/officeDocument/2006/relationships" xmlns:p="http://schemas.openxmlformats.org/presentationml/2006/main">
  <p:tag name="PA" val="v5.2.4"/>
</p:tagLst>
</file>

<file path=ppt/tags/tag77.xml><?xml version="1.0" encoding="utf-8"?>
<p:tagLst xmlns:a="http://schemas.openxmlformats.org/drawingml/2006/main" xmlns:r="http://schemas.openxmlformats.org/officeDocument/2006/relationships" xmlns:p="http://schemas.openxmlformats.org/presentationml/2006/main">
  <p:tag name="PA" val="v5.2.4"/>
</p:tagLst>
</file>

<file path=ppt/tags/tag78.xml><?xml version="1.0" encoding="utf-8"?>
<p:tagLst xmlns:a="http://schemas.openxmlformats.org/drawingml/2006/main" xmlns:r="http://schemas.openxmlformats.org/officeDocument/2006/relationships" xmlns:p="http://schemas.openxmlformats.org/presentationml/2006/main">
  <p:tag name="PA" val="v5.2.4"/>
</p:tagLst>
</file>

<file path=ppt/tags/tag79.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80.xml><?xml version="1.0" encoding="utf-8"?>
<p:tagLst xmlns:a="http://schemas.openxmlformats.org/drawingml/2006/main" xmlns:r="http://schemas.openxmlformats.org/officeDocument/2006/relationships" xmlns:p="http://schemas.openxmlformats.org/presentationml/2006/main">
  <p:tag name="PA" val="v5.2.4"/>
</p:tagLst>
</file>

<file path=ppt/tags/tag81.xml><?xml version="1.0" encoding="utf-8"?>
<p:tagLst xmlns:a="http://schemas.openxmlformats.org/drawingml/2006/main" xmlns:r="http://schemas.openxmlformats.org/officeDocument/2006/relationships" xmlns:p="http://schemas.openxmlformats.org/presentationml/2006/main">
  <p:tag name="PA" val="v5.2.4"/>
</p:tagLst>
</file>

<file path=ppt/tags/tag82.xml><?xml version="1.0" encoding="utf-8"?>
<p:tagLst xmlns:a="http://schemas.openxmlformats.org/drawingml/2006/main" xmlns:r="http://schemas.openxmlformats.org/officeDocument/2006/relationships" xmlns:p="http://schemas.openxmlformats.org/presentationml/2006/main">
  <p:tag name="PA" val="v5.2.4"/>
</p:tagLst>
</file>

<file path=ppt/tags/tag83.xml><?xml version="1.0" encoding="utf-8"?>
<p:tagLst xmlns:a="http://schemas.openxmlformats.org/drawingml/2006/main" xmlns:r="http://schemas.openxmlformats.org/officeDocument/2006/relationships" xmlns:p="http://schemas.openxmlformats.org/presentationml/2006/main">
  <p:tag name="PA" val="v5.2.4"/>
</p:tagLst>
</file>

<file path=ppt/tags/tag84.xml><?xml version="1.0" encoding="utf-8"?>
<p:tagLst xmlns:a="http://schemas.openxmlformats.org/drawingml/2006/main" xmlns:r="http://schemas.openxmlformats.org/officeDocument/2006/relationships" xmlns:p="http://schemas.openxmlformats.org/presentationml/2006/main">
  <p:tag name="PA" val="v5.2.4"/>
</p:tagLst>
</file>

<file path=ppt/tags/tag85.xml><?xml version="1.0" encoding="utf-8"?>
<p:tagLst xmlns:a="http://schemas.openxmlformats.org/drawingml/2006/main" xmlns:r="http://schemas.openxmlformats.org/officeDocument/2006/relationships" xmlns:p="http://schemas.openxmlformats.org/presentationml/2006/main">
  <p:tag name="PA" val="v5.2.4"/>
</p:tagLst>
</file>

<file path=ppt/tags/tag86.xml><?xml version="1.0" encoding="utf-8"?>
<p:tagLst xmlns:a="http://schemas.openxmlformats.org/drawingml/2006/main" xmlns:r="http://schemas.openxmlformats.org/officeDocument/2006/relationships" xmlns:p="http://schemas.openxmlformats.org/presentationml/2006/main">
  <p:tag name="PA" val="v5.2.4"/>
</p:tagLst>
</file>

<file path=ppt/tags/tag87.xml><?xml version="1.0" encoding="utf-8"?>
<p:tagLst xmlns:a="http://schemas.openxmlformats.org/drawingml/2006/main" xmlns:r="http://schemas.openxmlformats.org/officeDocument/2006/relationships" xmlns:p="http://schemas.openxmlformats.org/presentationml/2006/main">
  <p:tag name="PA" val="v5.2.4"/>
</p:tagLst>
</file>

<file path=ppt/tags/tag88.xml><?xml version="1.0" encoding="utf-8"?>
<p:tagLst xmlns:a="http://schemas.openxmlformats.org/drawingml/2006/main" xmlns:r="http://schemas.openxmlformats.org/officeDocument/2006/relationships" xmlns:p="http://schemas.openxmlformats.org/presentationml/2006/main">
  <p:tag name="PA" val="v5.2.4"/>
</p:tagLst>
</file>

<file path=ppt/tags/tag89.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ags/tag90.xml><?xml version="1.0" encoding="utf-8"?>
<p:tagLst xmlns:a="http://schemas.openxmlformats.org/drawingml/2006/main" xmlns:r="http://schemas.openxmlformats.org/officeDocument/2006/relationships" xmlns:p="http://schemas.openxmlformats.org/presentationml/2006/main">
  <p:tag name="PA" val="v5.2.4"/>
</p:tagLst>
</file>

<file path=ppt/tags/tag91.xml><?xml version="1.0" encoding="utf-8"?>
<p:tagLst xmlns:a="http://schemas.openxmlformats.org/drawingml/2006/main" xmlns:r="http://schemas.openxmlformats.org/officeDocument/2006/relationships" xmlns:p="http://schemas.openxmlformats.org/presentationml/2006/main">
  <p:tag name="PA" val="v5.2.4"/>
</p:tagLst>
</file>

<file path=ppt/tags/tag92.xml><?xml version="1.0" encoding="utf-8"?>
<p:tagLst xmlns:a="http://schemas.openxmlformats.org/drawingml/2006/main" xmlns:r="http://schemas.openxmlformats.org/officeDocument/2006/relationships" xmlns:p="http://schemas.openxmlformats.org/presentationml/2006/main">
  <p:tag name="PA" val="v5.2.4"/>
</p:tagLst>
</file>

<file path=ppt/tags/tag93.xml><?xml version="1.0" encoding="utf-8"?>
<p:tagLst xmlns:a="http://schemas.openxmlformats.org/drawingml/2006/main" xmlns:r="http://schemas.openxmlformats.org/officeDocument/2006/relationships" xmlns:p="http://schemas.openxmlformats.org/presentationml/2006/main">
  <p:tag name="PA" val="v5.2.4"/>
</p:tagLst>
</file>

<file path=ppt/tags/tag94.xml><?xml version="1.0" encoding="utf-8"?>
<p:tagLst xmlns:a="http://schemas.openxmlformats.org/drawingml/2006/main" xmlns:r="http://schemas.openxmlformats.org/officeDocument/2006/relationships" xmlns:p="http://schemas.openxmlformats.org/presentationml/2006/main">
  <p:tag name="PA" val="v5.2.4"/>
</p:tagLst>
</file>

<file path=ppt/tags/tag95.xml><?xml version="1.0" encoding="utf-8"?>
<p:tagLst xmlns:a="http://schemas.openxmlformats.org/drawingml/2006/main" xmlns:r="http://schemas.openxmlformats.org/officeDocument/2006/relationships" xmlns:p="http://schemas.openxmlformats.org/presentationml/2006/main">
  <p:tag name="PA" val="v5.2.4"/>
</p:tagLst>
</file>

<file path=ppt/tags/tag96.xml><?xml version="1.0" encoding="utf-8"?>
<p:tagLst xmlns:a="http://schemas.openxmlformats.org/drawingml/2006/main" xmlns:r="http://schemas.openxmlformats.org/officeDocument/2006/relationships" xmlns:p="http://schemas.openxmlformats.org/presentationml/2006/main">
  <p:tag name="PA" val="v5.2.4"/>
</p:tagLst>
</file>

<file path=ppt/tags/tag97.xml><?xml version="1.0" encoding="utf-8"?>
<p:tagLst xmlns:a="http://schemas.openxmlformats.org/drawingml/2006/main" xmlns:r="http://schemas.openxmlformats.org/officeDocument/2006/relationships" xmlns:p="http://schemas.openxmlformats.org/presentationml/2006/main">
  <p:tag name="PA" val="v5.2.4"/>
</p:tagLst>
</file>

<file path=ppt/tags/tag98.xml><?xml version="1.0" encoding="utf-8"?>
<p:tagLst xmlns:a="http://schemas.openxmlformats.org/drawingml/2006/main" xmlns:r="http://schemas.openxmlformats.org/officeDocument/2006/relationships" xmlns:p="http://schemas.openxmlformats.org/presentationml/2006/main">
  <p:tag name="PA" val="v5.2.4"/>
</p:tagLst>
</file>

<file path=ppt/tags/tag9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629</Words>
  <Application>Microsoft Office PowerPoint</Application>
  <PresentationFormat>宽屏</PresentationFormat>
  <Paragraphs>79</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14</vt:i4>
      </vt:variant>
    </vt:vector>
  </HeadingPairs>
  <TitlesOfParts>
    <vt:vector size="27" baseType="lpstr">
      <vt:lpstr>等线</vt:lpstr>
      <vt:lpstr>等线 Light</vt:lpstr>
      <vt:lpstr>微软雅黑</vt:lpstr>
      <vt:lpstr>Arial</vt:lpstr>
      <vt:lpstr>Calibri</vt:lpstr>
      <vt:lpstr>Calibri Light</vt:lpstr>
      <vt:lpstr>Century Gothic</vt:lpstr>
      <vt:lpstr>Segoe UI</vt:lpstr>
      <vt:lpstr>Segoe UI Light</vt:lpstr>
      <vt:lpstr>Office 主题​​</vt:lpstr>
      <vt:lpstr>Office 主题</vt:lpstr>
      <vt:lpstr>1_OfficePLUS</vt:lpstr>
      <vt:lpstr>2_OfficePLUS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振宇 徐</dc:creator>
  <cp:keywords>51PPT模板网</cp:keywords>
  <cp:lastModifiedBy>dkl</cp:lastModifiedBy>
  <cp:revision>82</cp:revision>
  <dcterms:created xsi:type="dcterms:W3CDTF">2019-03-30T08:26:32Z</dcterms:created>
  <dcterms:modified xsi:type="dcterms:W3CDTF">2019-06-03T19:08:52Z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2019-04-13T03:58:53.6491388Z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c05047d6-f4fe-4ae6-bf13-36524e97fd02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