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69" r:id="rId16"/>
    <p:sldId id="271" r:id="rId17"/>
    <p:sldId id="273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B87D-3AFC-2125-1D77-F0C3C718D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5E29E-599E-27FE-0382-5B43D66A5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CF68-15AD-DE3E-D5BD-765CB7D9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9FE92-FF0A-101E-87BE-45F4C6BC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8404-A012-F1B8-90C6-2ED3213C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0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2BCD-D3FF-B662-A9B2-BC3055FA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6A3E9-F008-9EDF-F4A2-CFA4D0F74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250D-E423-BD4F-60CC-E536A164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4CB5C-E7C1-2E8B-91F3-B91A03D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EC56-916D-6116-E3B7-E2D19DB1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2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11493-991C-2BAC-45F7-58D406092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9DE47-A7DB-6B07-4D04-922DFF592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DC15-9D55-875F-3A0B-AD5B3503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9023-E9D5-42A5-9701-55F7EF26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312E-E73D-8A57-86DB-F63229E5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1A7A-E3B1-ECC2-9F3C-636BAB9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F1D7-CDD5-812E-9906-7CADBC93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5864-6899-40E1-9458-BF23DE6D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A2AC-B9E9-FECC-47C7-055BFD3C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3F9F-C0CF-D075-59BE-FD25331E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6D54-2205-DCAF-078E-BBA26476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73BBE-9BBF-5FE4-22FD-A1A7BDC2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ADAA-A957-A2EF-504B-50E7EBB2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0216-69A7-D446-F24B-F2C1DFC4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E954-57DB-5D3B-6B1B-E5E2DE6E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9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FF40-12F8-5A34-C89E-2BFB2A4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92D4-069E-DDB0-AA86-EFD42D62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4A147-365F-D74D-1B30-6E79F7EE5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58BA-DDC7-1F35-1942-A8384935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B1F13-8242-C551-32BE-01F69FDB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4C74-12B6-EEB1-656E-37A72B73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8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7BF-4C1C-E9E8-27CC-1CA4EB12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8D2A-70B6-EA93-E8DC-E3C585E9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64420-509F-C2DE-B4BF-053FFDBE1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8AE49-C001-2B1B-806C-5943CA4D4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2906C-AD26-1782-5873-4A001978E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2E856-F2AB-A3F4-7AB6-64A0A946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B63F9-1A78-2DB4-CF86-3AC773BF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19911-3127-1AA4-2728-FF8FC77D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EA21-3EDD-9AEA-B7C9-BEA767B9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984F0-E48A-4171-A95C-9F05FB10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12A44-355C-A042-4B89-A0668F94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9DD16-8F2F-0A99-4AA8-C575B15B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B15AA-E342-D4FF-E9DB-F5665468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0037D-9C25-F337-48C2-95A5F5CC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765E5-EEFE-A2BF-A729-7515045D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9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DAA-8B9B-7B45-1FFA-8876AEEA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3394-2DA6-0B1C-97FF-BD72FBFF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BDF7-1D6E-30A3-AA0D-67E56A11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FAB51-8EE9-E1A8-0490-2C466562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FECC1-62F1-9340-AC9C-3852C74A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C0EA7-1256-9CFD-03F4-0C1DB59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E3E2-534D-3DD4-B7C6-9237135D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228E5-DF13-BAEA-E984-F6BC90847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D4EC-3D97-1079-8271-6D7197F33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F1D9F-3DF0-0B32-7123-5875A2F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FF51-1F21-4021-8F6D-94DA76CCD31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19355-4808-A157-096D-253DCCF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3EA1F-FCD6-4382-279B-01C8A730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001CE-6E5A-13B6-0674-673D9C66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0EEB-0264-2DE8-A076-D191E0AE6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8092-803E-ECB6-A7A1-C4E09BFC0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FFF51-1F21-4021-8F6D-94DA76CCD31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EBEC-6AEB-875D-9622-7E9282AE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E640-9AB7-B308-C596-5A23C5071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BF5D-1201-4697-853B-2482C4D0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00CD-1147-27F0-1712-CBF026FC0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F3FAE-4646-9CDC-0289-FDDF16A25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ZeLing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242837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B6A6-4E9C-9490-C871-F5415CAA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to &lt;select&gt;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3263-D6DA-39AF-DEBD-9FA0418E7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[MORE SCREENSHOT]</a:t>
            </a:r>
          </a:p>
        </p:txBody>
      </p:sp>
    </p:spTree>
    <p:extLst>
      <p:ext uri="{BB962C8B-B14F-4D97-AF65-F5344CB8AC3E}">
        <p14:creationId xmlns:p14="http://schemas.microsoft.com/office/powerpoint/2010/main" val="162695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3165-7570-3F3C-56D3-FD7D5FC2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Binding to &lt;select&gt;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F400-6746-B6ED-2F08-1458340C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in question must be an array. </a:t>
            </a:r>
          </a:p>
          <a:p>
            <a:r>
              <a:rPr lang="en-US" dirty="0"/>
              <a:t>There is no null. </a:t>
            </a:r>
          </a:p>
          <a:p>
            <a:r>
              <a:rPr lang="en-US" dirty="0"/>
              <a:t>If the user select the option with no value, </a:t>
            </a:r>
            <a:r>
              <a:rPr lang="en-US" dirty="0" err="1"/>
              <a:t>Blazor</a:t>
            </a:r>
            <a:r>
              <a:rPr lang="en-US" dirty="0"/>
              <a:t> will treat it as an empty string value. </a:t>
            </a:r>
          </a:p>
        </p:txBody>
      </p:sp>
    </p:spTree>
    <p:extLst>
      <p:ext uri="{BB962C8B-B14F-4D97-AF65-F5344CB8AC3E}">
        <p14:creationId xmlns:p14="http://schemas.microsoft.com/office/powerpoint/2010/main" val="284205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7D24-7D38-994D-01C0-17176351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Binding with component parameter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134C-53F9-EE05-36AB-35B64BDC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 as chained bind</a:t>
            </a:r>
          </a:p>
          <a:p>
            <a:r>
              <a:rPr lang="en-US" dirty="0"/>
              <a:t>There is no number limitation to the number of nested components you can bind through, but you must respect the one-way flow of data: </a:t>
            </a:r>
          </a:p>
          <a:p>
            <a:pPr lvl="1"/>
            <a:r>
              <a:rPr lang="en-US" dirty="0"/>
              <a:t>Change notifications flow up the hierarchy </a:t>
            </a:r>
          </a:p>
          <a:p>
            <a:pPr lvl="1"/>
            <a:r>
              <a:rPr lang="en-US" dirty="0"/>
              <a:t>New parameter values flow down the hierarchy </a:t>
            </a:r>
          </a:p>
        </p:txBody>
      </p:sp>
    </p:spTree>
    <p:extLst>
      <p:ext uri="{BB962C8B-B14F-4D97-AF65-F5344CB8AC3E}">
        <p14:creationId xmlns:p14="http://schemas.microsoft.com/office/powerpoint/2010/main" val="275219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1400-98F3-C966-4F3F-30885B55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to component parameter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4376-0EDD-D82E-5770-136ED6B8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4E77-A355-AAD6-5055-9FEF5686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763B-961A-5AD0-60EB-6EBB4F19D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95D6-0603-27E5-A2E0-98F607D2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 parameter?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70CD-D55D-7619-6E4E-A6EA0D79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ways of passing data between components</a:t>
            </a:r>
          </a:p>
          <a:p>
            <a:pPr marL="0" indent="0">
              <a:buNone/>
            </a:pPr>
            <a:r>
              <a:rPr lang="en-US" dirty="0"/>
              <a:t>[SCREENSHOT]</a:t>
            </a:r>
          </a:p>
        </p:txBody>
      </p:sp>
    </p:spTree>
    <p:extLst>
      <p:ext uri="{BB962C8B-B14F-4D97-AF65-F5344CB8AC3E}">
        <p14:creationId xmlns:p14="http://schemas.microsoft.com/office/powerpoint/2010/main" val="51032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569E-7AA0-EC74-E588-BBFF9F34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Accidental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F991-AEE1-EF4A-C4CB-FBD9A728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actions may result in the child component parameter being overwritten: </a:t>
            </a:r>
          </a:p>
          <a:p>
            <a:pPr lvl="1"/>
            <a:r>
              <a:rPr lang="en-US" dirty="0"/>
              <a:t>Allowing the child component to write to the parameter directly </a:t>
            </a:r>
          </a:p>
          <a:p>
            <a:pPr lvl="1"/>
            <a:r>
              <a:rPr lang="en-US" dirty="0"/>
              <a:t>The child component in question has one or more data-bound parameters </a:t>
            </a:r>
          </a:p>
          <a:p>
            <a:pPr lvl="1"/>
            <a:r>
              <a:rPr lang="en-US" dirty="0"/>
              <a:t>Re-rendering the parent component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Avoid creating components that directly write to its own parameter after the initial rendition. </a:t>
            </a:r>
          </a:p>
        </p:txBody>
      </p:sp>
    </p:spTree>
    <p:extLst>
      <p:ext uri="{BB962C8B-B14F-4D97-AF65-F5344CB8AC3E}">
        <p14:creationId xmlns:p14="http://schemas.microsoft.com/office/powerpoint/2010/main" val="305624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7ABC-E317-4B6A-4E90-195A23E8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values and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B236-5809-F491-556F-02F3E7503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4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B933-2D4E-B68A-206E-1883C4A2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cascading values and parameters?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7E21-A23A-1C85-6780-3C3C1B5F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flow data down a component hierarchy </a:t>
            </a:r>
          </a:p>
          <a:p>
            <a:r>
              <a:rPr lang="en-US" dirty="0"/>
              <a:t>Similar to component parameter </a:t>
            </a:r>
          </a:p>
        </p:txBody>
      </p:sp>
    </p:spTree>
    <p:extLst>
      <p:ext uri="{BB962C8B-B14F-4D97-AF65-F5344CB8AC3E}">
        <p14:creationId xmlns:p14="http://schemas.microsoft.com/office/powerpoint/2010/main" val="175270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8D16-1A62-B7F8-5B40-95C6F2AB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Cascading parameter </a:t>
            </a:r>
            <a:r>
              <a:rPr lang="en-AU"/>
              <a:t>and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E30A-1E43-6B83-ABAB-56DB3B80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30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E6F0-E1BA-F923-2740-6FDDF5BA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CA2E-0962-19A4-AD02-9A3DDC44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binding in ASP.NET Core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component parameter</a:t>
            </a:r>
          </a:p>
          <a:p>
            <a:r>
              <a:rPr lang="en-US" dirty="0"/>
              <a:t>ASP.NET Core </a:t>
            </a:r>
            <a:r>
              <a:rPr lang="en-US" dirty="0" err="1"/>
              <a:t>Blazor</a:t>
            </a:r>
            <a:r>
              <a:rPr lang="en-US" dirty="0"/>
              <a:t> cascading parameter and values</a:t>
            </a:r>
          </a:p>
        </p:txBody>
      </p:sp>
    </p:spTree>
    <p:extLst>
      <p:ext uri="{BB962C8B-B14F-4D97-AF65-F5344CB8AC3E}">
        <p14:creationId xmlns:p14="http://schemas.microsoft.com/office/powerpoint/2010/main" val="4280801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85A5-781E-8772-E5BE-B375B3B4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4F807-08D0-9808-9FDB-075078A9A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6969-D692-37CB-6853-31A570D1E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7217-4591-F253-7BB5-A7FC6CA51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6403-8888-35D0-EA60-E93D06C7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6DB73-3A2F-A1C5-7830-F4764FFB8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8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F843-B1F1-6276-EF04-643E2DEC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binding?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9E10-4649-CA55-5020-8420DCA1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technique that connects data sources to UI elements </a:t>
            </a:r>
          </a:p>
          <a:p>
            <a:r>
              <a:rPr lang="en-US" dirty="0"/>
              <a:t>Allows the separation of concerns </a:t>
            </a:r>
          </a:p>
          <a:p>
            <a:r>
              <a:rPr lang="en-US" dirty="0"/>
              <a:t>Simpler and more maintainable apps </a:t>
            </a:r>
          </a:p>
        </p:txBody>
      </p:sp>
    </p:spTree>
    <p:extLst>
      <p:ext uri="{BB962C8B-B14F-4D97-AF65-F5344CB8AC3E}">
        <p14:creationId xmlns:p14="http://schemas.microsoft.com/office/powerpoint/2010/main" val="278053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7889-AC07-D32B-1260-92C35D6E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621A-1072-4188-2EDA-EB3D3FA9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SCREENSHOT HERE]</a:t>
            </a:r>
          </a:p>
        </p:txBody>
      </p:sp>
    </p:spTree>
    <p:extLst>
      <p:ext uri="{BB962C8B-B14F-4D97-AF65-F5344CB8AC3E}">
        <p14:creationId xmlns:p14="http://schemas.microsoft.com/office/powerpoint/2010/main" val="181631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826D-4F6F-0103-67D3-3E9309F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A190-CA6C-4932-FD54-A905ADFC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[SCREENSHOT]</a:t>
            </a:r>
          </a:p>
        </p:txBody>
      </p:sp>
    </p:spTree>
    <p:extLst>
      <p:ext uri="{BB962C8B-B14F-4D97-AF65-F5344CB8AC3E}">
        <p14:creationId xmlns:p14="http://schemas.microsoft.com/office/powerpoint/2010/main" val="2122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B6CE-606A-F3E1-7356-ADF56265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Unparsable</a:t>
            </a:r>
            <a:r>
              <a:rPr lang="en-US" dirty="0"/>
              <a:t>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D9542-C96C-C0AA-08E7-26A3ABD0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value will be reverted after the user changes the focus </a:t>
            </a:r>
          </a:p>
          <a:p>
            <a:r>
              <a:rPr lang="en-US" dirty="0"/>
              <a:t>If specified “</a:t>
            </a:r>
            <a:r>
              <a:rPr lang="en-US" dirty="0" err="1"/>
              <a:t>oninput</a:t>
            </a:r>
            <a:r>
              <a:rPr lang="en-US" dirty="0"/>
              <a:t>”, user will not be able to type illegal characters into the input textbox. </a:t>
            </a:r>
          </a:p>
        </p:txBody>
      </p:sp>
    </p:spTree>
    <p:extLst>
      <p:ext uri="{BB962C8B-B14F-4D97-AF65-F5344CB8AC3E}">
        <p14:creationId xmlns:p14="http://schemas.microsoft.com/office/powerpoint/2010/main" val="138775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3DA5-50CA-B01A-A9B6-FDCD4CF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CC09-2015-3E4A-5B20-9F0E07AB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</a:t>
            </a:r>
            <a:r>
              <a:rPr lang="en-US" dirty="0" err="1"/>
              <a:t>DateTime</a:t>
            </a:r>
            <a:r>
              <a:rPr lang="en-US" dirty="0"/>
              <a:t> data type accepts format string in </a:t>
            </a:r>
            <a:r>
              <a:rPr lang="en-US" dirty="0" err="1"/>
              <a:t>Blazor</a:t>
            </a:r>
            <a:r>
              <a:rPr lang="en-US" dirty="0"/>
              <a:t> as of right now</a:t>
            </a:r>
          </a:p>
          <a:p>
            <a:r>
              <a:rPr lang="en-US" dirty="0"/>
              <a:t>For other datatype, use a custom get and set accessor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8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6634-7F16-69CB-F895-29B530E3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custom accessor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8DC5-F880-A51E-EF8A-1454E2A8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ASP.NET Core Blazor Presentation</vt:lpstr>
      <vt:lpstr>Today’s topic </vt:lpstr>
      <vt:lpstr>Data binding in Blazor</vt:lpstr>
      <vt:lpstr>What is data binding? </vt:lpstr>
      <vt:lpstr>One-way data binding</vt:lpstr>
      <vt:lpstr>Two-way data binding </vt:lpstr>
      <vt:lpstr>Unparsable value </vt:lpstr>
      <vt:lpstr>Format String</vt:lpstr>
      <vt:lpstr>Sample custom accessor</vt:lpstr>
      <vt:lpstr>Bind to &lt;select&gt; element</vt:lpstr>
      <vt:lpstr>Limitation of Binding to &lt;select&gt; element</vt:lpstr>
      <vt:lpstr>Binding with component parameter</vt:lpstr>
      <vt:lpstr>Bind to component parameter sample</vt:lpstr>
      <vt:lpstr>Component parameter</vt:lpstr>
      <vt:lpstr>What is a component parameter? </vt:lpstr>
      <vt:lpstr>Accidental overwrite</vt:lpstr>
      <vt:lpstr>Cascading values and parameters</vt:lpstr>
      <vt:lpstr>What is cascading values and parameters? </vt:lpstr>
      <vt:lpstr>Sample Cascading parameter and value</vt:lpstr>
      <vt:lpstr>Demo</vt:lpstr>
      <vt:lpstr>The 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Blazor Presentation</dc:title>
  <dc:creator>Zeling Chen (Shanghai Wicresoft Co,.Ltd.)</dc:creator>
  <cp:lastModifiedBy>Zeling Chen (Shanghai Wicresoft Co,.Ltd.)</cp:lastModifiedBy>
  <cp:revision>3</cp:revision>
  <dcterms:created xsi:type="dcterms:W3CDTF">2023-06-30T00:56:17Z</dcterms:created>
  <dcterms:modified xsi:type="dcterms:W3CDTF">2023-07-03T08:28:31Z</dcterms:modified>
</cp:coreProperties>
</file>