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9B6CB8-2A55-4270-B40A-760EFA89E32A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70"/>
            <p14:sldId id="269"/>
            <p14:sldId id="271"/>
            <p14:sldId id="273"/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B87D-3AFC-2125-1D77-F0C3C718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E29E-599E-27FE-0382-5B43D66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CF68-15AD-DE3E-D5BD-765CB7D9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FE92-FF0A-101E-87BE-45F4C6B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8404-A012-F1B8-90C6-2ED3213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BCD-D3FF-B662-A9B2-BC3055F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A3E9-F008-9EDF-F4A2-CFA4D0F7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250D-E423-BD4F-60CC-E536A164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CB5C-E7C1-2E8B-91F3-B91A03D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C56-916D-6116-E3B7-E2D19DB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11493-991C-2BAC-45F7-58D406092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DE47-A7DB-6B07-4D04-922DFF59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DC15-9D55-875F-3A0B-AD5B3503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9023-E9D5-42A5-9701-55F7EF26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312E-E73D-8A57-86DB-F63229E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A7A-E3B1-ECC2-9F3C-636BAB9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F1D7-CDD5-812E-9906-7CADBC93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5864-6899-40E1-9458-BF23DE6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A2AC-B9E9-FECC-47C7-055BFD3C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3F9F-C0CF-D075-59BE-FD25331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6D54-2205-DCAF-078E-BBA264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3BBE-9BBF-5FE4-22FD-A1A7BDC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ADAA-A957-A2EF-504B-50E7EBB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216-69A7-D446-F24B-F2C1DFC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E954-57DB-5D3B-6B1B-E5E2DE6E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F40-12F8-5A34-C89E-2BFB2A4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2D4-069E-DDB0-AA86-EFD42D62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A147-365F-D74D-1B30-6E79F7EE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58BA-DDC7-1F35-1942-A8384935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1F13-8242-C551-32BE-01F69FDB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4C74-12B6-EEB1-656E-37A72B73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7BF-4C1C-E9E8-27CC-1CA4EB12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8D2A-70B6-EA93-E8DC-E3C585E9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4420-509F-C2DE-B4BF-053FFDBE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E49-C001-2B1B-806C-5943CA4D4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906C-AD26-1782-5873-4A001978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2E856-F2AB-A3F4-7AB6-64A0A94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63F9-1A78-2DB4-CF86-3AC773B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19911-3127-1AA4-2728-FF8FC77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A21-3EDD-9AEA-B7C9-BEA767B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84F0-E48A-4171-A95C-9F05FB10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2A44-355C-A042-4B89-A0668F94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D16-8F2F-0A99-4AA8-C575B1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15AA-E342-D4FF-E9DB-F566546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037D-9C25-F337-48C2-95A5F5CC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65E5-EEFE-A2BF-A729-7515045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DAA-8B9B-7B45-1FFA-8876AEE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394-2DA6-0B1C-97FF-BD72FBFF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BDF7-1D6E-30A3-AA0D-67E56A1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AB51-8EE9-E1A8-0490-2C466562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ECC1-62F1-9340-AC9C-3852C7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0EA7-1256-9CFD-03F4-0C1DB59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E3E2-534D-3DD4-B7C6-9237135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228E5-DF13-BAEA-E984-F6BC9084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D4EC-3D97-1079-8271-6D7197F3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1D9F-3DF0-0B32-7123-5875A2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355-4808-A157-096D-253DCCF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EA1F-FCD6-4382-279B-01C8A730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01CE-6E5A-13B6-0674-673D9C66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0EEB-0264-2DE8-A076-D191E0AE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8092-803E-ECB6-A7A1-C4E09BFC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FF51-1F21-4021-8F6D-94DA76CCD3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BEC-6AEB-875D-9622-7E9282AE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E640-9AB7-B308-C596-5A23C507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0CD-1147-27F0-1712-CBF026FC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3FAE-4646-9CDC-0289-FDDF16A25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ZeLing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4283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6A6-4E9C-9490-C871-F5415CAA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11"/>
            <a:ext cx="10515600" cy="891154"/>
          </a:xfrm>
        </p:spPr>
        <p:txBody>
          <a:bodyPr/>
          <a:lstStyle/>
          <a:p>
            <a:r>
              <a:rPr lang="en-US" dirty="0"/>
              <a:t>Bind to &lt;select&gt; element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69933-50BB-2646-2E29-E5F54DF05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91" y="1399362"/>
            <a:ext cx="7121235" cy="48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3165-7570-3F3C-56D3-FD7D5FC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Binding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F400-6746-B6ED-2F08-1458340C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question must be an array. </a:t>
            </a:r>
          </a:p>
          <a:p>
            <a:r>
              <a:rPr lang="en-US" dirty="0"/>
              <a:t>There is no meaningful representation of null. </a:t>
            </a:r>
          </a:p>
          <a:p>
            <a:r>
              <a:rPr lang="en-US" dirty="0"/>
              <a:t>If the user select the option with no value, </a:t>
            </a:r>
            <a:r>
              <a:rPr lang="en-US" dirty="0" err="1"/>
              <a:t>Blazor</a:t>
            </a:r>
            <a:r>
              <a:rPr lang="en-US" dirty="0"/>
              <a:t> will treat it as an empty string value. </a:t>
            </a:r>
          </a:p>
        </p:txBody>
      </p:sp>
    </p:spTree>
    <p:extLst>
      <p:ext uri="{BB962C8B-B14F-4D97-AF65-F5344CB8AC3E}">
        <p14:creationId xmlns:p14="http://schemas.microsoft.com/office/powerpoint/2010/main" val="28420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7D24-7D38-994D-01C0-1717635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with component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134C-53F9-EE05-36AB-35B64BDC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chained bind</a:t>
            </a:r>
          </a:p>
          <a:p>
            <a:r>
              <a:rPr lang="en-US" dirty="0"/>
              <a:t>There is no number limitation to the number of nested components you can bind through, but you must respect the one-way flow of data: </a:t>
            </a:r>
          </a:p>
          <a:p>
            <a:pPr lvl="1"/>
            <a:r>
              <a:rPr lang="en-US" dirty="0"/>
              <a:t>Change notifications flow up the hierarchy </a:t>
            </a:r>
          </a:p>
          <a:p>
            <a:pPr lvl="1"/>
            <a:r>
              <a:rPr lang="en-US" dirty="0"/>
              <a:t>New parameter values flow down the hierarchy </a:t>
            </a:r>
          </a:p>
        </p:txBody>
      </p:sp>
    </p:spTree>
    <p:extLst>
      <p:ext uri="{BB962C8B-B14F-4D97-AF65-F5344CB8AC3E}">
        <p14:creationId xmlns:p14="http://schemas.microsoft.com/office/powerpoint/2010/main" val="275219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1400-98F3-C966-4F3F-30885B5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Bind to component parameter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376-0EDD-D82E-5770-136ED6B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3816927" cy="5124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Parent component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9C253-F34F-F56B-0755-8F4B1886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865"/>
            <a:ext cx="3820058" cy="169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7A436-19E5-CAB2-E9A0-672C3E4E294D}"/>
              </a:ext>
            </a:extLst>
          </p:cNvPr>
          <p:cNvSpPr txBox="1"/>
          <p:nvPr/>
        </p:nvSpPr>
        <p:spPr>
          <a:xfrm>
            <a:off x="5796840" y="1052155"/>
            <a:ext cx="4693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</a:t>
            </a:r>
            <a:r>
              <a:rPr lang="en-US" dirty="0"/>
              <a:t> </a:t>
            </a:r>
            <a:r>
              <a:rPr lang="en-US" sz="2800" dirty="0"/>
              <a:t>Component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C47BA-4ACA-0C0B-DE48-964A6405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02" y="1592865"/>
            <a:ext cx="498227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E77-A355-AAD6-5055-9FEF568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763B-961A-5AD0-60EB-6EBB4F19D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95D6-0603-27E5-A2E0-98F607D2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7654"/>
          </a:xfrm>
        </p:spPr>
        <p:txBody>
          <a:bodyPr/>
          <a:lstStyle/>
          <a:p>
            <a:r>
              <a:rPr lang="en-US" dirty="0"/>
              <a:t>What is a component parameter?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70CD-D55D-7619-6E4E-A6EA0D7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One of the ways of passing data between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FC1B-4836-F3EC-02BA-A9496135AB80}"/>
              </a:ext>
            </a:extLst>
          </p:cNvPr>
          <p:cNvSpPr txBox="1"/>
          <p:nvPr/>
        </p:nvSpPr>
        <p:spPr>
          <a:xfrm>
            <a:off x="914400" y="1674972"/>
            <a:ext cx="364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3F303-EBED-8C35-C612-FF0CC4D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98192"/>
            <a:ext cx="4401164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928D6-476C-287C-7659-3B0E26CA6B84}"/>
              </a:ext>
            </a:extLst>
          </p:cNvPr>
          <p:cNvSpPr txBox="1"/>
          <p:nvPr/>
        </p:nvSpPr>
        <p:spPr>
          <a:xfrm>
            <a:off x="6093892" y="1674972"/>
            <a:ext cx="364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DAB9E-4EFD-5D30-5EA9-7C2E1211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92" y="2198192"/>
            <a:ext cx="43344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569E-7AA0-EC74-E588-BBFF9F3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F991-AEE1-EF4A-C4CB-FBD9A728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actions may result in the child component parameter being overwritten: </a:t>
            </a:r>
          </a:p>
          <a:p>
            <a:pPr lvl="1"/>
            <a:r>
              <a:rPr lang="en-US" dirty="0"/>
              <a:t>Allowing the child component to write to the parameter directly </a:t>
            </a:r>
          </a:p>
          <a:p>
            <a:pPr lvl="1"/>
            <a:r>
              <a:rPr lang="en-US" dirty="0"/>
              <a:t>The child component in question has one or more data-bound parameters </a:t>
            </a:r>
          </a:p>
          <a:p>
            <a:pPr lvl="1"/>
            <a:r>
              <a:rPr lang="en-US" dirty="0"/>
              <a:t>Re-rendering the parent component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Avoid creating components that directly write to its own parameter after the initial rendition. </a:t>
            </a:r>
          </a:p>
        </p:txBody>
      </p:sp>
    </p:spTree>
    <p:extLst>
      <p:ext uri="{BB962C8B-B14F-4D97-AF65-F5344CB8AC3E}">
        <p14:creationId xmlns:p14="http://schemas.microsoft.com/office/powerpoint/2010/main" val="30562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ABC-E317-4B6A-4E90-195A23E8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values and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B236-5809-F491-556F-02F3E750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933-2D4E-B68A-206E-1883C4A2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cascading values and parameters?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E21-A23A-1C85-6780-3C3C1B5F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flow data down a component hierarchy </a:t>
            </a:r>
          </a:p>
          <a:p>
            <a:r>
              <a:rPr lang="en-US" dirty="0"/>
              <a:t>Similar to component parameter </a:t>
            </a:r>
          </a:p>
        </p:txBody>
      </p:sp>
    </p:spTree>
    <p:extLst>
      <p:ext uri="{BB962C8B-B14F-4D97-AF65-F5344CB8AC3E}">
        <p14:creationId xmlns:p14="http://schemas.microsoft.com/office/powerpoint/2010/main" val="175270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8D16-1A62-B7F8-5B40-95C6F2AB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31"/>
            <a:ext cx="10515600" cy="1325563"/>
          </a:xfrm>
        </p:spPr>
        <p:txBody>
          <a:bodyPr/>
          <a:lstStyle/>
          <a:p>
            <a:r>
              <a:rPr lang="en-AU" dirty="0"/>
              <a:t>Sample Cascading parameter and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61507-F57F-9CB4-0D82-A17B1A9747B0}"/>
              </a:ext>
            </a:extLst>
          </p:cNvPr>
          <p:cNvSpPr txBox="1"/>
          <p:nvPr/>
        </p:nvSpPr>
        <p:spPr>
          <a:xfrm>
            <a:off x="957943" y="1314994"/>
            <a:ext cx="383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Parent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3DC94-1718-8876-D4D2-3DA34814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905738"/>
            <a:ext cx="3943900" cy="436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F4118-776E-911B-ABED-18B868C0F385}"/>
              </a:ext>
            </a:extLst>
          </p:cNvPr>
          <p:cNvSpPr txBox="1"/>
          <p:nvPr/>
        </p:nvSpPr>
        <p:spPr>
          <a:xfrm>
            <a:off x="5867070" y="1314994"/>
            <a:ext cx="383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Child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3DCF5-A41A-8399-2A31-B8E09D1B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070" y="1905738"/>
            <a:ext cx="439163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F0-E1BA-F923-2740-6FDDF5BA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CA2E-0962-19A4-AD02-9A3DDC4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in ASP.NET Core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component parameter</a:t>
            </a:r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cascading parameter and values</a:t>
            </a:r>
          </a:p>
        </p:txBody>
      </p:sp>
    </p:spTree>
    <p:extLst>
      <p:ext uri="{BB962C8B-B14F-4D97-AF65-F5344CB8AC3E}">
        <p14:creationId xmlns:p14="http://schemas.microsoft.com/office/powerpoint/2010/main" val="428080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5A5-781E-8772-E5BE-B375B3B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F807-08D0-9808-9FDB-075078A9A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969-D692-37CB-6853-31A570D1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7217-4591-F253-7BB5-A7FC6CA51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6403-8888-35D0-EA60-E93D06C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DB73-3A2F-A1C5-7830-F4764FFB8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843-B1F1-6276-EF04-643E2DE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binding?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E10-4649-CA55-5020-8420DCA1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technique that connects data sources to UI elements </a:t>
            </a:r>
          </a:p>
          <a:p>
            <a:r>
              <a:rPr lang="en-US" dirty="0"/>
              <a:t>Allows the separation of concerns </a:t>
            </a:r>
          </a:p>
          <a:p>
            <a:r>
              <a:rPr lang="en-US" dirty="0"/>
              <a:t>Simpler and more maintainable apps </a:t>
            </a:r>
          </a:p>
        </p:txBody>
      </p:sp>
    </p:spTree>
    <p:extLst>
      <p:ext uri="{BB962C8B-B14F-4D97-AF65-F5344CB8AC3E}">
        <p14:creationId xmlns:p14="http://schemas.microsoft.com/office/powerpoint/2010/main" val="27805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7889-AC07-D32B-1260-92C35D6E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E0574-B1A2-43CD-6E68-60CA57BF1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08" y="1930400"/>
            <a:ext cx="9659539" cy="22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826D-4F6F-0103-67D3-3E9309F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7D386-AA05-075B-E325-9BF097489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71" y="1764145"/>
            <a:ext cx="10113821" cy="30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B6CE-606A-F3E1-7356-ADF5626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Unparsable</a:t>
            </a:r>
            <a:r>
              <a:rPr lang="en-US" dirty="0"/>
              <a:t>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542-C96C-C0AA-08E7-26A3ABD0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value will be reverted after the user changes the focus </a:t>
            </a:r>
          </a:p>
          <a:p>
            <a:r>
              <a:rPr lang="en-US" dirty="0"/>
              <a:t>If specified “</a:t>
            </a:r>
            <a:r>
              <a:rPr lang="en-US" dirty="0" err="1"/>
              <a:t>oninput</a:t>
            </a:r>
            <a:r>
              <a:rPr lang="en-US" dirty="0"/>
              <a:t>”, user will not be able to type illegal characters into the input textbox. </a:t>
            </a:r>
          </a:p>
        </p:txBody>
      </p:sp>
    </p:spTree>
    <p:extLst>
      <p:ext uri="{BB962C8B-B14F-4D97-AF65-F5344CB8AC3E}">
        <p14:creationId xmlns:p14="http://schemas.microsoft.com/office/powerpoint/2010/main" val="13877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3DA5-50CA-B01A-A9B6-FDCD4CF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C09-2015-3E4A-5B20-9F0E07AB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Only </a:t>
            </a:r>
            <a:r>
              <a:rPr lang="en-US" dirty="0" err="1"/>
              <a:t>DateTime</a:t>
            </a:r>
            <a:r>
              <a:rPr lang="en-US" dirty="0"/>
              <a:t> data type accepts format string in </a:t>
            </a:r>
            <a:r>
              <a:rPr lang="en-US" dirty="0" err="1"/>
              <a:t>Blazor</a:t>
            </a:r>
            <a:r>
              <a:rPr lang="en-US" dirty="0"/>
              <a:t> as of right now</a:t>
            </a:r>
          </a:p>
          <a:p>
            <a:r>
              <a:rPr lang="en-US" dirty="0"/>
              <a:t>For other datatype, use a custom get and set accessor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5B1B7-D6A9-C1FE-2F01-1AE62FEF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66" y="3151818"/>
            <a:ext cx="7082971" cy="30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6634-7F16-69CB-F895-29B530E3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9"/>
            <a:ext cx="10515600" cy="1011093"/>
          </a:xfrm>
        </p:spPr>
        <p:txBody>
          <a:bodyPr/>
          <a:lstStyle/>
          <a:p>
            <a:r>
              <a:rPr lang="en-US" dirty="0"/>
              <a:t>Sample custom accessor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A9E85-4629-05FC-D892-4D0078E31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854" y="1314222"/>
            <a:ext cx="8100291" cy="49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ASP.NET Core Blazor Presentation</vt:lpstr>
      <vt:lpstr>Today’s topic </vt:lpstr>
      <vt:lpstr>Data binding in Blazor</vt:lpstr>
      <vt:lpstr>What is data binding? </vt:lpstr>
      <vt:lpstr>One-way data binding</vt:lpstr>
      <vt:lpstr>Two-way data binding </vt:lpstr>
      <vt:lpstr>Unparsable value </vt:lpstr>
      <vt:lpstr>Format String</vt:lpstr>
      <vt:lpstr>Sample custom accessor</vt:lpstr>
      <vt:lpstr>Bind to &lt;select&gt; element</vt:lpstr>
      <vt:lpstr>Limitation of Binding to &lt;select&gt; element</vt:lpstr>
      <vt:lpstr>Binding with component parameter</vt:lpstr>
      <vt:lpstr>Bind to component parameter sample</vt:lpstr>
      <vt:lpstr>Component parameter</vt:lpstr>
      <vt:lpstr>What is a component parameter? </vt:lpstr>
      <vt:lpstr>Accidental overwrite</vt:lpstr>
      <vt:lpstr>Cascading values and parameters</vt:lpstr>
      <vt:lpstr>What is cascading values and parameters? </vt:lpstr>
      <vt:lpstr>Sample Cascading parameter and value</vt:lpstr>
      <vt:lpstr>Demo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Blazor Presentation</dc:title>
  <dc:creator>Zeling Chen (Shanghai Wicresoft Co,.Ltd.)</dc:creator>
  <cp:lastModifiedBy>Zeling Chen (Shanghai Wicresoft Co,.Ltd.)</cp:lastModifiedBy>
  <cp:revision>4</cp:revision>
  <dcterms:created xsi:type="dcterms:W3CDTF">2023-06-30T00:56:17Z</dcterms:created>
  <dcterms:modified xsi:type="dcterms:W3CDTF">2023-07-05T04:12:12Z</dcterms:modified>
</cp:coreProperties>
</file>