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  <p:sldId id="268" r:id="rId14"/>
    <p:sldId id="270" r:id="rId15"/>
    <p:sldId id="269" r:id="rId16"/>
    <p:sldId id="271" r:id="rId17"/>
    <p:sldId id="273" r:id="rId18"/>
    <p:sldId id="27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1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AB87D-3AFC-2125-1D77-F0C3C718D4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B5E29E-599E-27FE-0382-5B43D66A57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17CF68-15AD-DE3E-D5BD-765CB7D9E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FFF51-1F21-4021-8F6D-94DA76CCD317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D9FE92-FF0A-101E-87BE-45F4C6BC1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E78404-A012-F1B8-90C6-2ED3213CB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DBF5D-1201-4697-853B-2482C4D06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804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72BCD-D3FF-B662-A9B2-BC3055FAA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36A3E9-F008-9EDF-F4A2-CFA4D0F74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30250D-E423-BD4F-60CC-E536A1646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FFF51-1F21-4021-8F6D-94DA76CCD317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64CB5C-E7C1-2E8B-91F3-B91A03D1F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70EC56-916D-6116-E3B7-E2D19DB1A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DBF5D-1201-4697-853B-2482C4D06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323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711493-991C-2BAC-45F7-58D406092B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B9DE47-A7DB-6B07-4D04-922DFF592A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5FDC15-9D55-875F-3A0B-AD5B35038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FFF51-1F21-4021-8F6D-94DA76CCD317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ED9023-E9D5-42A5-9701-55F7EF26B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EE312E-E73D-8A57-86DB-F63229E50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DBF5D-1201-4697-853B-2482C4D06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559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A1A7A-E3B1-ECC2-9F3C-636BAB928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D9F1D7-CDD5-812E-9906-7CADBC93C9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AF5864-6899-40E1-9458-BF23DE6DD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FFF51-1F21-4021-8F6D-94DA76CCD317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31A2AC-B9E9-FECC-47C7-055BFD3CF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43F9F-C0CF-D075-59BE-FD25331EC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DBF5D-1201-4697-853B-2482C4D06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289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26D54-2205-DCAF-078E-BBA26476B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C73BBE-9BBF-5FE4-22FD-A1A7BDC213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D9ADAA-A957-A2EF-504B-50E7EBB2E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FFF51-1F21-4021-8F6D-94DA76CCD317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AA0216-69A7-D446-F24B-F2C1DFC42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C9E954-57DB-5D3B-6B1B-E5E2DE6EE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DBF5D-1201-4697-853B-2482C4D06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797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FFF40-12F8-5A34-C89E-2BFB2A4ED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CD92D4-069E-DDB0-AA86-EFD42D622F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E4A147-365F-D74D-1B30-6E79F7EE51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6958BA-DDC7-1F35-1942-A8384935F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FFF51-1F21-4021-8F6D-94DA76CCD317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4B1F13-8242-C551-32BE-01F69FDB8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424C74-12B6-EEB1-656E-37A72B73F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DBF5D-1201-4697-853B-2482C4D06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381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E67BF-4C1C-E9E8-27CC-1CA4EB12E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C78D2A-70B6-EA93-E8DC-E3C585E96E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264420-509F-C2DE-B4BF-053FFDBE11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98AE49-C001-2B1B-806C-5943CA4D4C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D2906C-AD26-1782-5873-4A001978E8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C2E856-F2AB-A3F4-7AB6-64A0A946A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FFF51-1F21-4021-8F6D-94DA76CCD317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1B63F9-1A78-2DB4-CF86-3AC773BF8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C19911-3127-1AA4-2728-FF8FC77DA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DBF5D-1201-4697-853B-2482C4D06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395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2EA21-3EDD-9AEA-B7C9-BEA767B9B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4984F0-E48A-4171-A95C-9F05FB105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FFF51-1F21-4021-8F6D-94DA76CCD317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412A44-355C-A042-4B89-A0668F940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F9DD16-8F2F-0A99-4AA8-C575B15B3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DBF5D-1201-4697-853B-2482C4D06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746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0B15AA-E342-D4FF-E9DB-F5665468C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FFF51-1F21-4021-8F6D-94DA76CCD317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E0037D-9C25-F337-48C2-95A5F5CC2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1765E5-EEFE-A2BF-A729-7515045D8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DBF5D-1201-4697-853B-2482C4D06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395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65DAA-8B9B-7B45-1FFA-8876AEEA6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BB3394-2DA6-0B1C-97FF-BD72FBFF66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04BDF7-1D6E-30A3-AA0D-67E56A11B6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8FAB51-8EE9-E1A8-0490-2C4665625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FFF51-1F21-4021-8F6D-94DA76CCD317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2FECC1-62F1-9340-AC9C-3852C74A1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7C0EA7-1256-9CFD-03F4-0C1DB5929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DBF5D-1201-4697-853B-2482C4D06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956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0E3E2-534D-3DD4-B7C6-9237135D4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2228E5-DF13-BAEA-E984-F6BC908473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40D4EC-3D97-1079-8271-6D7197F332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0F1D9F-3DF0-0B32-7123-5875A2F90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FFF51-1F21-4021-8F6D-94DA76CCD317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F19355-4808-A157-096D-253DCCF98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03EA1F-FCD6-4382-279B-01C8A730F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DBF5D-1201-4697-853B-2482C4D06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052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8001CE-6E5A-13B6-0674-673D9C663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8A0EEB-0264-2DE8-A076-D191E0AE69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8A8092-803E-ECB6-A7A1-C4E09BFC08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8FFF51-1F21-4021-8F6D-94DA76CCD317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2CEBEC-6AEB-875D-9622-7E9282AEE6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9CE640-9AB7-B308-C596-5A23C50712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DBF5D-1201-4697-853B-2482C4D06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032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600CD-1147-27F0-1712-CBF026FC06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ASP.NET Core </a:t>
            </a:r>
            <a:r>
              <a:rPr lang="en-US" dirty="0" err="1"/>
              <a:t>Blazor</a:t>
            </a:r>
            <a:r>
              <a:rPr lang="en-US" dirty="0"/>
              <a:t>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2F3FAE-4646-9CDC-0289-FDDF16A253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ZeLing</a:t>
            </a:r>
            <a:r>
              <a:rPr lang="en-US" dirty="0"/>
              <a:t> Chen</a:t>
            </a:r>
          </a:p>
        </p:txBody>
      </p:sp>
    </p:spTree>
    <p:extLst>
      <p:ext uri="{BB962C8B-B14F-4D97-AF65-F5344CB8AC3E}">
        <p14:creationId xmlns:p14="http://schemas.microsoft.com/office/powerpoint/2010/main" val="24283769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FB6A6-4E9C-9490-C871-F5415CAA9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Bind to &lt;select&gt; element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623263-D6DA-39AF-DEBD-9FA0418E74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[MORE SCREENSHOT]</a:t>
            </a:r>
          </a:p>
        </p:txBody>
      </p:sp>
    </p:spTree>
    <p:extLst>
      <p:ext uri="{BB962C8B-B14F-4D97-AF65-F5344CB8AC3E}">
        <p14:creationId xmlns:p14="http://schemas.microsoft.com/office/powerpoint/2010/main" val="16269535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73165-7570-3F3C-56D3-FD7D5FC2E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 of Binding to &lt;select&gt; element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F4F400-6746-B6ED-2F08-1458340C3E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data in question must be an array. </a:t>
            </a:r>
          </a:p>
          <a:p>
            <a:r>
              <a:rPr lang="en-US" dirty="0"/>
              <a:t>There is no null. </a:t>
            </a:r>
          </a:p>
          <a:p>
            <a:r>
              <a:rPr lang="en-US" dirty="0"/>
              <a:t>If the user select the option with no value, </a:t>
            </a:r>
            <a:r>
              <a:rPr lang="en-US" dirty="0" err="1"/>
              <a:t>Blazor</a:t>
            </a:r>
            <a:r>
              <a:rPr lang="en-US" dirty="0"/>
              <a:t> will treat it as an empty string value. </a:t>
            </a:r>
          </a:p>
        </p:txBody>
      </p:sp>
    </p:spTree>
    <p:extLst>
      <p:ext uri="{BB962C8B-B14F-4D97-AF65-F5344CB8AC3E}">
        <p14:creationId xmlns:p14="http://schemas.microsoft.com/office/powerpoint/2010/main" val="28420523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F7D24-7D38-994D-01C0-17176351E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Binding with component parameter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1C134C-53F9-EE05-36AB-35B64BDC53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Also know as chained bind</a:t>
            </a:r>
          </a:p>
          <a:p>
            <a:r>
              <a:rPr lang="en-US" dirty="0"/>
              <a:t>There is no number limitation to the number of nested components you can bind through, but you must respect the one-way flow of data: </a:t>
            </a:r>
          </a:p>
          <a:p>
            <a:pPr lvl="1"/>
            <a:r>
              <a:rPr lang="en-US" dirty="0"/>
              <a:t>Change notifications flow up the hierarchy </a:t>
            </a:r>
          </a:p>
          <a:p>
            <a:pPr lvl="1"/>
            <a:r>
              <a:rPr lang="en-US" dirty="0"/>
              <a:t>New parameter values flow down the hierarchy </a:t>
            </a:r>
          </a:p>
        </p:txBody>
      </p:sp>
    </p:spTree>
    <p:extLst>
      <p:ext uri="{BB962C8B-B14F-4D97-AF65-F5344CB8AC3E}">
        <p14:creationId xmlns:p14="http://schemas.microsoft.com/office/powerpoint/2010/main" val="27521987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71400-98F3-C966-4F3F-30885B552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Bind to component parameter sample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4C4376-0EDD-D82E-5770-136ED6B88B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8059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94E77-A355-AAD6-5055-9FEF56863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parameter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99763B-961A-5AD0-60EB-6EBB4F19DC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5750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D95D6-0603-27E5-A2E0-98F607D24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component parameter?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5670CD-D55D-7619-6E4E-A6EA0D7932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of the ways of passing data between components</a:t>
            </a:r>
          </a:p>
          <a:p>
            <a:pPr marL="0" indent="0">
              <a:buNone/>
            </a:pPr>
            <a:r>
              <a:rPr lang="en-US" dirty="0"/>
              <a:t>[SCREENSHOT]</a:t>
            </a:r>
          </a:p>
        </p:txBody>
      </p:sp>
    </p:spTree>
    <p:extLst>
      <p:ext uri="{BB962C8B-B14F-4D97-AF65-F5344CB8AC3E}">
        <p14:creationId xmlns:p14="http://schemas.microsoft.com/office/powerpoint/2010/main" val="5103259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E569E-7AA0-EC74-E588-BBFF9F340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Accidental overwrite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B4F991-AEE1-EF4A-C4CB-FBD9A728D4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These actions may result in the child component parameter being overwritten: </a:t>
            </a:r>
          </a:p>
          <a:p>
            <a:pPr lvl="1"/>
            <a:r>
              <a:rPr lang="en-US" dirty="0"/>
              <a:t>Allowing the child component to write to the parameter directly </a:t>
            </a:r>
          </a:p>
          <a:p>
            <a:pPr lvl="1"/>
            <a:r>
              <a:rPr lang="en-US" dirty="0"/>
              <a:t>The child component in question has one or more data-bound parameters </a:t>
            </a:r>
          </a:p>
          <a:p>
            <a:pPr lvl="1"/>
            <a:r>
              <a:rPr lang="en-US" dirty="0"/>
              <a:t>Re-rendering the parent component 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Avoid creating components that directly write to its own parameter after the initial rendition. </a:t>
            </a:r>
          </a:p>
        </p:txBody>
      </p:sp>
    </p:spTree>
    <p:extLst>
      <p:ext uri="{BB962C8B-B14F-4D97-AF65-F5344CB8AC3E}">
        <p14:creationId xmlns:p14="http://schemas.microsoft.com/office/powerpoint/2010/main" val="30562402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17ABC-E317-4B6A-4E90-195A23E81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Cascading values and parameters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3FB236-5809-F491-556F-02F3E7503F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0493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5B933-2D4E-B68A-206E-1883C4A23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cascading values and parameters?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2D7E21-A23A-1C85-6780-3C3C1B5FC3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708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7E6F0-E1BA-F923-2740-6FDDF5BA4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topic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46CA2E-0962-19A4-AD02-9A3DDC44FD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binding in ASP.NET Core </a:t>
            </a:r>
            <a:r>
              <a:rPr lang="en-US" dirty="0" err="1"/>
              <a:t>Blazor</a:t>
            </a:r>
            <a:endParaRPr lang="en-US" dirty="0"/>
          </a:p>
          <a:p>
            <a:r>
              <a:rPr lang="en-US" dirty="0"/>
              <a:t>ASP.NET Core </a:t>
            </a:r>
            <a:r>
              <a:rPr lang="en-US" dirty="0" err="1"/>
              <a:t>Blazor</a:t>
            </a:r>
            <a:r>
              <a:rPr lang="en-US" dirty="0"/>
              <a:t> component parameter</a:t>
            </a:r>
          </a:p>
          <a:p>
            <a:r>
              <a:rPr lang="en-US" dirty="0"/>
              <a:t>ASP.NET Core </a:t>
            </a:r>
            <a:r>
              <a:rPr lang="en-US" dirty="0" err="1"/>
              <a:t>Blazor</a:t>
            </a:r>
            <a:r>
              <a:rPr lang="en-US" dirty="0"/>
              <a:t> cascading parameter and values</a:t>
            </a:r>
          </a:p>
        </p:txBody>
      </p:sp>
    </p:spTree>
    <p:extLst>
      <p:ext uri="{BB962C8B-B14F-4D97-AF65-F5344CB8AC3E}">
        <p14:creationId xmlns:p14="http://schemas.microsoft.com/office/powerpoint/2010/main" val="4280801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E6403-8888-35D0-EA60-E93D06C76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binding in </a:t>
            </a:r>
            <a:r>
              <a:rPr lang="en-US" dirty="0" err="1"/>
              <a:t>Blazor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F6DB73-3A2F-A1C5-7830-F4764FFB81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283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AF843-B1F1-6276-EF04-643E2DECC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data binding?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A9E10-4649-CA55-5020-8420DCA1D8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general technique that connects data sources to UI elements </a:t>
            </a:r>
          </a:p>
          <a:p>
            <a:r>
              <a:rPr lang="en-US" dirty="0"/>
              <a:t>Allows the separation of concerns </a:t>
            </a:r>
          </a:p>
          <a:p>
            <a:r>
              <a:rPr lang="en-US" dirty="0"/>
              <a:t>Simpler and more maintainable apps </a:t>
            </a:r>
          </a:p>
        </p:txBody>
      </p:sp>
    </p:spTree>
    <p:extLst>
      <p:ext uri="{BB962C8B-B14F-4D97-AF65-F5344CB8AC3E}">
        <p14:creationId xmlns:p14="http://schemas.microsoft.com/office/powerpoint/2010/main" val="2780536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47889-AC07-D32B-1260-92C35D6E4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One-way data binding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57621A-1072-4188-2EDA-EB3D3FA9A4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[INSERT SCREENSHOT HERE]</a:t>
            </a:r>
          </a:p>
        </p:txBody>
      </p:sp>
    </p:spTree>
    <p:extLst>
      <p:ext uri="{BB962C8B-B14F-4D97-AF65-F5344CB8AC3E}">
        <p14:creationId xmlns:p14="http://schemas.microsoft.com/office/powerpoint/2010/main" val="18163147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0826D-4F6F-0103-67D3-3E9309F36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Two-way data binding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C9A190-CA6C-4932-FD54-A905ADFC0B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[SCREENSHOT]</a:t>
            </a:r>
          </a:p>
        </p:txBody>
      </p:sp>
    </p:spTree>
    <p:extLst>
      <p:ext uri="{BB962C8B-B14F-4D97-AF65-F5344CB8AC3E}">
        <p14:creationId xmlns:p14="http://schemas.microsoft.com/office/powerpoint/2010/main" val="2122612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7B6CE-606A-F3E1-7356-ADF562654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Unparsable</a:t>
            </a:r>
            <a:r>
              <a:rPr lang="en-US" dirty="0"/>
              <a:t> value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D9542-C96C-C0AA-08E7-26A3ABD087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 default, the value will be reverted after the user changes the focus </a:t>
            </a:r>
          </a:p>
          <a:p>
            <a:r>
              <a:rPr lang="en-US" dirty="0"/>
              <a:t>If specified “</a:t>
            </a:r>
            <a:r>
              <a:rPr lang="en-US" dirty="0" err="1"/>
              <a:t>oninput</a:t>
            </a:r>
            <a:r>
              <a:rPr lang="en-US" dirty="0"/>
              <a:t>”, user will not be able to type illegal characters into the input textbox. </a:t>
            </a:r>
          </a:p>
        </p:txBody>
      </p:sp>
    </p:spTree>
    <p:extLst>
      <p:ext uri="{BB962C8B-B14F-4D97-AF65-F5344CB8AC3E}">
        <p14:creationId xmlns:p14="http://schemas.microsoft.com/office/powerpoint/2010/main" val="13877571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73DA5-50CA-B01A-A9B6-FDCD4CF19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 String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F5CC09-2015-3E4A-5B20-9F0E07ABAE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Only </a:t>
            </a:r>
            <a:r>
              <a:rPr lang="en-US" dirty="0" err="1"/>
              <a:t>DateTime</a:t>
            </a:r>
            <a:r>
              <a:rPr lang="en-US" dirty="0"/>
              <a:t> data type accepts format string in </a:t>
            </a:r>
            <a:r>
              <a:rPr lang="en-US" dirty="0" err="1"/>
              <a:t>Blazor</a:t>
            </a:r>
            <a:r>
              <a:rPr lang="en-US" dirty="0"/>
              <a:t> as of right now</a:t>
            </a:r>
          </a:p>
          <a:p>
            <a:r>
              <a:rPr lang="en-US" dirty="0"/>
              <a:t>For other datatype, use a custom get and set accessor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62861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F6634-7F16-69CB-F895-29B530E31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custom accessor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A58DC5-F880-A51E-EF8A-1454E2A89F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6215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331</Words>
  <Application>Microsoft Office PowerPoint</Application>
  <PresentationFormat>Widescreen</PresentationFormat>
  <Paragraphs>47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ASP.NET Core Blazor Presentation</vt:lpstr>
      <vt:lpstr>Today’s topic </vt:lpstr>
      <vt:lpstr>Data binding in Blazor</vt:lpstr>
      <vt:lpstr>What is data binding? </vt:lpstr>
      <vt:lpstr>One-way data binding</vt:lpstr>
      <vt:lpstr>Two-way data binding </vt:lpstr>
      <vt:lpstr>Unparsable value </vt:lpstr>
      <vt:lpstr>Format String</vt:lpstr>
      <vt:lpstr>Sample custom accessor</vt:lpstr>
      <vt:lpstr>Bind to &lt;select&gt; element</vt:lpstr>
      <vt:lpstr>Limitation of Binding to &lt;select&gt; element</vt:lpstr>
      <vt:lpstr>Binding with component parameter</vt:lpstr>
      <vt:lpstr>Bind to component parameter sample</vt:lpstr>
      <vt:lpstr>Component parameter</vt:lpstr>
      <vt:lpstr>What is a component parameter? </vt:lpstr>
      <vt:lpstr>Accidental overwrite</vt:lpstr>
      <vt:lpstr>Cascading values and parameters</vt:lpstr>
      <vt:lpstr>What is cascading values and parameters? 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Core Blazor Presentation</dc:title>
  <dc:creator>Zeling Chen (Shanghai Wicresoft Co,.Ltd.)</dc:creator>
  <cp:lastModifiedBy>Zeling Chen (Shanghai Wicresoft Co,.Ltd.)</cp:lastModifiedBy>
  <cp:revision>1</cp:revision>
  <dcterms:created xsi:type="dcterms:W3CDTF">2023-06-30T00:56:17Z</dcterms:created>
  <dcterms:modified xsi:type="dcterms:W3CDTF">2023-06-30T07:08:50Z</dcterms:modified>
</cp:coreProperties>
</file>