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0B46-2340-6045-A7D6-B059435C0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Kryptoanalyse - Gruppenarbeit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4A92-F989-3747-BAF0-BC4B06D14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Peter Bartlog, Kevin Kaupp, Melanie Müller, Marc Müller, Lennart Thiele</a:t>
            </a:r>
          </a:p>
        </p:txBody>
      </p:sp>
    </p:spTree>
    <p:extLst>
      <p:ext uri="{BB962C8B-B14F-4D97-AF65-F5344CB8AC3E}">
        <p14:creationId xmlns:p14="http://schemas.microsoft.com/office/powerpoint/2010/main" val="359563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19C4-D664-5E41-94DD-BE970BE6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5AB4-85AE-3E42-8715-96126D04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Einführung</a:t>
            </a:r>
          </a:p>
          <a:p>
            <a:r>
              <a:rPr lang="en-DE" dirty="0"/>
              <a:t>Strukturierung</a:t>
            </a:r>
          </a:p>
          <a:p>
            <a:r>
              <a:rPr lang="en-DE" dirty="0"/>
              <a:t>Entwicklung Algorithmus</a:t>
            </a:r>
          </a:p>
          <a:p>
            <a:r>
              <a:rPr lang="en-DE" dirty="0"/>
              <a:t>Coding</a:t>
            </a:r>
          </a:p>
          <a:p>
            <a:r>
              <a:rPr lang="en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1094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DDD-8348-8347-B4CC-1877D2A6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C78C-3BED-B44C-A7E6-2CB93DCA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5 Runden Algorithmus </a:t>
            </a:r>
          </a:p>
          <a:p>
            <a:r>
              <a:rPr lang="en-GB" dirty="0"/>
              <a:t>K</a:t>
            </a:r>
            <a:r>
              <a:rPr lang="en-DE" dirty="0"/>
              <a:t>eine Permutation</a:t>
            </a:r>
          </a:p>
          <a:p>
            <a:r>
              <a:rPr lang="en-GB" dirty="0"/>
              <a:t>E</a:t>
            </a:r>
            <a:r>
              <a:rPr lang="en-DE" dirty="0"/>
              <a:t>in statischer Schlüssel</a:t>
            </a:r>
          </a:p>
          <a:p>
            <a:r>
              <a:rPr lang="en-DE" dirty="0"/>
              <a:t>Differentielle Kryptanalyse</a:t>
            </a:r>
          </a:p>
          <a:p>
            <a:r>
              <a:rPr lang="en-DE" dirty="0"/>
              <a:t>Sprache Python</a:t>
            </a:r>
          </a:p>
        </p:txBody>
      </p:sp>
    </p:spTree>
    <p:extLst>
      <p:ext uri="{BB962C8B-B14F-4D97-AF65-F5344CB8AC3E}">
        <p14:creationId xmlns:p14="http://schemas.microsoft.com/office/powerpoint/2010/main" val="234303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3030-DC4E-4B47-9803-E5BE35B7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Strukturierung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D69AC8-FEF3-9141-9D51-B2C98EA6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4"/>
            <a:ext cx="10554574" cy="3636511"/>
          </a:xfrm>
        </p:spPr>
        <p:txBody>
          <a:bodyPr/>
          <a:lstStyle/>
          <a:p>
            <a:r>
              <a:rPr lang="en-DE" dirty="0"/>
              <a:t>Git</a:t>
            </a:r>
          </a:p>
          <a:p>
            <a:r>
              <a:rPr lang="en-DE" dirty="0"/>
              <a:t>Gemeinsame Arbeit</a:t>
            </a:r>
          </a:p>
          <a:p>
            <a:r>
              <a:rPr lang="en-DE" dirty="0"/>
              <a:t>Arbeit an unterschiedlichen Aufgaben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70574A-E0E6-894B-9311-C9C9B0C3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10775" y="-294237"/>
            <a:ext cx="970449" cy="1108298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6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EC502-B65E-EF49-B1D5-D8050FDF759F}"/>
              </a:ext>
            </a:extLst>
          </p:cNvPr>
          <p:cNvSpPr/>
          <p:nvPr/>
        </p:nvSpPr>
        <p:spPr>
          <a:xfrm>
            <a:off x="4151870" y="0"/>
            <a:ext cx="804013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AF2BA-6C4E-7541-8165-73B5D46C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Entwicklung Algorithmus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EA1E45-B08F-4840-A4CB-24B70CE4E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71" b="4"/>
          <a:stretch/>
        </p:blipFill>
        <p:spPr>
          <a:xfrm>
            <a:off x="6245553" y="643465"/>
            <a:ext cx="4467755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0727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93EEB-A1BF-B14F-95B3-4C12E01E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Coding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2731505-DAFB-594E-99ED-741D061AE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78" b="2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t im Reagenzglas">
            <a:extLst>
              <a:ext uri="{FF2B5EF4-FFF2-40B4-BE49-F238E27FC236}">
                <a16:creationId xmlns:a16="http://schemas.microsoft.com/office/drawing/2014/main" id="{4762B749-0A1F-44F6-B026-7207DD05E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50" b="131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5633C2-9EDB-CF41-9B8B-A8B0881E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Fazit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40732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</TotalTime>
  <Words>51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Kryptoanalyse - Gruppenarbeit</vt:lpstr>
      <vt:lpstr>Agenda</vt:lpstr>
      <vt:lpstr>Einführung</vt:lpstr>
      <vt:lpstr>Strukturierung</vt:lpstr>
      <vt:lpstr>Entwicklung Algorithmus</vt:lpstr>
      <vt:lpstr>Coding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Kryptoanalyse - Gruppenarbeit</dc:title>
  <dc:creator>Müller, Marc-Philipp</dc:creator>
  <cp:lastModifiedBy>Müller, Marc-Philipp</cp:lastModifiedBy>
  <cp:revision>1</cp:revision>
  <dcterms:created xsi:type="dcterms:W3CDTF">2021-11-17T21:48:19Z</dcterms:created>
  <dcterms:modified xsi:type="dcterms:W3CDTF">2021-11-17T22:16:51Z</dcterms:modified>
</cp:coreProperties>
</file>