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70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>
      <p:cViewPr varScale="1">
        <p:scale>
          <a:sx n="103" d="100"/>
          <a:sy n="103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7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3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1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139E-B62D-4372-94DE-37E3E8A9443E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5B1D-5262-4662-BE43-1744FF5F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TDD Workshop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More specific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9577"/>
            <a:ext cx="209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41250"/>
            <a:ext cx="1941860" cy="87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More specific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9577"/>
            <a:ext cx="209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96" y="2723850"/>
            <a:ext cx="2117826" cy="11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4365104"/>
            <a:ext cx="158417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Buxton Sketch" panose="03080500000500000004" pitchFamily="66" charset="0"/>
              </a:rPr>
              <a:t>Clean Up, Refine, Improve</a:t>
            </a:r>
            <a:endParaRPr lang="en-GB" sz="2400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Hands On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Build a loan calculator for a new Payday Loan company: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Pay Dave Loans</a:t>
            </a:r>
          </a:p>
        </p:txBody>
      </p:sp>
    </p:spTree>
    <p:extLst>
      <p:ext uri="{BB962C8B-B14F-4D97-AF65-F5344CB8AC3E}">
        <p14:creationId xmlns:p14="http://schemas.microsoft.com/office/powerpoint/2010/main" val="14392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Requirements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Given the requested Loan Amount (Principle) &amp; borrow period (Term),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Using my Annual Rate (9.4%),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Calculate Monthly Repayments &amp; Total Amount Repayable</a:t>
            </a:r>
          </a:p>
        </p:txBody>
      </p:sp>
    </p:spTree>
    <p:extLst>
      <p:ext uri="{BB962C8B-B14F-4D97-AF65-F5344CB8AC3E}">
        <p14:creationId xmlns:p14="http://schemas.microsoft.com/office/powerpoint/2010/main" val="1342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Design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Quickly map out on a piece of paper the various parts of the system you are about to build, and show how these parts will interact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5 </a:t>
            </a:r>
            <a:r>
              <a:rPr lang="en-GB" dirty="0" err="1" smtClean="0">
                <a:solidFill>
                  <a:schemeClr val="bg1"/>
                </a:solidFill>
              </a:rPr>
              <a:t>mins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Design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Now throw that away and forget it.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You are doing it wrong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Remember: </a:t>
            </a:r>
            <a:r>
              <a:rPr lang="en-GB" dirty="0" err="1" smtClean="0">
                <a:solidFill>
                  <a:schemeClr val="bg1"/>
                </a:solidFill>
              </a:rPr>
              <a:t>tDd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Step 1.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Work out what you are trying to achieve.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This should be the simplest piece of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70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Step 2.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Write a test.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Remember the Mantra: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Red – Green - Refactor</a:t>
            </a:r>
          </a:p>
        </p:txBody>
      </p:sp>
    </p:spTree>
    <p:extLst>
      <p:ext uri="{BB962C8B-B14F-4D97-AF65-F5344CB8AC3E}">
        <p14:creationId xmlns:p14="http://schemas.microsoft.com/office/powerpoint/2010/main" val="284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How do you test your applications now?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Manual Testing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2592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Slow &amp; Time consuming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Painful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Inconsistent / not necessarily repeatable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Spend hours in the debugger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Automated Testing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2592288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2 advantages to TDD over manual 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Creates an suite of automated tests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Changes your approach, so that you write better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Test Suite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Fast Feedback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Repeatable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Free’s</a:t>
            </a:r>
            <a:r>
              <a:rPr lang="en-GB" dirty="0" smtClean="0">
                <a:solidFill>
                  <a:schemeClr val="bg1"/>
                </a:solidFill>
              </a:rPr>
              <a:t> up time to focus on other things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Living documentation of your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Warm fuzzy feeling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Test Driven Code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Requires change in mind-set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Don’t attempt to implement everything all at once – Focus on small problems one at a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Red – Green - Refactor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</a:rPr>
              <a:t>tDd</a:t>
            </a:r>
            <a:r>
              <a:rPr lang="en-GB" sz="6000" dirty="0" smtClean="0">
                <a:solidFill>
                  <a:schemeClr val="bg1"/>
                </a:solidFill>
              </a:rPr>
              <a:t>, not TDD!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88832" cy="30243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Same words, but the emphasis is where it belongs:</a:t>
            </a:r>
          </a:p>
          <a:p>
            <a:pPr algn="l"/>
            <a:r>
              <a:rPr lang="en-GB" dirty="0" smtClean="0">
                <a:solidFill>
                  <a:schemeClr val="bg1"/>
                </a:solidFill>
              </a:rPr>
              <a:t>	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Development driven from tests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Your New Mantra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1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59577"/>
            <a:ext cx="2095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96" y="2723850"/>
            <a:ext cx="2117826" cy="11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41250"/>
            <a:ext cx="1941860" cy="87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2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tme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93060"/>
            <a:ext cx="1924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themarket.com - the easier way to 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242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s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66856" y="4747988"/>
            <a:ext cx="9906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More specific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octoberclub.files.wordpress.com/2011/10/red-green-refacto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1567780" y="1983430"/>
            <a:ext cx="5812532" cy="36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96" y="2723850"/>
            <a:ext cx="2117826" cy="113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41250"/>
            <a:ext cx="1941860" cy="87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262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TDD Workshop</vt:lpstr>
      <vt:lpstr>How do you test your applications now?</vt:lpstr>
      <vt:lpstr>Manual Testing</vt:lpstr>
      <vt:lpstr>Automated Testing</vt:lpstr>
      <vt:lpstr>Test Suite</vt:lpstr>
      <vt:lpstr>Test Driven Code</vt:lpstr>
      <vt:lpstr>tDd, not TDD!</vt:lpstr>
      <vt:lpstr>Your New Mantra</vt:lpstr>
      <vt:lpstr>More specific</vt:lpstr>
      <vt:lpstr>More specific</vt:lpstr>
      <vt:lpstr>More specific</vt:lpstr>
      <vt:lpstr>Hands On</vt:lpstr>
      <vt:lpstr>Requirements</vt:lpstr>
      <vt:lpstr>Design</vt:lpstr>
      <vt:lpstr>Design</vt:lpstr>
      <vt:lpstr>Step 1.</vt:lpstr>
      <vt:lpstr>Step 2.</vt:lpstr>
    </vt:vector>
  </TitlesOfParts>
  <Company>BGL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Cook</dc:creator>
  <cp:lastModifiedBy>David Cook</cp:lastModifiedBy>
  <cp:revision>25</cp:revision>
  <dcterms:created xsi:type="dcterms:W3CDTF">2014-10-22T10:32:01Z</dcterms:created>
  <dcterms:modified xsi:type="dcterms:W3CDTF">2014-10-22T14:39:40Z</dcterms:modified>
</cp:coreProperties>
</file>