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9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6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1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2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11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6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39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44D9C-1686-4861-9AAA-5B1FE9D6D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家具店管理系統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3B733A-B78F-485D-9708-EAE374879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Java + MySQL </a:t>
            </a:r>
            <a:r>
              <a:rPr lang="zh-TW" altLang="en-US" dirty="0"/>
              <a:t>應用</a:t>
            </a:r>
            <a:endParaRPr lang="en-US" altLang="zh-TW" dirty="0"/>
          </a:p>
          <a:p>
            <a:r>
              <a:rPr lang="zh-TW" altLang="en-US" dirty="0"/>
              <a:t>製作者</a:t>
            </a:r>
            <a:r>
              <a:rPr lang="en-US" altLang="zh-TW" dirty="0"/>
              <a:t>:</a:t>
            </a:r>
            <a:r>
              <a:rPr lang="zh-TW" altLang="en-US" dirty="0"/>
              <a:t>陳紹綸</a:t>
            </a:r>
          </a:p>
        </p:txBody>
      </p:sp>
    </p:spTree>
    <p:extLst>
      <p:ext uri="{BB962C8B-B14F-4D97-AF65-F5344CB8AC3E}">
        <p14:creationId xmlns:p14="http://schemas.microsoft.com/office/powerpoint/2010/main" val="162388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3F8955-E54B-4131-A999-0220E741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客戶主畫面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字型, 數字 的圖片&#10;&#10;AI-generated content may be incorrect.">
            <a:extLst>
              <a:ext uri="{FF2B5EF4-FFF2-40B4-BE49-F238E27FC236}">
                <a16:creationId xmlns:a16="http://schemas.microsoft.com/office/drawing/2014/main" id="{BEB3B2E1-2F40-4A53-8534-51910FD1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880800"/>
            <a:ext cx="4960442" cy="4510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8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1F4FDF-B92F-4481-8B7D-9BE381EE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商店畫面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95E9A6-A31A-483C-8B11-8B514E7856D2}"/>
              </a:ext>
            </a:extLst>
          </p:cNvPr>
          <p:cNvSpPr txBox="1"/>
          <p:nvPr/>
        </p:nvSpPr>
        <p:spPr>
          <a:xfrm>
            <a:off x="1541718" y="3531204"/>
            <a:ext cx="2563938" cy="1610643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zh-TW" altLang="en-US" sz="1600" cap="all" dirty="0"/>
              <a:t>商店一共有</a:t>
            </a:r>
            <a:r>
              <a:rPr lang="en-US" altLang="zh-TW" sz="1600" cap="all" dirty="0"/>
              <a:t>4</a:t>
            </a:r>
            <a:r>
              <a:rPr lang="zh-TW" altLang="en-US" sz="1600" cap="all" dirty="0"/>
              <a:t>層樓，每層樓展示不同類別的商品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文字, 電子產品, 螢幕擷取畫面, 軟體 的圖片&#10;&#10;AI-generated content may be incorrect.">
            <a:extLst>
              <a:ext uri="{FF2B5EF4-FFF2-40B4-BE49-F238E27FC236}">
                <a16:creationId xmlns:a16="http://schemas.microsoft.com/office/drawing/2014/main" id="{4E13346D-C0BE-4028-9B1E-4E05ED77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02" y="798973"/>
            <a:ext cx="3809916" cy="41188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FCD12D5-E24E-4CB3-9FEE-606A80FD2417}"/>
              </a:ext>
            </a:extLst>
          </p:cNvPr>
          <p:cNvCxnSpPr>
            <a:cxnSpLocks/>
          </p:cNvCxnSpPr>
          <p:nvPr/>
        </p:nvCxnSpPr>
        <p:spPr>
          <a:xfrm flipH="1" flipV="1">
            <a:off x="5751576" y="1517904"/>
            <a:ext cx="1271016" cy="929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CBDA0ED-0384-43F4-A8E4-37222A08EBB7}"/>
              </a:ext>
            </a:extLst>
          </p:cNvPr>
          <p:cNvSpPr/>
          <p:nvPr/>
        </p:nvSpPr>
        <p:spPr>
          <a:xfrm>
            <a:off x="4370832" y="420624"/>
            <a:ext cx="1883659" cy="108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點擊表格的任一列以指定購買的商品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FE58532-CE44-4C56-A6E3-8C13D8FBD990}"/>
              </a:ext>
            </a:extLst>
          </p:cNvPr>
          <p:cNvCxnSpPr>
            <a:cxnSpLocks/>
          </p:cNvCxnSpPr>
          <p:nvPr/>
        </p:nvCxnSpPr>
        <p:spPr>
          <a:xfrm flipH="1">
            <a:off x="6409945" y="4325313"/>
            <a:ext cx="1371599" cy="7214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987CAD3-FD83-407A-814B-65CB431FE301}"/>
              </a:ext>
            </a:extLst>
          </p:cNvPr>
          <p:cNvSpPr/>
          <p:nvPr/>
        </p:nvSpPr>
        <p:spPr>
          <a:xfrm>
            <a:off x="4517136" y="4560489"/>
            <a:ext cx="1892808" cy="7436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選擇數量後點擊以加入購物車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976B39C-E3B9-4C26-A16A-45712E0BAA78}"/>
              </a:ext>
            </a:extLst>
          </p:cNvPr>
          <p:cNvCxnSpPr>
            <a:cxnSpLocks/>
          </p:cNvCxnSpPr>
          <p:nvPr/>
        </p:nvCxnSpPr>
        <p:spPr>
          <a:xfrm flipH="1">
            <a:off x="6409944" y="2795126"/>
            <a:ext cx="934002" cy="3961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1E975BF-B020-4B58-8CE3-D8F074BE7414}"/>
              </a:ext>
            </a:extLst>
          </p:cNvPr>
          <p:cNvSpPr/>
          <p:nvPr/>
        </p:nvSpPr>
        <p:spPr>
          <a:xfrm>
            <a:off x="4517136" y="2682830"/>
            <a:ext cx="1892808" cy="7436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若商品缺貨則無法加入購物車</a:t>
            </a:r>
          </a:p>
        </p:txBody>
      </p:sp>
      <p:pic>
        <p:nvPicPr>
          <p:cNvPr id="31" name="圖片 30" descr="一張含有 文字, 螢幕擷取畫面, 字型, 標誌 的圖片&#10;&#10;AI-generated content may be incorrect.">
            <a:extLst>
              <a:ext uri="{FF2B5EF4-FFF2-40B4-BE49-F238E27FC236}">
                <a16:creationId xmlns:a16="http://schemas.microsoft.com/office/drawing/2014/main" id="{906BB326-E074-42B9-9C01-A06508C9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753" y="3539855"/>
            <a:ext cx="1740183" cy="787098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3F8C178-C1CE-4242-A6A9-EF8F0F0CC664}"/>
              </a:ext>
            </a:extLst>
          </p:cNvPr>
          <p:cNvCxnSpPr>
            <a:cxnSpLocks/>
          </p:cNvCxnSpPr>
          <p:nvPr/>
        </p:nvCxnSpPr>
        <p:spPr>
          <a:xfrm flipV="1">
            <a:off x="9801292" y="3236370"/>
            <a:ext cx="724683" cy="79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A6A0B59-2ADD-479B-A88D-7D82514466D2}"/>
              </a:ext>
            </a:extLst>
          </p:cNvPr>
          <p:cNvSpPr/>
          <p:nvPr/>
        </p:nvSpPr>
        <p:spPr>
          <a:xfrm>
            <a:off x="10525975" y="2418348"/>
            <a:ext cx="1498385" cy="8222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購物車會實時計算總額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F3E262A-0BDC-4D1F-A6F2-4F134C541C60}"/>
              </a:ext>
            </a:extLst>
          </p:cNvPr>
          <p:cNvCxnSpPr>
            <a:cxnSpLocks/>
          </p:cNvCxnSpPr>
          <p:nvPr/>
        </p:nvCxnSpPr>
        <p:spPr>
          <a:xfrm>
            <a:off x="9747504" y="4453129"/>
            <a:ext cx="677754" cy="391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2D977933-5945-4D8F-AAA7-8BBE6AEDE9A2}"/>
              </a:ext>
            </a:extLst>
          </p:cNvPr>
          <p:cNvSpPr/>
          <p:nvPr/>
        </p:nvSpPr>
        <p:spPr>
          <a:xfrm>
            <a:off x="10425258" y="4846072"/>
            <a:ext cx="1599101" cy="9814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點擊購物車商品後點擊此按鈕以移除商品</a:t>
            </a:r>
          </a:p>
        </p:txBody>
      </p:sp>
    </p:spTree>
    <p:extLst>
      <p:ext uri="{BB962C8B-B14F-4D97-AF65-F5344CB8AC3E}">
        <p14:creationId xmlns:p14="http://schemas.microsoft.com/office/powerpoint/2010/main" val="327489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10313D-1D54-48E3-9D60-7B73E362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797910"/>
            <a:ext cx="2691849" cy="73788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結帳畫面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8728375A-4C69-496D-A905-EC9377463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56" y="1133239"/>
            <a:ext cx="4194354" cy="38168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9906EF-DE13-49BD-9CF3-FEE62028176A}"/>
              </a:ext>
            </a:extLst>
          </p:cNvPr>
          <p:cNvSpPr txBox="1"/>
          <p:nvPr/>
        </p:nvSpPr>
        <p:spPr>
          <a:xfrm>
            <a:off x="1505124" y="1608262"/>
            <a:ext cx="3955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支付方式：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現金</a:t>
            </a:r>
            <a:endParaRPr lang="en-US" altLang="zh-TW" dirty="0"/>
          </a:p>
          <a:p>
            <a:r>
              <a:rPr lang="zh-TW" altLang="en-US" dirty="0"/>
              <a:t>於現金付款處輸入足夠金額，結帳時會輸出找零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信用卡</a:t>
            </a:r>
            <a:endParaRPr lang="en-US" altLang="zh-TW" dirty="0"/>
          </a:p>
          <a:p>
            <a:r>
              <a:rPr lang="zh-TW" altLang="en-US" dirty="0"/>
              <a:t>結帳時會要求輸入姓名，需與客戶姓名相同</a:t>
            </a:r>
            <a:endParaRPr lang="en-US" altLang="zh-TW" dirty="0"/>
          </a:p>
          <a:p>
            <a:r>
              <a:rPr lang="en-US" altLang="zh-TW" dirty="0"/>
              <a:t>3.Excel Pay</a:t>
            </a:r>
          </a:p>
          <a:p>
            <a:r>
              <a:rPr lang="zh-TW" altLang="en-US" dirty="0"/>
              <a:t>要求讀取</a:t>
            </a:r>
            <a:r>
              <a:rPr lang="en-US" altLang="zh-TW" dirty="0"/>
              <a:t>Excel</a:t>
            </a:r>
            <a:r>
              <a:rPr lang="zh-TW" altLang="en-US" dirty="0"/>
              <a:t>檔案，需求表格示例：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首行為姓名，第二行為金額，若找到顧客姓名與足夠金額則於第三行輸出點數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2F4A5D-1D9F-42FB-87E3-565F7E2F8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76" y="4164451"/>
            <a:ext cx="2915057" cy="943107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F4AE333-94C1-43FF-A166-753973D949E9}"/>
              </a:ext>
            </a:extLst>
          </p:cNvPr>
          <p:cNvCxnSpPr>
            <a:cxnSpLocks/>
          </p:cNvCxnSpPr>
          <p:nvPr/>
        </p:nvCxnSpPr>
        <p:spPr>
          <a:xfrm flipV="1">
            <a:off x="8403336" y="1937465"/>
            <a:ext cx="1673352" cy="1932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60556AB-F097-4909-BBDC-C1C63B38BCA0}"/>
              </a:ext>
            </a:extLst>
          </p:cNvPr>
          <p:cNvSpPr/>
          <p:nvPr/>
        </p:nvSpPr>
        <p:spPr>
          <a:xfrm>
            <a:off x="10068830" y="1299438"/>
            <a:ext cx="2048256" cy="101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結帳後可點擊輸出明細至</a:t>
            </a:r>
            <a:r>
              <a:rPr lang="en-US" altLang="zh-TW" dirty="0"/>
              <a:t>Excel</a:t>
            </a:r>
            <a:r>
              <a:rPr lang="zh-TW" altLang="en-US" dirty="0"/>
              <a:t>檔案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5889ADF-DFB1-4CB9-BBEF-C8F50144A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051" y="2441837"/>
            <a:ext cx="2231132" cy="4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8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3DA5CA-831A-451F-9271-C213707C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12564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查詢訂單畫面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電子產品, 螢幕擷取畫面, 數字 的圖片&#10;&#10;AI-generated content may be incorrect.">
            <a:extLst>
              <a:ext uri="{FF2B5EF4-FFF2-40B4-BE49-F238E27FC236}">
                <a16:creationId xmlns:a16="http://schemas.microsoft.com/office/drawing/2014/main" id="{EFB6B3D3-40CA-4575-A4AF-9B509947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E869928-F9A6-4112-96A5-9AB7B9B4830F}"/>
              </a:ext>
            </a:extLst>
          </p:cNvPr>
          <p:cNvCxnSpPr/>
          <p:nvPr/>
        </p:nvCxnSpPr>
        <p:spPr>
          <a:xfrm flipH="1">
            <a:off x="4873752" y="3145536"/>
            <a:ext cx="1417320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466534A-F589-4A12-B1A6-06467DABDEDA}"/>
              </a:ext>
            </a:extLst>
          </p:cNvPr>
          <p:cNvSpPr/>
          <p:nvPr/>
        </p:nvSpPr>
        <p:spPr>
          <a:xfrm>
            <a:off x="2334637" y="3803904"/>
            <a:ext cx="2529969" cy="11488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於左方列表點擊任一訂單後，會在右方列表顯示訂單的詳細資訊</a:t>
            </a:r>
          </a:p>
        </p:txBody>
      </p:sp>
    </p:spTree>
    <p:extLst>
      <p:ext uri="{BB962C8B-B14F-4D97-AF65-F5344CB8AC3E}">
        <p14:creationId xmlns:p14="http://schemas.microsoft.com/office/powerpoint/2010/main" val="245231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EBB119-8631-4B7D-B085-29CBFF09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修改個人資訊畫面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軟體, 數字 的圖片&#10;&#10;AI-generated content may be incorrect.">
            <a:extLst>
              <a:ext uri="{FF2B5EF4-FFF2-40B4-BE49-F238E27FC236}">
                <a16:creationId xmlns:a16="http://schemas.microsoft.com/office/drawing/2014/main" id="{5755169A-FF9A-4F5E-8AEB-5645A08D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144" y="805583"/>
            <a:ext cx="2912975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96C2CC-6E19-459C-BD6F-59F8ED75FB13}"/>
              </a:ext>
            </a:extLst>
          </p:cNvPr>
          <p:cNvCxnSpPr/>
          <p:nvPr/>
        </p:nvCxnSpPr>
        <p:spPr>
          <a:xfrm flipH="1">
            <a:off x="6096000" y="3621024"/>
            <a:ext cx="1155192" cy="722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B2122DF-3EBE-4CCE-B68F-80B9E96BB4F0}"/>
              </a:ext>
            </a:extLst>
          </p:cNvPr>
          <p:cNvSpPr/>
          <p:nvPr/>
        </p:nvSpPr>
        <p:spPr>
          <a:xfrm>
            <a:off x="3739896" y="4306632"/>
            <a:ext cx="2356104" cy="95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進入此畫面時會自動帶入目前的基本資料</a:t>
            </a:r>
          </a:p>
        </p:txBody>
      </p:sp>
    </p:spTree>
    <p:extLst>
      <p:ext uri="{BB962C8B-B14F-4D97-AF65-F5344CB8AC3E}">
        <p14:creationId xmlns:p14="http://schemas.microsoft.com/office/powerpoint/2010/main" val="107625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5AB036-2A5F-4C43-B5B3-FB3E0E52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員工主畫面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字型, 數字 的圖片&#10;&#10;AI-generated content may be incorrect.">
            <a:extLst>
              <a:ext uri="{FF2B5EF4-FFF2-40B4-BE49-F238E27FC236}">
                <a16:creationId xmlns:a16="http://schemas.microsoft.com/office/drawing/2014/main" id="{7069AFD1-9202-407E-8043-4B607C96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915142"/>
            <a:ext cx="4960442" cy="44416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9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946346-840F-469C-AF6E-8E8B02C1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966482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員工管理畫面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電子產品, 螢幕擷取畫面, 軟體 的圖片&#10;&#10;AI-generated content may be incorrect.">
            <a:extLst>
              <a:ext uri="{FF2B5EF4-FFF2-40B4-BE49-F238E27FC236}">
                <a16:creationId xmlns:a16="http://schemas.microsoft.com/office/drawing/2014/main" id="{54FD6594-A6AB-45F3-BA6F-41F6E435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372" y="1083293"/>
            <a:ext cx="3886608" cy="42476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F46EA87-86C1-44AF-958A-D47222D09320}"/>
              </a:ext>
            </a:extLst>
          </p:cNvPr>
          <p:cNvCxnSpPr>
            <a:cxnSpLocks/>
          </p:cNvCxnSpPr>
          <p:nvPr/>
        </p:nvCxnSpPr>
        <p:spPr>
          <a:xfrm flipH="1">
            <a:off x="6710839" y="3146143"/>
            <a:ext cx="713233" cy="34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582684E-B22B-43AA-9145-835C9D94CE3B}"/>
              </a:ext>
            </a:extLst>
          </p:cNvPr>
          <p:cNvSpPr/>
          <p:nvPr/>
        </p:nvSpPr>
        <p:spPr>
          <a:xfrm>
            <a:off x="4794010" y="2570071"/>
            <a:ext cx="189280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從左側清單中點擊項目後會帶入資訊至右側欄位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8B7C01B-7679-434F-B32A-46260E490B64}"/>
              </a:ext>
            </a:extLst>
          </p:cNvPr>
          <p:cNvCxnSpPr>
            <a:cxnSpLocks/>
          </p:cNvCxnSpPr>
          <p:nvPr/>
        </p:nvCxnSpPr>
        <p:spPr>
          <a:xfrm flipH="1">
            <a:off x="6775704" y="5116600"/>
            <a:ext cx="1691640" cy="210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0F02052-C4DD-4FF5-A418-40F3208EE454}"/>
              </a:ext>
            </a:extLst>
          </p:cNvPr>
          <p:cNvSpPr/>
          <p:nvPr/>
        </p:nvSpPr>
        <p:spPr>
          <a:xfrm>
            <a:off x="4912948" y="4663013"/>
            <a:ext cx="1862453" cy="1117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點擊此按鈕會進入新增員工畫面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F40E07-513D-4910-AB73-92F16DDDC31E}"/>
              </a:ext>
            </a:extLst>
          </p:cNvPr>
          <p:cNvSpPr txBox="1"/>
          <p:nvPr/>
        </p:nvSpPr>
        <p:spPr>
          <a:xfrm>
            <a:off x="1434256" y="2584328"/>
            <a:ext cx="322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修改與刪除員工的限制：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不能刪除自己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不能修改與刪除</a:t>
            </a:r>
            <a:r>
              <a:rPr lang="en-US" altLang="zh-TW" dirty="0"/>
              <a:t>system</a:t>
            </a:r>
            <a:r>
              <a:rPr lang="zh-TW" altLang="en-US" dirty="0"/>
              <a:t>帳號</a:t>
            </a:r>
          </a:p>
        </p:txBody>
      </p:sp>
    </p:spTree>
    <p:extLst>
      <p:ext uri="{BB962C8B-B14F-4D97-AF65-F5344CB8AC3E}">
        <p14:creationId xmlns:p14="http://schemas.microsoft.com/office/powerpoint/2010/main" val="376626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743666-026C-4911-852F-B9654D33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新增員工畫面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058CFA5A-5433-4038-9A2F-779585F4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90" y="805583"/>
            <a:ext cx="3880084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90EFDB3-46E5-4FF9-8D77-9B898AF8D3BF}"/>
              </a:ext>
            </a:extLst>
          </p:cNvPr>
          <p:cNvCxnSpPr/>
          <p:nvPr/>
        </p:nvCxnSpPr>
        <p:spPr>
          <a:xfrm flipH="1" flipV="1">
            <a:off x="6429375" y="5076825"/>
            <a:ext cx="1704975" cy="104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079D6B7-509F-418E-B525-4815ABBAB357}"/>
              </a:ext>
            </a:extLst>
          </p:cNvPr>
          <p:cNvSpPr/>
          <p:nvPr/>
        </p:nvSpPr>
        <p:spPr>
          <a:xfrm>
            <a:off x="3703320" y="4553712"/>
            <a:ext cx="2725752" cy="912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與註冊客戶大致相同，也會檢查格式正確性與帳號是否重複</a:t>
            </a:r>
          </a:p>
        </p:txBody>
      </p:sp>
    </p:spTree>
    <p:extLst>
      <p:ext uri="{BB962C8B-B14F-4D97-AF65-F5344CB8AC3E}">
        <p14:creationId xmlns:p14="http://schemas.microsoft.com/office/powerpoint/2010/main" val="9786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06EA70-6C0F-4375-A0C7-CA2594F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客戶管理畫面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電子產品, 螢幕擷取畫面, 軟體 的圖片&#10;&#10;AI-generated content may be incorrect.">
            <a:extLst>
              <a:ext uri="{FF2B5EF4-FFF2-40B4-BE49-F238E27FC236}">
                <a16:creationId xmlns:a16="http://schemas.microsoft.com/office/drawing/2014/main" id="{B4C1D6C6-9C9D-41E3-B4AE-0842C37C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33" y="805583"/>
            <a:ext cx="4264597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2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AB74D8-EC0D-4D51-AE9D-32D60FD9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94209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訂單管理畫面</a:t>
            </a:r>
            <a:endParaRPr lang="en-US" altLang="zh-TW" sz="4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97711811-43F5-4F8E-BFFC-5BE450FB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59" y="974311"/>
            <a:ext cx="4880564" cy="42948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1CD8488-E9A8-4164-A28D-934CB348EA7C}"/>
              </a:ext>
            </a:extLst>
          </p:cNvPr>
          <p:cNvCxnSpPr/>
          <p:nvPr/>
        </p:nvCxnSpPr>
        <p:spPr>
          <a:xfrm flipH="1">
            <a:off x="5084064" y="4535424"/>
            <a:ext cx="10117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FD2FA90-FDB5-4A3A-B7A2-DEBB6102EE01}"/>
              </a:ext>
            </a:extLst>
          </p:cNvPr>
          <p:cNvSpPr/>
          <p:nvPr/>
        </p:nvSpPr>
        <p:spPr>
          <a:xfrm>
            <a:off x="3172967" y="3863340"/>
            <a:ext cx="1911096" cy="1010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可以依顧客編號或員工編號篩選訂單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6622637-62A3-40E2-8B52-34CA06D49AF1}"/>
              </a:ext>
            </a:extLst>
          </p:cNvPr>
          <p:cNvCxnSpPr>
            <a:cxnSpLocks/>
          </p:cNvCxnSpPr>
          <p:nvPr/>
        </p:nvCxnSpPr>
        <p:spPr>
          <a:xfrm flipV="1">
            <a:off x="9539188" y="1846152"/>
            <a:ext cx="942472" cy="110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88AC1D1-3050-430B-B4F2-0FC908CB44F3}"/>
              </a:ext>
            </a:extLst>
          </p:cNvPr>
          <p:cNvSpPr/>
          <p:nvPr/>
        </p:nvSpPr>
        <p:spPr>
          <a:xfrm>
            <a:off x="10470520" y="723439"/>
            <a:ext cx="1645280" cy="1181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輸入客戶帳號並點擊按鈕進入員工用商店畫面</a:t>
            </a: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0D8559C-B8C5-4F39-89F1-20B8D21571F1}"/>
              </a:ext>
            </a:extLst>
          </p:cNvPr>
          <p:cNvCxnSpPr/>
          <p:nvPr/>
        </p:nvCxnSpPr>
        <p:spPr>
          <a:xfrm flipV="1">
            <a:off x="9372600" y="4178808"/>
            <a:ext cx="1109060" cy="5943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F8C9CB0-760B-4839-A711-560C55CAC345}"/>
              </a:ext>
            </a:extLst>
          </p:cNvPr>
          <p:cNvSpPr/>
          <p:nvPr/>
        </p:nvSpPr>
        <p:spPr>
          <a:xfrm>
            <a:off x="10470520" y="3751152"/>
            <a:ext cx="1645280" cy="93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選擇訂單後可選擇修改或刪除訂單</a:t>
            </a:r>
          </a:p>
        </p:txBody>
      </p:sp>
    </p:spTree>
    <p:extLst>
      <p:ext uri="{BB962C8B-B14F-4D97-AF65-F5344CB8AC3E}">
        <p14:creationId xmlns:p14="http://schemas.microsoft.com/office/powerpoint/2010/main" val="21801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9D90847-CF06-40A5-B41F-A307D850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zh-TW" altLang="en-US" sz="7200" dirty="0">
                <a:solidFill>
                  <a:srgbClr val="4545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程式概要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267BE5F-E9D2-4549-822A-00C001E0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72" y="4133234"/>
            <a:ext cx="9120954" cy="744373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endParaRPr lang="en-US" altLang="zh-TW" cap="all">
              <a:solidFill>
                <a:schemeClr val="accent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0FE9B6F-A7A5-454C-A29B-78650855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3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F39D5518-0794-4E1E-9A1F-105F7CC07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822" y="4389120"/>
            <a:ext cx="1603207" cy="7498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2D4C94D-3B3A-4523-8EC8-B34AC5FB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150597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員工新增訂單畫面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電子產品, 螢幕擷取畫面, 軟體 的圖片&#10;&#10;AI-generated content may be incorrect.">
            <a:extLst>
              <a:ext uri="{FF2B5EF4-FFF2-40B4-BE49-F238E27FC236}">
                <a16:creationId xmlns:a16="http://schemas.microsoft.com/office/drawing/2014/main" id="{D81D2BD9-954A-4802-9B0A-8C363F2A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6" y="817261"/>
            <a:ext cx="4241293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80E8FC0-18C4-4438-A1EE-E5CD7B59F0F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883039" y="3511296"/>
            <a:ext cx="1508618" cy="658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5950CE4-2D68-4EBC-AEC9-EC7803FA6FD8}"/>
              </a:ext>
            </a:extLst>
          </p:cNvPr>
          <p:cNvSpPr/>
          <p:nvPr/>
        </p:nvSpPr>
        <p:spPr>
          <a:xfrm>
            <a:off x="3954923" y="4169664"/>
            <a:ext cx="1856232" cy="84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商品一覽會顯示所有商品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3690058-9E30-4F1D-BF2E-B1CE9C3ECEED}"/>
              </a:ext>
            </a:extLst>
          </p:cNvPr>
          <p:cNvCxnSpPr>
            <a:cxnSpLocks/>
          </p:cNvCxnSpPr>
          <p:nvPr/>
        </p:nvCxnSpPr>
        <p:spPr>
          <a:xfrm flipV="1">
            <a:off x="9528048" y="4379976"/>
            <a:ext cx="947774" cy="7334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A7CBA50-1D5F-46B3-A983-BBA114429BB6}"/>
              </a:ext>
            </a:extLst>
          </p:cNvPr>
          <p:cNvSpPr/>
          <p:nvPr/>
        </p:nvSpPr>
        <p:spPr>
          <a:xfrm>
            <a:off x="10448390" y="3639312"/>
            <a:ext cx="1585114" cy="74980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點擊完成將直接儲存訂單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C14260B-9420-4A90-A8B3-28D2D8B0F0F2}"/>
              </a:ext>
            </a:extLst>
          </p:cNvPr>
          <p:cNvSpPr txBox="1"/>
          <p:nvPr/>
        </p:nvSpPr>
        <p:spPr>
          <a:xfrm>
            <a:off x="1618488" y="2688336"/>
            <a:ext cx="283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若於此處新增訂單，訂單的員工編號會設定為當前操作員的員工編號</a:t>
            </a:r>
          </a:p>
        </p:txBody>
      </p:sp>
    </p:spTree>
    <p:extLst>
      <p:ext uri="{BB962C8B-B14F-4D97-AF65-F5344CB8AC3E}">
        <p14:creationId xmlns:p14="http://schemas.microsoft.com/office/powerpoint/2010/main" val="11064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C6E31A-A48D-4A33-937D-0E6BA0B0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員工修改訂單畫面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2A800461-42DE-4212-9AAC-B43B552D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9" y="798973"/>
            <a:ext cx="4241293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1FB8CC5-76F9-4C8E-AEF5-D49FA5B3D222}"/>
              </a:ext>
            </a:extLst>
          </p:cNvPr>
          <p:cNvCxnSpPr>
            <a:cxnSpLocks/>
          </p:cNvCxnSpPr>
          <p:nvPr/>
        </p:nvCxnSpPr>
        <p:spPr>
          <a:xfrm flipV="1">
            <a:off x="9601076" y="2148840"/>
            <a:ext cx="794444" cy="530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962169E-1712-4B75-8067-B932D347B832}"/>
              </a:ext>
            </a:extLst>
          </p:cNvPr>
          <p:cNvSpPr/>
          <p:nvPr/>
        </p:nvSpPr>
        <p:spPr>
          <a:xfrm>
            <a:off x="10395520" y="1201783"/>
            <a:ext cx="1619696" cy="1184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購物車會自動帶入訂單原有商品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DC72D1A-D16E-4644-A656-08EBAD8D2B63}"/>
              </a:ext>
            </a:extLst>
          </p:cNvPr>
          <p:cNvSpPr txBox="1"/>
          <p:nvPr/>
        </p:nvSpPr>
        <p:spPr>
          <a:xfrm>
            <a:off x="1630607" y="3600582"/>
            <a:ext cx="2834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</a:t>
            </a:r>
            <a:r>
              <a:rPr lang="zh-TW" altLang="en-US"/>
              <a:t>於此處修改訂單</a:t>
            </a:r>
            <a:r>
              <a:rPr lang="zh-TW" altLang="en-US" dirty="0"/>
              <a:t>，訂單的員工編號會設定為當前操作員的員工編號</a:t>
            </a:r>
          </a:p>
        </p:txBody>
      </p:sp>
    </p:spTree>
    <p:extLst>
      <p:ext uri="{BB962C8B-B14F-4D97-AF65-F5344CB8AC3E}">
        <p14:creationId xmlns:p14="http://schemas.microsoft.com/office/powerpoint/2010/main" val="92088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6B0CC04-0006-4AC6-A3C1-66018F84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9390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 dirty="0"/>
              <a:t>商品管理畫面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C7FEEEA-5F53-4A6F-A21A-F653793C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14" y="896111"/>
            <a:ext cx="4704906" cy="4383421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AAAC8FA-04A6-48DD-80C3-F663CABFF50F}"/>
              </a:ext>
            </a:extLst>
          </p:cNvPr>
          <p:cNvCxnSpPr/>
          <p:nvPr/>
        </p:nvCxnSpPr>
        <p:spPr>
          <a:xfrm flipH="1">
            <a:off x="5084064" y="4535424"/>
            <a:ext cx="10117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8115CEA-D1AF-417D-AB96-11F7FAFC831A}"/>
              </a:ext>
            </a:extLst>
          </p:cNvPr>
          <p:cNvSpPr/>
          <p:nvPr/>
        </p:nvSpPr>
        <p:spPr>
          <a:xfrm>
            <a:off x="3172967" y="3863340"/>
            <a:ext cx="1911096" cy="10104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可以依類別或狀態篩選商品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43E761C-AFB7-48AA-A988-3FD925C2E450}"/>
              </a:ext>
            </a:extLst>
          </p:cNvPr>
          <p:cNvCxnSpPr>
            <a:cxnSpLocks/>
          </p:cNvCxnSpPr>
          <p:nvPr/>
        </p:nvCxnSpPr>
        <p:spPr>
          <a:xfrm flipV="1">
            <a:off x="9747504" y="3977640"/>
            <a:ext cx="749808" cy="228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2A0D0F9-2FF3-40EC-9DDB-EFC278E47533}"/>
              </a:ext>
            </a:extLst>
          </p:cNvPr>
          <p:cNvSpPr/>
          <p:nvPr/>
        </p:nvSpPr>
        <p:spPr>
          <a:xfrm>
            <a:off x="10497312" y="3363504"/>
            <a:ext cx="1563624" cy="999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點擊左側列表後會帶入商品資訊以便修改</a:t>
            </a:r>
          </a:p>
        </p:txBody>
      </p:sp>
    </p:spTree>
    <p:extLst>
      <p:ext uri="{BB962C8B-B14F-4D97-AF65-F5344CB8AC3E}">
        <p14:creationId xmlns:p14="http://schemas.microsoft.com/office/powerpoint/2010/main" val="3349816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997218-B8DE-468A-8BBD-5F03F73B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FD388-F2CD-432C-8D7D-936F661CE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AF575C-D676-470A-A35E-874E96C0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20535D-62C0-4ED1-8396-BE226BA3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249D65-8206-4545-A7C0-703C0B5B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A6A7D-4668-4543-BAFA-9ABEF0227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E1A115-1DE2-46F5-8886-4A733948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400" dirty="0"/>
              <a:t>檢視報表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66B17F-E1D7-4A9E-A75C-090BE88FD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一張含有 文字, 螢幕擷取畫面, 軟體, 電腦圖示 的圖片&#10;&#10;AI-generated content may be incorrect.">
            <a:extLst>
              <a:ext uri="{FF2B5EF4-FFF2-40B4-BE49-F238E27FC236}">
                <a16:creationId xmlns:a16="http://schemas.microsoft.com/office/drawing/2014/main" id="{823B499E-86D3-4A9C-8ED0-24C46BEB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04" y="1580325"/>
            <a:ext cx="3692411" cy="2963159"/>
          </a:xfrm>
          <a:prstGeom prst="rect">
            <a:avLst/>
          </a:prstGeom>
        </p:spPr>
      </p:pic>
      <p:pic>
        <p:nvPicPr>
          <p:cNvPr id="4" name="圖片 3" descr="一張含有 文字, 螢幕擷取畫面, 軟體, 電腦圖示 的圖片&#10;&#10;AI-generated content may be incorrect.">
            <a:extLst>
              <a:ext uri="{FF2B5EF4-FFF2-40B4-BE49-F238E27FC236}">
                <a16:creationId xmlns:a16="http://schemas.microsoft.com/office/drawing/2014/main" id="{470CAA43-7EB2-41E7-AFFC-007EA408B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342" y="1589556"/>
            <a:ext cx="3692411" cy="29446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28CC81-D4E1-41F2-8753-458A5EFCC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2C546E-CBF5-48DF-A42B-BE92568A5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79FED-9665-46CD-B928-9F0372C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D6D37-7A64-4CF5-9638-C2C5D12F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Jframe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Apachi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POI: excel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JfreeChart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圖表產出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481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FB13E-E8DC-460A-A868-261004C7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程式功能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9EFEB-A022-4274-A40B-9C0FA348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購物並新增訂單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修改自己的資料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668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FB13E-E8DC-460A-A868-261004C7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程式功能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9EFEB-A022-4274-A40B-9C0FA3485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客戶管理：查詢客戶、修改客戶資訊、刪除客戶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員工管理：查詢員工、新增員工、修改員工資訊、刪除員工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訂單管理：查詢訂單、新增訂單、修改訂單、刪除訂單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產品管理：查詢產品、新增產品、修改產品、刪除產品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報表查詢：員工銷售報表、產品分類銷售報表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39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54E6F4-E04B-4332-8F28-7FC26D75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6" name="圖片 5" descr="流程圖&#10;&#10;AI-generated content may be incorrect.">
            <a:extLst>
              <a:ext uri="{FF2B5EF4-FFF2-40B4-BE49-F238E27FC236}">
                <a16:creationId xmlns:a16="http://schemas.microsoft.com/office/drawing/2014/main" id="{A55320C5-E9FE-40DD-816B-C0E79138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38" y="1211503"/>
            <a:ext cx="8653643" cy="44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987F4-3B90-44B5-BC28-BCB0175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830710-BEF9-45B5-8C07-640E2672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zh-TW" altLang="en-US" sz="7200" dirty="0">
                <a:solidFill>
                  <a:srgbClr val="45454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程式畫面簡介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0FE9B6F-A7A5-454C-A29B-78650855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1C0B72-EF2D-414A-AE00-FE85FE80B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66BF3E-757A-4A33-B471-440FA15F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393E50-1A9C-47FF-B4C7-C2F6F7BB4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08D80-604B-4D70-BBF9-DED218AC7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72525A-C775-44CC-875A-B81B5617F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849A2-7F63-4BA6-A840-29A223145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B4508C-134A-4DDF-A911-A80A389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選擇身分與登入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37CF87-15AE-42F9-A407-386FA7A01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0988" y="807259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字型, 陳列 的圖片&#10;&#10;AI-generated content may be incorrect.">
            <a:extLst>
              <a:ext uri="{FF2B5EF4-FFF2-40B4-BE49-F238E27FC236}">
                <a16:creationId xmlns:a16="http://schemas.microsoft.com/office/drawing/2014/main" id="{EE17A063-C39A-42F0-A742-2D00BA80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79" y="1385686"/>
            <a:ext cx="3693150" cy="3340128"/>
          </a:xfrm>
          <a:prstGeom prst="rect">
            <a:avLst/>
          </a:prstGeom>
        </p:spPr>
      </p:pic>
      <p:pic>
        <p:nvPicPr>
          <p:cNvPr id="8" name="圖片 7" descr="一張含有 文字, 螢幕擷取畫面, 字型, 數字 的圖片&#10;&#10;AI-generated content may be incorrect.">
            <a:extLst>
              <a:ext uri="{FF2B5EF4-FFF2-40B4-BE49-F238E27FC236}">
                <a16:creationId xmlns:a16="http://schemas.microsoft.com/office/drawing/2014/main" id="{6815789E-A588-4F92-B624-B9EC190F5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888" y="3201198"/>
            <a:ext cx="2767650" cy="2491907"/>
          </a:xfrm>
          <a:prstGeom prst="rect">
            <a:avLst/>
          </a:prstGeom>
        </p:spPr>
      </p:pic>
      <p:pic>
        <p:nvPicPr>
          <p:cNvPr id="6" name="圖片 5" descr="一張含有 文字, 螢幕擷取畫面, 字型, 數字 的圖片&#10;&#10;AI-generated content may be incorrect.">
            <a:extLst>
              <a:ext uri="{FF2B5EF4-FFF2-40B4-BE49-F238E27FC236}">
                <a16:creationId xmlns:a16="http://schemas.microsoft.com/office/drawing/2014/main" id="{69450253-ED58-4C33-B8D4-E60121FAF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945" y="505463"/>
            <a:ext cx="2789295" cy="2491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5065C5-467E-41EF-A988-7A2A9613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73B76B-3694-482E-A945-2210EC6A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3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56CED6-ACD4-43B1-BE53-1B579E8C6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451061-F85B-40DB-92DA-1FD61C7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836F1-51D4-4090-8E0D-97877F036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33292-50BA-4AED-A315-7A6ADB4B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8A4B56A-28BF-494A-B9A0-7212483E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5EE248-87D5-4C83-A97D-C1754B54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067517-7316-486F-88EF-B756B883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zh-TW" altLang="en-US" sz="4800"/>
              <a:t>客戶註冊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73BF24-D1F3-4181-8C60-4EA9D4CED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, 螢幕擷取畫面, 軟體, 數字 的圖片&#10;&#10;AI-generated content may be incorrect.">
            <a:extLst>
              <a:ext uri="{FF2B5EF4-FFF2-40B4-BE49-F238E27FC236}">
                <a16:creationId xmlns:a16="http://schemas.microsoft.com/office/drawing/2014/main" id="{BDD5C5A5-0D96-41C6-85B8-4C68EFD7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15" y="758568"/>
            <a:ext cx="2936279" cy="46607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52E10F-3348-4997-8FD3-E6389D562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381074-0101-41BB-98A9-EE3DC457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47A306-55F8-4B15-9628-56FBFD2D14F1}"/>
              </a:ext>
            </a:extLst>
          </p:cNvPr>
          <p:cNvCxnSpPr>
            <a:cxnSpLocks/>
          </p:cNvCxnSpPr>
          <p:nvPr/>
        </p:nvCxnSpPr>
        <p:spPr>
          <a:xfrm flipH="1" flipV="1">
            <a:off x="6206492" y="1258872"/>
            <a:ext cx="964328" cy="64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FF5EF60-4DA6-4BE7-8BA8-8136E5977581}"/>
              </a:ext>
            </a:extLst>
          </p:cNvPr>
          <p:cNvSpPr/>
          <p:nvPr/>
        </p:nvSpPr>
        <p:spPr>
          <a:xfrm>
            <a:off x="4059936" y="457200"/>
            <a:ext cx="2146245" cy="11795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若不符合格式輸入框會變紅色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FFC3134-B20E-43A0-91A2-163DE9668AD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247888" y="2786284"/>
            <a:ext cx="1759290" cy="23709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51B8CD4-4B68-43C6-9287-926A2E5D92D9}"/>
              </a:ext>
            </a:extLst>
          </p:cNvPr>
          <p:cNvSpPr/>
          <p:nvPr/>
        </p:nvSpPr>
        <p:spPr>
          <a:xfrm>
            <a:off x="10007178" y="2014669"/>
            <a:ext cx="1925519" cy="15432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註冊時會偵測輸入是否符合格式以及帳號是否已存在</a:t>
            </a:r>
          </a:p>
        </p:txBody>
      </p:sp>
      <p:pic>
        <p:nvPicPr>
          <p:cNvPr id="26" name="圖片 25" descr="一張含有 文字, 螢幕擷取畫面, 字型, 行 的圖片&#10;&#10;AI-generated content may be incorrect.">
            <a:extLst>
              <a:ext uri="{FF2B5EF4-FFF2-40B4-BE49-F238E27FC236}">
                <a16:creationId xmlns:a16="http://schemas.microsoft.com/office/drawing/2014/main" id="{8560560F-5A1B-4825-9279-581A0DB91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8278" y="3673169"/>
            <a:ext cx="2323786" cy="1040714"/>
          </a:xfrm>
          <a:prstGeom prst="rect">
            <a:avLst/>
          </a:prstGeom>
        </p:spPr>
      </p:pic>
      <p:pic>
        <p:nvPicPr>
          <p:cNvPr id="28" name="圖片 27" descr="一張含有 文字, 螢幕擷取畫面, 字型, 標誌 的圖片&#10;&#10;AI-generated content may be incorrect.">
            <a:extLst>
              <a:ext uri="{FF2B5EF4-FFF2-40B4-BE49-F238E27FC236}">
                <a16:creationId xmlns:a16="http://schemas.microsoft.com/office/drawing/2014/main" id="{C8B2A40B-F536-4350-9520-1D1EB4562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278" y="4888967"/>
            <a:ext cx="2323786" cy="10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9603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</TotalTime>
  <Words>523</Words>
  <Application>Microsoft Office PowerPoint</Application>
  <PresentationFormat>寬螢幕</PresentationFormat>
  <Paragraphs>81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微軟正黑體</vt:lpstr>
      <vt:lpstr>Arial</vt:lpstr>
      <vt:lpstr>Trebuchet MS</vt:lpstr>
      <vt:lpstr>圖庫</vt:lpstr>
      <vt:lpstr>家具店管理系統</vt:lpstr>
      <vt:lpstr>程式概要</vt:lpstr>
      <vt:lpstr>使用技術</vt:lpstr>
      <vt:lpstr>程式功能(客戶)</vt:lpstr>
      <vt:lpstr>程式功能(員工)</vt:lpstr>
      <vt:lpstr>流程圖</vt:lpstr>
      <vt:lpstr>程式畫面簡介</vt:lpstr>
      <vt:lpstr>選擇身分與登入</vt:lpstr>
      <vt:lpstr>客戶註冊</vt:lpstr>
      <vt:lpstr>客戶主畫面</vt:lpstr>
      <vt:lpstr>商店畫面</vt:lpstr>
      <vt:lpstr>結帳畫面</vt:lpstr>
      <vt:lpstr>查詢訂單畫面</vt:lpstr>
      <vt:lpstr>修改個人資訊畫面</vt:lpstr>
      <vt:lpstr>員工主畫面</vt:lpstr>
      <vt:lpstr>員工管理畫面</vt:lpstr>
      <vt:lpstr>新增員工畫面</vt:lpstr>
      <vt:lpstr>客戶管理畫面</vt:lpstr>
      <vt:lpstr>訂單管理畫面</vt:lpstr>
      <vt:lpstr>員工新增訂單畫面</vt:lpstr>
      <vt:lpstr>員工修改訂單畫面</vt:lpstr>
      <vt:lpstr>商品管理畫面</vt:lpstr>
      <vt:lpstr>檢視報表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家具店管理系統</dc:title>
  <dc:creator>紹綸 陳</dc:creator>
  <cp:lastModifiedBy>紹綸 陳</cp:lastModifiedBy>
  <cp:revision>17</cp:revision>
  <dcterms:created xsi:type="dcterms:W3CDTF">2025-02-25T01:08:51Z</dcterms:created>
  <dcterms:modified xsi:type="dcterms:W3CDTF">2025-02-25T03:32:35Z</dcterms:modified>
</cp:coreProperties>
</file>