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1" r:id="rId3"/>
    <p:sldId id="257" r:id="rId4"/>
    <p:sldId id="270" r:id="rId5"/>
    <p:sldId id="258" r:id="rId6"/>
    <p:sldId id="259" r:id="rId7"/>
    <p:sldId id="267" r:id="rId8"/>
    <p:sldId id="265" r:id="rId9"/>
    <p:sldId id="261" r:id="rId10"/>
    <p:sldId id="262" r:id="rId11"/>
    <p:sldId id="268" r:id="rId12"/>
    <p:sldId id="266" r:id="rId13"/>
    <p:sldId id="263" r:id="rId14"/>
    <p:sldId id="264" r:id="rId15"/>
    <p:sldId id="27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4" autoAdjust="0"/>
    <p:restoredTop sz="94660"/>
  </p:normalViewPr>
  <p:slideViewPr>
    <p:cSldViewPr snapToGrid="0">
      <p:cViewPr>
        <p:scale>
          <a:sx n="80" d="100"/>
          <a:sy n="80" d="100"/>
        </p:scale>
        <p:origin x="39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8EC4930-0290-4C8B-ADE3-7C86F3592D23}" type="datetimeFigureOut">
              <a:rPr lang="en-GB" smtClean="0"/>
              <a:t>15/03/2020</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E8FF5F5-F75D-4149-BE54-9305E13E67B2}"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2455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C4930-0290-4C8B-ADE3-7C86F3592D23}" type="datetimeFigureOut">
              <a:rPr lang="en-GB" smtClean="0"/>
              <a:t>15/03/2020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182098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C4930-0290-4C8B-ADE3-7C86F3592D23}" type="datetimeFigureOut">
              <a:rPr lang="en-GB" smtClean="0"/>
              <a:t>15/03/2020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220024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C4930-0290-4C8B-ADE3-7C86F3592D23}" type="datetimeFigureOut">
              <a:rPr lang="en-GB" smtClean="0"/>
              <a:t>15/03/2020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213000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C4930-0290-4C8B-ADE3-7C86F3592D23}" type="datetimeFigureOut">
              <a:rPr lang="en-GB" smtClean="0"/>
              <a:t>15/03/2020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8FF5F5-F75D-4149-BE54-9305E13E67B2}"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16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C4930-0290-4C8B-ADE3-7C86F3592D23}" type="datetimeFigureOut">
              <a:rPr lang="en-GB" smtClean="0"/>
              <a:t>15/03/2020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115850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C4930-0290-4C8B-ADE3-7C86F3592D23}" type="datetimeFigureOut">
              <a:rPr lang="en-GB" smtClean="0"/>
              <a:t>15/03/2020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192772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C4930-0290-4C8B-ADE3-7C86F3592D23}" type="datetimeFigureOut">
              <a:rPr lang="en-GB" smtClean="0"/>
              <a:t>15/03/2020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266487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C4930-0290-4C8B-ADE3-7C86F3592D23}" type="datetimeFigureOut">
              <a:rPr lang="en-GB" smtClean="0"/>
              <a:t>15/03/2020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215136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C4930-0290-4C8B-ADE3-7C86F3592D23}" type="datetimeFigureOut">
              <a:rPr lang="en-GB" smtClean="0"/>
              <a:t>15/03/2020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171672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C4930-0290-4C8B-ADE3-7C86F3592D23}" type="datetimeFigureOut">
              <a:rPr lang="en-GB" smtClean="0"/>
              <a:t>15/03/2020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8FF5F5-F75D-4149-BE54-9305E13E67B2}" type="slidenum">
              <a:rPr lang="en-GB" smtClean="0"/>
              <a:t>‹#›</a:t>
            </a:fld>
            <a:endParaRPr lang="en-GB"/>
          </a:p>
        </p:txBody>
      </p:sp>
    </p:spTree>
    <p:extLst>
      <p:ext uri="{BB962C8B-B14F-4D97-AF65-F5344CB8AC3E}">
        <p14:creationId xmlns:p14="http://schemas.microsoft.com/office/powerpoint/2010/main" val="28441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8EC4930-0290-4C8B-ADE3-7C86F3592D23}" type="datetimeFigureOut">
              <a:rPr lang="en-GB" smtClean="0"/>
              <a:t>15/03/2020</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E8FF5F5-F75D-4149-BE54-9305E13E67B2}" type="slidenum">
              <a:rPr lang="en-GB" smtClean="0"/>
              <a:t>‹#›</a:t>
            </a:fld>
            <a:endParaRPr lang="en-GB"/>
          </a:p>
        </p:txBody>
      </p:sp>
    </p:spTree>
    <p:extLst>
      <p:ext uri="{BB962C8B-B14F-4D97-AF65-F5344CB8AC3E}">
        <p14:creationId xmlns:p14="http://schemas.microsoft.com/office/powerpoint/2010/main" val="12536922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47B6-D077-43C3-A448-D07064B75424}"/>
              </a:ext>
            </a:extLst>
          </p:cNvPr>
          <p:cNvSpPr>
            <a:spLocks noGrp="1"/>
          </p:cNvSpPr>
          <p:nvPr>
            <p:ph type="ctrTitle"/>
          </p:nvPr>
        </p:nvSpPr>
        <p:spPr/>
        <p:txBody>
          <a:bodyPr>
            <a:normAutofit/>
          </a:bodyPr>
          <a:lstStyle/>
          <a:p>
            <a:r>
              <a:rPr lang="en-GB" sz="6000" dirty="0"/>
              <a:t>Your project and how it would be completed: what I can do for you!</a:t>
            </a:r>
          </a:p>
        </p:txBody>
      </p:sp>
      <p:sp>
        <p:nvSpPr>
          <p:cNvPr id="3" name="Subtitle 2">
            <a:extLst>
              <a:ext uri="{FF2B5EF4-FFF2-40B4-BE49-F238E27FC236}">
                <a16:creationId xmlns:a16="http://schemas.microsoft.com/office/drawing/2014/main" id="{F32AF0DE-22AA-42D7-A328-34E840EC045A}"/>
              </a:ext>
            </a:extLst>
          </p:cNvPr>
          <p:cNvSpPr>
            <a:spLocks noGrp="1"/>
          </p:cNvSpPr>
          <p:nvPr>
            <p:ph type="subTitle" idx="1"/>
          </p:nvPr>
        </p:nvSpPr>
        <p:spPr/>
        <p:txBody>
          <a:bodyPr/>
          <a:lstStyle/>
          <a:p>
            <a:r>
              <a:rPr lang="en-GB" dirty="0"/>
              <a:t>Created By Billy Robinson</a:t>
            </a:r>
          </a:p>
        </p:txBody>
      </p:sp>
    </p:spTree>
    <p:extLst>
      <p:ext uri="{BB962C8B-B14F-4D97-AF65-F5344CB8AC3E}">
        <p14:creationId xmlns:p14="http://schemas.microsoft.com/office/powerpoint/2010/main" val="389216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lstStyle/>
          <a:p>
            <a:r>
              <a:rPr lang="en-GB" dirty="0"/>
              <a:t>Lan Parties: Connecting hardware</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In order to network all of the computers together: we’d need a switch to connect to all of the computers. This would allow us to run local instances of the game and play together.</a:t>
            </a:r>
          </a:p>
          <a:p>
            <a:r>
              <a:rPr lang="en-GB" dirty="0"/>
              <a:t>If these games are internet required: we’d need to add a Hub onto the network that connects to an ISP. This would allow us to have internet connection: in order to do this, we would also have to take into account the speed of the service provider and ensure that it meets our needs and requirements.</a:t>
            </a:r>
          </a:p>
          <a:p>
            <a:r>
              <a:rPr lang="en-GB" dirty="0"/>
              <a:t>In order to create a larger network with multiple stores: we’d have to treat each store as a subnet (a network within a network). This would allow us to create a system which allows for interactivity between the stores as they’re technically on the same network.</a:t>
            </a:r>
          </a:p>
        </p:txBody>
      </p:sp>
    </p:spTree>
    <p:extLst>
      <p:ext uri="{BB962C8B-B14F-4D97-AF65-F5344CB8AC3E}">
        <p14:creationId xmlns:p14="http://schemas.microsoft.com/office/powerpoint/2010/main" val="371175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Example of me doing this previously</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a:xfrm>
            <a:off x="6383214" y="1828800"/>
            <a:ext cx="3474017" cy="4351337"/>
          </a:xfrm>
        </p:spPr>
        <p:txBody>
          <a:bodyPr>
            <a:normAutofit fontScale="85000" lnSpcReduction="10000"/>
          </a:bodyPr>
          <a:lstStyle/>
          <a:p>
            <a:r>
              <a:rPr lang="en-GB" dirty="0"/>
              <a:t>Previously: I’ve built a system for the CIT-E cycling project which asked me to provide specifications for a </a:t>
            </a:r>
            <a:r>
              <a:rPr lang="en-GB" u="sng" dirty="0"/>
              <a:t>gaming computer</a:t>
            </a:r>
            <a:r>
              <a:rPr lang="en-GB" dirty="0"/>
              <a:t> as a competition reward: this means that I’ve had experience designing similar systems to the systems that you’re requesting.</a:t>
            </a:r>
          </a:p>
          <a:p>
            <a:r>
              <a:rPr lang="en-GB" dirty="0"/>
              <a:t>This allows me to come in and setup your computing systems: meaning I’d be able to do the work requested. I’d also be able to come in and setup a network design as well as have the capability of setting up a physical network from experience both in virtual environments such as packet tracer: as well as team work from previous projects in setting up physical equipment.</a:t>
            </a:r>
          </a:p>
          <a:p>
            <a:endParaRPr lang="en-GB" u="sng" dirty="0"/>
          </a:p>
        </p:txBody>
      </p:sp>
      <p:pic>
        <p:nvPicPr>
          <p:cNvPr id="2050" name="Picture 2">
            <a:extLst>
              <a:ext uri="{FF2B5EF4-FFF2-40B4-BE49-F238E27FC236}">
                <a16:creationId xmlns:a16="http://schemas.microsoft.com/office/drawing/2014/main" id="{B061562C-16F6-4EF0-807D-28565D6EE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11" y="2073349"/>
            <a:ext cx="5415827" cy="349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10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normAutofit/>
          </a:bodyPr>
          <a:lstStyle/>
          <a:p>
            <a:r>
              <a:rPr lang="en-GB" sz="4650" dirty="0"/>
              <a:t>Till system</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You need a system where stock can be catalogued and itemised as it comes into each store. This system would also need to double up as a till for the sale of your products. </a:t>
            </a:r>
          </a:p>
          <a:p>
            <a:r>
              <a:rPr lang="en-GB" dirty="0"/>
              <a:t>This could simply be done using windows forms, which allows us to create easy to use forms: that could be used by employees in order to input data and save that data to a database: allowing us to display information on the website (mentioned earlier).</a:t>
            </a:r>
            <a:br>
              <a:rPr lang="en-GB" dirty="0"/>
            </a:br>
            <a:endParaRPr lang="en-GB" dirty="0"/>
          </a:p>
        </p:txBody>
      </p:sp>
    </p:spTree>
    <p:extLst>
      <p:ext uri="{BB962C8B-B14F-4D97-AF65-F5344CB8AC3E}">
        <p14:creationId xmlns:p14="http://schemas.microsoft.com/office/powerpoint/2010/main" val="157778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normAutofit fontScale="90000"/>
          </a:bodyPr>
          <a:lstStyle/>
          <a:p>
            <a:r>
              <a:rPr lang="en-GB" sz="4650" dirty="0"/>
              <a:t>Till system: cataloguing and itemising stock</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In order to do this: we would need an input form that allows employees to input the number of each product in a list: this would be done through the database we discussed earlier as a background storage system. We would input the data through a windows form solution: which would be created in C#.</a:t>
            </a:r>
          </a:p>
          <a:p>
            <a:r>
              <a:rPr lang="en-GB" dirty="0"/>
              <a:t>The form would be extremely easy to use for employees: allowing them to click a button to add another stock, click a button to remove a stock and also allow them to enter a number of available stock. Allowing for a variety of different counting methods.</a:t>
            </a:r>
          </a:p>
          <a:p>
            <a:r>
              <a:rPr lang="en-GB" dirty="0"/>
              <a:t>Data entered into this system could then be used for sales on the website: as we enter prices into this system, it’d allow prices to be shown on the website and used within a till system to determine the total value of anything that a customer selects.</a:t>
            </a:r>
          </a:p>
        </p:txBody>
      </p:sp>
    </p:spTree>
    <p:extLst>
      <p:ext uri="{BB962C8B-B14F-4D97-AF65-F5344CB8AC3E}">
        <p14:creationId xmlns:p14="http://schemas.microsoft.com/office/powerpoint/2010/main" val="292183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normAutofit/>
          </a:bodyPr>
          <a:lstStyle/>
          <a:p>
            <a:r>
              <a:rPr lang="en-GB" sz="4650" dirty="0"/>
              <a:t>Till system: sale of products</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In order to allow the system to double up as  a till system, we would need a multi-form project that allows you to switch between modes: we would need to have prices supplied by employees: or by managers and then counted by employees. Once a price is set, we could then go about calculating the total basket cost per transaction.</a:t>
            </a:r>
          </a:p>
          <a:p>
            <a:r>
              <a:rPr lang="en-GB" dirty="0"/>
              <a:t>Once someone purchases something: we could easily remove 1 item from the available items: thus meaning it instantly updates on the online website. Meaning customers who are watching things online would be aware of how many of a specific game/item are remaining.</a:t>
            </a:r>
          </a:p>
          <a:p>
            <a:r>
              <a:rPr lang="en-GB" dirty="0"/>
              <a:t>This till system could very easily allow for debit card payments by a customer: it’d just require another form to be added to the project and an API to be implemented that allows for us to charge customers cards.</a:t>
            </a:r>
          </a:p>
        </p:txBody>
      </p:sp>
    </p:spTree>
    <p:extLst>
      <p:ext uri="{BB962C8B-B14F-4D97-AF65-F5344CB8AC3E}">
        <p14:creationId xmlns:p14="http://schemas.microsoft.com/office/powerpoint/2010/main" val="133851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normAutofit/>
          </a:bodyPr>
          <a:lstStyle/>
          <a:p>
            <a:r>
              <a:rPr lang="en-GB" sz="4650" dirty="0"/>
              <a:t>Till system: database design</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In order to make an efficient system: we would need to take into account the design of the database. This would allow us to create a database which uses the information required only once, meaning less space is taken within the database.</a:t>
            </a:r>
          </a:p>
          <a:p>
            <a:r>
              <a:rPr lang="en-GB" dirty="0"/>
              <a:t>In order to do this: we would use database normalization: normalizing to the 3</a:t>
            </a:r>
            <a:r>
              <a:rPr lang="en-GB" baseline="30000" dirty="0"/>
              <a:t>rd</a:t>
            </a:r>
            <a:r>
              <a:rPr lang="en-GB" dirty="0"/>
              <a:t> level. This means that no data is repeated within the database and makes it easier to handle the information without creating duplicate records.</a:t>
            </a:r>
          </a:p>
        </p:txBody>
      </p:sp>
    </p:spTree>
    <p:extLst>
      <p:ext uri="{BB962C8B-B14F-4D97-AF65-F5344CB8AC3E}">
        <p14:creationId xmlns:p14="http://schemas.microsoft.com/office/powerpoint/2010/main" val="225684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Example of me doing this previously</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a:xfrm>
            <a:off x="6096000" y="1828800"/>
            <a:ext cx="3761232" cy="4351337"/>
          </a:xfrm>
        </p:spPr>
        <p:txBody>
          <a:bodyPr>
            <a:normAutofit fontScale="92500" lnSpcReduction="10000"/>
          </a:bodyPr>
          <a:lstStyle/>
          <a:p>
            <a:r>
              <a:rPr lang="en-GB" dirty="0"/>
              <a:t>Previously: I have created windows forms solutions that allow people to do multiple things: recently I have created a multi-form project for the CIT-E cycling event that allowed me to develop a system in which: people could report accidents.</a:t>
            </a:r>
          </a:p>
          <a:p>
            <a:r>
              <a:rPr lang="en-GB" dirty="0"/>
              <a:t>I have experience within data storage systems (such as MySQL and MongoDB) that would allow me to design and write the code to store information provided from employees (stock taking) and then use this to charge the customer the appropriate amount.</a:t>
            </a:r>
          </a:p>
        </p:txBody>
      </p:sp>
      <p:pic>
        <p:nvPicPr>
          <p:cNvPr id="3074" name="Picture 2">
            <a:extLst>
              <a:ext uri="{FF2B5EF4-FFF2-40B4-BE49-F238E27FC236}">
                <a16:creationId xmlns:a16="http://schemas.microsoft.com/office/drawing/2014/main" id="{DA05E152-D446-4E61-AE7D-8BD2A1DA2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819" y="1828800"/>
            <a:ext cx="4492214" cy="403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2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B6EC-A24A-4110-A88B-AA075E402873}"/>
              </a:ext>
            </a:extLst>
          </p:cNvPr>
          <p:cNvSpPr>
            <a:spLocks noGrp="1"/>
          </p:cNvSpPr>
          <p:nvPr>
            <p:ph type="title"/>
          </p:nvPr>
        </p:nvSpPr>
        <p:spPr/>
        <p:txBody>
          <a:bodyPr/>
          <a:lstStyle/>
          <a:p>
            <a:r>
              <a:rPr lang="en-GB" dirty="0"/>
              <a:t>Your company</a:t>
            </a:r>
          </a:p>
        </p:txBody>
      </p:sp>
      <p:sp>
        <p:nvSpPr>
          <p:cNvPr id="3" name="Content Placeholder 2">
            <a:extLst>
              <a:ext uri="{FF2B5EF4-FFF2-40B4-BE49-F238E27FC236}">
                <a16:creationId xmlns:a16="http://schemas.microsoft.com/office/drawing/2014/main" id="{3565DE39-DE13-42EB-BE64-D3C56B1E495F}"/>
              </a:ext>
            </a:extLst>
          </p:cNvPr>
          <p:cNvSpPr>
            <a:spLocks noGrp="1"/>
          </p:cNvSpPr>
          <p:nvPr>
            <p:ph idx="1"/>
          </p:nvPr>
        </p:nvSpPr>
        <p:spPr/>
        <p:txBody>
          <a:bodyPr/>
          <a:lstStyle/>
          <a:p>
            <a:r>
              <a:rPr lang="en-GB" dirty="0"/>
              <a:t>“Thumb-busters” are a local company who have six different </a:t>
            </a:r>
            <a:r>
              <a:rPr lang="en-GB" dirty="0" err="1"/>
              <a:t>highstreet</a:t>
            </a:r>
            <a:r>
              <a:rPr lang="en-GB" dirty="0"/>
              <a:t> shops across the region. You specialise in retro computer gaming, but are looking to expand and branch out into different areas of computer gaming related activities. </a:t>
            </a:r>
          </a:p>
          <a:p>
            <a:r>
              <a:rPr lang="en-GB" dirty="0"/>
              <a:t>You have released a set of problems that you’d like someone to help you overcome, I believe that this is within my scope and as a result: I have created a pitch to show you my previous experience within these areas.</a:t>
            </a:r>
          </a:p>
        </p:txBody>
      </p:sp>
    </p:spTree>
    <p:extLst>
      <p:ext uri="{BB962C8B-B14F-4D97-AF65-F5344CB8AC3E}">
        <p14:creationId xmlns:p14="http://schemas.microsoft.com/office/powerpoint/2010/main" val="25196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Your website</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p:txBody>
          <a:bodyPr>
            <a:normAutofit/>
          </a:bodyPr>
          <a:lstStyle/>
          <a:p>
            <a:r>
              <a:rPr lang="en-GB" dirty="0"/>
              <a:t>The first problem you have is that you would like your website updating.</a:t>
            </a:r>
          </a:p>
          <a:p>
            <a:endParaRPr lang="en-GB" dirty="0"/>
          </a:p>
          <a:p>
            <a:r>
              <a:rPr lang="en-GB" dirty="0"/>
              <a:t>Some facts:</a:t>
            </a:r>
          </a:p>
          <a:p>
            <a:pPr lvl="1">
              <a:buFont typeface="Arial" panose="020B0604020202020204" pitchFamily="34" charset="0"/>
              <a:buChar char="•"/>
            </a:pPr>
            <a:r>
              <a:rPr lang="en-GB" dirty="0"/>
              <a:t>It hasn’t been updated since 2005</a:t>
            </a:r>
          </a:p>
          <a:p>
            <a:pPr lvl="1">
              <a:buFont typeface="Arial" panose="020B0604020202020204" pitchFamily="34" charset="0"/>
              <a:buChar char="•"/>
            </a:pPr>
            <a:r>
              <a:rPr lang="en-GB" dirty="0"/>
              <a:t>lots of information is out of date</a:t>
            </a:r>
          </a:p>
          <a:p>
            <a:pPr lvl="1">
              <a:buFont typeface="Arial" panose="020B0604020202020204" pitchFamily="34" charset="0"/>
              <a:buChar char="•"/>
            </a:pPr>
            <a:r>
              <a:rPr lang="en-GB" dirty="0"/>
              <a:t>it doesn’t work on mobile devices. </a:t>
            </a:r>
          </a:p>
          <a:p>
            <a:endParaRPr lang="en-GB" dirty="0"/>
          </a:p>
          <a:p>
            <a:r>
              <a:rPr lang="en-GB" dirty="0"/>
              <a:t>You would like a brand new website where customers can search their second hand stock for product prices and also search for “trade-in” prices. You are not yet interested in selling products online. </a:t>
            </a:r>
          </a:p>
          <a:p>
            <a:endParaRPr lang="en-GB" dirty="0"/>
          </a:p>
        </p:txBody>
      </p:sp>
    </p:spTree>
    <p:extLst>
      <p:ext uri="{BB962C8B-B14F-4D97-AF65-F5344CB8AC3E}">
        <p14:creationId xmlns:p14="http://schemas.microsoft.com/office/powerpoint/2010/main" val="275746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Your website: building a new one</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p:txBody>
          <a:bodyPr/>
          <a:lstStyle/>
          <a:p>
            <a:r>
              <a:rPr lang="en-GB" dirty="0"/>
              <a:t>In order to create a modern website, I’d use HTML 5, CSS, </a:t>
            </a:r>
            <a:r>
              <a:rPr lang="en-GB" dirty="0" err="1"/>
              <a:t>Javascript</a:t>
            </a:r>
            <a:r>
              <a:rPr lang="en-GB" dirty="0"/>
              <a:t> and PHP. This allows the website to function both server-side and client-side. The website would need to follow typical website conventions (e.g. having a head, body and footer) and have a menu system to allow people to navigate between the pages.</a:t>
            </a:r>
          </a:p>
          <a:p>
            <a:r>
              <a:rPr lang="en-GB" dirty="0"/>
              <a:t>In addition: I’d add CSS into your website: thus allowing me to style it to suit your needs and fit your company’s current branding. As your website hasn’t been updated since 2005, it’d need a fresh lick of paint to bring it up to the web’s current modern design and feel.</a:t>
            </a:r>
          </a:p>
          <a:p>
            <a:r>
              <a:rPr lang="en-GB" dirty="0"/>
              <a:t>Finally: as you haven’t got much web presence currently: It’d be a great idea to start looking into SEO in order to improve visibility on search websites such as google, this is something that I’m confident in and can offer assistance.</a:t>
            </a:r>
          </a:p>
        </p:txBody>
      </p:sp>
    </p:spTree>
    <p:extLst>
      <p:ext uri="{BB962C8B-B14F-4D97-AF65-F5344CB8AC3E}">
        <p14:creationId xmlns:p14="http://schemas.microsoft.com/office/powerpoint/2010/main" val="252208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Your website: mobile compatibility</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p:txBody>
          <a:bodyPr/>
          <a:lstStyle/>
          <a:p>
            <a:r>
              <a:rPr lang="en-GB" dirty="0"/>
              <a:t>In order to add mobile compatibility to your website: your website needs to implement responsive web design – this allows information to be the same, but sizes and styling to change dynamically.</a:t>
            </a:r>
          </a:p>
          <a:p>
            <a:r>
              <a:rPr lang="en-GB" dirty="0"/>
              <a:t>We will use media queries to perform this task: This allows us to set specific CSS rules for different device widths and means we can remove useless styling that wouldn’t make sense to have on a mobile device.</a:t>
            </a:r>
          </a:p>
        </p:txBody>
      </p:sp>
    </p:spTree>
    <p:extLst>
      <p:ext uri="{BB962C8B-B14F-4D97-AF65-F5344CB8AC3E}">
        <p14:creationId xmlns:p14="http://schemas.microsoft.com/office/powerpoint/2010/main" val="363535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Your website: searching for stock</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a:xfrm>
            <a:off x="1261872" y="1828800"/>
            <a:ext cx="8595360" cy="4351337"/>
          </a:xfrm>
        </p:spPr>
        <p:txBody>
          <a:bodyPr>
            <a:normAutofit/>
          </a:bodyPr>
          <a:lstStyle/>
          <a:p>
            <a:pPr marL="0" indent="0">
              <a:buNone/>
            </a:pPr>
            <a:r>
              <a:rPr lang="en-GB" dirty="0"/>
              <a:t>In order for your website to live up to modern standards: it’ll need to allow people to search for your stock before they even arrive in store: meaning customers know if you have something: without having to come in and ask you!</a:t>
            </a:r>
          </a:p>
          <a:p>
            <a:pPr marL="0" indent="0">
              <a:buNone/>
            </a:pPr>
            <a:r>
              <a:rPr lang="en-GB" dirty="0"/>
              <a:t>This means creating an SQL database, placing all of the products into this database and using SELECT statements to pull information, so that it can be presented to the customer. The following information would be given:</a:t>
            </a:r>
          </a:p>
          <a:p>
            <a:r>
              <a:rPr lang="en-GB" dirty="0"/>
              <a:t>Second hand price</a:t>
            </a:r>
          </a:p>
          <a:p>
            <a:r>
              <a:rPr lang="en-GB" dirty="0"/>
              <a:t>Trade in prices</a:t>
            </a:r>
          </a:p>
          <a:p>
            <a:pPr marL="0" indent="0">
              <a:buNone/>
            </a:pPr>
            <a:r>
              <a:rPr lang="en-GB" dirty="0"/>
              <a:t>This also means that the information can be updated from other sources as prices shift.</a:t>
            </a:r>
          </a:p>
        </p:txBody>
      </p:sp>
    </p:spTree>
    <p:extLst>
      <p:ext uri="{BB962C8B-B14F-4D97-AF65-F5344CB8AC3E}">
        <p14:creationId xmlns:p14="http://schemas.microsoft.com/office/powerpoint/2010/main" val="114422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D1C-A791-4D66-ACE7-F71B1955627E}"/>
              </a:ext>
            </a:extLst>
          </p:cNvPr>
          <p:cNvSpPr>
            <a:spLocks noGrp="1"/>
          </p:cNvSpPr>
          <p:nvPr>
            <p:ph type="title"/>
          </p:nvPr>
        </p:nvSpPr>
        <p:spPr/>
        <p:txBody>
          <a:bodyPr/>
          <a:lstStyle/>
          <a:p>
            <a:r>
              <a:rPr lang="en-GB" dirty="0"/>
              <a:t>Example of me doing this previously</a:t>
            </a:r>
          </a:p>
        </p:txBody>
      </p:sp>
      <p:sp>
        <p:nvSpPr>
          <p:cNvPr id="3" name="Content Placeholder 2">
            <a:extLst>
              <a:ext uri="{FF2B5EF4-FFF2-40B4-BE49-F238E27FC236}">
                <a16:creationId xmlns:a16="http://schemas.microsoft.com/office/drawing/2014/main" id="{6608F659-28C9-4969-8CAA-759F68942CD7}"/>
              </a:ext>
            </a:extLst>
          </p:cNvPr>
          <p:cNvSpPr>
            <a:spLocks noGrp="1"/>
          </p:cNvSpPr>
          <p:nvPr>
            <p:ph idx="1"/>
          </p:nvPr>
        </p:nvSpPr>
        <p:spPr>
          <a:xfrm>
            <a:off x="5715000" y="1890346"/>
            <a:ext cx="4792862" cy="4254623"/>
          </a:xfrm>
        </p:spPr>
        <p:txBody>
          <a:bodyPr>
            <a:normAutofit fontScale="92500" lnSpcReduction="10000"/>
          </a:bodyPr>
          <a:lstStyle/>
          <a:p>
            <a:r>
              <a:rPr lang="en-GB" dirty="0"/>
              <a:t>My previous experience working with SQL allows me to be a perfect fit for this task as I’ve previously been involved with the CIT-E cycling project: which asked for me to implement and design a database which required a </a:t>
            </a:r>
            <a:r>
              <a:rPr lang="en-GB" u="sng" dirty="0"/>
              <a:t>search system</a:t>
            </a:r>
            <a:r>
              <a:rPr lang="en-GB" dirty="0"/>
              <a:t> </a:t>
            </a:r>
          </a:p>
          <a:p>
            <a:r>
              <a:rPr lang="en-GB" dirty="0"/>
              <a:t>This means I’ve had the previous experience of creating similar systems which allow for easy updating and allow for customers using search functionality. </a:t>
            </a:r>
          </a:p>
          <a:p>
            <a:r>
              <a:rPr lang="en-GB" dirty="0"/>
              <a:t>I’ve also had some experience with a donut project: which required creating a mobile friendly version of the website using media queries. This means that I’m your perfect fit when it comes to implementing similar CSS solutions for your systems.</a:t>
            </a:r>
          </a:p>
        </p:txBody>
      </p:sp>
      <p:pic>
        <p:nvPicPr>
          <p:cNvPr id="1026" name="Picture 2">
            <a:extLst>
              <a:ext uri="{FF2B5EF4-FFF2-40B4-BE49-F238E27FC236}">
                <a16:creationId xmlns:a16="http://schemas.microsoft.com/office/drawing/2014/main" id="{41804369-9A0C-4AEE-9B42-E6F7EDC3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94" y="2419056"/>
            <a:ext cx="4906815" cy="319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8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lstStyle/>
          <a:p>
            <a:r>
              <a:rPr lang="en-GB" dirty="0"/>
              <a:t>Lan Parties</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The second problem you have is that you want to host LAN parties inside of your stores. However, you currently have no hardware.</a:t>
            </a:r>
          </a:p>
          <a:p>
            <a:r>
              <a:rPr lang="en-GB" dirty="0"/>
              <a:t>You are looking to put 30 gaming PCs into each store and network them together locally. </a:t>
            </a:r>
          </a:p>
          <a:p>
            <a:r>
              <a:rPr lang="en-GB" dirty="0"/>
              <a:t>You also want each store to be able to compete against each other on a larger network for larger tournaments. </a:t>
            </a:r>
          </a:p>
        </p:txBody>
      </p:sp>
    </p:spTree>
    <p:extLst>
      <p:ext uri="{BB962C8B-B14F-4D97-AF65-F5344CB8AC3E}">
        <p14:creationId xmlns:p14="http://schemas.microsoft.com/office/powerpoint/2010/main" val="17882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BEED-36ED-4309-AAF8-10CE5DB29683}"/>
              </a:ext>
            </a:extLst>
          </p:cNvPr>
          <p:cNvSpPr>
            <a:spLocks noGrp="1"/>
          </p:cNvSpPr>
          <p:nvPr>
            <p:ph type="title"/>
          </p:nvPr>
        </p:nvSpPr>
        <p:spPr/>
        <p:txBody>
          <a:bodyPr/>
          <a:lstStyle/>
          <a:p>
            <a:r>
              <a:rPr lang="en-GB" dirty="0"/>
              <a:t>Lan Parties: Building hardware</a:t>
            </a:r>
          </a:p>
        </p:txBody>
      </p:sp>
      <p:sp>
        <p:nvSpPr>
          <p:cNvPr id="3" name="Content Placeholder 2">
            <a:extLst>
              <a:ext uri="{FF2B5EF4-FFF2-40B4-BE49-F238E27FC236}">
                <a16:creationId xmlns:a16="http://schemas.microsoft.com/office/drawing/2014/main" id="{E92DEBF1-E7FC-4BBF-BD4F-AE6E02532EAA}"/>
              </a:ext>
            </a:extLst>
          </p:cNvPr>
          <p:cNvSpPr>
            <a:spLocks noGrp="1"/>
          </p:cNvSpPr>
          <p:nvPr>
            <p:ph idx="1"/>
          </p:nvPr>
        </p:nvSpPr>
        <p:spPr/>
        <p:txBody>
          <a:bodyPr/>
          <a:lstStyle/>
          <a:p>
            <a:r>
              <a:rPr lang="en-GB" dirty="0"/>
              <a:t>In order to provide a reasonable solution that’s able to run games but also keeps cost down, especially over lots of units: we must build a system to suit this.</a:t>
            </a:r>
          </a:p>
          <a:p>
            <a:r>
              <a:rPr lang="en-GB" dirty="0"/>
              <a:t>This means, splashing out a bit on things like the graphics card and processor, however being a bit less flashy with things like computer cases, chairs, desks and other equipment that isn’t essential to running a game. Unless your budget provides for such expenses.</a:t>
            </a:r>
          </a:p>
          <a:p>
            <a:r>
              <a:rPr lang="en-GB" dirty="0"/>
              <a:t>I highly recommend going for Intel for this specific project as they’re powerful: and allow for programs to run on multiple threads, meaning the load can be balanced between each of the cores and </a:t>
            </a:r>
            <a:r>
              <a:rPr lang="en-GB" dirty="0" err="1"/>
              <a:t>utalize</a:t>
            </a:r>
            <a:r>
              <a:rPr lang="en-GB" dirty="0"/>
              <a:t> intel’s high multi core power – unlike other manufacturers, intel focuses on multi-core power.</a:t>
            </a:r>
          </a:p>
          <a:p>
            <a:endParaRPr lang="en-GB" dirty="0"/>
          </a:p>
        </p:txBody>
      </p:sp>
    </p:spTree>
    <p:extLst>
      <p:ext uri="{BB962C8B-B14F-4D97-AF65-F5344CB8AC3E}">
        <p14:creationId xmlns:p14="http://schemas.microsoft.com/office/powerpoint/2010/main" val="6707925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1172</TotalTime>
  <Words>1749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Schoolbook</vt:lpstr>
      <vt:lpstr>Wingdings 2</vt:lpstr>
      <vt:lpstr>View</vt:lpstr>
      <vt:lpstr>Your project and how it would be completed: what I can do for you!</vt:lpstr>
      <vt:lpstr>Your company</vt:lpstr>
      <vt:lpstr>Your website</vt:lpstr>
      <vt:lpstr>Your website: building a new one</vt:lpstr>
      <vt:lpstr>Your website: mobile compatibility</vt:lpstr>
      <vt:lpstr>Your website: searching for stock</vt:lpstr>
      <vt:lpstr>Example of me doing this previously</vt:lpstr>
      <vt:lpstr>Lan Parties</vt:lpstr>
      <vt:lpstr>Lan Parties: Building hardware</vt:lpstr>
      <vt:lpstr>Lan Parties: Connecting hardware</vt:lpstr>
      <vt:lpstr>Example of me doing this previously</vt:lpstr>
      <vt:lpstr>Till system</vt:lpstr>
      <vt:lpstr>Till system: cataloguing and itemising stock</vt:lpstr>
      <vt:lpstr>Till system: sale of products</vt:lpstr>
      <vt:lpstr>Till system: database design</vt:lpstr>
      <vt:lpstr>Example of me doing this previously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and how I’m the perfect candidate to complete it.</dc:title>
  <dc:creator>Billy robinson</dc:creator>
  <cp:lastModifiedBy>Billy robinson</cp:lastModifiedBy>
  <cp:revision>16</cp:revision>
  <dcterms:created xsi:type="dcterms:W3CDTF">2020-03-15T21:42:38Z</dcterms:created>
  <dcterms:modified xsi:type="dcterms:W3CDTF">2020-03-16T17:14:45Z</dcterms:modified>
</cp:coreProperties>
</file>