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6" r:id="rId3"/>
    <p:sldId id="270" r:id="rId4"/>
    <p:sldId id="263" r:id="rId5"/>
    <p:sldId id="274" r:id="rId6"/>
    <p:sldId id="307" r:id="rId7"/>
    <p:sldId id="308" r:id="rId8"/>
    <p:sldId id="30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B9A7-348A-4369-8774-3715F1876D64}">
  <a:tblStyle styleId="{C9E7B9A7-348A-4369-8774-3715F1876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8e78048db5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8e78048db5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23afa16b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23afa16b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823afa16b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823afa16b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8e78048db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8e78048db5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ca389419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ca389419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6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11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bf369cf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bf369cf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89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89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rgbClr val="883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rgbClr val="883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7"/>
          <p:cNvGrpSpPr/>
          <p:nvPr/>
        </p:nvGrpSpPr>
        <p:grpSpPr>
          <a:xfrm>
            <a:off x="191876" y="116083"/>
            <a:ext cx="213576" cy="348326"/>
            <a:chOff x="191876" y="116083"/>
            <a:chExt cx="213576" cy="348326"/>
          </a:xfrm>
        </p:grpSpPr>
        <p:sp>
          <p:nvSpPr>
            <p:cNvPr id="310" name="Google Shape;310;p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/>
          <p:nvPr/>
        </p:nvSpPr>
        <p:spPr>
          <a:xfrm>
            <a:off x="612158" y="127421"/>
            <a:ext cx="202141" cy="202141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7"/>
          <p:cNvGrpSpPr/>
          <p:nvPr/>
        </p:nvGrpSpPr>
        <p:grpSpPr>
          <a:xfrm>
            <a:off x="8732938" y="376573"/>
            <a:ext cx="199867" cy="325841"/>
            <a:chOff x="8805576" y="3197048"/>
            <a:chExt cx="199867" cy="325841"/>
          </a:xfrm>
        </p:grpSpPr>
        <p:sp>
          <p:nvSpPr>
            <p:cNvPr id="318" name="Google Shape;318;p7"/>
            <p:cNvSpPr/>
            <p:nvPr/>
          </p:nvSpPr>
          <p:spPr>
            <a:xfrm>
              <a:off x="8956213" y="3338845"/>
              <a:ext cx="49230" cy="42184"/>
            </a:xfrm>
            <a:custGeom>
              <a:avLst/>
              <a:gdLst/>
              <a:ahLst/>
              <a:cxnLst/>
              <a:rect l="l" t="t" r="r" b="b"/>
              <a:pathLst>
                <a:path w="1537" h="1317" extrusionOk="0">
                  <a:moveTo>
                    <a:pt x="655" y="0"/>
                  </a:moveTo>
                  <a:cubicBezTo>
                    <a:pt x="319" y="0"/>
                    <a:pt x="1" y="261"/>
                    <a:pt x="1" y="662"/>
                  </a:cubicBezTo>
                  <a:cubicBezTo>
                    <a:pt x="1" y="1019"/>
                    <a:pt x="286" y="1317"/>
                    <a:pt x="656" y="1317"/>
                  </a:cubicBezTo>
                  <a:cubicBezTo>
                    <a:pt x="1239" y="1317"/>
                    <a:pt x="1537" y="602"/>
                    <a:pt x="1120" y="197"/>
                  </a:cubicBezTo>
                  <a:cubicBezTo>
                    <a:pt x="984" y="61"/>
                    <a:pt x="81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805576" y="3338909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56213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86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805576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56213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805576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7"/>
          <p:cNvGrpSpPr/>
          <p:nvPr/>
        </p:nvGrpSpPr>
        <p:grpSpPr>
          <a:xfrm>
            <a:off x="8660306" y="116065"/>
            <a:ext cx="345155" cy="141156"/>
            <a:chOff x="7147831" y="4828240"/>
            <a:chExt cx="345155" cy="141156"/>
          </a:xfrm>
        </p:grpSpPr>
        <p:sp>
          <p:nvSpPr>
            <p:cNvPr id="325" name="Google Shape;325;p7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subTitle" idx="1"/>
          </p:nvPr>
        </p:nvSpPr>
        <p:spPr>
          <a:xfrm>
            <a:off x="625877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7"/>
          <p:cNvSpPr txBox="1">
            <a:spLocks noGrp="1"/>
          </p:cNvSpPr>
          <p:nvPr>
            <p:ph type="subTitle" idx="2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subTitle" idx="3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"/>
          <p:cNvSpPr txBox="1">
            <a:spLocks noGrp="1"/>
          </p:cNvSpPr>
          <p:nvPr>
            <p:ph type="subTitle" idx="4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19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subTitle" idx="5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subTitle" idx="6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2633235" y="2383669"/>
            <a:ext cx="1372189" cy="1372189"/>
            <a:chOff x="2633235" y="2383669"/>
            <a:chExt cx="1372189" cy="1372189"/>
          </a:xfrm>
        </p:grpSpPr>
        <p:sp>
          <p:nvSpPr>
            <p:cNvPr id="390" name="Google Shape;390;p10"/>
            <p:cNvSpPr/>
            <p:nvPr/>
          </p:nvSpPr>
          <p:spPr>
            <a:xfrm>
              <a:off x="2633235" y="2383669"/>
              <a:ext cx="1372189" cy="1372189"/>
            </a:xfrm>
            <a:custGeom>
              <a:avLst/>
              <a:gdLst/>
              <a:ahLst/>
              <a:cxnLst/>
              <a:rect l="l" t="t" r="r" b="b"/>
              <a:pathLst>
                <a:path w="42804" h="42804" extrusionOk="0">
                  <a:moveTo>
                    <a:pt x="21396" y="179"/>
                  </a:moveTo>
                  <a:cubicBezTo>
                    <a:pt x="33100" y="179"/>
                    <a:pt x="42613" y="9704"/>
                    <a:pt x="42613" y="21396"/>
                  </a:cubicBezTo>
                  <a:cubicBezTo>
                    <a:pt x="42613" y="33100"/>
                    <a:pt x="33100" y="42613"/>
                    <a:pt x="21396" y="42613"/>
                  </a:cubicBezTo>
                  <a:cubicBezTo>
                    <a:pt x="9704" y="42613"/>
                    <a:pt x="191" y="33100"/>
                    <a:pt x="191" y="21396"/>
                  </a:cubicBezTo>
                  <a:cubicBezTo>
                    <a:pt x="191" y="9704"/>
                    <a:pt x="9704" y="179"/>
                    <a:pt x="21396" y="179"/>
                  </a:cubicBezTo>
                  <a:close/>
                  <a:moveTo>
                    <a:pt x="21396" y="0"/>
                  </a:moveTo>
                  <a:cubicBezTo>
                    <a:pt x="9597" y="0"/>
                    <a:pt x="0" y="9597"/>
                    <a:pt x="0" y="21396"/>
                  </a:cubicBezTo>
                  <a:cubicBezTo>
                    <a:pt x="0" y="33195"/>
                    <a:pt x="9597" y="42803"/>
                    <a:pt x="21396" y="42803"/>
                  </a:cubicBezTo>
                  <a:cubicBezTo>
                    <a:pt x="33207" y="42803"/>
                    <a:pt x="42803" y="33195"/>
                    <a:pt x="42803" y="21396"/>
                  </a:cubicBezTo>
                  <a:cubicBezTo>
                    <a:pt x="42803" y="9597"/>
                    <a:pt x="33207" y="0"/>
                    <a:pt x="213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2674076" y="2424126"/>
              <a:ext cx="1290507" cy="1290891"/>
            </a:xfrm>
            <a:custGeom>
              <a:avLst/>
              <a:gdLst/>
              <a:ahLst/>
              <a:cxnLst/>
              <a:rect l="l" t="t" r="r" b="b"/>
              <a:pathLst>
                <a:path w="40256" h="40268" extrusionOk="0">
                  <a:moveTo>
                    <a:pt x="20122" y="191"/>
                  </a:moveTo>
                  <a:cubicBezTo>
                    <a:pt x="31123" y="191"/>
                    <a:pt x="40077" y="9144"/>
                    <a:pt x="40077" y="20134"/>
                  </a:cubicBezTo>
                  <a:cubicBezTo>
                    <a:pt x="40077" y="31135"/>
                    <a:pt x="31123" y="40089"/>
                    <a:pt x="20122" y="40089"/>
                  </a:cubicBezTo>
                  <a:cubicBezTo>
                    <a:pt x="9132" y="40089"/>
                    <a:pt x="179" y="31135"/>
                    <a:pt x="179" y="20134"/>
                  </a:cubicBezTo>
                  <a:cubicBezTo>
                    <a:pt x="179" y="9144"/>
                    <a:pt x="9132" y="191"/>
                    <a:pt x="20122" y="191"/>
                  </a:cubicBezTo>
                  <a:close/>
                  <a:moveTo>
                    <a:pt x="20122" y="0"/>
                  </a:moveTo>
                  <a:cubicBezTo>
                    <a:pt x="9025" y="0"/>
                    <a:pt x="0" y="9037"/>
                    <a:pt x="0" y="20134"/>
                  </a:cubicBezTo>
                  <a:cubicBezTo>
                    <a:pt x="0" y="31242"/>
                    <a:pt x="9025" y="40267"/>
                    <a:pt x="20122" y="40267"/>
                  </a:cubicBezTo>
                  <a:cubicBezTo>
                    <a:pt x="31230" y="40267"/>
                    <a:pt x="40255" y="31242"/>
                    <a:pt x="40255" y="20134"/>
                  </a:cubicBezTo>
                  <a:cubicBezTo>
                    <a:pt x="40255" y="9037"/>
                    <a:pt x="31230" y="0"/>
                    <a:pt x="2012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666799" y="2464935"/>
              <a:ext cx="1257327" cy="1209626"/>
            </a:xfrm>
            <a:custGeom>
              <a:avLst/>
              <a:gdLst/>
              <a:ahLst/>
              <a:cxnLst/>
              <a:rect l="l" t="t" r="r" b="b"/>
              <a:pathLst>
                <a:path w="39221" h="37733" extrusionOk="0">
                  <a:moveTo>
                    <a:pt x="20349" y="180"/>
                  </a:moveTo>
                  <a:cubicBezTo>
                    <a:pt x="30671" y="192"/>
                    <a:pt x="39030" y="8550"/>
                    <a:pt x="39042" y="18861"/>
                  </a:cubicBezTo>
                  <a:cubicBezTo>
                    <a:pt x="39030" y="26421"/>
                    <a:pt x="34481" y="33232"/>
                    <a:pt x="27504" y="36125"/>
                  </a:cubicBezTo>
                  <a:cubicBezTo>
                    <a:pt x="25196" y="37082"/>
                    <a:pt x="22772" y="37547"/>
                    <a:pt x="20367" y="37547"/>
                  </a:cubicBezTo>
                  <a:cubicBezTo>
                    <a:pt x="15504" y="37547"/>
                    <a:pt x="10722" y="35646"/>
                    <a:pt x="7145" y="32077"/>
                  </a:cubicBezTo>
                  <a:cubicBezTo>
                    <a:pt x="1799" y="26731"/>
                    <a:pt x="203" y="18694"/>
                    <a:pt x="3097" y="11717"/>
                  </a:cubicBezTo>
                  <a:cubicBezTo>
                    <a:pt x="5990" y="4740"/>
                    <a:pt x="12800" y="180"/>
                    <a:pt x="20349" y="180"/>
                  </a:cubicBezTo>
                  <a:close/>
                  <a:moveTo>
                    <a:pt x="20355" y="0"/>
                  </a:moveTo>
                  <a:cubicBezTo>
                    <a:pt x="15446" y="0"/>
                    <a:pt x="10620" y="1919"/>
                    <a:pt x="7014" y="5526"/>
                  </a:cubicBezTo>
                  <a:cubicBezTo>
                    <a:pt x="1620" y="10919"/>
                    <a:pt x="1" y="19039"/>
                    <a:pt x="2930" y="26088"/>
                  </a:cubicBezTo>
                  <a:cubicBezTo>
                    <a:pt x="5847" y="33136"/>
                    <a:pt x="12729" y="37732"/>
                    <a:pt x="20349" y="37732"/>
                  </a:cubicBezTo>
                  <a:cubicBezTo>
                    <a:pt x="30767" y="37720"/>
                    <a:pt x="39208" y="29279"/>
                    <a:pt x="39220" y="18861"/>
                  </a:cubicBezTo>
                  <a:cubicBezTo>
                    <a:pt x="39220" y="11241"/>
                    <a:pt x="34624" y="4359"/>
                    <a:pt x="27576" y="1442"/>
                  </a:cubicBezTo>
                  <a:cubicBezTo>
                    <a:pt x="25240" y="472"/>
                    <a:pt x="22787" y="0"/>
                    <a:pt x="2035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710718" y="2505584"/>
              <a:ext cx="1172567" cy="1128135"/>
            </a:xfrm>
            <a:custGeom>
              <a:avLst/>
              <a:gdLst/>
              <a:ahLst/>
              <a:cxnLst/>
              <a:rect l="l" t="t" r="r" b="b"/>
              <a:pathLst>
                <a:path w="36577" h="35191" extrusionOk="0">
                  <a:moveTo>
                    <a:pt x="18979" y="186"/>
                  </a:moveTo>
                  <a:cubicBezTo>
                    <a:pt x="28599" y="198"/>
                    <a:pt x="36386" y="7985"/>
                    <a:pt x="36398" y="17593"/>
                  </a:cubicBezTo>
                  <a:cubicBezTo>
                    <a:pt x="36398" y="24641"/>
                    <a:pt x="32159" y="30987"/>
                    <a:pt x="25646" y="33678"/>
                  </a:cubicBezTo>
                  <a:cubicBezTo>
                    <a:pt x="23491" y="34574"/>
                    <a:pt x="21228" y="35010"/>
                    <a:pt x="18983" y="35010"/>
                  </a:cubicBezTo>
                  <a:cubicBezTo>
                    <a:pt x="14455" y="35010"/>
                    <a:pt x="10003" y="33239"/>
                    <a:pt x="6668" y="29904"/>
                  </a:cubicBezTo>
                  <a:cubicBezTo>
                    <a:pt x="1691" y="24927"/>
                    <a:pt x="203" y="17438"/>
                    <a:pt x="2893" y="10937"/>
                  </a:cubicBezTo>
                  <a:cubicBezTo>
                    <a:pt x="5596" y="4425"/>
                    <a:pt x="11942" y="186"/>
                    <a:pt x="18979" y="186"/>
                  </a:cubicBezTo>
                  <a:close/>
                  <a:moveTo>
                    <a:pt x="18991" y="0"/>
                  </a:moveTo>
                  <a:cubicBezTo>
                    <a:pt x="14410" y="0"/>
                    <a:pt x="9906" y="1790"/>
                    <a:pt x="6537" y="5151"/>
                  </a:cubicBezTo>
                  <a:cubicBezTo>
                    <a:pt x="1512" y="10187"/>
                    <a:pt x="0" y="17760"/>
                    <a:pt x="2727" y="24332"/>
                  </a:cubicBezTo>
                  <a:cubicBezTo>
                    <a:pt x="5453" y="30904"/>
                    <a:pt x="11871" y="35190"/>
                    <a:pt x="18979" y="35190"/>
                  </a:cubicBezTo>
                  <a:cubicBezTo>
                    <a:pt x="28694" y="35178"/>
                    <a:pt x="36564" y="27308"/>
                    <a:pt x="36576" y="17593"/>
                  </a:cubicBezTo>
                  <a:cubicBezTo>
                    <a:pt x="36576" y="10485"/>
                    <a:pt x="32290" y="4067"/>
                    <a:pt x="25718" y="1341"/>
                  </a:cubicBezTo>
                  <a:cubicBezTo>
                    <a:pt x="23542" y="438"/>
                    <a:pt x="21257" y="0"/>
                    <a:pt x="1899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754605" y="2546136"/>
              <a:ext cx="1088224" cy="1047126"/>
            </a:xfrm>
            <a:custGeom>
              <a:avLst/>
              <a:gdLst/>
              <a:ahLst/>
              <a:cxnLst/>
              <a:rect l="l" t="t" r="r" b="b"/>
              <a:pathLst>
                <a:path w="33946" h="32664" extrusionOk="0">
                  <a:moveTo>
                    <a:pt x="17610" y="183"/>
                  </a:moveTo>
                  <a:cubicBezTo>
                    <a:pt x="26528" y="195"/>
                    <a:pt x="33755" y="7422"/>
                    <a:pt x="33767" y="16328"/>
                  </a:cubicBezTo>
                  <a:cubicBezTo>
                    <a:pt x="33755" y="22864"/>
                    <a:pt x="29826" y="28746"/>
                    <a:pt x="23789" y="31246"/>
                  </a:cubicBezTo>
                  <a:cubicBezTo>
                    <a:pt x="21794" y="32074"/>
                    <a:pt x="19697" y="32477"/>
                    <a:pt x="17617" y="32477"/>
                  </a:cubicBezTo>
                  <a:cubicBezTo>
                    <a:pt x="13415" y="32477"/>
                    <a:pt x="9281" y="30836"/>
                    <a:pt x="6192" y="27746"/>
                  </a:cubicBezTo>
                  <a:cubicBezTo>
                    <a:pt x="1584" y="23126"/>
                    <a:pt x="203" y="16185"/>
                    <a:pt x="2703" y="10149"/>
                  </a:cubicBezTo>
                  <a:cubicBezTo>
                    <a:pt x="5192" y="4124"/>
                    <a:pt x="11085" y="183"/>
                    <a:pt x="17610" y="183"/>
                  </a:cubicBezTo>
                  <a:close/>
                  <a:moveTo>
                    <a:pt x="17621" y="1"/>
                  </a:moveTo>
                  <a:cubicBezTo>
                    <a:pt x="13372" y="1"/>
                    <a:pt x="9195" y="1660"/>
                    <a:pt x="6073" y="4791"/>
                  </a:cubicBezTo>
                  <a:cubicBezTo>
                    <a:pt x="1405" y="9458"/>
                    <a:pt x="0" y="16483"/>
                    <a:pt x="2525" y="22579"/>
                  </a:cubicBezTo>
                  <a:cubicBezTo>
                    <a:pt x="5061" y="28687"/>
                    <a:pt x="11014" y="32663"/>
                    <a:pt x="17610" y="32663"/>
                  </a:cubicBezTo>
                  <a:cubicBezTo>
                    <a:pt x="26623" y="32651"/>
                    <a:pt x="33933" y="25341"/>
                    <a:pt x="33945" y="16328"/>
                  </a:cubicBezTo>
                  <a:cubicBezTo>
                    <a:pt x="33945" y="9732"/>
                    <a:pt x="29968" y="3779"/>
                    <a:pt x="23861" y="1243"/>
                  </a:cubicBezTo>
                  <a:cubicBezTo>
                    <a:pt x="21843" y="407"/>
                    <a:pt x="19723" y="1"/>
                    <a:pt x="176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798492" y="2586914"/>
              <a:ext cx="1003496" cy="965508"/>
            </a:xfrm>
            <a:custGeom>
              <a:avLst/>
              <a:gdLst/>
              <a:ahLst/>
              <a:cxnLst/>
              <a:rect l="l" t="t" r="r" b="b"/>
              <a:pathLst>
                <a:path w="31303" h="30118" extrusionOk="0">
                  <a:moveTo>
                    <a:pt x="16241" y="185"/>
                  </a:moveTo>
                  <a:cubicBezTo>
                    <a:pt x="24456" y="197"/>
                    <a:pt x="31112" y="6852"/>
                    <a:pt x="31124" y="15056"/>
                  </a:cubicBezTo>
                  <a:cubicBezTo>
                    <a:pt x="31124" y="21080"/>
                    <a:pt x="27504" y="26510"/>
                    <a:pt x="21944" y="28808"/>
                  </a:cubicBezTo>
                  <a:cubicBezTo>
                    <a:pt x="20105" y="29568"/>
                    <a:pt x="18173" y="29937"/>
                    <a:pt x="16257" y="29937"/>
                  </a:cubicBezTo>
                  <a:cubicBezTo>
                    <a:pt x="12382" y="29937"/>
                    <a:pt x="8572" y="28425"/>
                    <a:pt x="5728" y="25581"/>
                  </a:cubicBezTo>
                  <a:cubicBezTo>
                    <a:pt x="1477" y="21330"/>
                    <a:pt x="203" y="14925"/>
                    <a:pt x="2501" y="9365"/>
                  </a:cubicBezTo>
                  <a:cubicBezTo>
                    <a:pt x="4799" y="3804"/>
                    <a:pt x="10228" y="185"/>
                    <a:pt x="16241" y="185"/>
                  </a:cubicBezTo>
                  <a:close/>
                  <a:moveTo>
                    <a:pt x="16247" y="0"/>
                  </a:moveTo>
                  <a:cubicBezTo>
                    <a:pt x="12329" y="0"/>
                    <a:pt x="8478" y="1530"/>
                    <a:pt x="5597" y="4412"/>
                  </a:cubicBezTo>
                  <a:cubicBezTo>
                    <a:pt x="1287" y="8722"/>
                    <a:pt x="1" y="15199"/>
                    <a:pt x="2334" y="20818"/>
                  </a:cubicBezTo>
                  <a:cubicBezTo>
                    <a:pt x="4668" y="26450"/>
                    <a:pt x="10157" y="30117"/>
                    <a:pt x="16241" y="30117"/>
                  </a:cubicBezTo>
                  <a:cubicBezTo>
                    <a:pt x="24563" y="30117"/>
                    <a:pt x="31302" y="23378"/>
                    <a:pt x="31302" y="15056"/>
                  </a:cubicBezTo>
                  <a:cubicBezTo>
                    <a:pt x="31302" y="8972"/>
                    <a:pt x="27635" y="3471"/>
                    <a:pt x="22015" y="1149"/>
                  </a:cubicBezTo>
                  <a:cubicBezTo>
                    <a:pt x="20149" y="376"/>
                    <a:pt x="18190" y="0"/>
                    <a:pt x="162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842378" y="2627530"/>
              <a:ext cx="919153" cy="884434"/>
            </a:xfrm>
            <a:custGeom>
              <a:avLst/>
              <a:gdLst/>
              <a:ahLst/>
              <a:cxnLst/>
              <a:rect l="l" t="t" r="r" b="b"/>
              <a:pathLst>
                <a:path w="28672" h="27589" extrusionOk="0">
                  <a:moveTo>
                    <a:pt x="14872" y="180"/>
                  </a:moveTo>
                  <a:cubicBezTo>
                    <a:pt x="22397" y="192"/>
                    <a:pt x="28481" y="6276"/>
                    <a:pt x="28493" y="13789"/>
                  </a:cubicBezTo>
                  <a:cubicBezTo>
                    <a:pt x="28493" y="19301"/>
                    <a:pt x="25171" y="24266"/>
                    <a:pt x="20087" y="26374"/>
                  </a:cubicBezTo>
                  <a:cubicBezTo>
                    <a:pt x="18404" y="27071"/>
                    <a:pt x="16637" y="27410"/>
                    <a:pt x="14884" y="27410"/>
                  </a:cubicBezTo>
                  <a:cubicBezTo>
                    <a:pt x="11340" y="27410"/>
                    <a:pt x="7856" y="26026"/>
                    <a:pt x="5252" y="23421"/>
                  </a:cubicBezTo>
                  <a:cubicBezTo>
                    <a:pt x="1358" y="19528"/>
                    <a:pt x="191" y="13670"/>
                    <a:pt x="2299" y="8586"/>
                  </a:cubicBezTo>
                  <a:cubicBezTo>
                    <a:pt x="4406" y="3502"/>
                    <a:pt x="9371" y="180"/>
                    <a:pt x="14872" y="180"/>
                  </a:cubicBezTo>
                  <a:close/>
                  <a:moveTo>
                    <a:pt x="14884" y="1"/>
                  </a:moveTo>
                  <a:cubicBezTo>
                    <a:pt x="11294" y="1"/>
                    <a:pt x="7765" y="1401"/>
                    <a:pt x="5121" y="4038"/>
                  </a:cubicBezTo>
                  <a:cubicBezTo>
                    <a:pt x="1180" y="7991"/>
                    <a:pt x="1" y="13920"/>
                    <a:pt x="2132" y="19075"/>
                  </a:cubicBezTo>
                  <a:cubicBezTo>
                    <a:pt x="4263" y="24231"/>
                    <a:pt x="9300" y="27588"/>
                    <a:pt x="14872" y="27588"/>
                  </a:cubicBezTo>
                  <a:cubicBezTo>
                    <a:pt x="22492" y="27576"/>
                    <a:pt x="28659" y="21409"/>
                    <a:pt x="28671" y="13789"/>
                  </a:cubicBezTo>
                  <a:cubicBezTo>
                    <a:pt x="28671" y="8217"/>
                    <a:pt x="25314" y="3180"/>
                    <a:pt x="20158" y="1049"/>
                  </a:cubicBezTo>
                  <a:cubicBezTo>
                    <a:pt x="18452" y="344"/>
                    <a:pt x="16660" y="1"/>
                    <a:pt x="1488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886297" y="2668179"/>
              <a:ext cx="834777" cy="802944"/>
            </a:xfrm>
            <a:custGeom>
              <a:avLst/>
              <a:gdLst/>
              <a:ahLst/>
              <a:cxnLst/>
              <a:rect l="l" t="t" r="r" b="b"/>
              <a:pathLst>
                <a:path w="26040" h="25047" extrusionOk="0">
                  <a:moveTo>
                    <a:pt x="13502" y="186"/>
                  </a:moveTo>
                  <a:cubicBezTo>
                    <a:pt x="20324" y="186"/>
                    <a:pt x="25849" y="5710"/>
                    <a:pt x="25849" y="12521"/>
                  </a:cubicBezTo>
                  <a:cubicBezTo>
                    <a:pt x="25849" y="17521"/>
                    <a:pt x="22848" y="22022"/>
                    <a:pt x="18229" y="23927"/>
                  </a:cubicBezTo>
                  <a:cubicBezTo>
                    <a:pt x="16702" y="24562"/>
                    <a:pt x="15099" y="24870"/>
                    <a:pt x="13509" y="24870"/>
                  </a:cubicBezTo>
                  <a:cubicBezTo>
                    <a:pt x="10299" y="24870"/>
                    <a:pt x="7143" y="23613"/>
                    <a:pt x="4786" y="21248"/>
                  </a:cubicBezTo>
                  <a:cubicBezTo>
                    <a:pt x="1250" y="17724"/>
                    <a:pt x="191" y="12414"/>
                    <a:pt x="2107" y="7806"/>
                  </a:cubicBezTo>
                  <a:cubicBezTo>
                    <a:pt x="4012" y="3186"/>
                    <a:pt x="8513" y="186"/>
                    <a:pt x="13502" y="186"/>
                  </a:cubicBezTo>
                  <a:close/>
                  <a:moveTo>
                    <a:pt x="13520" y="1"/>
                  </a:moveTo>
                  <a:cubicBezTo>
                    <a:pt x="10260" y="1"/>
                    <a:pt x="7055" y="1271"/>
                    <a:pt x="4655" y="3663"/>
                  </a:cubicBezTo>
                  <a:cubicBezTo>
                    <a:pt x="1072" y="7246"/>
                    <a:pt x="0" y="12640"/>
                    <a:pt x="1929" y="17319"/>
                  </a:cubicBezTo>
                  <a:cubicBezTo>
                    <a:pt x="3870" y="21998"/>
                    <a:pt x="8442" y="25046"/>
                    <a:pt x="13502" y="25046"/>
                  </a:cubicBezTo>
                  <a:cubicBezTo>
                    <a:pt x="20419" y="25046"/>
                    <a:pt x="26027" y="19438"/>
                    <a:pt x="26039" y="12521"/>
                  </a:cubicBezTo>
                  <a:cubicBezTo>
                    <a:pt x="26039" y="7461"/>
                    <a:pt x="22979" y="2889"/>
                    <a:pt x="18300" y="948"/>
                  </a:cubicBezTo>
                  <a:cubicBezTo>
                    <a:pt x="16753" y="310"/>
                    <a:pt x="15130" y="1"/>
                    <a:pt x="1352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930184" y="2708700"/>
              <a:ext cx="750049" cy="721967"/>
            </a:xfrm>
            <a:custGeom>
              <a:avLst/>
              <a:gdLst/>
              <a:ahLst/>
              <a:cxnLst/>
              <a:rect l="l" t="t" r="r" b="b"/>
              <a:pathLst>
                <a:path w="23397" h="22521" extrusionOk="0">
                  <a:moveTo>
                    <a:pt x="12133" y="184"/>
                  </a:moveTo>
                  <a:cubicBezTo>
                    <a:pt x="18253" y="196"/>
                    <a:pt x="23206" y="5149"/>
                    <a:pt x="23217" y="11257"/>
                  </a:cubicBezTo>
                  <a:cubicBezTo>
                    <a:pt x="23217" y="15746"/>
                    <a:pt x="20515" y="19782"/>
                    <a:pt x="16371" y="21496"/>
                  </a:cubicBezTo>
                  <a:cubicBezTo>
                    <a:pt x="15005" y="22063"/>
                    <a:pt x="13570" y="22339"/>
                    <a:pt x="12146" y="22339"/>
                  </a:cubicBezTo>
                  <a:cubicBezTo>
                    <a:pt x="9264" y="22339"/>
                    <a:pt x="6430" y="21211"/>
                    <a:pt x="4310" y="19091"/>
                  </a:cubicBezTo>
                  <a:cubicBezTo>
                    <a:pt x="1143" y="15924"/>
                    <a:pt x="191" y="11162"/>
                    <a:pt x="1905" y="7018"/>
                  </a:cubicBezTo>
                  <a:cubicBezTo>
                    <a:pt x="3620" y="2887"/>
                    <a:pt x="7656" y="184"/>
                    <a:pt x="12133" y="184"/>
                  </a:cubicBezTo>
                  <a:close/>
                  <a:moveTo>
                    <a:pt x="12134" y="1"/>
                  </a:moveTo>
                  <a:cubicBezTo>
                    <a:pt x="9206" y="1"/>
                    <a:pt x="6328" y="1147"/>
                    <a:pt x="4179" y="3304"/>
                  </a:cubicBezTo>
                  <a:cubicBezTo>
                    <a:pt x="953" y="6518"/>
                    <a:pt x="0" y="11364"/>
                    <a:pt x="1739" y="15567"/>
                  </a:cubicBezTo>
                  <a:cubicBezTo>
                    <a:pt x="3477" y="19782"/>
                    <a:pt x="7585" y="22520"/>
                    <a:pt x="12133" y="22520"/>
                  </a:cubicBezTo>
                  <a:cubicBezTo>
                    <a:pt x="18348" y="22508"/>
                    <a:pt x="23384" y="17472"/>
                    <a:pt x="23396" y="11257"/>
                  </a:cubicBezTo>
                  <a:cubicBezTo>
                    <a:pt x="23396" y="6709"/>
                    <a:pt x="20658" y="2601"/>
                    <a:pt x="16443" y="863"/>
                  </a:cubicBezTo>
                  <a:cubicBezTo>
                    <a:pt x="15049" y="282"/>
                    <a:pt x="13585" y="1"/>
                    <a:pt x="1213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973686" y="2749349"/>
              <a:ext cx="666059" cy="640861"/>
            </a:xfrm>
            <a:custGeom>
              <a:avLst/>
              <a:gdLst/>
              <a:ahLst/>
              <a:cxnLst/>
              <a:rect l="l" t="t" r="r" b="b"/>
              <a:pathLst>
                <a:path w="20777" h="19991" extrusionOk="0">
                  <a:moveTo>
                    <a:pt x="10776" y="190"/>
                  </a:moveTo>
                  <a:cubicBezTo>
                    <a:pt x="16193" y="190"/>
                    <a:pt x="20587" y="4583"/>
                    <a:pt x="20587" y="9989"/>
                  </a:cubicBezTo>
                  <a:cubicBezTo>
                    <a:pt x="20587" y="13966"/>
                    <a:pt x="18205" y="17537"/>
                    <a:pt x="14538" y="19050"/>
                  </a:cubicBezTo>
                  <a:cubicBezTo>
                    <a:pt x="13323" y="19554"/>
                    <a:pt x="12049" y="19799"/>
                    <a:pt x="10785" y="19799"/>
                  </a:cubicBezTo>
                  <a:cubicBezTo>
                    <a:pt x="8233" y="19799"/>
                    <a:pt x="5725" y="18801"/>
                    <a:pt x="3846" y="16930"/>
                  </a:cubicBezTo>
                  <a:cubicBezTo>
                    <a:pt x="1036" y="14120"/>
                    <a:pt x="203" y="9906"/>
                    <a:pt x="1715" y="6238"/>
                  </a:cubicBezTo>
                  <a:cubicBezTo>
                    <a:pt x="3239" y="2571"/>
                    <a:pt x="6811" y="190"/>
                    <a:pt x="10776" y="190"/>
                  </a:cubicBezTo>
                  <a:close/>
                  <a:moveTo>
                    <a:pt x="10786" y="0"/>
                  </a:moveTo>
                  <a:cubicBezTo>
                    <a:pt x="8183" y="0"/>
                    <a:pt x="5627" y="1017"/>
                    <a:pt x="3715" y="2928"/>
                  </a:cubicBezTo>
                  <a:cubicBezTo>
                    <a:pt x="858" y="5786"/>
                    <a:pt x="1" y="10084"/>
                    <a:pt x="1548" y="13823"/>
                  </a:cubicBezTo>
                  <a:cubicBezTo>
                    <a:pt x="3096" y="17549"/>
                    <a:pt x="6740" y="19990"/>
                    <a:pt x="10776" y="19990"/>
                  </a:cubicBezTo>
                  <a:cubicBezTo>
                    <a:pt x="16300" y="19978"/>
                    <a:pt x="20765" y="15513"/>
                    <a:pt x="20777" y="9989"/>
                  </a:cubicBezTo>
                  <a:cubicBezTo>
                    <a:pt x="20777" y="5953"/>
                    <a:pt x="18336" y="2309"/>
                    <a:pt x="14610" y="762"/>
                  </a:cubicBezTo>
                  <a:cubicBezTo>
                    <a:pt x="13372" y="249"/>
                    <a:pt x="12073" y="0"/>
                    <a:pt x="1078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017572" y="2789998"/>
              <a:ext cx="581363" cy="559371"/>
            </a:xfrm>
            <a:custGeom>
              <a:avLst/>
              <a:gdLst/>
              <a:ahLst/>
              <a:cxnLst/>
              <a:rect l="l" t="t" r="r" b="b"/>
              <a:pathLst>
                <a:path w="18135" h="17449" extrusionOk="0">
                  <a:moveTo>
                    <a:pt x="9407" y="184"/>
                  </a:moveTo>
                  <a:cubicBezTo>
                    <a:pt x="14122" y="196"/>
                    <a:pt x="17944" y="4006"/>
                    <a:pt x="17955" y="8721"/>
                  </a:cubicBezTo>
                  <a:cubicBezTo>
                    <a:pt x="17955" y="12186"/>
                    <a:pt x="15872" y="15293"/>
                    <a:pt x="12681" y="16615"/>
                  </a:cubicBezTo>
                  <a:cubicBezTo>
                    <a:pt x="11624" y="17053"/>
                    <a:pt x="10513" y="17266"/>
                    <a:pt x="9412" y="17266"/>
                  </a:cubicBezTo>
                  <a:cubicBezTo>
                    <a:pt x="7188" y="17266"/>
                    <a:pt x="5002" y="16397"/>
                    <a:pt x="3370" y="14757"/>
                  </a:cubicBezTo>
                  <a:cubicBezTo>
                    <a:pt x="930" y="12317"/>
                    <a:pt x="203" y="8649"/>
                    <a:pt x="1525" y="5459"/>
                  </a:cubicBezTo>
                  <a:cubicBezTo>
                    <a:pt x="2846" y="2268"/>
                    <a:pt x="5954" y="184"/>
                    <a:pt x="9407" y="184"/>
                  </a:cubicBezTo>
                  <a:close/>
                  <a:moveTo>
                    <a:pt x="9422" y="0"/>
                  </a:moveTo>
                  <a:cubicBezTo>
                    <a:pt x="7149" y="0"/>
                    <a:pt x="4914" y="887"/>
                    <a:pt x="3239" y="2553"/>
                  </a:cubicBezTo>
                  <a:cubicBezTo>
                    <a:pt x="751" y="5054"/>
                    <a:pt x="1" y="8804"/>
                    <a:pt x="1358" y="12067"/>
                  </a:cubicBezTo>
                  <a:cubicBezTo>
                    <a:pt x="2704" y="15329"/>
                    <a:pt x="5883" y="17448"/>
                    <a:pt x="9407" y="17448"/>
                  </a:cubicBezTo>
                  <a:cubicBezTo>
                    <a:pt x="14229" y="17448"/>
                    <a:pt x="18134" y="13543"/>
                    <a:pt x="18134" y="8721"/>
                  </a:cubicBezTo>
                  <a:cubicBezTo>
                    <a:pt x="18134" y="5197"/>
                    <a:pt x="16015" y="2018"/>
                    <a:pt x="12752" y="660"/>
                  </a:cubicBezTo>
                  <a:cubicBezTo>
                    <a:pt x="11675" y="216"/>
                    <a:pt x="10544" y="0"/>
                    <a:pt x="942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061491" y="2830679"/>
              <a:ext cx="496955" cy="478234"/>
            </a:xfrm>
            <a:custGeom>
              <a:avLst/>
              <a:gdLst/>
              <a:ahLst/>
              <a:cxnLst/>
              <a:rect l="l" t="t" r="r" b="b"/>
              <a:pathLst>
                <a:path w="15502" h="14918" extrusionOk="0">
                  <a:moveTo>
                    <a:pt x="8037" y="189"/>
                  </a:moveTo>
                  <a:cubicBezTo>
                    <a:pt x="12061" y="189"/>
                    <a:pt x="15311" y="3439"/>
                    <a:pt x="15311" y="7452"/>
                  </a:cubicBezTo>
                  <a:cubicBezTo>
                    <a:pt x="15311" y="10393"/>
                    <a:pt x="13537" y="13048"/>
                    <a:pt x="10823" y="14179"/>
                  </a:cubicBezTo>
                  <a:cubicBezTo>
                    <a:pt x="9926" y="14549"/>
                    <a:pt x="8983" y="14729"/>
                    <a:pt x="8047" y="14729"/>
                  </a:cubicBezTo>
                  <a:cubicBezTo>
                    <a:pt x="6153" y="14729"/>
                    <a:pt x="4288" y="13990"/>
                    <a:pt x="2893" y="12595"/>
                  </a:cubicBezTo>
                  <a:cubicBezTo>
                    <a:pt x="822" y="10524"/>
                    <a:pt x="202" y="7392"/>
                    <a:pt x="1322" y="4678"/>
                  </a:cubicBezTo>
                  <a:cubicBezTo>
                    <a:pt x="2453" y="1951"/>
                    <a:pt x="5096" y="189"/>
                    <a:pt x="8037" y="189"/>
                  </a:cubicBezTo>
                  <a:close/>
                  <a:moveTo>
                    <a:pt x="8038" y="0"/>
                  </a:moveTo>
                  <a:cubicBezTo>
                    <a:pt x="6101" y="0"/>
                    <a:pt x="4198" y="757"/>
                    <a:pt x="2774" y="2189"/>
                  </a:cubicBezTo>
                  <a:cubicBezTo>
                    <a:pt x="631" y="4321"/>
                    <a:pt x="0" y="7523"/>
                    <a:pt x="1155" y="10309"/>
                  </a:cubicBezTo>
                  <a:cubicBezTo>
                    <a:pt x="2310" y="13095"/>
                    <a:pt x="5024" y="14917"/>
                    <a:pt x="8037" y="14917"/>
                  </a:cubicBezTo>
                  <a:cubicBezTo>
                    <a:pt x="12156" y="14905"/>
                    <a:pt x="15490" y="11571"/>
                    <a:pt x="15502" y="7452"/>
                  </a:cubicBezTo>
                  <a:cubicBezTo>
                    <a:pt x="15502" y="4440"/>
                    <a:pt x="13680" y="1725"/>
                    <a:pt x="10894" y="570"/>
                  </a:cubicBezTo>
                  <a:cubicBezTo>
                    <a:pt x="9970" y="187"/>
                    <a:pt x="9000" y="0"/>
                    <a:pt x="803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105378" y="2871328"/>
              <a:ext cx="412227" cy="396744"/>
            </a:xfrm>
            <a:custGeom>
              <a:avLst/>
              <a:gdLst/>
              <a:ahLst/>
              <a:cxnLst/>
              <a:rect l="l" t="t" r="r" b="b"/>
              <a:pathLst>
                <a:path w="12859" h="12376" extrusionOk="0">
                  <a:moveTo>
                    <a:pt x="6668" y="183"/>
                  </a:moveTo>
                  <a:cubicBezTo>
                    <a:pt x="9990" y="183"/>
                    <a:pt x="12680" y="2874"/>
                    <a:pt x="12680" y="6184"/>
                  </a:cubicBezTo>
                  <a:cubicBezTo>
                    <a:pt x="12680" y="8613"/>
                    <a:pt x="11216" y="10803"/>
                    <a:pt x="8966" y="11732"/>
                  </a:cubicBezTo>
                  <a:cubicBezTo>
                    <a:pt x="8224" y="12040"/>
                    <a:pt x="7444" y="12189"/>
                    <a:pt x="6671" y="12189"/>
                  </a:cubicBezTo>
                  <a:cubicBezTo>
                    <a:pt x="5110" y="12189"/>
                    <a:pt x="3575" y="11581"/>
                    <a:pt x="2429" y="10434"/>
                  </a:cubicBezTo>
                  <a:cubicBezTo>
                    <a:pt x="715" y="8720"/>
                    <a:pt x="191" y="6136"/>
                    <a:pt x="1119" y="3886"/>
                  </a:cubicBezTo>
                  <a:cubicBezTo>
                    <a:pt x="2060" y="1648"/>
                    <a:pt x="4239" y="183"/>
                    <a:pt x="6668" y="183"/>
                  </a:cubicBezTo>
                  <a:close/>
                  <a:moveTo>
                    <a:pt x="6675" y="0"/>
                  </a:moveTo>
                  <a:cubicBezTo>
                    <a:pt x="5066" y="0"/>
                    <a:pt x="3485" y="627"/>
                    <a:pt x="2298" y="1814"/>
                  </a:cubicBezTo>
                  <a:cubicBezTo>
                    <a:pt x="524" y="3576"/>
                    <a:pt x="0" y="6243"/>
                    <a:pt x="953" y="8553"/>
                  </a:cubicBezTo>
                  <a:cubicBezTo>
                    <a:pt x="1917" y="10863"/>
                    <a:pt x="4167" y="12375"/>
                    <a:pt x="6668" y="12375"/>
                  </a:cubicBezTo>
                  <a:cubicBezTo>
                    <a:pt x="10085" y="12375"/>
                    <a:pt x="12859" y="9601"/>
                    <a:pt x="12859" y="6184"/>
                  </a:cubicBezTo>
                  <a:cubicBezTo>
                    <a:pt x="12859" y="3684"/>
                    <a:pt x="11359" y="1433"/>
                    <a:pt x="9037" y="469"/>
                  </a:cubicBezTo>
                  <a:cubicBezTo>
                    <a:pt x="8273" y="154"/>
                    <a:pt x="7470" y="0"/>
                    <a:pt x="667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149265" y="2912073"/>
              <a:ext cx="327884" cy="315542"/>
            </a:xfrm>
            <a:custGeom>
              <a:avLst/>
              <a:gdLst/>
              <a:ahLst/>
              <a:cxnLst/>
              <a:rect l="l" t="t" r="r" b="b"/>
              <a:pathLst>
                <a:path w="10228" h="9843" extrusionOk="0">
                  <a:moveTo>
                    <a:pt x="5299" y="174"/>
                  </a:moveTo>
                  <a:cubicBezTo>
                    <a:pt x="7918" y="186"/>
                    <a:pt x="10037" y="2305"/>
                    <a:pt x="10037" y="4913"/>
                  </a:cubicBezTo>
                  <a:cubicBezTo>
                    <a:pt x="10037" y="6830"/>
                    <a:pt x="8883" y="8556"/>
                    <a:pt x="7120" y="9294"/>
                  </a:cubicBezTo>
                  <a:cubicBezTo>
                    <a:pt x="6531" y="9540"/>
                    <a:pt x="5913" y="9659"/>
                    <a:pt x="5301" y="9659"/>
                  </a:cubicBezTo>
                  <a:cubicBezTo>
                    <a:pt x="4069" y="9659"/>
                    <a:pt x="2860" y="9177"/>
                    <a:pt x="1953" y="8270"/>
                  </a:cubicBezTo>
                  <a:cubicBezTo>
                    <a:pt x="596" y="6913"/>
                    <a:pt x="191" y="4877"/>
                    <a:pt x="929" y="3103"/>
                  </a:cubicBezTo>
                  <a:cubicBezTo>
                    <a:pt x="1655" y="1329"/>
                    <a:pt x="3394" y="174"/>
                    <a:pt x="5299" y="174"/>
                  </a:cubicBezTo>
                  <a:close/>
                  <a:moveTo>
                    <a:pt x="5299" y="0"/>
                  </a:moveTo>
                  <a:cubicBezTo>
                    <a:pt x="4017" y="0"/>
                    <a:pt x="2760" y="498"/>
                    <a:pt x="1822" y="1436"/>
                  </a:cubicBezTo>
                  <a:cubicBezTo>
                    <a:pt x="417" y="2841"/>
                    <a:pt x="0" y="4960"/>
                    <a:pt x="762" y="6806"/>
                  </a:cubicBezTo>
                  <a:cubicBezTo>
                    <a:pt x="1524" y="8640"/>
                    <a:pt x="3310" y="9842"/>
                    <a:pt x="5299" y="9842"/>
                  </a:cubicBezTo>
                  <a:cubicBezTo>
                    <a:pt x="8025" y="9830"/>
                    <a:pt x="10216" y="7639"/>
                    <a:pt x="10228" y="4913"/>
                  </a:cubicBezTo>
                  <a:cubicBezTo>
                    <a:pt x="10228" y="2925"/>
                    <a:pt x="9025" y="1139"/>
                    <a:pt x="7192" y="377"/>
                  </a:cubicBezTo>
                  <a:cubicBezTo>
                    <a:pt x="6579" y="123"/>
                    <a:pt x="5936" y="0"/>
                    <a:pt x="52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162633" y="2952273"/>
              <a:ext cx="273675" cy="234501"/>
            </a:xfrm>
            <a:custGeom>
              <a:avLst/>
              <a:gdLst/>
              <a:ahLst/>
              <a:cxnLst/>
              <a:rect l="l" t="t" r="r" b="b"/>
              <a:pathLst>
                <a:path w="8537" h="7315" extrusionOk="0">
                  <a:moveTo>
                    <a:pt x="4882" y="194"/>
                  </a:moveTo>
                  <a:cubicBezTo>
                    <a:pt x="6799" y="194"/>
                    <a:pt x="8358" y="1754"/>
                    <a:pt x="8358" y="3659"/>
                  </a:cubicBezTo>
                  <a:cubicBezTo>
                    <a:pt x="8358" y="5752"/>
                    <a:pt x="6648" y="7138"/>
                    <a:pt x="4864" y="7138"/>
                  </a:cubicBezTo>
                  <a:cubicBezTo>
                    <a:pt x="4010" y="7138"/>
                    <a:pt x="3138" y="6821"/>
                    <a:pt x="2429" y="6112"/>
                  </a:cubicBezTo>
                  <a:cubicBezTo>
                    <a:pt x="250" y="3933"/>
                    <a:pt x="1798" y="194"/>
                    <a:pt x="4882" y="194"/>
                  </a:cubicBezTo>
                  <a:close/>
                  <a:moveTo>
                    <a:pt x="4857" y="0"/>
                  </a:moveTo>
                  <a:cubicBezTo>
                    <a:pt x="3960" y="0"/>
                    <a:pt x="3044" y="333"/>
                    <a:pt x="2298" y="1075"/>
                  </a:cubicBezTo>
                  <a:cubicBezTo>
                    <a:pt x="0" y="3385"/>
                    <a:pt x="1631" y="7314"/>
                    <a:pt x="4882" y="7314"/>
                  </a:cubicBezTo>
                  <a:cubicBezTo>
                    <a:pt x="6906" y="7314"/>
                    <a:pt x="8537" y="5683"/>
                    <a:pt x="8537" y="3659"/>
                  </a:cubicBezTo>
                  <a:cubicBezTo>
                    <a:pt x="8537" y="1459"/>
                    <a:pt x="6737" y="0"/>
                    <a:pt x="485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0"/>
          <p:cNvGrpSpPr/>
          <p:nvPr/>
        </p:nvGrpSpPr>
        <p:grpSpPr>
          <a:xfrm>
            <a:off x="-9" y="1693952"/>
            <a:ext cx="3445869" cy="3446269"/>
            <a:chOff x="-9" y="1693952"/>
            <a:chExt cx="3445869" cy="3446269"/>
          </a:xfrm>
        </p:grpSpPr>
        <p:sp>
          <p:nvSpPr>
            <p:cNvPr id="406" name="Google Shape;406;p10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rgbClr val="FFDE00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10"/>
          <p:cNvSpPr/>
          <p:nvPr/>
        </p:nvSpPr>
        <p:spPr>
          <a:xfrm>
            <a:off x="179770" y="684625"/>
            <a:ext cx="129441" cy="129668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0"/>
          <p:cNvSpPr/>
          <p:nvPr/>
        </p:nvSpPr>
        <p:spPr>
          <a:xfrm>
            <a:off x="2591248" y="4839653"/>
            <a:ext cx="192180" cy="19215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179000" y="1281282"/>
            <a:ext cx="131003" cy="13098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179000" y="1526197"/>
            <a:ext cx="131003" cy="1312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0"/>
          <p:cNvSpPr txBox="1">
            <a:spLocks noGrp="1"/>
          </p:cNvSpPr>
          <p:nvPr>
            <p:ph type="subTitle" idx="1"/>
          </p:nvPr>
        </p:nvSpPr>
        <p:spPr>
          <a:xfrm>
            <a:off x="6603525" y="40460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0"/>
          <p:cNvSpPr txBox="1">
            <a:spLocks noGrp="1"/>
          </p:cNvSpPr>
          <p:nvPr>
            <p:ph type="subTitle" idx="2"/>
          </p:nvPr>
        </p:nvSpPr>
        <p:spPr>
          <a:xfrm>
            <a:off x="6603525" y="37097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ubTitle" idx="3"/>
          </p:nvPr>
        </p:nvSpPr>
        <p:spPr>
          <a:xfrm>
            <a:off x="4661575" y="4046026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0"/>
          <p:cNvSpPr txBox="1">
            <a:spLocks noGrp="1"/>
          </p:cNvSpPr>
          <p:nvPr>
            <p:ph type="subTitle" idx="4"/>
          </p:nvPr>
        </p:nvSpPr>
        <p:spPr>
          <a:xfrm>
            <a:off x="4661575" y="37097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8" name="Google Shape;418;p10"/>
          <p:cNvSpPr txBox="1">
            <a:spLocks noGrp="1"/>
          </p:cNvSpPr>
          <p:nvPr>
            <p:ph type="subTitle" idx="5"/>
          </p:nvPr>
        </p:nvSpPr>
        <p:spPr>
          <a:xfrm>
            <a:off x="6603525" y="2444099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0"/>
          <p:cNvSpPr txBox="1">
            <a:spLocks noGrp="1"/>
          </p:cNvSpPr>
          <p:nvPr>
            <p:ph type="subTitle" idx="6"/>
          </p:nvPr>
        </p:nvSpPr>
        <p:spPr>
          <a:xfrm>
            <a:off x="6603525" y="2107800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0" name="Google Shape;420;p10"/>
          <p:cNvSpPr txBox="1">
            <a:spLocks noGrp="1"/>
          </p:cNvSpPr>
          <p:nvPr>
            <p:ph type="subTitle" idx="7"/>
          </p:nvPr>
        </p:nvSpPr>
        <p:spPr>
          <a:xfrm>
            <a:off x="4661575" y="2444099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0"/>
          <p:cNvSpPr txBox="1">
            <a:spLocks noGrp="1"/>
          </p:cNvSpPr>
          <p:nvPr>
            <p:ph type="subTitle" idx="8"/>
          </p:nvPr>
        </p:nvSpPr>
        <p:spPr>
          <a:xfrm>
            <a:off x="4661575" y="2107800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6" name="Google Shape;426;p1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8" name="Google Shape;428;p1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437" name="Google Shape;437;p1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1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1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2"/>
          <p:cNvGrpSpPr/>
          <p:nvPr/>
        </p:nvGrpSpPr>
        <p:grpSpPr>
          <a:xfrm>
            <a:off x="4021937" y="2486645"/>
            <a:ext cx="1842655" cy="1842623"/>
            <a:chOff x="7132212" y="1057145"/>
            <a:chExt cx="1842655" cy="1842623"/>
          </a:xfrm>
        </p:grpSpPr>
        <p:sp>
          <p:nvSpPr>
            <p:cNvPr id="767" name="Google Shape;767;p22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2"/>
          <p:cNvSpPr/>
          <p:nvPr/>
        </p:nvSpPr>
        <p:spPr>
          <a:xfrm>
            <a:off x="7728381" y="-2608"/>
            <a:ext cx="1415351" cy="514593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2"/>
          <p:cNvSpPr/>
          <p:nvPr/>
        </p:nvSpPr>
        <p:spPr>
          <a:xfrm>
            <a:off x="7650232" y="2656622"/>
            <a:ext cx="507758" cy="48854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2"/>
          <p:cNvSpPr/>
          <p:nvPr/>
        </p:nvSpPr>
        <p:spPr>
          <a:xfrm>
            <a:off x="7718072" y="2719595"/>
            <a:ext cx="377041" cy="362698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2"/>
          <p:cNvSpPr/>
          <p:nvPr/>
        </p:nvSpPr>
        <p:spPr>
          <a:xfrm>
            <a:off x="7755434" y="2782153"/>
            <a:ext cx="276770" cy="237231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2"/>
          <p:cNvSpPr/>
          <p:nvPr/>
        </p:nvSpPr>
        <p:spPr>
          <a:xfrm>
            <a:off x="7839665" y="2845126"/>
            <a:ext cx="129629" cy="111380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2"/>
          <p:cNvSpPr/>
          <p:nvPr/>
        </p:nvSpPr>
        <p:spPr>
          <a:xfrm>
            <a:off x="5120100" y="1020650"/>
            <a:ext cx="3308595" cy="3308635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"/>
          <p:cNvSpPr/>
          <p:nvPr/>
        </p:nvSpPr>
        <p:spPr>
          <a:xfrm>
            <a:off x="5358084" y="1258634"/>
            <a:ext cx="2832657" cy="2832657"/>
          </a:xfrm>
          <a:custGeom>
            <a:avLst/>
            <a:gdLst/>
            <a:ahLst/>
            <a:cxnLst/>
            <a:rect l="l" t="t" r="r" b="b"/>
            <a:pathLst>
              <a:path w="71141" h="71141" extrusionOk="0">
                <a:moveTo>
                  <a:pt x="0" y="1"/>
                </a:moveTo>
                <a:lnTo>
                  <a:pt x="0" y="71140"/>
                </a:lnTo>
                <a:lnTo>
                  <a:pt x="71140" y="71140"/>
                </a:lnTo>
                <a:lnTo>
                  <a:pt x="71140" y="1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2"/>
          <p:cNvGrpSpPr/>
          <p:nvPr/>
        </p:nvGrpSpPr>
        <p:grpSpPr>
          <a:xfrm>
            <a:off x="5939971" y="889081"/>
            <a:ext cx="820705" cy="53017"/>
            <a:chOff x="7586971" y="1240406"/>
            <a:chExt cx="820705" cy="53017"/>
          </a:xfrm>
        </p:grpSpPr>
        <p:sp>
          <p:nvSpPr>
            <p:cNvPr id="790" name="Google Shape;790;p22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2"/>
          <p:cNvGrpSpPr/>
          <p:nvPr/>
        </p:nvGrpSpPr>
        <p:grpSpPr>
          <a:xfrm>
            <a:off x="7228947" y="4476874"/>
            <a:ext cx="377022" cy="131703"/>
            <a:chOff x="8271932" y="4202530"/>
            <a:chExt cx="652626" cy="227979"/>
          </a:xfrm>
        </p:grpSpPr>
        <p:sp>
          <p:nvSpPr>
            <p:cNvPr id="796" name="Google Shape;796;p22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22"/>
          <p:cNvSpPr/>
          <p:nvPr/>
        </p:nvSpPr>
        <p:spPr>
          <a:xfrm>
            <a:off x="4828313" y="156665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 txBox="1">
            <a:spLocks noGrp="1"/>
          </p:cNvSpPr>
          <p:nvPr>
            <p:ph type="body" idx="1"/>
          </p:nvPr>
        </p:nvSpPr>
        <p:spPr>
          <a:xfrm>
            <a:off x="947425" y="2364000"/>
            <a:ext cx="2808000" cy="17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00" name="Google Shape;800;p22"/>
          <p:cNvSpPr txBox="1">
            <a:spLocks noGrp="1"/>
          </p:cNvSpPr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5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5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5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966" name="Google Shape;966;p2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25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5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970" name="Google Shape;970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977" name="Google Shape;977;p2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5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995" name="Google Shape;995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25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5"/>
          <p:cNvSpPr/>
          <p:nvPr/>
        </p:nvSpPr>
        <p:spPr>
          <a:xfrm rot="10800000" flipH="1">
            <a:off x="7924005" y="4913190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5"/>
          <p:cNvSpPr/>
          <p:nvPr/>
        </p:nvSpPr>
        <p:spPr>
          <a:xfrm rot="10800000" flipH="1">
            <a:off x="8389431" y="4716878"/>
            <a:ext cx="123130" cy="12316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25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1008" name="Google Shape;1008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25"/>
          <p:cNvSpPr/>
          <p:nvPr/>
        </p:nvSpPr>
        <p:spPr>
          <a:xfrm rot="10800000">
            <a:off x="2703996" y="63553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5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25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895901" y="73780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95900" y="2834125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566" y="-303"/>
            <a:ext cx="2294246" cy="5142314"/>
          </a:xfrm>
          <a:custGeom>
            <a:avLst/>
            <a:gdLst/>
            <a:ahLst/>
            <a:cxnLst/>
            <a:rect l="l" t="t" r="r" b="b"/>
            <a:pathLst>
              <a:path w="71712" h="160735" extrusionOk="0">
                <a:moveTo>
                  <a:pt x="0" y="1"/>
                </a:moveTo>
                <a:lnTo>
                  <a:pt x="0" y="160734"/>
                </a:lnTo>
                <a:lnTo>
                  <a:pt x="67151" y="160734"/>
                </a:lnTo>
                <a:cubicBezTo>
                  <a:pt x="46661" y="140946"/>
                  <a:pt x="33921" y="113181"/>
                  <a:pt x="33921" y="82451"/>
                </a:cubicBezTo>
                <a:cubicBezTo>
                  <a:pt x="33921" y="49495"/>
                  <a:pt x="48566" y="19955"/>
                  <a:pt x="71712" y="1"/>
                </a:cubicBez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843206" y="-303"/>
            <a:ext cx="2301125" cy="5142314"/>
          </a:xfrm>
          <a:custGeom>
            <a:avLst/>
            <a:gdLst/>
            <a:ahLst/>
            <a:cxnLst/>
            <a:rect l="l" t="t" r="r" b="b"/>
            <a:pathLst>
              <a:path w="71927" h="160735" extrusionOk="0">
                <a:moveTo>
                  <a:pt x="1" y="1"/>
                </a:moveTo>
                <a:cubicBezTo>
                  <a:pt x="23146" y="19955"/>
                  <a:pt x="37791" y="49495"/>
                  <a:pt x="37791" y="82451"/>
                </a:cubicBezTo>
                <a:cubicBezTo>
                  <a:pt x="37791" y="113181"/>
                  <a:pt x="25051" y="140946"/>
                  <a:pt x="4561" y="160734"/>
                </a:cubicBezTo>
                <a:lnTo>
                  <a:pt x="71926" y="160734"/>
                </a:lnTo>
                <a:lnTo>
                  <a:pt x="71926" y="1"/>
                </a:ln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024825" y="667828"/>
            <a:ext cx="1278004" cy="1277972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41507" y="3126196"/>
            <a:ext cx="992311" cy="991927"/>
          </a:xfrm>
          <a:custGeom>
            <a:avLst/>
            <a:gdLst/>
            <a:ahLst/>
            <a:cxnLst/>
            <a:rect l="l" t="t" r="r" b="b"/>
            <a:pathLst>
              <a:path w="31017" h="31005" extrusionOk="0">
                <a:moveTo>
                  <a:pt x="15503" y="1"/>
                </a:moveTo>
                <a:cubicBezTo>
                  <a:pt x="6942" y="1"/>
                  <a:pt x="1" y="6942"/>
                  <a:pt x="1" y="15503"/>
                </a:cubicBezTo>
                <a:cubicBezTo>
                  <a:pt x="1" y="24063"/>
                  <a:pt x="6942" y="31004"/>
                  <a:pt x="15503" y="31004"/>
                </a:cubicBezTo>
                <a:cubicBezTo>
                  <a:pt x="24075" y="31004"/>
                  <a:pt x="31016" y="24063"/>
                  <a:pt x="31016" y="15503"/>
                </a:cubicBezTo>
                <a:cubicBezTo>
                  <a:pt x="31016" y="6942"/>
                  <a:pt x="24075" y="1"/>
                  <a:pt x="1550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143" y="-1423"/>
            <a:ext cx="2280905" cy="1562898"/>
            <a:chOff x="3143" y="-1423"/>
            <a:chExt cx="2280905" cy="1562898"/>
          </a:xfrm>
        </p:grpSpPr>
        <p:sp>
          <p:nvSpPr>
            <p:cNvPr id="20" name="Google Shape;20;p3"/>
            <p:cNvSpPr/>
            <p:nvPr/>
          </p:nvSpPr>
          <p:spPr>
            <a:xfrm>
              <a:off x="3143" y="-1423"/>
              <a:ext cx="2280905" cy="1562898"/>
            </a:xfrm>
            <a:custGeom>
              <a:avLst/>
              <a:gdLst/>
              <a:ahLst/>
              <a:cxnLst/>
              <a:rect l="l" t="t" r="r" b="b"/>
              <a:pathLst>
                <a:path w="71295" h="48852" extrusionOk="0">
                  <a:moveTo>
                    <a:pt x="0" y="0"/>
                  </a:moveTo>
                  <a:lnTo>
                    <a:pt x="71" y="48851"/>
                  </a:lnTo>
                  <a:cubicBezTo>
                    <a:pt x="71" y="48851"/>
                    <a:pt x="9513" y="31063"/>
                    <a:pt x="31468" y="17431"/>
                  </a:cubicBezTo>
                  <a:cubicBezTo>
                    <a:pt x="50864" y="5394"/>
                    <a:pt x="71295" y="0"/>
                    <a:pt x="71295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647" y="-1423"/>
              <a:ext cx="1691284" cy="1134742"/>
            </a:xfrm>
            <a:custGeom>
              <a:avLst/>
              <a:gdLst/>
              <a:ahLst/>
              <a:cxnLst/>
              <a:rect l="l" t="t" r="r" b="b"/>
              <a:pathLst>
                <a:path w="52865" h="35469" extrusionOk="0">
                  <a:moveTo>
                    <a:pt x="44030" y="0"/>
                  </a:moveTo>
                  <a:cubicBezTo>
                    <a:pt x="39494" y="1929"/>
                    <a:pt x="34743" y="4167"/>
                    <a:pt x="30052" y="6739"/>
                  </a:cubicBezTo>
                  <a:cubicBezTo>
                    <a:pt x="13764" y="15669"/>
                    <a:pt x="4144" y="26539"/>
                    <a:pt x="1" y="31980"/>
                  </a:cubicBezTo>
                  <a:lnTo>
                    <a:pt x="1" y="35469"/>
                  </a:lnTo>
                  <a:cubicBezTo>
                    <a:pt x="4156" y="30027"/>
                    <a:pt x="13776" y="19145"/>
                    <a:pt x="30052" y="10227"/>
                  </a:cubicBezTo>
                  <a:cubicBezTo>
                    <a:pt x="37946" y="5905"/>
                    <a:pt x="45994" y="2512"/>
                    <a:pt x="52864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6863804" y="3577962"/>
            <a:ext cx="2280521" cy="1562898"/>
            <a:chOff x="6864479" y="3577962"/>
            <a:chExt cx="2280521" cy="1562898"/>
          </a:xfrm>
        </p:grpSpPr>
        <p:sp>
          <p:nvSpPr>
            <p:cNvPr id="23" name="Google Shape;23;p3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19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68" r:id="rId5"/>
    <p:sldLayoutId id="2147483671" r:id="rId6"/>
    <p:sldLayoutId id="2147483677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5"/>
          <p:cNvSpPr txBox="1">
            <a:spLocks noGrp="1"/>
          </p:cNvSpPr>
          <p:nvPr>
            <p:ph type="ctrTitle"/>
          </p:nvPr>
        </p:nvSpPr>
        <p:spPr>
          <a:xfrm>
            <a:off x="1616400" y="1181344"/>
            <a:ext cx="5911200" cy="2780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" dirty="0"/>
              <a:t>TETRIS</a:t>
            </a:r>
            <a:br>
              <a:rPr lang="en" dirty="0"/>
            </a:br>
            <a:r>
              <a:rPr lang="vi-VN" sz="3100" dirty="0"/>
              <a:t>Văn </a:t>
            </a:r>
            <a:r>
              <a:rPr lang="vi-VN" sz="3100" dirty="0" err="1"/>
              <a:t>Hoàng</a:t>
            </a:r>
            <a:r>
              <a:rPr lang="vi-VN" sz="3100" dirty="0"/>
              <a:t> </a:t>
            </a:r>
            <a:r>
              <a:rPr lang="vi-VN" sz="3100" dirty="0" err="1"/>
              <a:t>Quế</a:t>
            </a:r>
            <a:r>
              <a:rPr lang="vi-VN" sz="3100" dirty="0"/>
              <a:t> Anh – ITITIU19003</a:t>
            </a:r>
            <a:br>
              <a:rPr lang="vi-VN" sz="3100" dirty="0"/>
            </a:br>
            <a:r>
              <a:rPr lang="vi-VN" sz="3100" dirty="0" err="1"/>
              <a:t>Trần</a:t>
            </a:r>
            <a:r>
              <a:rPr lang="vi-VN" sz="3100" dirty="0"/>
              <a:t> </a:t>
            </a:r>
            <a:r>
              <a:rPr lang="vi-VN" sz="3100" dirty="0" err="1"/>
              <a:t>Thành</a:t>
            </a:r>
            <a:r>
              <a:rPr lang="vi-VN" sz="3100" dirty="0"/>
              <a:t> Công – ITITIU19089</a:t>
            </a:r>
            <a:br>
              <a:rPr lang="vi-VN" sz="3100" dirty="0"/>
            </a:br>
            <a:r>
              <a:rPr lang="vi-VN" sz="3100" dirty="0"/>
              <a:t>Lương </a:t>
            </a:r>
            <a:r>
              <a:rPr lang="vi-VN" sz="3100" dirty="0" err="1"/>
              <a:t>Phúc</a:t>
            </a:r>
            <a:r>
              <a:rPr lang="vi-VN" sz="3100" dirty="0"/>
              <a:t> </a:t>
            </a:r>
            <a:r>
              <a:rPr lang="vi-VN" sz="3100" dirty="0" err="1"/>
              <a:t>Điền</a:t>
            </a:r>
            <a:r>
              <a:rPr lang="vi-VN" sz="3100" dirty="0"/>
              <a:t> – ITITIU19010</a:t>
            </a:r>
            <a:br>
              <a:rPr lang="vi-VN" sz="3100" dirty="0"/>
            </a:br>
            <a:r>
              <a:rPr lang="vi-VN" sz="3100" dirty="0"/>
              <a:t>Dương Minh </a:t>
            </a:r>
            <a:r>
              <a:rPr lang="vi-VN" sz="3100" dirty="0" err="1"/>
              <a:t>Lộc</a:t>
            </a:r>
            <a:r>
              <a:rPr lang="vi-VN" sz="3100" dirty="0"/>
              <a:t> – ITITIU19024</a:t>
            </a:r>
            <a:br>
              <a:rPr lang="vi-VN" sz="3100" dirty="0"/>
            </a:br>
            <a:endParaRPr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5"/>
          <p:cNvSpPr/>
          <p:nvPr/>
        </p:nvSpPr>
        <p:spPr>
          <a:xfrm rot="-354611">
            <a:off x="1685795" y="3982896"/>
            <a:ext cx="346887" cy="295473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45"/>
          <p:cNvSpPr/>
          <p:nvPr/>
        </p:nvSpPr>
        <p:spPr>
          <a:xfrm rot="-354611">
            <a:off x="7111320" y="4164819"/>
            <a:ext cx="346887" cy="295473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5"/>
          <p:cNvSpPr txBox="1"/>
          <p:nvPr/>
        </p:nvSpPr>
        <p:spPr>
          <a:xfrm rot="-354777">
            <a:off x="1702062" y="3937732"/>
            <a:ext cx="346544" cy="35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99" name="Google Shape;1399;p45"/>
          <p:cNvSpPr txBox="1"/>
          <p:nvPr/>
        </p:nvSpPr>
        <p:spPr>
          <a:xfrm rot="-354777">
            <a:off x="7151713" y="4131970"/>
            <a:ext cx="346544" cy="35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401" name="Google Shape;1401;p45"/>
          <p:cNvSpPr txBox="1">
            <a:spLocks noGrp="1"/>
          </p:cNvSpPr>
          <p:nvPr>
            <p:ph type="subTitle" idx="2"/>
          </p:nvPr>
        </p:nvSpPr>
        <p:spPr>
          <a:xfrm>
            <a:off x="6194079" y="2792481"/>
            <a:ext cx="2019900" cy="106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Future features</a:t>
            </a:r>
            <a:endParaRPr sz="2800" dirty="0"/>
          </a:p>
        </p:txBody>
      </p:sp>
      <p:sp>
        <p:nvSpPr>
          <p:cNvPr id="1403" name="Google Shape;1403;p45"/>
          <p:cNvSpPr txBox="1">
            <a:spLocks noGrp="1"/>
          </p:cNvSpPr>
          <p:nvPr>
            <p:ph type="subTitle" idx="4"/>
          </p:nvPr>
        </p:nvSpPr>
        <p:spPr>
          <a:xfrm>
            <a:off x="3457517" y="2671451"/>
            <a:ext cx="2220604" cy="1031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UML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Diagram</a:t>
            </a:r>
            <a:endParaRPr sz="2800" dirty="0"/>
          </a:p>
        </p:txBody>
      </p:sp>
      <p:sp>
        <p:nvSpPr>
          <p:cNvPr id="1404" name="Google Shape;1404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406" name="Google Shape;1406;p45"/>
          <p:cNvSpPr txBox="1">
            <a:spLocks noGrp="1"/>
          </p:cNvSpPr>
          <p:nvPr>
            <p:ph type="subTitle" idx="6"/>
          </p:nvPr>
        </p:nvSpPr>
        <p:spPr>
          <a:xfrm>
            <a:off x="809108" y="2464326"/>
            <a:ext cx="2132451" cy="1238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An overview about the game</a:t>
            </a:r>
            <a:endParaRPr sz="2800" dirty="0"/>
          </a:p>
        </p:txBody>
      </p:sp>
      <p:grpSp>
        <p:nvGrpSpPr>
          <p:cNvPr id="1407" name="Google Shape;1407;p45"/>
          <p:cNvGrpSpPr/>
          <p:nvPr/>
        </p:nvGrpSpPr>
        <p:grpSpPr>
          <a:xfrm>
            <a:off x="4245648" y="1828718"/>
            <a:ext cx="502478" cy="359086"/>
            <a:chOff x="7964753" y="2470823"/>
            <a:chExt cx="362068" cy="258670"/>
          </a:xfrm>
        </p:grpSpPr>
        <p:sp>
          <p:nvSpPr>
            <p:cNvPr id="1408" name="Google Shape;1408;p45"/>
            <p:cNvSpPr/>
            <p:nvPr/>
          </p:nvSpPr>
          <p:spPr>
            <a:xfrm>
              <a:off x="8196898" y="2562358"/>
              <a:ext cx="33363" cy="49012"/>
            </a:xfrm>
            <a:custGeom>
              <a:avLst/>
              <a:gdLst/>
              <a:ahLst/>
              <a:cxnLst/>
              <a:rect l="l" t="t" r="r" b="b"/>
              <a:pathLst>
                <a:path w="1049" h="1541" extrusionOk="0">
                  <a:moveTo>
                    <a:pt x="864" y="1"/>
                  </a:moveTo>
                  <a:cubicBezTo>
                    <a:pt x="823" y="1"/>
                    <a:pt x="783" y="19"/>
                    <a:pt x="751" y="52"/>
                  </a:cubicBezTo>
                  <a:lnTo>
                    <a:pt x="108" y="814"/>
                  </a:lnTo>
                  <a:cubicBezTo>
                    <a:pt x="36" y="897"/>
                    <a:pt x="0" y="1016"/>
                    <a:pt x="36" y="1135"/>
                  </a:cubicBezTo>
                  <a:cubicBezTo>
                    <a:pt x="60" y="1254"/>
                    <a:pt x="155" y="1350"/>
                    <a:pt x="274" y="1373"/>
                  </a:cubicBezTo>
                  <a:lnTo>
                    <a:pt x="691" y="1528"/>
                  </a:lnTo>
                  <a:cubicBezTo>
                    <a:pt x="703" y="1528"/>
                    <a:pt x="715" y="1540"/>
                    <a:pt x="751" y="1540"/>
                  </a:cubicBezTo>
                  <a:cubicBezTo>
                    <a:pt x="822" y="1540"/>
                    <a:pt x="882" y="1492"/>
                    <a:pt x="893" y="1433"/>
                  </a:cubicBezTo>
                  <a:cubicBezTo>
                    <a:pt x="929" y="1350"/>
                    <a:pt x="882" y="1254"/>
                    <a:pt x="786" y="1231"/>
                  </a:cubicBezTo>
                  <a:lnTo>
                    <a:pt x="370" y="1076"/>
                  </a:lnTo>
                  <a:cubicBezTo>
                    <a:pt x="358" y="1076"/>
                    <a:pt x="358" y="1064"/>
                    <a:pt x="346" y="1052"/>
                  </a:cubicBezTo>
                  <a:lnTo>
                    <a:pt x="346" y="1016"/>
                  </a:lnTo>
                  <a:lnTo>
                    <a:pt x="989" y="254"/>
                  </a:lnTo>
                  <a:cubicBezTo>
                    <a:pt x="1048" y="183"/>
                    <a:pt x="1024" y="99"/>
                    <a:pt x="965" y="40"/>
                  </a:cubicBezTo>
                  <a:cubicBezTo>
                    <a:pt x="933" y="13"/>
                    <a:pt x="898" y="1"/>
                    <a:pt x="864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8162421" y="2529471"/>
              <a:ext cx="51174" cy="21309"/>
            </a:xfrm>
            <a:custGeom>
              <a:avLst/>
              <a:gdLst/>
              <a:ahLst/>
              <a:cxnLst/>
              <a:rect l="l" t="t" r="r" b="b"/>
              <a:pathLst>
                <a:path w="1609" h="670" extrusionOk="0">
                  <a:moveTo>
                    <a:pt x="786" y="1"/>
                  </a:moveTo>
                  <a:cubicBezTo>
                    <a:pt x="759" y="1"/>
                    <a:pt x="732" y="1"/>
                    <a:pt x="703" y="2"/>
                  </a:cubicBezTo>
                  <a:cubicBezTo>
                    <a:pt x="406" y="14"/>
                    <a:pt x="144" y="86"/>
                    <a:pt x="132" y="86"/>
                  </a:cubicBezTo>
                  <a:cubicBezTo>
                    <a:pt x="49" y="121"/>
                    <a:pt x="1" y="205"/>
                    <a:pt x="25" y="300"/>
                  </a:cubicBezTo>
                  <a:cubicBezTo>
                    <a:pt x="52" y="364"/>
                    <a:pt x="108" y="407"/>
                    <a:pt x="176" y="407"/>
                  </a:cubicBezTo>
                  <a:cubicBezTo>
                    <a:pt x="196" y="407"/>
                    <a:pt x="217" y="403"/>
                    <a:pt x="239" y="395"/>
                  </a:cubicBezTo>
                  <a:cubicBezTo>
                    <a:pt x="239" y="395"/>
                    <a:pt x="477" y="324"/>
                    <a:pt x="727" y="324"/>
                  </a:cubicBezTo>
                  <a:cubicBezTo>
                    <a:pt x="754" y="322"/>
                    <a:pt x="782" y="321"/>
                    <a:pt x="811" y="321"/>
                  </a:cubicBezTo>
                  <a:cubicBezTo>
                    <a:pt x="980" y="321"/>
                    <a:pt x="1159" y="356"/>
                    <a:pt x="1251" y="479"/>
                  </a:cubicBezTo>
                  <a:cubicBezTo>
                    <a:pt x="1251" y="502"/>
                    <a:pt x="1251" y="550"/>
                    <a:pt x="1263" y="574"/>
                  </a:cubicBezTo>
                  <a:cubicBezTo>
                    <a:pt x="1299" y="633"/>
                    <a:pt x="1358" y="669"/>
                    <a:pt x="1418" y="669"/>
                  </a:cubicBezTo>
                  <a:cubicBezTo>
                    <a:pt x="1442" y="669"/>
                    <a:pt x="1454" y="669"/>
                    <a:pt x="1489" y="657"/>
                  </a:cubicBezTo>
                  <a:cubicBezTo>
                    <a:pt x="1573" y="574"/>
                    <a:pt x="1608" y="455"/>
                    <a:pt x="1561" y="371"/>
                  </a:cubicBezTo>
                  <a:cubicBezTo>
                    <a:pt x="1482" y="202"/>
                    <a:pt x="1274" y="1"/>
                    <a:pt x="786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8241966" y="2551258"/>
              <a:ext cx="47739" cy="30565"/>
            </a:xfrm>
            <a:custGeom>
              <a:avLst/>
              <a:gdLst/>
              <a:ahLst/>
              <a:cxnLst/>
              <a:rect l="l" t="t" r="r" b="b"/>
              <a:pathLst>
                <a:path w="1501" h="961" extrusionOk="0">
                  <a:moveTo>
                    <a:pt x="410" y="0"/>
                  </a:moveTo>
                  <a:cubicBezTo>
                    <a:pt x="307" y="0"/>
                    <a:pt x="219" y="25"/>
                    <a:pt x="143" y="56"/>
                  </a:cubicBezTo>
                  <a:cubicBezTo>
                    <a:pt x="48" y="103"/>
                    <a:pt x="0" y="222"/>
                    <a:pt x="48" y="329"/>
                  </a:cubicBezTo>
                  <a:cubicBezTo>
                    <a:pt x="74" y="381"/>
                    <a:pt x="130" y="420"/>
                    <a:pt x="187" y="420"/>
                  </a:cubicBezTo>
                  <a:cubicBezTo>
                    <a:pt x="209" y="420"/>
                    <a:pt x="230" y="414"/>
                    <a:pt x="250" y="401"/>
                  </a:cubicBezTo>
                  <a:cubicBezTo>
                    <a:pt x="286" y="377"/>
                    <a:pt x="310" y="353"/>
                    <a:pt x="322" y="329"/>
                  </a:cubicBezTo>
                  <a:cubicBezTo>
                    <a:pt x="346" y="323"/>
                    <a:pt x="371" y="319"/>
                    <a:pt x="396" y="319"/>
                  </a:cubicBezTo>
                  <a:cubicBezTo>
                    <a:pt x="685" y="319"/>
                    <a:pt x="1046" y="725"/>
                    <a:pt x="1155" y="889"/>
                  </a:cubicBezTo>
                  <a:cubicBezTo>
                    <a:pt x="1191" y="937"/>
                    <a:pt x="1239" y="960"/>
                    <a:pt x="1298" y="960"/>
                  </a:cubicBezTo>
                  <a:cubicBezTo>
                    <a:pt x="1322" y="960"/>
                    <a:pt x="1358" y="949"/>
                    <a:pt x="1381" y="937"/>
                  </a:cubicBezTo>
                  <a:cubicBezTo>
                    <a:pt x="1489" y="877"/>
                    <a:pt x="1500" y="770"/>
                    <a:pt x="1441" y="710"/>
                  </a:cubicBezTo>
                  <a:cubicBezTo>
                    <a:pt x="1441" y="698"/>
                    <a:pt x="1274" y="484"/>
                    <a:pt x="1060" y="294"/>
                  </a:cubicBezTo>
                  <a:cubicBezTo>
                    <a:pt x="798" y="69"/>
                    <a:pt x="584" y="0"/>
                    <a:pt x="410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8060582" y="2586720"/>
              <a:ext cx="33713" cy="48884"/>
            </a:xfrm>
            <a:custGeom>
              <a:avLst/>
              <a:gdLst/>
              <a:ahLst/>
              <a:cxnLst/>
              <a:rect l="l" t="t" r="r" b="b"/>
              <a:pathLst>
                <a:path w="1060" h="1537" extrusionOk="0">
                  <a:moveTo>
                    <a:pt x="274" y="0"/>
                  </a:moveTo>
                  <a:cubicBezTo>
                    <a:pt x="179" y="0"/>
                    <a:pt x="107" y="60"/>
                    <a:pt x="95" y="143"/>
                  </a:cubicBezTo>
                  <a:lnTo>
                    <a:pt x="12" y="1143"/>
                  </a:lnTo>
                  <a:cubicBezTo>
                    <a:pt x="0" y="1262"/>
                    <a:pt x="60" y="1381"/>
                    <a:pt x="155" y="1453"/>
                  </a:cubicBezTo>
                  <a:cubicBezTo>
                    <a:pt x="215" y="1500"/>
                    <a:pt x="298" y="1536"/>
                    <a:pt x="369" y="1536"/>
                  </a:cubicBezTo>
                  <a:cubicBezTo>
                    <a:pt x="405" y="1536"/>
                    <a:pt x="453" y="1536"/>
                    <a:pt x="476" y="1512"/>
                  </a:cubicBezTo>
                  <a:lnTo>
                    <a:pt x="905" y="1381"/>
                  </a:lnTo>
                  <a:cubicBezTo>
                    <a:pt x="1012" y="1358"/>
                    <a:pt x="1060" y="1262"/>
                    <a:pt x="1024" y="1179"/>
                  </a:cubicBezTo>
                  <a:cubicBezTo>
                    <a:pt x="1006" y="1105"/>
                    <a:pt x="944" y="1060"/>
                    <a:pt x="879" y="1060"/>
                  </a:cubicBezTo>
                  <a:cubicBezTo>
                    <a:pt x="860" y="1060"/>
                    <a:pt x="840" y="1064"/>
                    <a:pt x="822" y="1072"/>
                  </a:cubicBezTo>
                  <a:lnTo>
                    <a:pt x="393" y="1203"/>
                  </a:lnTo>
                  <a:lnTo>
                    <a:pt x="357" y="1203"/>
                  </a:lnTo>
                  <a:cubicBezTo>
                    <a:pt x="357" y="1203"/>
                    <a:pt x="345" y="1191"/>
                    <a:pt x="345" y="1179"/>
                  </a:cubicBezTo>
                  <a:lnTo>
                    <a:pt x="417" y="179"/>
                  </a:lnTo>
                  <a:cubicBezTo>
                    <a:pt x="417" y="84"/>
                    <a:pt x="357" y="12"/>
                    <a:pt x="27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7999612" y="2581568"/>
              <a:ext cx="49266" cy="22582"/>
            </a:xfrm>
            <a:custGeom>
              <a:avLst/>
              <a:gdLst/>
              <a:ahLst/>
              <a:cxnLst/>
              <a:rect l="l" t="t" r="r" b="b"/>
              <a:pathLst>
                <a:path w="1549" h="710" extrusionOk="0">
                  <a:moveTo>
                    <a:pt x="1126" y="1"/>
                  </a:moveTo>
                  <a:cubicBezTo>
                    <a:pt x="602" y="1"/>
                    <a:pt x="114" y="370"/>
                    <a:pt x="84" y="400"/>
                  </a:cubicBezTo>
                  <a:cubicBezTo>
                    <a:pt x="12" y="460"/>
                    <a:pt x="0" y="567"/>
                    <a:pt x="60" y="615"/>
                  </a:cubicBezTo>
                  <a:cubicBezTo>
                    <a:pt x="95" y="663"/>
                    <a:pt x="145" y="688"/>
                    <a:pt x="194" y="688"/>
                  </a:cubicBezTo>
                  <a:cubicBezTo>
                    <a:pt x="228" y="688"/>
                    <a:pt x="261" y="675"/>
                    <a:pt x="286" y="650"/>
                  </a:cubicBezTo>
                  <a:cubicBezTo>
                    <a:pt x="286" y="650"/>
                    <a:pt x="429" y="531"/>
                    <a:pt x="643" y="448"/>
                  </a:cubicBezTo>
                  <a:cubicBezTo>
                    <a:pt x="766" y="392"/>
                    <a:pt x="940" y="316"/>
                    <a:pt x="1118" y="316"/>
                  </a:cubicBezTo>
                  <a:cubicBezTo>
                    <a:pt x="1130" y="316"/>
                    <a:pt x="1143" y="316"/>
                    <a:pt x="1155" y="317"/>
                  </a:cubicBezTo>
                  <a:lnTo>
                    <a:pt x="1084" y="472"/>
                  </a:lnTo>
                  <a:cubicBezTo>
                    <a:pt x="1036" y="543"/>
                    <a:pt x="1072" y="650"/>
                    <a:pt x="1155" y="698"/>
                  </a:cubicBezTo>
                  <a:cubicBezTo>
                    <a:pt x="1191" y="710"/>
                    <a:pt x="1203" y="710"/>
                    <a:pt x="1239" y="710"/>
                  </a:cubicBezTo>
                  <a:cubicBezTo>
                    <a:pt x="1298" y="710"/>
                    <a:pt x="1358" y="686"/>
                    <a:pt x="1381" y="615"/>
                  </a:cubicBezTo>
                  <a:lnTo>
                    <a:pt x="1536" y="317"/>
                  </a:lnTo>
                  <a:cubicBezTo>
                    <a:pt x="1548" y="281"/>
                    <a:pt x="1548" y="222"/>
                    <a:pt x="1536" y="162"/>
                  </a:cubicBezTo>
                  <a:cubicBezTo>
                    <a:pt x="1500" y="103"/>
                    <a:pt x="1453" y="67"/>
                    <a:pt x="1417" y="43"/>
                  </a:cubicBezTo>
                  <a:cubicBezTo>
                    <a:pt x="1321" y="13"/>
                    <a:pt x="1222" y="1"/>
                    <a:pt x="1126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8080651" y="2557873"/>
              <a:ext cx="48121" cy="28879"/>
            </a:xfrm>
            <a:custGeom>
              <a:avLst/>
              <a:gdLst/>
              <a:ahLst/>
              <a:cxnLst/>
              <a:rect l="l" t="t" r="r" b="b"/>
              <a:pathLst>
                <a:path w="1513" h="908" extrusionOk="0">
                  <a:moveTo>
                    <a:pt x="1263" y="0"/>
                  </a:moveTo>
                  <a:cubicBezTo>
                    <a:pt x="1014" y="0"/>
                    <a:pt x="395" y="39"/>
                    <a:pt x="60" y="431"/>
                  </a:cubicBezTo>
                  <a:cubicBezTo>
                    <a:pt x="24" y="479"/>
                    <a:pt x="0" y="538"/>
                    <a:pt x="12" y="598"/>
                  </a:cubicBezTo>
                  <a:cubicBezTo>
                    <a:pt x="24" y="657"/>
                    <a:pt x="60" y="693"/>
                    <a:pt x="119" y="729"/>
                  </a:cubicBezTo>
                  <a:lnTo>
                    <a:pt x="417" y="895"/>
                  </a:lnTo>
                  <a:cubicBezTo>
                    <a:pt x="441" y="907"/>
                    <a:pt x="476" y="907"/>
                    <a:pt x="488" y="907"/>
                  </a:cubicBezTo>
                  <a:cubicBezTo>
                    <a:pt x="548" y="907"/>
                    <a:pt x="596" y="871"/>
                    <a:pt x="619" y="812"/>
                  </a:cubicBezTo>
                  <a:cubicBezTo>
                    <a:pt x="667" y="741"/>
                    <a:pt x="631" y="633"/>
                    <a:pt x="560" y="598"/>
                  </a:cubicBezTo>
                  <a:lnTo>
                    <a:pt x="417" y="514"/>
                  </a:lnTo>
                  <a:cubicBezTo>
                    <a:pt x="658" y="333"/>
                    <a:pt x="1025" y="308"/>
                    <a:pt x="1213" y="308"/>
                  </a:cubicBezTo>
                  <a:cubicBezTo>
                    <a:pt x="1285" y="308"/>
                    <a:pt x="1330" y="312"/>
                    <a:pt x="1334" y="312"/>
                  </a:cubicBezTo>
                  <a:cubicBezTo>
                    <a:pt x="1429" y="312"/>
                    <a:pt x="1500" y="252"/>
                    <a:pt x="1512" y="157"/>
                  </a:cubicBezTo>
                  <a:cubicBezTo>
                    <a:pt x="1512" y="86"/>
                    <a:pt x="1453" y="2"/>
                    <a:pt x="1369" y="2"/>
                  </a:cubicBezTo>
                  <a:cubicBezTo>
                    <a:pt x="1362" y="2"/>
                    <a:pt x="1324" y="0"/>
                    <a:pt x="126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7964753" y="2497698"/>
              <a:ext cx="269675" cy="231795"/>
            </a:xfrm>
            <a:custGeom>
              <a:avLst/>
              <a:gdLst/>
              <a:ahLst/>
              <a:cxnLst/>
              <a:rect l="l" t="t" r="r" b="b"/>
              <a:pathLst>
                <a:path w="8479" h="7288" extrusionOk="0">
                  <a:moveTo>
                    <a:pt x="7176" y="3986"/>
                  </a:moveTo>
                  <a:cubicBezTo>
                    <a:pt x="7277" y="3986"/>
                    <a:pt x="7379" y="4003"/>
                    <a:pt x="7478" y="4037"/>
                  </a:cubicBezTo>
                  <a:cubicBezTo>
                    <a:pt x="7716" y="4109"/>
                    <a:pt x="7907" y="4287"/>
                    <a:pt x="8014" y="4514"/>
                  </a:cubicBezTo>
                  <a:cubicBezTo>
                    <a:pt x="8073" y="4645"/>
                    <a:pt x="8121" y="4788"/>
                    <a:pt x="8097" y="4930"/>
                  </a:cubicBezTo>
                  <a:cubicBezTo>
                    <a:pt x="7704" y="4538"/>
                    <a:pt x="7168" y="4335"/>
                    <a:pt x="6621" y="4335"/>
                  </a:cubicBezTo>
                  <a:cubicBezTo>
                    <a:pt x="6561" y="4335"/>
                    <a:pt x="6502" y="4335"/>
                    <a:pt x="6442" y="4347"/>
                  </a:cubicBezTo>
                  <a:cubicBezTo>
                    <a:pt x="6526" y="4228"/>
                    <a:pt x="6633" y="4133"/>
                    <a:pt x="6764" y="4073"/>
                  </a:cubicBezTo>
                  <a:cubicBezTo>
                    <a:pt x="6895" y="4018"/>
                    <a:pt x="7035" y="3986"/>
                    <a:pt x="7176" y="3986"/>
                  </a:cubicBezTo>
                  <a:close/>
                  <a:moveTo>
                    <a:pt x="4156" y="311"/>
                  </a:moveTo>
                  <a:cubicBezTo>
                    <a:pt x="4728" y="311"/>
                    <a:pt x="5204" y="716"/>
                    <a:pt x="5311" y="1275"/>
                  </a:cubicBezTo>
                  <a:lnTo>
                    <a:pt x="5383" y="1716"/>
                  </a:lnTo>
                  <a:cubicBezTo>
                    <a:pt x="5418" y="1990"/>
                    <a:pt x="5525" y="2252"/>
                    <a:pt x="5692" y="2490"/>
                  </a:cubicBezTo>
                  <a:cubicBezTo>
                    <a:pt x="5978" y="2918"/>
                    <a:pt x="6049" y="3454"/>
                    <a:pt x="5930" y="3942"/>
                  </a:cubicBezTo>
                  <a:lnTo>
                    <a:pt x="5525" y="5823"/>
                  </a:lnTo>
                  <a:cubicBezTo>
                    <a:pt x="5442" y="6252"/>
                    <a:pt x="5109" y="6609"/>
                    <a:pt x="4680" y="6740"/>
                  </a:cubicBezTo>
                  <a:lnTo>
                    <a:pt x="4120" y="6907"/>
                  </a:lnTo>
                  <a:cubicBezTo>
                    <a:pt x="4001" y="6942"/>
                    <a:pt x="3881" y="6959"/>
                    <a:pt x="3763" y="6959"/>
                  </a:cubicBezTo>
                  <a:cubicBezTo>
                    <a:pt x="3444" y="6959"/>
                    <a:pt x="3137" y="6835"/>
                    <a:pt x="2894" y="6609"/>
                  </a:cubicBezTo>
                  <a:lnTo>
                    <a:pt x="1525" y="5264"/>
                  </a:lnTo>
                  <a:cubicBezTo>
                    <a:pt x="1156" y="4930"/>
                    <a:pt x="930" y="4430"/>
                    <a:pt x="930" y="3930"/>
                  </a:cubicBezTo>
                  <a:cubicBezTo>
                    <a:pt x="930" y="3645"/>
                    <a:pt x="870" y="3359"/>
                    <a:pt x="751" y="3109"/>
                  </a:cubicBezTo>
                  <a:lnTo>
                    <a:pt x="572" y="2692"/>
                  </a:lnTo>
                  <a:cubicBezTo>
                    <a:pt x="346" y="2168"/>
                    <a:pt x="525" y="1573"/>
                    <a:pt x="1001" y="1263"/>
                  </a:cubicBezTo>
                  <a:cubicBezTo>
                    <a:pt x="1930" y="644"/>
                    <a:pt x="3001" y="311"/>
                    <a:pt x="4120" y="311"/>
                  </a:cubicBezTo>
                  <a:close/>
                  <a:moveTo>
                    <a:pt x="4099" y="1"/>
                  </a:moveTo>
                  <a:cubicBezTo>
                    <a:pt x="2929" y="1"/>
                    <a:pt x="1806" y="357"/>
                    <a:pt x="822" y="1001"/>
                  </a:cubicBezTo>
                  <a:cubicBezTo>
                    <a:pt x="227" y="1394"/>
                    <a:pt x="1" y="2168"/>
                    <a:pt x="275" y="2823"/>
                  </a:cubicBezTo>
                  <a:lnTo>
                    <a:pt x="453" y="3240"/>
                  </a:lnTo>
                  <a:cubicBezTo>
                    <a:pt x="537" y="3466"/>
                    <a:pt x="596" y="3704"/>
                    <a:pt x="596" y="3942"/>
                  </a:cubicBezTo>
                  <a:cubicBezTo>
                    <a:pt x="596" y="4538"/>
                    <a:pt x="870" y="5109"/>
                    <a:pt x="1299" y="5502"/>
                  </a:cubicBezTo>
                  <a:lnTo>
                    <a:pt x="2668" y="6847"/>
                  </a:lnTo>
                  <a:cubicBezTo>
                    <a:pt x="2966" y="7133"/>
                    <a:pt x="3358" y="7288"/>
                    <a:pt x="3751" y="7288"/>
                  </a:cubicBezTo>
                  <a:cubicBezTo>
                    <a:pt x="3906" y="7288"/>
                    <a:pt x="4049" y="7276"/>
                    <a:pt x="4204" y="7228"/>
                  </a:cubicBezTo>
                  <a:lnTo>
                    <a:pt x="4763" y="7074"/>
                  </a:lnTo>
                  <a:cubicBezTo>
                    <a:pt x="5299" y="6907"/>
                    <a:pt x="5716" y="6454"/>
                    <a:pt x="5835" y="5907"/>
                  </a:cubicBezTo>
                  <a:lnTo>
                    <a:pt x="6097" y="4752"/>
                  </a:lnTo>
                  <a:lnTo>
                    <a:pt x="6168" y="4752"/>
                  </a:lnTo>
                  <a:cubicBezTo>
                    <a:pt x="6317" y="4715"/>
                    <a:pt x="6466" y="4698"/>
                    <a:pt x="6614" y="4698"/>
                  </a:cubicBezTo>
                  <a:cubicBezTo>
                    <a:pt x="7143" y="4698"/>
                    <a:pt x="7651" y="4923"/>
                    <a:pt x="8014" y="5323"/>
                  </a:cubicBezTo>
                  <a:lnTo>
                    <a:pt x="8073" y="5407"/>
                  </a:lnTo>
                  <a:cubicBezTo>
                    <a:pt x="8109" y="5430"/>
                    <a:pt x="8145" y="5466"/>
                    <a:pt x="8192" y="5466"/>
                  </a:cubicBezTo>
                  <a:lnTo>
                    <a:pt x="8228" y="5466"/>
                  </a:lnTo>
                  <a:cubicBezTo>
                    <a:pt x="8288" y="5442"/>
                    <a:pt x="8323" y="5419"/>
                    <a:pt x="8347" y="5359"/>
                  </a:cubicBezTo>
                  <a:cubicBezTo>
                    <a:pt x="8478" y="5002"/>
                    <a:pt x="8442" y="4657"/>
                    <a:pt x="8311" y="4359"/>
                  </a:cubicBezTo>
                  <a:cubicBezTo>
                    <a:pt x="8169" y="4061"/>
                    <a:pt x="7907" y="3835"/>
                    <a:pt x="7585" y="3716"/>
                  </a:cubicBezTo>
                  <a:cubicBezTo>
                    <a:pt x="7454" y="3676"/>
                    <a:pt x="7316" y="3654"/>
                    <a:pt x="7176" y="3654"/>
                  </a:cubicBezTo>
                  <a:cubicBezTo>
                    <a:pt x="6987" y="3654"/>
                    <a:pt x="6794" y="3693"/>
                    <a:pt x="6609" y="3776"/>
                  </a:cubicBezTo>
                  <a:cubicBezTo>
                    <a:pt x="6466" y="3847"/>
                    <a:pt x="6335" y="3954"/>
                    <a:pt x="6228" y="4073"/>
                  </a:cubicBezTo>
                  <a:lnTo>
                    <a:pt x="6240" y="4014"/>
                  </a:lnTo>
                  <a:cubicBezTo>
                    <a:pt x="6395" y="3442"/>
                    <a:pt x="6287" y="2823"/>
                    <a:pt x="5954" y="2323"/>
                  </a:cubicBezTo>
                  <a:cubicBezTo>
                    <a:pt x="5823" y="2109"/>
                    <a:pt x="5740" y="1894"/>
                    <a:pt x="5692" y="1656"/>
                  </a:cubicBezTo>
                  <a:lnTo>
                    <a:pt x="5621" y="1216"/>
                  </a:lnTo>
                  <a:cubicBezTo>
                    <a:pt x="5478" y="525"/>
                    <a:pt x="4871" y="1"/>
                    <a:pt x="4156" y="1"/>
                  </a:cubicBezTo>
                  <a:cubicBezTo>
                    <a:pt x="4137" y="1"/>
                    <a:pt x="4118" y="1"/>
                    <a:pt x="4099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8045792" y="2634650"/>
              <a:ext cx="84124" cy="55850"/>
            </a:xfrm>
            <a:custGeom>
              <a:avLst/>
              <a:gdLst/>
              <a:ahLst/>
              <a:cxnLst/>
              <a:rect l="l" t="t" r="r" b="b"/>
              <a:pathLst>
                <a:path w="2645" h="1756" extrusionOk="0">
                  <a:moveTo>
                    <a:pt x="2168" y="517"/>
                  </a:moveTo>
                  <a:cubicBezTo>
                    <a:pt x="2168" y="898"/>
                    <a:pt x="1906" y="1255"/>
                    <a:pt x="1513" y="1375"/>
                  </a:cubicBezTo>
                  <a:cubicBezTo>
                    <a:pt x="1425" y="1405"/>
                    <a:pt x="1333" y="1420"/>
                    <a:pt x="1242" y="1420"/>
                  </a:cubicBezTo>
                  <a:cubicBezTo>
                    <a:pt x="1087" y="1420"/>
                    <a:pt x="933" y="1378"/>
                    <a:pt x="799" y="1303"/>
                  </a:cubicBezTo>
                  <a:cubicBezTo>
                    <a:pt x="656" y="1232"/>
                    <a:pt x="560" y="1136"/>
                    <a:pt x="465" y="1017"/>
                  </a:cubicBezTo>
                  <a:lnTo>
                    <a:pt x="465" y="1017"/>
                  </a:lnTo>
                  <a:cubicBezTo>
                    <a:pt x="563" y="1031"/>
                    <a:pt x="661" y="1037"/>
                    <a:pt x="759" y="1037"/>
                  </a:cubicBezTo>
                  <a:cubicBezTo>
                    <a:pt x="1271" y="1037"/>
                    <a:pt x="1778" y="857"/>
                    <a:pt x="2168" y="517"/>
                  </a:cubicBezTo>
                  <a:close/>
                  <a:moveTo>
                    <a:pt x="2281" y="1"/>
                  </a:moveTo>
                  <a:cubicBezTo>
                    <a:pt x="2237" y="1"/>
                    <a:pt x="2198" y="17"/>
                    <a:pt x="2180" y="53"/>
                  </a:cubicBezTo>
                  <a:lnTo>
                    <a:pt x="2108" y="124"/>
                  </a:lnTo>
                  <a:cubicBezTo>
                    <a:pt x="1749" y="510"/>
                    <a:pt x="1241" y="714"/>
                    <a:pt x="727" y="714"/>
                  </a:cubicBezTo>
                  <a:cubicBezTo>
                    <a:pt x="559" y="714"/>
                    <a:pt x="391" y="692"/>
                    <a:pt x="227" y="648"/>
                  </a:cubicBezTo>
                  <a:cubicBezTo>
                    <a:pt x="213" y="645"/>
                    <a:pt x="199" y="644"/>
                    <a:pt x="185" y="644"/>
                  </a:cubicBezTo>
                  <a:cubicBezTo>
                    <a:pt x="140" y="644"/>
                    <a:pt x="97" y="659"/>
                    <a:pt x="60" y="696"/>
                  </a:cubicBezTo>
                  <a:cubicBezTo>
                    <a:pt x="25" y="743"/>
                    <a:pt x="1" y="803"/>
                    <a:pt x="25" y="863"/>
                  </a:cubicBezTo>
                  <a:cubicBezTo>
                    <a:pt x="179" y="1410"/>
                    <a:pt x="691" y="1756"/>
                    <a:pt x="1227" y="1756"/>
                  </a:cubicBezTo>
                  <a:cubicBezTo>
                    <a:pt x="1346" y="1756"/>
                    <a:pt x="1465" y="1732"/>
                    <a:pt x="1584" y="1696"/>
                  </a:cubicBezTo>
                  <a:cubicBezTo>
                    <a:pt x="2263" y="1482"/>
                    <a:pt x="2644" y="779"/>
                    <a:pt x="2442" y="112"/>
                  </a:cubicBezTo>
                  <a:cubicBezTo>
                    <a:pt x="2430" y="53"/>
                    <a:pt x="2382" y="5"/>
                    <a:pt x="2323" y="5"/>
                  </a:cubicBezTo>
                  <a:cubicBezTo>
                    <a:pt x="2309" y="2"/>
                    <a:pt x="2294" y="1"/>
                    <a:pt x="2281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8145787" y="2470823"/>
              <a:ext cx="181034" cy="231795"/>
            </a:xfrm>
            <a:custGeom>
              <a:avLst/>
              <a:gdLst/>
              <a:ahLst/>
              <a:cxnLst/>
              <a:rect l="l" t="t" r="r" b="b"/>
              <a:pathLst>
                <a:path w="5692" h="7288" extrusionOk="0">
                  <a:moveTo>
                    <a:pt x="1559" y="0"/>
                  </a:moveTo>
                  <a:cubicBezTo>
                    <a:pt x="864" y="0"/>
                    <a:pt x="247" y="493"/>
                    <a:pt x="107" y="1168"/>
                  </a:cubicBezTo>
                  <a:lnTo>
                    <a:pt x="12" y="1573"/>
                  </a:lnTo>
                  <a:cubicBezTo>
                    <a:pt x="0" y="1668"/>
                    <a:pt x="48" y="1751"/>
                    <a:pt x="131" y="1763"/>
                  </a:cubicBezTo>
                  <a:cubicBezTo>
                    <a:pt x="147" y="1767"/>
                    <a:pt x="163" y="1769"/>
                    <a:pt x="179" y="1769"/>
                  </a:cubicBezTo>
                  <a:cubicBezTo>
                    <a:pt x="253" y="1769"/>
                    <a:pt x="314" y="1723"/>
                    <a:pt x="333" y="1644"/>
                  </a:cubicBezTo>
                  <a:lnTo>
                    <a:pt x="417" y="1251"/>
                  </a:lnTo>
                  <a:cubicBezTo>
                    <a:pt x="534" y="700"/>
                    <a:pt x="1032" y="322"/>
                    <a:pt x="1571" y="322"/>
                  </a:cubicBezTo>
                  <a:cubicBezTo>
                    <a:pt x="1579" y="322"/>
                    <a:pt x="1587" y="322"/>
                    <a:pt x="1596" y="322"/>
                  </a:cubicBezTo>
                  <a:cubicBezTo>
                    <a:pt x="2727" y="358"/>
                    <a:pt x="3798" y="727"/>
                    <a:pt x="4703" y="1382"/>
                  </a:cubicBezTo>
                  <a:cubicBezTo>
                    <a:pt x="5167" y="1703"/>
                    <a:pt x="5310" y="2323"/>
                    <a:pt x="5072" y="2823"/>
                  </a:cubicBezTo>
                  <a:lnTo>
                    <a:pt x="4882" y="3227"/>
                  </a:lnTo>
                  <a:cubicBezTo>
                    <a:pt x="4763" y="3478"/>
                    <a:pt x="4691" y="3763"/>
                    <a:pt x="4679" y="4049"/>
                  </a:cubicBezTo>
                  <a:cubicBezTo>
                    <a:pt x="4644" y="4549"/>
                    <a:pt x="4417" y="5025"/>
                    <a:pt x="4036" y="5359"/>
                  </a:cubicBezTo>
                  <a:lnTo>
                    <a:pt x="2619" y="6633"/>
                  </a:lnTo>
                  <a:cubicBezTo>
                    <a:pt x="2397" y="6839"/>
                    <a:pt x="2101" y="6953"/>
                    <a:pt x="1801" y="6953"/>
                  </a:cubicBezTo>
                  <a:cubicBezTo>
                    <a:pt x="1668" y="6953"/>
                    <a:pt x="1534" y="6930"/>
                    <a:pt x="1405" y="6883"/>
                  </a:cubicBezTo>
                  <a:lnTo>
                    <a:pt x="845" y="6692"/>
                  </a:lnTo>
                  <a:cubicBezTo>
                    <a:pt x="834" y="6692"/>
                    <a:pt x="822" y="6680"/>
                    <a:pt x="786" y="6680"/>
                  </a:cubicBezTo>
                  <a:cubicBezTo>
                    <a:pt x="766" y="6672"/>
                    <a:pt x="746" y="6668"/>
                    <a:pt x="727" y="6668"/>
                  </a:cubicBezTo>
                  <a:cubicBezTo>
                    <a:pt x="662" y="6668"/>
                    <a:pt x="602" y="6709"/>
                    <a:pt x="584" y="6764"/>
                  </a:cubicBezTo>
                  <a:cubicBezTo>
                    <a:pt x="548" y="6859"/>
                    <a:pt x="595" y="6942"/>
                    <a:pt x="667" y="6978"/>
                  </a:cubicBezTo>
                  <a:cubicBezTo>
                    <a:pt x="691" y="6990"/>
                    <a:pt x="714" y="6990"/>
                    <a:pt x="726" y="7002"/>
                  </a:cubicBezTo>
                  <a:lnTo>
                    <a:pt x="1286" y="7204"/>
                  </a:lnTo>
                  <a:cubicBezTo>
                    <a:pt x="1441" y="7252"/>
                    <a:pt x="1607" y="7288"/>
                    <a:pt x="1786" y="7288"/>
                  </a:cubicBezTo>
                  <a:cubicBezTo>
                    <a:pt x="2179" y="7288"/>
                    <a:pt x="2548" y="7157"/>
                    <a:pt x="2834" y="6883"/>
                  </a:cubicBezTo>
                  <a:lnTo>
                    <a:pt x="4239" y="5609"/>
                  </a:lnTo>
                  <a:cubicBezTo>
                    <a:pt x="4691" y="5216"/>
                    <a:pt x="4977" y="4656"/>
                    <a:pt x="5001" y="4061"/>
                  </a:cubicBezTo>
                  <a:cubicBezTo>
                    <a:pt x="5013" y="3823"/>
                    <a:pt x="5072" y="3585"/>
                    <a:pt x="5179" y="3358"/>
                  </a:cubicBezTo>
                  <a:lnTo>
                    <a:pt x="5370" y="2954"/>
                  </a:lnTo>
                  <a:cubicBezTo>
                    <a:pt x="5691" y="2335"/>
                    <a:pt x="5477" y="1549"/>
                    <a:pt x="4894" y="1132"/>
                  </a:cubicBezTo>
                  <a:cubicBezTo>
                    <a:pt x="3929" y="430"/>
                    <a:pt x="2798" y="37"/>
                    <a:pt x="1607" y="1"/>
                  </a:cubicBezTo>
                  <a:cubicBezTo>
                    <a:pt x="1591" y="0"/>
                    <a:pt x="1575" y="0"/>
                    <a:pt x="155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45"/>
          <p:cNvGrpSpPr/>
          <p:nvPr/>
        </p:nvGrpSpPr>
        <p:grpSpPr>
          <a:xfrm>
            <a:off x="7107626" y="1827122"/>
            <a:ext cx="322198" cy="362297"/>
            <a:chOff x="3567553" y="1499912"/>
            <a:chExt cx="320022" cy="359778"/>
          </a:xfrm>
        </p:grpSpPr>
        <p:sp>
          <p:nvSpPr>
            <p:cNvPr id="1418" name="Google Shape;1418;p45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45"/>
          <p:cNvGrpSpPr/>
          <p:nvPr/>
        </p:nvGrpSpPr>
        <p:grpSpPr>
          <a:xfrm>
            <a:off x="1689329" y="1786805"/>
            <a:ext cx="376623" cy="377101"/>
            <a:chOff x="7158637" y="3353074"/>
            <a:chExt cx="357056" cy="357408"/>
          </a:xfrm>
        </p:grpSpPr>
        <p:sp>
          <p:nvSpPr>
            <p:cNvPr id="1425" name="Google Shape;1425;p45"/>
            <p:cNvSpPr/>
            <p:nvPr/>
          </p:nvSpPr>
          <p:spPr>
            <a:xfrm>
              <a:off x="7158637" y="3353074"/>
              <a:ext cx="357056" cy="357408"/>
            </a:xfrm>
            <a:custGeom>
              <a:avLst/>
              <a:gdLst/>
              <a:ahLst/>
              <a:cxnLst/>
              <a:rect l="l" t="t" r="r" b="b"/>
              <a:pathLst>
                <a:path w="11158" h="11169" extrusionOk="0">
                  <a:moveTo>
                    <a:pt x="7157" y="2489"/>
                  </a:moveTo>
                  <a:cubicBezTo>
                    <a:pt x="7192" y="2489"/>
                    <a:pt x="7204" y="2501"/>
                    <a:pt x="7204" y="2501"/>
                  </a:cubicBezTo>
                  <a:cubicBezTo>
                    <a:pt x="7216" y="2513"/>
                    <a:pt x="7228" y="2537"/>
                    <a:pt x="7228" y="2560"/>
                  </a:cubicBezTo>
                  <a:cubicBezTo>
                    <a:pt x="7228" y="2608"/>
                    <a:pt x="7204" y="2632"/>
                    <a:pt x="7157" y="2656"/>
                  </a:cubicBezTo>
                  <a:lnTo>
                    <a:pt x="6776" y="2691"/>
                  </a:lnTo>
                  <a:lnTo>
                    <a:pt x="6788" y="2656"/>
                  </a:lnTo>
                  <a:cubicBezTo>
                    <a:pt x="6811" y="2596"/>
                    <a:pt x="6859" y="2548"/>
                    <a:pt x="6919" y="2537"/>
                  </a:cubicBezTo>
                  <a:lnTo>
                    <a:pt x="7145" y="2489"/>
                  </a:lnTo>
                  <a:close/>
                  <a:moveTo>
                    <a:pt x="5192" y="2632"/>
                  </a:moveTo>
                  <a:cubicBezTo>
                    <a:pt x="5014" y="3084"/>
                    <a:pt x="5014" y="3108"/>
                    <a:pt x="5014" y="3144"/>
                  </a:cubicBezTo>
                  <a:cubicBezTo>
                    <a:pt x="5002" y="3227"/>
                    <a:pt x="5073" y="3310"/>
                    <a:pt x="5168" y="3310"/>
                  </a:cubicBezTo>
                  <a:cubicBezTo>
                    <a:pt x="5240" y="3310"/>
                    <a:pt x="5311" y="3251"/>
                    <a:pt x="5323" y="3168"/>
                  </a:cubicBezTo>
                  <a:cubicBezTo>
                    <a:pt x="5335" y="3132"/>
                    <a:pt x="5395" y="2989"/>
                    <a:pt x="5466" y="2810"/>
                  </a:cubicBezTo>
                  <a:lnTo>
                    <a:pt x="5549" y="2953"/>
                  </a:lnTo>
                  <a:cubicBezTo>
                    <a:pt x="5641" y="3100"/>
                    <a:pt x="5803" y="3176"/>
                    <a:pt x="5966" y="3176"/>
                  </a:cubicBezTo>
                  <a:cubicBezTo>
                    <a:pt x="6014" y="3176"/>
                    <a:pt x="6062" y="3169"/>
                    <a:pt x="6109" y="3156"/>
                  </a:cubicBezTo>
                  <a:lnTo>
                    <a:pt x="6347" y="3096"/>
                  </a:lnTo>
                  <a:cubicBezTo>
                    <a:pt x="6347" y="3156"/>
                    <a:pt x="6383" y="3215"/>
                    <a:pt x="6442" y="3251"/>
                  </a:cubicBezTo>
                  <a:lnTo>
                    <a:pt x="6811" y="3441"/>
                  </a:lnTo>
                  <a:lnTo>
                    <a:pt x="6788" y="3489"/>
                  </a:lnTo>
                  <a:lnTo>
                    <a:pt x="5264" y="3489"/>
                  </a:lnTo>
                  <a:lnTo>
                    <a:pt x="4049" y="3013"/>
                  </a:lnTo>
                  <a:lnTo>
                    <a:pt x="4299" y="2667"/>
                  </a:lnTo>
                  <a:lnTo>
                    <a:pt x="5192" y="2632"/>
                  </a:lnTo>
                  <a:close/>
                  <a:moveTo>
                    <a:pt x="382" y="6442"/>
                  </a:moveTo>
                  <a:lnTo>
                    <a:pt x="1001" y="7025"/>
                  </a:lnTo>
                  <a:cubicBezTo>
                    <a:pt x="1037" y="7073"/>
                    <a:pt x="1061" y="7132"/>
                    <a:pt x="1061" y="7192"/>
                  </a:cubicBezTo>
                  <a:lnTo>
                    <a:pt x="953" y="8085"/>
                  </a:lnTo>
                  <a:cubicBezTo>
                    <a:pt x="668" y="7573"/>
                    <a:pt x="489" y="7025"/>
                    <a:pt x="382" y="6442"/>
                  </a:cubicBezTo>
                  <a:close/>
                  <a:moveTo>
                    <a:pt x="5537" y="310"/>
                  </a:moveTo>
                  <a:cubicBezTo>
                    <a:pt x="6930" y="310"/>
                    <a:pt x="8228" y="870"/>
                    <a:pt x="9228" y="1846"/>
                  </a:cubicBezTo>
                  <a:cubicBezTo>
                    <a:pt x="10193" y="2810"/>
                    <a:pt x="10729" y="4084"/>
                    <a:pt x="10752" y="5430"/>
                  </a:cubicBezTo>
                  <a:cubicBezTo>
                    <a:pt x="10717" y="5418"/>
                    <a:pt x="10669" y="5394"/>
                    <a:pt x="10657" y="5346"/>
                  </a:cubicBezTo>
                  <a:lnTo>
                    <a:pt x="10419" y="4894"/>
                  </a:lnTo>
                  <a:cubicBezTo>
                    <a:pt x="10386" y="4845"/>
                    <a:pt x="10325" y="4818"/>
                    <a:pt x="10267" y="4818"/>
                  </a:cubicBezTo>
                  <a:cubicBezTo>
                    <a:pt x="10240" y="4818"/>
                    <a:pt x="10215" y="4823"/>
                    <a:pt x="10193" y="4834"/>
                  </a:cubicBezTo>
                  <a:cubicBezTo>
                    <a:pt x="10181" y="4894"/>
                    <a:pt x="10145" y="4989"/>
                    <a:pt x="10193" y="5073"/>
                  </a:cubicBezTo>
                  <a:lnTo>
                    <a:pt x="10431" y="5525"/>
                  </a:lnTo>
                  <a:cubicBezTo>
                    <a:pt x="10490" y="5644"/>
                    <a:pt x="10598" y="5727"/>
                    <a:pt x="10729" y="5763"/>
                  </a:cubicBezTo>
                  <a:lnTo>
                    <a:pt x="10824" y="5787"/>
                  </a:lnTo>
                  <a:cubicBezTo>
                    <a:pt x="10752" y="7120"/>
                    <a:pt x="10228" y="8347"/>
                    <a:pt x="9288" y="9287"/>
                  </a:cubicBezTo>
                  <a:cubicBezTo>
                    <a:pt x="8288" y="10287"/>
                    <a:pt x="6978" y="10823"/>
                    <a:pt x="5561" y="10823"/>
                  </a:cubicBezTo>
                  <a:cubicBezTo>
                    <a:pt x="4168" y="10823"/>
                    <a:pt x="2847" y="10276"/>
                    <a:pt x="1846" y="9287"/>
                  </a:cubicBezTo>
                  <a:cubicBezTo>
                    <a:pt x="1608" y="9049"/>
                    <a:pt x="1394" y="8799"/>
                    <a:pt x="1215" y="8525"/>
                  </a:cubicBezTo>
                  <a:lnTo>
                    <a:pt x="1370" y="7216"/>
                  </a:lnTo>
                  <a:cubicBezTo>
                    <a:pt x="1382" y="7061"/>
                    <a:pt x="1323" y="6906"/>
                    <a:pt x="1215" y="6787"/>
                  </a:cubicBezTo>
                  <a:lnTo>
                    <a:pt x="322" y="5930"/>
                  </a:lnTo>
                  <a:cubicBezTo>
                    <a:pt x="311" y="5811"/>
                    <a:pt x="311" y="5692"/>
                    <a:pt x="311" y="5573"/>
                  </a:cubicBezTo>
                  <a:cubicBezTo>
                    <a:pt x="311" y="4168"/>
                    <a:pt x="858" y="2846"/>
                    <a:pt x="1846" y="1846"/>
                  </a:cubicBezTo>
                  <a:cubicBezTo>
                    <a:pt x="2466" y="1227"/>
                    <a:pt x="3216" y="774"/>
                    <a:pt x="4037" y="536"/>
                  </a:cubicBezTo>
                  <a:lnTo>
                    <a:pt x="4037" y="536"/>
                  </a:lnTo>
                  <a:lnTo>
                    <a:pt x="3930" y="822"/>
                  </a:lnTo>
                  <a:cubicBezTo>
                    <a:pt x="3894" y="905"/>
                    <a:pt x="3942" y="1001"/>
                    <a:pt x="4013" y="1024"/>
                  </a:cubicBezTo>
                  <a:cubicBezTo>
                    <a:pt x="4025" y="1024"/>
                    <a:pt x="4061" y="1048"/>
                    <a:pt x="4073" y="1048"/>
                  </a:cubicBezTo>
                  <a:cubicBezTo>
                    <a:pt x="4132" y="1048"/>
                    <a:pt x="4216" y="1001"/>
                    <a:pt x="4228" y="941"/>
                  </a:cubicBezTo>
                  <a:lnTo>
                    <a:pt x="4418" y="453"/>
                  </a:lnTo>
                  <a:cubicBezTo>
                    <a:pt x="4692" y="393"/>
                    <a:pt x="4966" y="346"/>
                    <a:pt x="5252" y="334"/>
                  </a:cubicBezTo>
                  <a:lnTo>
                    <a:pt x="5252" y="334"/>
                  </a:lnTo>
                  <a:lnTo>
                    <a:pt x="5025" y="1227"/>
                  </a:lnTo>
                  <a:lnTo>
                    <a:pt x="4966" y="1239"/>
                  </a:lnTo>
                  <a:lnTo>
                    <a:pt x="4073" y="1239"/>
                  </a:lnTo>
                  <a:cubicBezTo>
                    <a:pt x="3906" y="1239"/>
                    <a:pt x="3763" y="1358"/>
                    <a:pt x="3728" y="1536"/>
                  </a:cubicBezTo>
                  <a:lnTo>
                    <a:pt x="3656" y="2120"/>
                  </a:lnTo>
                  <a:lnTo>
                    <a:pt x="3251" y="2132"/>
                  </a:lnTo>
                  <a:cubicBezTo>
                    <a:pt x="3073" y="2144"/>
                    <a:pt x="2942" y="2275"/>
                    <a:pt x="2930" y="2453"/>
                  </a:cubicBezTo>
                  <a:lnTo>
                    <a:pt x="2918" y="2918"/>
                  </a:lnTo>
                  <a:cubicBezTo>
                    <a:pt x="2918" y="3025"/>
                    <a:pt x="2942" y="3108"/>
                    <a:pt x="3013" y="3168"/>
                  </a:cubicBezTo>
                  <a:cubicBezTo>
                    <a:pt x="3083" y="3238"/>
                    <a:pt x="3154" y="3266"/>
                    <a:pt x="3238" y="3266"/>
                  </a:cubicBezTo>
                  <a:cubicBezTo>
                    <a:pt x="3254" y="3266"/>
                    <a:pt x="3270" y="3265"/>
                    <a:pt x="3287" y="3263"/>
                  </a:cubicBezTo>
                  <a:lnTo>
                    <a:pt x="3311" y="3263"/>
                  </a:lnTo>
                  <a:lnTo>
                    <a:pt x="2989" y="3572"/>
                  </a:lnTo>
                  <a:cubicBezTo>
                    <a:pt x="2930" y="3632"/>
                    <a:pt x="2918" y="3739"/>
                    <a:pt x="2978" y="3810"/>
                  </a:cubicBezTo>
                  <a:cubicBezTo>
                    <a:pt x="3001" y="3846"/>
                    <a:pt x="3049" y="3870"/>
                    <a:pt x="3097" y="3870"/>
                  </a:cubicBezTo>
                  <a:cubicBezTo>
                    <a:pt x="3132" y="3870"/>
                    <a:pt x="3168" y="3858"/>
                    <a:pt x="3204" y="3822"/>
                  </a:cubicBezTo>
                  <a:lnTo>
                    <a:pt x="3811" y="3263"/>
                  </a:lnTo>
                  <a:lnTo>
                    <a:pt x="5144" y="3799"/>
                  </a:lnTo>
                  <a:cubicBezTo>
                    <a:pt x="5156" y="3810"/>
                    <a:pt x="5192" y="3810"/>
                    <a:pt x="5204" y="3810"/>
                  </a:cubicBezTo>
                  <a:lnTo>
                    <a:pt x="6847" y="3810"/>
                  </a:lnTo>
                  <a:cubicBezTo>
                    <a:pt x="6907" y="3810"/>
                    <a:pt x="6954" y="3787"/>
                    <a:pt x="6978" y="3739"/>
                  </a:cubicBezTo>
                  <a:lnTo>
                    <a:pt x="7157" y="3465"/>
                  </a:lnTo>
                  <a:cubicBezTo>
                    <a:pt x="7192" y="3429"/>
                    <a:pt x="7192" y="3382"/>
                    <a:pt x="7192" y="3334"/>
                  </a:cubicBezTo>
                  <a:cubicBezTo>
                    <a:pt x="7169" y="3287"/>
                    <a:pt x="7145" y="3251"/>
                    <a:pt x="7097" y="3227"/>
                  </a:cubicBezTo>
                  <a:lnTo>
                    <a:pt x="6680" y="3025"/>
                  </a:lnTo>
                  <a:lnTo>
                    <a:pt x="7169" y="2965"/>
                  </a:lnTo>
                  <a:cubicBezTo>
                    <a:pt x="7383" y="2929"/>
                    <a:pt x="7550" y="2751"/>
                    <a:pt x="7526" y="2548"/>
                  </a:cubicBezTo>
                  <a:cubicBezTo>
                    <a:pt x="7526" y="2429"/>
                    <a:pt x="7466" y="2322"/>
                    <a:pt x="7371" y="2251"/>
                  </a:cubicBezTo>
                  <a:cubicBezTo>
                    <a:pt x="7301" y="2198"/>
                    <a:pt x="7219" y="2165"/>
                    <a:pt x="7133" y="2165"/>
                  </a:cubicBezTo>
                  <a:cubicBezTo>
                    <a:pt x="7101" y="2165"/>
                    <a:pt x="7069" y="2170"/>
                    <a:pt x="7038" y="2179"/>
                  </a:cubicBezTo>
                  <a:lnTo>
                    <a:pt x="6811" y="2215"/>
                  </a:lnTo>
                  <a:cubicBezTo>
                    <a:pt x="6633" y="2251"/>
                    <a:pt x="6502" y="2370"/>
                    <a:pt x="6442" y="2548"/>
                  </a:cubicBezTo>
                  <a:lnTo>
                    <a:pt x="6371" y="2751"/>
                  </a:lnTo>
                  <a:lnTo>
                    <a:pt x="6002" y="2858"/>
                  </a:lnTo>
                  <a:cubicBezTo>
                    <a:pt x="5988" y="2860"/>
                    <a:pt x="5974" y="2861"/>
                    <a:pt x="5960" y="2861"/>
                  </a:cubicBezTo>
                  <a:cubicBezTo>
                    <a:pt x="5892" y="2861"/>
                    <a:pt x="5827" y="2836"/>
                    <a:pt x="5787" y="2787"/>
                  </a:cubicBezTo>
                  <a:lnTo>
                    <a:pt x="5525" y="2382"/>
                  </a:lnTo>
                  <a:cubicBezTo>
                    <a:pt x="5490" y="2334"/>
                    <a:pt x="5430" y="2310"/>
                    <a:pt x="5371" y="2310"/>
                  </a:cubicBezTo>
                  <a:lnTo>
                    <a:pt x="4156" y="2358"/>
                  </a:lnTo>
                  <a:cubicBezTo>
                    <a:pt x="4109" y="2358"/>
                    <a:pt x="4049" y="2382"/>
                    <a:pt x="4013" y="2429"/>
                  </a:cubicBezTo>
                  <a:lnTo>
                    <a:pt x="3644" y="2953"/>
                  </a:lnTo>
                  <a:lnTo>
                    <a:pt x="3216" y="2977"/>
                  </a:lnTo>
                  <a:lnTo>
                    <a:pt x="3204" y="2977"/>
                  </a:lnTo>
                  <a:lnTo>
                    <a:pt x="3204" y="2965"/>
                  </a:lnTo>
                  <a:lnTo>
                    <a:pt x="3216" y="2501"/>
                  </a:lnTo>
                  <a:cubicBezTo>
                    <a:pt x="3216" y="2501"/>
                    <a:pt x="3216" y="2489"/>
                    <a:pt x="3228" y="2489"/>
                  </a:cubicBezTo>
                  <a:lnTo>
                    <a:pt x="3763" y="2453"/>
                  </a:lnTo>
                  <a:cubicBezTo>
                    <a:pt x="3835" y="2453"/>
                    <a:pt x="3906" y="2394"/>
                    <a:pt x="3906" y="2310"/>
                  </a:cubicBezTo>
                  <a:lnTo>
                    <a:pt x="4001" y="1584"/>
                  </a:lnTo>
                  <a:cubicBezTo>
                    <a:pt x="4001" y="1584"/>
                    <a:pt x="4001" y="1560"/>
                    <a:pt x="4013" y="1560"/>
                  </a:cubicBezTo>
                  <a:lnTo>
                    <a:pt x="4966" y="1560"/>
                  </a:lnTo>
                  <a:lnTo>
                    <a:pt x="5871" y="1310"/>
                  </a:lnTo>
                  <a:cubicBezTo>
                    <a:pt x="5918" y="1298"/>
                    <a:pt x="5966" y="1263"/>
                    <a:pt x="5978" y="1203"/>
                  </a:cubicBezTo>
                  <a:lnTo>
                    <a:pt x="6097" y="882"/>
                  </a:lnTo>
                  <a:cubicBezTo>
                    <a:pt x="6133" y="786"/>
                    <a:pt x="6085" y="703"/>
                    <a:pt x="5990" y="667"/>
                  </a:cubicBezTo>
                  <a:cubicBezTo>
                    <a:pt x="5975" y="663"/>
                    <a:pt x="5960" y="661"/>
                    <a:pt x="5946" y="661"/>
                  </a:cubicBezTo>
                  <a:cubicBezTo>
                    <a:pt x="5875" y="661"/>
                    <a:pt x="5807" y="706"/>
                    <a:pt x="5787" y="774"/>
                  </a:cubicBezTo>
                  <a:lnTo>
                    <a:pt x="5692" y="1013"/>
                  </a:lnTo>
                  <a:lnTo>
                    <a:pt x="5323" y="1120"/>
                  </a:lnTo>
                  <a:lnTo>
                    <a:pt x="5537" y="310"/>
                  </a:lnTo>
                  <a:close/>
                  <a:moveTo>
                    <a:pt x="5585" y="0"/>
                  </a:moveTo>
                  <a:cubicBezTo>
                    <a:pt x="4097" y="0"/>
                    <a:pt x="2692" y="584"/>
                    <a:pt x="1632" y="1644"/>
                  </a:cubicBezTo>
                  <a:cubicBezTo>
                    <a:pt x="584" y="2691"/>
                    <a:pt x="1" y="4096"/>
                    <a:pt x="1" y="5585"/>
                  </a:cubicBezTo>
                  <a:cubicBezTo>
                    <a:pt x="1" y="7073"/>
                    <a:pt x="584" y="8466"/>
                    <a:pt x="1632" y="9525"/>
                  </a:cubicBezTo>
                  <a:cubicBezTo>
                    <a:pt x="2692" y="10585"/>
                    <a:pt x="4097" y="11169"/>
                    <a:pt x="5585" y="11169"/>
                  </a:cubicBezTo>
                  <a:cubicBezTo>
                    <a:pt x="7073" y="11169"/>
                    <a:pt x="8466" y="10585"/>
                    <a:pt x="9526" y="9525"/>
                  </a:cubicBezTo>
                  <a:cubicBezTo>
                    <a:pt x="10586" y="8466"/>
                    <a:pt x="11157" y="7073"/>
                    <a:pt x="11157" y="5585"/>
                  </a:cubicBezTo>
                  <a:cubicBezTo>
                    <a:pt x="11157" y="4096"/>
                    <a:pt x="10586" y="2691"/>
                    <a:pt x="9526" y="1644"/>
                  </a:cubicBezTo>
                  <a:cubicBezTo>
                    <a:pt x="8466" y="584"/>
                    <a:pt x="7073" y="0"/>
                    <a:pt x="5585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7406669" y="3594898"/>
              <a:ext cx="26336" cy="27968"/>
            </a:xfrm>
            <a:custGeom>
              <a:avLst/>
              <a:gdLst/>
              <a:ahLst/>
              <a:cxnLst/>
              <a:rect l="l" t="t" r="r" b="b"/>
              <a:pathLst>
                <a:path w="823" h="874" extrusionOk="0">
                  <a:moveTo>
                    <a:pt x="637" y="1"/>
                  </a:moveTo>
                  <a:cubicBezTo>
                    <a:pt x="592" y="1"/>
                    <a:pt x="551" y="19"/>
                    <a:pt x="525" y="52"/>
                  </a:cubicBezTo>
                  <a:lnTo>
                    <a:pt x="60" y="599"/>
                  </a:lnTo>
                  <a:cubicBezTo>
                    <a:pt x="1" y="671"/>
                    <a:pt x="13" y="778"/>
                    <a:pt x="72" y="825"/>
                  </a:cubicBezTo>
                  <a:cubicBezTo>
                    <a:pt x="108" y="849"/>
                    <a:pt x="156" y="873"/>
                    <a:pt x="180" y="873"/>
                  </a:cubicBezTo>
                  <a:cubicBezTo>
                    <a:pt x="227" y="873"/>
                    <a:pt x="275" y="849"/>
                    <a:pt x="299" y="814"/>
                  </a:cubicBezTo>
                  <a:lnTo>
                    <a:pt x="763" y="254"/>
                  </a:lnTo>
                  <a:cubicBezTo>
                    <a:pt x="822" y="194"/>
                    <a:pt x="822" y="99"/>
                    <a:pt x="751" y="40"/>
                  </a:cubicBezTo>
                  <a:cubicBezTo>
                    <a:pt x="713" y="13"/>
                    <a:pt x="674" y="1"/>
                    <a:pt x="637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7229133" y="3469074"/>
              <a:ext cx="254912" cy="180832"/>
            </a:xfrm>
            <a:custGeom>
              <a:avLst/>
              <a:gdLst/>
              <a:ahLst/>
              <a:cxnLst/>
              <a:rect l="l" t="t" r="r" b="b"/>
              <a:pathLst>
                <a:path w="7966" h="5651" extrusionOk="0">
                  <a:moveTo>
                    <a:pt x="5980" y="1"/>
                  </a:moveTo>
                  <a:cubicBezTo>
                    <a:pt x="5931" y="1"/>
                    <a:pt x="5884" y="21"/>
                    <a:pt x="5859" y="66"/>
                  </a:cubicBezTo>
                  <a:cubicBezTo>
                    <a:pt x="5823" y="138"/>
                    <a:pt x="5835" y="233"/>
                    <a:pt x="5894" y="293"/>
                  </a:cubicBezTo>
                  <a:lnTo>
                    <a:pt x="6442" y="781"/>
                  </a:lnTo>
                  <a:cubicBezTo>
                    <a:pt x="6478" y="817"/>
                    <a:pt x="6513" y="828"/>
                    <a:pt x="6573" y="828"/>
                  </a:cubicBezTo>
                  <a:lnTo>
                    <a:pt x="6859" y="793"/>
                  </a:lnTo>
                  <a:lnTo>
                    <a:pt x="6978" y="959"/>
                  </a:lnTo>
                  <a:lnTo>
                    <a:pt x="5942" y="1662"/>
                  </a:lnTo>
                  <a:cubicBezTo>
                    <a:pt x="5927" y="1667"/>
                    <a:pt x="5910" y="1670"/>
                    <a:pt x="5895" y="1670"/>
                  </a:cubicBezTo>
                  <a:cubicBezTo>
                    <a:pt x="5873" y="1670"/>
                    <a:pt x="5854" y="1664"/>
                    <a:pt x="5847" y="1650"/>
                  </a:cubicBezTo>
                  <a:lnTo>
                    <a:pt x="5168" y="555"/>
                  </a:lnTo>
                  <a:cubicBezTo>
                    <a:pt x="5139" y="511"/>
                    <a:pt x="5088" y="485"/>
                    <a:pt x="5036" y="485"/>
                  </a:cubicBezTo>
                  <a:cubicBezTo>
                    <a:pt x="5003" y="485"/>
                    <a:pt x="4970" y="496"/>
                    <a:pt x="4942" y="519"/>
                  </a:cubicBezTo>
                  <a:cubicBezTo>
                    <a:pt x="4870" y="555"/>
                    <a:pt x="4846" y="662"/>
                    <a:pt x="4894" y="733"/>
                  </a:cubicBezTo>
                  <a:lnTo>
                    <a:pt x="5644" y="1912"/>
                  </a:lnTo>
                  <a:cubicBezTo>
                    <a:pt x="5668" y="1960"/>
                    <a:pt x="5704" y="1983"/>
                    <a:pt x="5763" y="1983"/>
                  </a:cubicBezTo>
                  <a:lnTo>
                    <a:pt x="6132" y="2043"/>
                  </a:lnTo>
                  <a:lnTo>
                    <a:pt x="6144" y="2043"/>
                  </a:lnTo>
                  <a:lnTo>
                    <a:pt x="6144" y="2067"/>
                  </a:lnTo>
                  <a:lnTo>
                    <a:pt x="5299" y="2995"/>
                  </a:lnTo>
                  <a:lnTo>
                    <a:pt x="5251" y="3091"/>
                  </a:lnTo>
                  <a:lnTo>
                    <a:pt x="5132" y="3948"/>
                  </a:lnTo>
                  <a:cubicBezTo>
                    <a:pt x="5120" y="4043"/>
                    <a:pt x="5073" y="4115"/>
                    <a:pt x="5013" y="4162"/>
                  </a:cubicBezTo>
                  <a:lnTo>
                    <a:pt x="3834" y="5234"/>
                  </a:lnTo>
                  <a:cubicBezTo>
                    <a:pt x="3775" y="5293"/>
                    <a:pt x="3692" y="5317"/>
                    <a:pt x="3596" y="5317"/>
                  </a:cubicBezTo>
                  <a:cubicBezTo>
                    <a:pt x="3453" y="5317"/>
                    <a:pt x="3334" y="5234"/>
                    <a:pt x="3275" y="5103"/>
                  </a:cubicBezTo>
                  <a:lnTo>
                    <a:pt x="2846" y="3972"/>
                  </a:lnTo>
                  <a:lnTo>
                    <a:pt x="2739" y="2781"/>
                  </a:lnTo>
                  <a:cubicBezTo>
                    <a:pt x="2703" y="2436"/>
                    <a:pt x="2430" y="2162"/>
                    <a:pt x="2084" y="2150"/>
                  </a:cubicBezTo>
                  <a:lnTo>
                    <a:pt x="763" y="2079"/>
                  </a:lnTo>
                  <a:cubicBezTo>
                    <a:pt x="667" y="2079"/>
                    <a:pt x="608" y="2019"/>
                    <a:pt x="596" y="1948"/>
                  </a:cubicBezTo>
                  <a:lnTo>
                    <a:pt x="358" y="971"/>
                  </a:lnTo>
                  <a:cubicBezTo>
                    <a:pt x="346" y="912"/>
                    <a:pt x="358" y="840"/>
                    <a:pt x="417" y="793"/>
                  </a:cubicBezTo>
                  <a:lnTo>
                    <a:pt x="548" y="674"/>
                  </a:lnTo>
                  <a:cubicBezTo>
                    <a:pt x="608" y="614"/>
                    <a:pt x="620" y="519"/>
                    <a:pt x="560" y="436"/>
                  </a:cubicBezTo>
                  <a:cubicBezTo>
                    <a:pt x="529" y="398"/>
                    <a:pt x="488" y="380"/>
                    <a:pt x="444" y="380"/>
                  </a:cubicBezTo>
                  <a:cubicBezTo>
                    <a:pt x="404" y="380"/>
                    <a:pt x="362" y="395"/>
                    <a:pt x="322" y="424"/>
                  </a:cubicBezTo>
                  <a:lnTo>
                    <a:pt x="191" y="543"/>
                  </a:lnTo>
                  <a:cubicBezTo>
                    <a:pt x="60" y="674"/>
                    <a:pt x="1" y="852"/>
                    <a:pt x="48" y="1043"/>
                  </a:cubicBezTo>
                  <a:lnTo>
                    <a:pt x="286" y="2019"/>
                  </a:lnTo>
                  <a:cubicBezTo>
                    <a:pt x="346" y="2233"/>
                    <a:pt x="525" y="2388"/>
                    <a:pt x="763" y="2400"/>
                  </a:cubicBezTo>
                  <a:lnTo>
                    <a:pt x="2084" y="2471"/>
                  </a:lnTo>
                  <a:cubicBezTo>
                    <a:pt x="2263" y="2495"/>
                    <a:pt x="2406" y="2626"/>
                    <a:pt x="2430" y="2805"/>
                  </a:cubicBezTo>
                  <a:lnTo>
                    <a:pt x="2525" y="4007"/>
                  </a:lnTo>
                  <a:cubicBezTo>
                    <a:pt x="2525" y="4031"/>
                    <a:pt x="2525" y="4043"/>
                    <a:pt x="2549" y="4055"/>
                  </a:cubicBezTo>
                  <a:lnTo>
                    <a:pt x="2989" y="5210"/>
                  </a:lnTo>
                  <a:cubicBezTo>
                    <a:pt x="3096" y="5472"/>
                    <a:pt x="3346" y="5650"/>
                    <a:pt x="3620" y="5650"/>
                  </a:cubicBezTo>
                  <a:cubicBezTo>
                    <a:pt x="3775" y="5650"/>
                    <a:pt x="3942" y="5591"/>
                    <a:pt x="4061" y="5472"/>
                  </a:cubicBezTo>
                  <a:lnTo>
                    <a:pt x="5239" y="4400"/>
                  </a:lnTo>
                  <a:cubicBezTo>
                    <a:pt x="5358" y="4293"/>
                    <a:pt x="5430" y="4138"/>
                    <a:pt x="5466" y="3984"/>
                  </a:cubicBezTo>
                  <a:lnTo>
                    <a:pt x="5585" y="3162"/>
                  </a:lnTo>
                  <a:lnTo>
                    <a:pt x="6394" y="2257"/>
                  </a:lnTo>
                  <a:cubicBezTo>
                    <a:pt x="6490" y="2162"/>
                    <a:pt x="6501" y="2031"/>
                    <a:pt x="6478" y="1912"/>
                  </a:cubicBezTo>
                  <a:cubicBezTo>
                    <a:pt x="6454" y="1852"/>
                    <a:pt x="6418" y="1793"/>
                    <a:pt x="6370" y="1757"/>
                  </a:cubicBezTo>
                  <a:lnTo>
                    <a:pt x="7335" y="1102"/>
                  </a:lnTo>
                  <a:lnTo>
                    <a:pt x="7383" y="1067"/>
                  </a:lnTo>
                  <a:cubicBezTo>
                    <a:pt x="7430" y="1007"/>
                    <a:pt x="7406" y="924"/>
                    <a:pt x="7383" y="888"/>
                  </a:cubicBezTo>
                  <a:lnTo>
                    <a:pt x="7263" y="733"/>
                  </a:lnTo>
                  <a:lnTo>
                    <a:pt x="7466" y="709"/>
                  </a:lnTo>
                  <a:cubicBezTo>
                    <a:pt x="7481" y="705"/>
                    <a:pt x="7496" y="703"/>
                    <a:pt x="7510" y="703"/>
                  </a:cubicBezTo>
                  <a:cubicBezTo>
                    <a:pt x="7573" y="703"/>
                    <a:pt x="7625" y="744"/>
                    <a:pt x="7644" y="793"/>
                  </a:cubicBezTo>
                  <a:cubicBezTo>
                    <a:pt x="7680" y="852"/>
                    <a:pt x="7740" y="888"/>
                    <a:pt x="7799" y="888"/>
                  </a:cubicBezTo>
                  <a:cubicBezTo>
                    <a:pt x="7823" y="888"/>
                    <a:pt x="7859" y="864"/>
                    <a:pt x="7883" y="852"/>
                  </a:cubicBezTo>
                  <a:cubicBezTo>
                    <a:pt x="7942" y="817"/>
                    <a:pt x="7966" y="709"/>
                    <a:pt x="7918" y="650"/>
                  </a:cubicBezTo>
                  <a:cubicBezTo>
                    <a:pt x="7825" y="494"/>
                    <a:pt x="7668" y="393"/>
                    <a:pt x="7488" y="393"/>
                  </a:cubicBezTo>
                  <a:cubicBezTo>
                    <a:pt x="7461" y="393"/>
                    <a:pt x="7434" y="395"/>
                    <a:pt x="7406" y="400"/>
                  </a:cubicBezTo>
                  <a:lnTo>
                    <a:pt x="6609" y="483"/>
                  </a:lnTo>
                  <a:lnTo>
                    <a:pt x="6097" y="43"/>
                  </a:lnTo>
                  <a:cubicBezTo>
                    <a:pt x="6064" y="15"/>
                    <a:pt x="6021" y="1"/>
                    <a:pt x="5980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7409741" y="3428370"/>
              <a:ext cx="22880" cy="27616"/>
            </a:xfrm>
            <a:custGeom>
              <a:avLst/>
              <a:gdLst/>
              <a:ahLst/>
              <a:cxnLst/>
              <a:rect l="l" t="t" r="r" b="b"/>
              <a:pathLst>
                <a:path w="715" h="863" extrusionOk="0">
                  <a:moveTo>
                    <a:pt x="177" y="1"/>
                  </a:moveTo>
                  <a:cubicBezTo>
                    <a:pt x="144" y="1"/>
                    <a:pt x="111" y="10"/>
                    <a:pt x="84" y="29"/>
                  </a:cubicBezTo>
                  <a:cubicBezTo>
                    <a:pt x="12" y="76"/>
                    <a:pt x="0" y="184"/>
                    <a:pt x="36" y="255"/>
                  </a:cubicBezTo>
                  <a:lnTo>
                    <a:pt x="393" y="791"/>
                  </a:lnTo>
                  <a:cubicBezTo>
                    <a:pt x="429" y="838"/>
                    <a:pt x="488" y="862"/>
                    <a:pt x="536" y="862"/>
                  </a:cubicBezTo>
                  <a:cubicBezTo>
                    <a:pt x="560" y="862"/>
                    <a:pt x="596" y="850"/>
                    <a:pt x="619" y="838"/>
                  </a:cubicBezTo>
                  <a:cubicBezTo>
                    <a:pt x="691" y="779"/>
                    <a:pt x="715" y="684"/>
                    <a:pt x="667" y="612"/>
                  </a:cubicBezTo>
                  <a:lnTo>
                    <a:pt x="310" y="76"/>
                  </a:lnTo>
                  <a:cubicBezTo>
                    <a:pt x="280" y="25"/>
                    <a:pt x="229" y="1"/>
                    <a:pt x="177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45"/>
          <p:cNvSpPr/>
          <p:nvPr/>
        </p:nvSpPr>
        <p:spPr>
          <a:xfrm rot="547936">
            <a:off x="4367638" y="4156263"/>
            <a:ext cx="346579" cy="295472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5"/>
          <p:cNvSpPr txBox="1"/>
          <p:nvPr/>
        </p:nvSpPr>
        <p:spPr>
          <a:xfrm rot="546709">
            <a:off x="4372274" y="4132019"/>
            <a:ext cx="346675" cy="3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" grpId="0" animBg="1"/>
      <p:bldP spid="1397" grpId="0" animBg="1"/>
      <p:bldP spid="1398" grpId="0"/>
      <p:bldP spid="1399" grpId="0"/>
      <p:bldP spid="1401" grpId="0" build="p"/>
      <p:bldP spid="1403" grpId="0" build="p"/>
      <p:bldP spid="1406" grpId="0" build="p"/>
      <p:bldP spid="1429" grpId="0" animBg="1"/>
      <p:bldP spid="14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9"/>
          <p:cNvSpPr txBox="1">
            <a:spLocks noGrp="1"/>
          </p:cNvSpPr>
          <p:nvPr>
            <p:ph type="title"/>
          </p:nvPr>
        </p:nvSpPr>
        <p:spPr>
          <a:xfrm>
            <a:off x="713224" y="539499"/>
            <a:ext cx="7834427" cy="871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FDE00"/>
                </a:solidFill>
              </a:rPr>
              <a:t>OVERVIEW</a:t>
            </a:r>
            <a:endParaRPr sz="4400" dirty="0">
              <a:solidFill>
                <a:srgbClr val="FFDE00"/>
              </a:solidFill>
              <a:sym typeface="Libre Franklin Thin"/>
            </a:endParaRPr>
          </a:p>
        </p:txBody>
      </p:sp>
      <p:sp>
        <p:nvSpPr>
          <p:cNvPr id="1471" name="Google Shape;1471;p49"/>
          <p:cNvSpPr txBox="1">
            <a:spLocks noGrp="1"/>
          </p:cNvSpPr>
          <p:nvPr>
            <p:ph type="subTitle" idx="6"/>
          </p:nvPr>
        </p:nvSpPr>
        <p:spPr>
          <a:xfrm>
            <a:off x="6478144" y="2961012"/>
            <a:ext cx="2460963" cy="46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/>
              <a:t>FEATURERS</a:t>
            </a:r>
            <a:endParaRPr sz="3600" dirty="0"/>
          </a:p>
        </p:txBody>
      </p:sp>
      <p:sp>
        <p:nvSpPr>
          <p:cNvPr id="1473" name="Google Shape;1473;p49"/>
          <p:cNvSpPr txBox="1">
            <a:spLocks noGrp="1"/>
          </p:cNvSpPr>
          <p:nvPr>
            <p:ph type="subTitle" idx="8"/>
          </p:nvPr>
        </p:nvSpPr>
        <p:spPr>
          <a:xfrm>
            <a:off x="4019252" y="2912963"/>
            <a:ext cx="2152534" cy="892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/>
              <a:t>BUTTONS</a:t>
            </a:r>
            <a:endParaRPr sz="3600" dirty="0"/>
          </a:p>
        </p:txBody>
      </p:sp>
      <p:grpSp>
        <p:nvGrpSpPr>
          <p:cNvPr id="1474" name="Google Shape;1474;p49"/>
          <p:cNvGrpSpPr/>
          <p:nvPr/>
        </p:nvGrpSpPr>
        <p:grpSpPr>
          <a:xfrm>
            <a:off x="4727436" y="2303129"/>
            <a:ext cx="736166" cy="537242"/>
            <a:chOff x="5216456" y="3725484"/>
            <a:chExt cx="356196" cy="265631"/>
          </a:xfrm>
        </p:grpSpPr>
        <p:sp>
          <p:nvSpPr>
            <p:cNvPr id="1475" name="Google Shape;1475;p4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FA62D4A-CC62-4CF4-9CDD-830683CA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4" y="1795743"/>
            <a:ext cx="2714794" cy="2794491"/>
          </a:xfrm>
          <a:prstGeom prst="rect">
            <a:avLst/>
          </a:prstGeom>
        </p:spPr>
      </p:pic>
      <p:grpSp>
        <p:nvGrpSpPr>
          <p:cNvPr id="47" name="Google Shape;1474;p49">
            <a:extLst>
              <a:ext uri="{FF2B5EF4-FFF2-40B4-BE49-F238E27FC236}">
                <a16:creationId xmlns:a16="http://schemas.microsoft.com/office/drawing/2014/main" id="{EB2C4329-1276-4117-9531-70AF4AB3E6FE}"/>
              </a:ext>
            </a:extLst>
          </p:cNvPr>
          <p:cNvGrpSpPr/>
          <p:nvPr/>
        </p:nvGrpSpPr>
        <p:grpSpPr>
          <a:xfrm>
            <a:off x="7340542" y="2303129"/>
            <a:ext cx="736166" cy="537242"/>
            <a:chOff x="5216456" y="3725484"/>
            <a:chExt cx="356196" cy="265631"/>
          </a:xfrm>
        </p:grpSpPr>
        <p:sp>
          <p:nvSpPr>
            <p:cNvPr id="48" name="Google Shape;1475;p49">
              <a:extLst>
                <a:ext uri="{FF2B5EF4-FFF2-40B4-BE49-F238E27FC236}">
                  <a16:creationId xmlns:a16="http://schemas.microsoft.com/office/drawing/2014/main" id="{5A5281D1-544E-47AF-951E-AD5DCFADB5EA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6;p49">
              <a:extLst>
                <a:ext uri="{FF2B5EF4-FFF2-40B4-BE49-F238E27FC236}">
                  <a16:creationId xmlns:a16="http://schemas.microsoft.com/office/drawing/2014/main" id="{A3C75412-3284-4936-86D6-9D47A127655C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" grpId="0" build="p"/>
      <p:bldP spid="14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2"/>
          <p:cNvSpPr txBox="1">
            <a:spLocks noGrp="1"/>
          </p:cNvSpPr>
          <p:nvPr>
            <p:ph type="title"/>
          </p:nvPr>
        </p:nvSpPr>
        <p:spPr>
          <a:xfrm>
            <a:off x="321259" y="2229815"/>
            <a:ext cx="3714027" cy="68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>
                <a:solidFill>
                  <a:srgbClr val="FFDE00"/>
                </a:solidFill>
              </a:rPr>
              <a:t>UML DIAGRAM</a:t>
            </a:r>
            <a:endParaRPr sz="4400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" name="Google Shape;1635;p53"/>
          <p:cNvGrpSpPr/>
          <p:nvPr/>
        </p:nvGrpSpPr>
        <p:grpSpPr>
          <a:xfrm>
            <a:off x="1334089" y="2438445"/>
            <a:ext cx="657749" cy="655520"/>
            <a:chOff x="3071914" y="3364431"/>
            <a:chExt cx="343652" cy="342505"/>
          </a:xfrm>
        </p:grpSpPr>
        <p:sp>
          <p:nvSpPr>
            <p:cNvPr id="1636" name="Google Shape;1636;p53"/>
            <p:cNvSpPr/>
            <p:nvPr/>
          </p:nvSpPr>
          <p:spPr>
            <a:xfrm>
              <a:off x="3157636" y="3408390"/>
              <a:ext cx="12519" cy="11054"/>
            </a:xfrm>
            <a:custGeom>
              <a:avLst/>
              <a:gdLst/>
              <a:ahLst/>
              <a:cxnLst/>
              <a:rect l="l" t="t" r="r" b="b"/>
              <a:pathLst>
                <a:path w="393" h="347" extrusionOk="0">
                  <a:moveTo>
                    <a:pt x="212" y="0"/>
                  </a:moveTo>
                  <a:cubicBezTo>
                    <a:pt x="205" y="0"/>
                    <a:pt x="198" y="1"/>
                    <a:pt x="191" y="2"/>
                  </a:cubicBezTo>
                  <a:lnTo>
                    <a:pt x="143" y="13"/>
                  </a:lnTo>
                  <a:cubicBezTo>
                    <a:pt x="60" y="25"/>
                    <a:pt x="0" y="121"/>
                    <a:pt x="12" y="204"/>
                  </a:cubicBezTo>
                  <a:cubicBezTo>
                    <a:pt x="24" y="287"/>
                    <a:pt x="83" y="347"/>
                    <a:pt x="179" y="347"/>
                  </a:cubicBezTo>
                  <a:lnTo>
                    <a:pt x="203" y="347"/>
                  </a:lnTo>
                  <a:lnTo>
                    <a:pt x="250" y="323"/>
                  </a:lnTo>
                  <a:cubicBezTo>
                    <a:pt x="333" y="311"/>
                    <a:pt x="393" y="216"/>
                    <a:pt x="381" y="133"/>
                  </a:cubicBezTo>
                  <a:cubicBezTo>
                    <a:pt x="370" y="56"/>
                    <a:pt x="290" y="0"/>
                    <a:pt x="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3072679" y="3696678"/>
              <a:ext cx="11404" cy="10257"/>
            </a:xfrm>
            <a:custGeom>
              <a:avLst/>
              <a:gdLst/>
              <a:ahLst/>
              <a:cxnLst/>
              <a:rect l="l" t="t" r="r" b="b"/>
              <a:pathLst>
                <a:path w="35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1" y="322"/>
                  </a:lnTo>
                  <a:cubicBezTo>
                    <a:pt x="286" y="322"/>
                    <a:pt x="357" y="250"/>
                    <a:pt x="357" y="167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3231571" y="3530937"/>
              <a:ext cx="11404" cy="10640"/>
            </a:xfrm>
            <a:custGeom>
              <a:avLst/>
              <a:gdLst/>
              <a:ahLst/>
              <a:cxnLst/>
              <a:rect l="l" t="t" r="r" b="b"/>
              <a:pathLst>
                <a:path w="358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191" y="334"/>
                  </a:lnTo>
                  <a:cubicBezTo>
                    <a:pt x="275" y="334"/>
                    <a:pt x="358" y="262"/>
                    <a:pt x="358" y="167"/>
                  </a:cubicBezTo>
                  <a:cubicBezTo>
                    <a:pt x="358" y="84"/>
                    <a:pt x="275" y="0"/>
                    <a:pt x="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3317293" y="3653005"/>
              <a:ext cx="12933" cy="10703"/>
            </a:xfrm>
            <a:custGeom>
              <a:avLst/>
              <a:gdLst/>
              <a:ahLst/>
              <a:cxnLst/>
              <a:rect l="l" t="t" r="r" b="b"/>
              <a:pathLst>
                <a:path w="406" h="336" extrusionOk="0">
                  <a:moveTo>
                    <a:pt x="215" y="1"/>
                  </a:moveTo>
                  <a:cubicBezTo>
                    <a:pt x="207" y="1"/>
                    <a:pt x="199" y="1"/>
                    <a:pt x="191" y="2"/>
                  </a:cubicBezTo>
                  <a:lnTo>
                    <a:pt x="144" y="14"/>
                  </a:lnTo>
                  <a:cubicBezTo>
                    <a:pt x="60" y="26"/>
                    <a:pt x="1" y="121"/>
                    <a:pt x="13" y="205"/>
                  </a:cubicBezTo>
                  <a:cubicBezTo>
                    <a:pt x="24" y="288"/>
                    <a:pt x="108" y="335"/>
                    <a:pt x="179" y="335"/>
                  </a:cubicBezTo>
                  <a:lnTo>
                    <a:pt x="203" y="335"/>
                  </a:lnTo>
                  <a:lnTo>
                    <a:pt x="251" y="324"/>
                  </a:lnTo>
                  <a:cubicBezTo>
                    <a:pt x="346" y="312"/>
                    <a:pt x="405" y="216"/>
                    <a:pt x="382" y="133"/>
                  </a:cubicBezTo>
                  <a:cubicBezTo>
                    <a:pt x="371" y="57"/>
                    <a:pt x="300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3071914" y="3364431"/>
              <a:ext cx="343652" cy="342505"/>
            </a:xfrm>
            <a:custGeom>
              <a:avLst/>
              <a:gdLst/>
              <a:ahLst/>
              <a:cxnLst/>
              <a:rect l="l" t="t" r="r" b="b"/>
              <a:pathLst>
                <a:path w="10788" h="10752" extrusionOk="0">
                  <a:moveTo>
                    <a:pt x="5394" y="334"/>
                  </a:moveTo>
                  <a:cubicBezTo>
                    <a:pt x="6632" y="334"/>
                    <a:pt x="7775" y="786"/>
                    <a:pt x="8656" y="1524"/>
                  </a:cubicBezTo>
                  <a:cubicBezTo>
                    <a:pt x="7644" y="1263"/>
                    <a:pt x="6525" y="1132"/>
                    <a:pt x="5394" y="1132"/>
                  </a:cubicBezTo>
                  <a:cubicBezTo>
                    <a:pt x="4775" y="1132"/>
                    <a:pt x="4156" y="1167"/>
                    <a:pt x="3560" y="1239"/>
                  </a:cubicBezTo>
                  <a:cubicBezTo>
                    <a:pt x="3477" y="1263"/>
                    <a:pt x="3405" y="1346"/>
                    <a:pt x="3417" y="1441"/>
                  </a:cubicBezTo>
                  <a:cubicBezTo>
                    <a:pt x="3428" y="1518"/>
                    <a:pt x="3511" y="1585"/>
                    <a:pt x="3589" y="1585"/>
                  </a:cubicBezTo>
                  <a:cubicBezTo>
                    <a:pt x="3596" y="1585"/>
                    <a:pt x="3602" y="1585"/>
                    <a:pt x="3608" y="1584"/>
                  </a:cubicBezTo>
                  <a:cubicBezTo>
                    <a:pt x="4191" y="1513"/>
                    <a:pt x="4799" y="1465"/>
                    <a:pt x="5394" y="1465"/>
                  </a:cubicBezTo>
                  <a:cubicBezTo>
                    <a:pt x="6739" y="1465"/>
                    <a:pt x="8025" y="1655"/>
                    <a:pt x="9156" y="2036"/>
                  </a:cubicBezTo>
                  <a:cubicBezTo>
                    <a:pt x="9740" y="2691"/>
                    <a:pt x="10156" y="3501"/>
                    <a:pt x="10335" y="4394"/>
                  </a:cubicBezTo>
                  <a:cubicBezTo>
                    <a:pt x="10049" y="4096"/>
                    <a:pt x="9644" y="3846"/>
                    <a:pt x="9144" y="3608"/>
                  </a:cubicBezTo>
                  <a:cubicBezTo>
                    <a:pt x="8132" y="3179"/>
                    <a:pt x="6811" y="2929"/>
                    <a:pt x="5394" y="2929"/>
                  </a:cubicBezTo>
                  <a:cubicBezTo>
                    <a:pt x="3977" y="2929"/>
                    <a:pt x="2643" y="3168"/>
                    <a:pt x="1643" y="3608"/>
                  </a:cubicBezTo>
                  <a:cubicBezTo>
                    <a:pt x="1119" y="3834"/>
                    <a:pt x="715" y="4096"/>
                    <a:pt x="453" y="4394"/>
                  </a:cubicBezTo>
                  <a:cubicBezTo>
                    <a:pt x="893" y="2096"/>
                    <a:pt x="2953" y="334"/>
                    <a:pt x="5394" y="334"/>
                  </a:cubicBezTo>
                  <a:close/>
                  <a:moveTo>
                    <a:pt x="5394" y="3287"/>
                  </a:moveTo>
                  <a:cubicBezTo>
                    <a:pt x="6763" y="3287"/>
                    <a:pt x="8037" y="3525"/>
                    <a:pt x="9013" y="3941"/>
                  </a:cubicBezTo>
                  <a:cubicBezTo>
                    <a:pt x="9918" y="4322"/>
                    <a:pt x="10442" y="4858"/>
                    <a:pt x="10442" y="5382"/>
                  </a:cubicBezTo>
                  <a:cubicBezTo>
                    <a:pt x="10442" y="5906"/>
                    <a:pt x="9918" y="6442"/>
                    <a:pt x="9013" y="6823"/>
                  </a:cubicBezTo>
                  <a:cubicBezTo>
                    <a:pt x="8037" y="7239"/>
                    <a:pt x="6763" y="7478"/>
                    <a:pt x="5394" y="7478"/>
                  </a:cubicBezTo>
                  <a:cubicBezTo>
                    <a:pt x="4025" y="7478"/>
                    <a:pt x="2751" y="7239"/>
                    <a:pt x="1774" y="6823"/>
                  </a:cubicBezTo>
                  <a:cubicBezTo>
                    <a:pt x="977" y="6466"/>
                    <a:pt x="465" y="6025"/>
                    <a:pt x="357" y="5549"/>
                  </a:cubicBezTo>
                  <a:lnTo>
                    <a:pt x="4489" y="5549"/>
                  </a:lnTo>
                  <a:cubicBezTo>
                    <a:pt x="4572" y="5549"/>
                    <a:pt x="4656" y="5477"/>
                    <a:pt x="4656" y="5382"/>
                  </a:cubicBezTo>
                  <a:cubicBezTo>
                    <a:pt x="4668" y="5299"/>
                    <a:pt x="4596" y="5215"/>
                    <a:pt x="4489" y="5215"/>
                  </a:cubicBezTo>
                  <a:lnTo>
                    <a:pt x="357" y="5215"/>
                  </a:lnTo>
                  <a:cubicBezTo>
                    <a:pt x="465" y="4763"/>
                    <a:pt x="953" y="4299"/>
                    <a:pt x="1774" y="3941"/>
                  </a:cubicBezTo>
                  <a:cubicBezTo>
                    <a:pt x="2751" y="3525"/>
                    <a:pt x="4025" y="3287"/>
                    <a:pt x="5394" y="3287"/>
                  </a:cubicBezTo>
                  <a:close/>
                  <a:moveTo>
                    <a:pt x="453" y="6370"/>
                  </a:moveTo>
                  <a:lnTo>
                    <a:pt x="453" y="6370"/>
                  </a:lnTo>
                  <a:cubicBezTo>
                    <a:pt x="738" y="6668"/>
                    <a:pt x="1143" y="6918"/>
                    <a:pt x="1643" y="7156"/>
                  </a:cubicBezTo>
                  <a:cubicBezTo>
                    <a:pt x="2655" y="7585"/>
                    <a:pt x="3977" y="7835"/>
                    <a:pt x="5394" y="7835"/>
                  </a:cubicBezTo>
                  <a:cubicBezTo>
                    <a:pt x="6811" y="7835"/>
                    <a:pt x="8144" y="7597"/>
                    <a:pt x="9144" y="7156"/>
                  </a:cubicBezTo>
                  <a:cubicBezTo>
                    <a:pt x="9668" y="6930"/>
                    <a:pt x="10073" y="6668"/>
                    <a:pt x="10335" y="6370"/>
                  </a:cubicBezTo>
                  <a:lnTo>
                    <a:pt x="10335" y="6370"/>
                  </a:lnTo>
                  <a:cubicBezTo>
                    <a:pt x="9894" y="8692"/>
                    <a:pt x="7847" y="10430"/>
                    <a:pt x="5394" y="10430"/>
                  </a:cubicBezTo>
                  <a:cubicBezTo>
                    <a:pt x="4156" y="10430"/>
                    <a:pt x="3024" y="9978"/>
                    <a:pt x="2155" y="9240"/>
                  </a:cubicBezTo>
                  <a:lnTo>
                    <a:pt x="2155" y="9240"/>
                  </a:lnTo>
                  <a:cubicBezTo>
                    <a:pt x="3167" y="9502"/>
                    <a:pt x="4263" y="9645"/>
                    <a:pt x="5394" y="9645"/>
                  </a:cubicBezTo>
                  <a:cubicBezTo>
                    <a:pt x="6025" y="9645"/>
                    <a:pt x="6632" y="9597"/>
                    <a:pt x="7227" y="9525"/>
                  </a:cubicBezTo>
                  <a:cubicBezTo>
                    <a:pt x="7311" y="9502"/>
                    <a:pt x="7394" y="9418"/>
                    <a:pt x="7370" y="9323"/>
                  </a:cubicBezTo>
                  <a:cubicBezTo>
                    <a:pt x="7359" y="9246"/>
                    <a:pt x="7277" y="9179"/>
                    <a:pt x="7198" y="9179"/>
                  </a:cubicBezTo>
                  <a:cubicBezTo>
                    <a:pt x="7192" y="9179"/>
                    <a:pt x="7186" y="9179"/>
                    <a:pt x="7180" y="9180"/>
                  </a:cubicBezTo>
                  <a:cubicBezTo>
                    <a:pt x="6596" y="9252"/>
                    <a:pt x="5989" y="9299"/>
                    <a:pt x="5394" y="9299"/>
                  </a:cubicBezTo>
                  <a:cubicBezTo>
                    <a:pt x="4072" y="9299"/>
                    <a:pt x="2763" y="9109"/>
                    <a:pt x="1631" y="8728"/>
                  </a:cubicBezTo>
                  <a:cubicBezTo>
                    <a:pt x="1048" y="8073"/>
                    <a:pt x="631" y="7263"/>
                    <a:pt x="453" y="6370"/>
                  </a:cubicBezTo>
                  <a:close/>
                  <a:moveTo>
                    <a:pt x="5394" y="0"/>
                  </a:moveTo>
                  <a:cubicBezTo>
                    <a:pt x="3953" y="0"/>
                    <a:pt x="2596" y="560"/>
                    <a:pt x="1584" y="1572"/>
                  </a:cubicBezTo>
                  <a:cubicBezTo>
                    <a:pt x="572" y="2584"/>
                    <a:pt x="0" y="3941"/>
                    <a:pt x="0" y="5382"/>
                  </a:cubicBezTo>
                  <a:cubicBezTo>
                    <a:pt x="0" y="6704"/>
                    <a:pt x="488" y="7978"/>
                    <a:pt x="1358" y="8954"/>
                  </a:cubicBezTo>
                  <a:cubicBezTo>
                    <a:pt x="1381" y="8990"/>
                    <a:pt x="1393" y="9002"/>
                    <a:pt x="1417" y="9013"/>
                  </a:cubicBezTo>
                  <a:cubicBezTo>
                    <a:pt x="1477" y="9073"/>
                    <a:pt x="1524" y="9133"/>
                    <a:pt x="1584" y="9192"/>
                  </a:cubicBezTo>
                  <a:cubicBezTo>
                    <a:pt x="2132" y="9740"/>
                    <a:pt x="2786" y="10156"/>
                    <a:pt x="3501" y="10430"/>
                  </a:cubicBezTo>
                  <a:lnTo>
                    <a:pt x="1096" y="10430"/>
                  </a:lnTo>
                  <a:cubicBezTo>
                    <a:pt x="1000" y="10430"/>
                    <a:pt x="929" y="10502"/>
                    <a:pt x="929" y="10597"/>
                  </a:cubicBezTo>
                  <a:cubicBezTo>
                    <a:pt x="929" y="10680"/>
                    <a:pt x="1000" y="10752"/>
                    <a:pt x="1096" y="10752"/>
                  </a:cubicBezTo>
                  <a:lnTo>
                    <a:pt x="9025" y="10752"/>
                  </a:lnTo>
                  <a:cubicBezTo>
                    <a:pt x="9109" y="10752"/>
                    <a:pt x="9192" y="10680"/>
                    <a:pt x="9192" y="10597"/>
                  </a:cubicBezTo>
                  <a:cubicBezTo>
                    <a:pt x="9192" y="10502"/>
                    <a:pt x="9109" y="10430"/>
                    <a:pt x="9025" y="10430"/>
                  </a:cubicBezTo>
                  <a:lnTo>
                    <a:pt x="7287" y="10430"/>
                  </a:lnTo>
                  <a:cubicBezTo>
                    <a:pt x="8001" y="10156"/>
                    <a:pt x="8656" y="9740"/>
                    <a:pt x="9204" y="9192"/>
                  </a:cubicBezTo>
                  <a:cubicBezTo>
                    <a:pt x="10228" y="8180"/>
                    <a:pt x="10787" y="6823"/>
                    <a:pt x="10787" y="5382"/>
                  </a:cubicBezTo>
                  <a:cubicBezTo>
                    <a:pt x="10787" y="3941"/>
                    <a:pt x="10216" y="2584"/>
                    <a:pt x="9204" y="1572"/>
                  </a:cubicBezTo>
                  <a:cubicBezTo>
                    <a:pt x="8192" y="560"/>
                    <a:pt x="6834" y="0"/>
                    <a:pt x="5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1" name="Google Shape;1641;p53"/>
          <p:cNvSpPr txBox="1">
            <a:spLocks noGrp="1"/>
          </p:cNvSpPr>
          <p:nvPr>
            <p:ph type="title"/>
          </p:nvPr>
        </p:nvSpPr>
        <p:spPr>
          <a:xfrm>
            <a:off x="3281059" y="142679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FUTURE FEATURES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1642" name="Google Shape;1642;p53"/>
          <p:cNvSpPr txBox="1">
            <a:spLocks noGrp="1"/>
          </p:cNvSpPr>
          <p:nvPr>
            <p:ph type="subTitle" idx="1"/>
          </p:nvPr>
        </p:nvSpPr>
        <p:spPr>
          <a:xfrm>
            <a:off x="3450025" y="1523234"/>
            <a:ext cx="2707800" cy="949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Game over screen</a:t>
            </a:r>
            <a:endParaRPr sz="3600" dirty="0"/>
          </a:p>
        </p:txBody>
      </p:sp>
      <p:sp>
        <p:nvSpPr>
          <p:cNvPr id="13" name="Google Shape;1642;p53">
            <a:extLst>
              <a:ext uri="{FF2B5EF4-FFF2-40B4-BE49-F238E27FC236}">
                <a16:creationId xmlns:a16="http://schemas.microsoft.com/office/drawing/2014/main" id="{B38B8C23-8A71-4CD3-BA80-56AF84AB0A83}"/>
              </a:ext>
            </a:extLst>
          </p:cNvPr>
          <p:cNvSpPr txBox="1">
            <a:spLocks/>
          </p:cNvSpPr>
          <p:nvPr/>
        </p:nvSpPr>
        <p:spPr>
          <a:xfrm>
            <a:off x="4803925" y="3074332"/>
            <a:ext cx="2707800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sz="3600" dirty="0"/>
              <a:t>Bomb</a:t>
            </a:r>
          </a:p>
        </p:txBody>
      </p:sp>
      <p:sp>
        <p:nvSpPr>
          <p:cNvPr id="15" name="Google Shape;1642;p53">
            <a:extLst>
              <a:ext uri="{FF2B5EF4-FFF2-40B4-BE49-F238E27FC236}">
                <a16:creationId xmlns:a16="http://schemas.microsoft.com/office/drawing/2014/main" id="{8493F678-23A3-4D66-B21F-684673E0F78D}"/>
              </a:ext>
            </a:extLst>
          </p:cNvPr>
          <p:cNvSpPr txBox="1">
            <a:spLocks/>
          </p:cNvSpPr>
          <p:nvPr/>
        </p:nvSpPr>
        <p:spPr>
          <a:xfrm>
            <a:off x="6157825" y="1523233"/>
            <a:ext cx="2707800" cy="94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arker Grotesque Medium"/>
              <a:buNone/>
              <a:defRPr sz="21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sz="3600" dirty="0"/>
              <a:t>Change background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" grpId="0" build="p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0"/>
          <p:cNvSpPr/>
          <p:nvPr/>
        </p:nvSpPr>
        <p:spPr>
          <a:xfrm flipH="1">
            <a:off x="5142439" y="1633620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0"/>
          <p:cNvSpPr/>
          <p:nvPr/>
        </p:nvSpPr>
        <p:spPr>
          <a:xfrm flipH="1">
            <a:off x="2369623" y="3250256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0"/>
          <p:cNvSpPr/>
          <p:nvPr/>
        </p:nvSpPr>
        <p:spPr>
          <a:xfrm flipH="1">
            <a:off x="276072" y="1606643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0"/>
          <p:cNvSpPr txBox="1">
            <a:spLocks noGrp="1"/>
          </p:cNvSpPr>
          <p:nvPr>
            <p:ph type="title" idx="15"/>
          </p:nvPr>
        </p:nvSpPr>
        <p:spPr>
          <a:xfrm>
            <a:off x="713250" y="370159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SUMMARY</a:t>
            </a:r>
            <a:endParaRPr sz="4400" dirty="0"/>
          </a:p>
        </p:txBody>
      </p:sp>
      <p:sp>
        <p:nvSpPr>
          <p:cNvPr id="1254" name="Google Shape;1254;p40"/>
          <p:cNvSpPr txBox="1">
            <a:spLocks noGrp="1"/>
          </p:cNvSpPr>
          <p:nvPr>
            <p:ph type="subTitle" idx="4"/>
          </p:nvPr>
        </p:nvSpPr>
        <p:spPr>
          <a:xfrm>
            <a:off x="3092974" y="3542914"/>
            <a:ext cx="3952273" cy="1600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Game over screen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Change background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Bomb</a:t>
            </a:r>
            <a:endParaRPr sz="2800" dirty="0"/>
          </a:p>
        </p:txBody>
      </p:sp>
      <p:sp>
        <p:nvSpPr>
          <p:cNvPr id="1255" name="Google Shape;1255;p40"/>
          <p:cNvSpPr txBox="1">
            <a:spLocks noGrp="1"/>
          </p:cNvSpPr>
          <p:nvPr>
            <p:ph type="subTitle" idx="5"/>
          </p:nvPr>
        </p:nvSpPr>
        <p:spPr>
          <a:xfrm>
            <a:off x="3031153" y="3010219"/>
            <a:ext cx="3718893" cy="61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/>
              <a:t>FUTURE FEATURES</a:t>
            </a:r>
            <a:endParaRPr sz="3600" dirty="0"/>
          </a:p>
        </p:txBody>
      </p:sp>
      <p:sp>
        <p:nvSpPr>
          <p:cNvPr id="1256" name="Google Shape;1256;p40"/>
          <p:cNvSpPr txBox="1">
            <a:spLocks noGrp="1"/>
          </p:cNvSpPr>
          <p:nvPr>
            <p:ph type="subTitle" idx="6"/>
          </p:nvPr>
        </p:nvSpPr>
        <p:spPr>
          <a:xfrm>
            <a:off x="5897028" y="2024876"/>
            <a:ext cx="2755078" cy="89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Closer look into the game</a:t>
            </a:r>
            <a:endParaRPr sz="2800" dirty="0"/>
          </a:p>
        </p:txBody>
      </p:sp>
      <p:sp>
        <p:nvSpPr>
          <p:cNvPr id="1257" name="Google Shape;1257;p40"/>
          <p:cNvSpPr txBox="1">
            <a:spLocks noGrp="1"/>
          </p:cNvSpPr>
          <p:nvPr>
            <p:ph type="subTitle" idx="1"/>
          </p:nvPr>
        </p:nvSpPr>
        <p:spPr>
          <a:xfrm>
            <a:off x="5803961" y="1392586"/>
            <a:ext cx="3161624" cy="45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3600" dirty="0"/>
              <a:t>UML DIAGRAM</a:t>
            </a:r>
          </a:p>
        </p:txBody>
      </p:sp>
      <p:sp>
        <p:nvSpPr>
          <p:cNvPr id="1258" name="Google Shape;1258;p40"/>
          <p:cNvSpPr txBox="1">
            <a:spLocks noGrp="1"/>
          </p:cNvSpPr>
          <p:nvPr>
            <p:ph type="subTitle" idx="7"/>
          </p:nvPr>
        </p:nvSpPr>
        <p:spPr>
          <a:xfrm>
            <a:off x="957786" y="1904231"/>
            <a:ext cx="2073367" cy="1080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Buttons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Features</a:t>
            </a:r>
            <a:endParaRPr sz="2800" dirty="0"/>
          </a:p>
        </p:txBody>
      </p:sp>
      <p:sp>
        <p:nvSpPr>
          <p:cNvPr id="1259" name="Google Shape;1259;p40"/>
          <p:cNvSpPr txBox="1">
            <a:spLocks noGrp="1"/>
          </p:cNvSpPr>
          <p:nvPr>
            <p:ph type="subTitle" idx="8"/>
          </p:nvPr>
        </p:nvSpPr>
        <p:spPr>
          <a:xfrm>
            <a:off x="937598" y="1365617"/>
            <a:ext cx="2311500" cy="456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/>
              <a:t>OVERVIEW</a:t>
            </a:r>
            <a:endParaRPr sz="3600" dirty="0"/>
          </a:p>
        </p:txBody>
      </p:sp>
      <p:sp>
        <p:nvSpPr>
          <p:cNvPr id="1260" name="Google Shape;1260;p40"/>
          <p:cNvSpPr txBox="1">
            <a:spLocks noGrp="1"/>
          </p:cNvSpPr>
          <p:nvPr>
            <p:ph type="title"/>
          </p:nvPr>
        </p:nvSpPr>
        <p:spPr>
          <a:xfrm>
            <a:off x="276073" y="160664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61" name="Google Shape;1261;p40"/>
          <p:cNvSpPr txBox="1">
            <a:spLocks noGrp="1"/>
          </p:cNvSpPr>
          <p:nvPr>
            <p:ph type="title" idx="13"/>
          </p:nvPr>
        </p:nvSpPr>
        <p:spPr>
          <a:xfrm>
            <a:off x="5132544" y="1627239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262" name="Google Shape;1262;p40"/>
          <p:cNvSpPr txBox="1">
            <a:spLocks noGrp="1"/>
          </p:cNvSpPr>
          <p:nvPr>
            <p:ph type="title" idx="9"/>
          </p:nvPr>
        </p:nvSpPr>
        <p:spPr>
          <a:xfrm>
            <a:off x="2386075" y="3250344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265" name="Google Shape;1265;p40"/>
          <p:cNvSpPr/>
          <p:nvPr/>
        </p:nvSpPr>
        <p:spPr>
          <a:xfrm flipH="1">
            <a:off x="5646548" y="1466808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6" name="Google Shape;1266;p40"/>
          <p:cNvGrpSpPr/>
          <p:nvPr/>
        </p:nvGrpSpPr>
        <p:grpSpPr>
          <a:xfrm rot="-5400000">
            <a:off x="329150" y="1325163"/>
            <a:ext cx="161127" cy="262714"/>
            <a:chOff x="8814523" y="4301099"/>
            <a:chExt cx="181204" cy="295450"/>
          </a:xfrm>
        </p:grpSpPr>
        <p:sp>
          <p:nvSpPr>
            <p:cNvPr id="1267" name="Google Shape;1267;p4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3" name="Google Shape;1273;p40"/>
          <p:cNvSpPr/>
          <p:nvPr/>
        </p:nvSpPr>
        <p:spPr>
          <a:xfrm rot="-5400000" flipH="1">
            <a:off x="730994" y="140899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40"/>
          <p:cNvGrpSpPr/>
          <p:nvPr/>
        </p:nvGrpSpPr>
        <p:grpSpPr>
          <a:xfrm>
            <a:off x="5069107" y="1715773"/>
            <a:ext cx="594164" cy="214200"/>
            <a:chOff x="5038800" y="1904309"/>
            <a:chExt cx="594164" cy="214200"/>
          </a:xfrm>
        </p:grpSpPr>
        <p:sp>
          <p:nvSpPr>
            <p:cNvPr id="1282" name="Google Shape;1282;p40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40"/>
          <p:cNvGrpSpPr/>
          <p:nvPr/>
        </p:nvGrpSpPr>
        <p:grpSpPr>
          <a:xfrm>
            <a:off x="2365203" y="3007303"/>
            <a:ext cx="594164" cy="214200"/>
            <a:chOff x="5038800" y="1904309"/>
            <a:chExt cx="594164" cy="214200"/>
          </a:xfrm>
        </p:grpSpPr>
        <p:sp>
          <p:nvSpPr>
            <p:cNvPr id="1285" name="Google Shape;1285;p40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40"/>
          <p:cNvSpPr/>
          <p:nvPr/>
        </p:nvSpPr>
        <p:spPr>
          <a:xfrm flipH="1">
            <a:off x="2369638" y="3061474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0711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" grpId="0" animBg="1"/>
      <p:bldP spid="1249" grpId="0" animBg="1"/>
      <p:bldP spid="1250" grpId="0" animBg="1"/>
      <p:bldP spid="1254" grpId="0" uiExpand="1" build="p"/>
      <p:bldP spid="1255" grpId="0" build="p"/>
      <p:bldP spid="1256" grpId="0" build="p"/>
      <p:bldP spid="1257" grpId="0" build="p"/>
      <p:bldP spid="1258" grpId="0" uiExpand="1" build="p"/>
      <p:bldP spid="1259" grpId="0" build="p"/>
      <p:bldP spid="1260" grpId="0"/>
      <p:bldP spid="1261" grpId="0"/>
      <p:bldP spid="1262" grpId="0"/>
      <p:bldP spid="1265" grpId="0" animBg="1"/>
      <p:bldP spid="1273" grpId="0" animBg="1"/>
      <p:bldP spid="12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5"/>
          <p:cNvSpPr txBox="1">
            <a:spLocks noGrp="1"/>
          </p:cNvSpPr>
          <p:nvPr>
            <p:ph type="ctrTitle"/>
          </p:nvPr>
        </p:nvSpPr>
        <p:spPr>
          <a:xfrm>
            <a:off x="1616400" y="1181344"/>
            <a:ext cx="5911200" cy="2780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/>
              <a:t>THANK YOU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285142097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/>
          <p:nvPr/>
        </p:nvSpPr>
        <p:spPr>
          <a:xfrm>
            <a:off x="2123286" y="186725"/>
            <a:ext cx="4901571" cy="4901571"/>
          </a:xfrm>
          <a:custGeom>
            <a:avLst/>
            <a:gdLst/>
            <a:ahLst/>
            <a:cxnLst/>
            <a:rect l="l" t="t" r="r" b="b"/>
            <a:pathLst>
              <a:path w="153210" h="153210" extrusionOk="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2707213" y="770268"/>
            <a:ext cx="3733717" cy="3734101"/>
          </a:xfrm>
          <a:custGeom>
            <a:avLst/>
            <a:gdLst/>
            <a:ahLst/>
            <a:cxnLst/>
            <a:rect l="l" t="t" r="r" b="b"/>
            <a:pathLst>
              <a:path w="116706" h="116718" extrusionOk="0">
                <a:moveTo>
                  <a:pt x="58353" y="1"/>
                </a:moveTo>
                <a:cubicBezTo>
                  <a:pt x="26123" y="1"/>
                  <a:pt x="0" y="26135"/>
                  <a:pt x="0" y="58365"/>
                </a:cubicBezTo>
                <a:cubicBezTo>
                  <a:pt x="0" y="73843"/>
                  <a:pt x="6144" y="88690"/>
                  <a:pt x="17086" y="99632"/>
                </a:cubicBezTo>
                <a:cubicBezTo>
                  <a:pt x="28028" y="110574"/>
                  <a:pt x="42875" y="116717"/>
                  <a:pt x="58353" y="116717"/>
                </a:cubicBezTo>
                <a:cubicBezTo>
                  <a:pt x="73831" y="116717"/>
                  <a:pt x="88678" y="110574"/>
                  <a:pt x="99620" y="99632"/>
                </a:cubicBezTo>
                <a:cubicBezTo>
                  <a:pt x="110562" y="88690"/>
                  <a:pt x="116706" y="73843"/>
                  <a:pt x="116706" y="58365"/>
                </a:cubicBezTo>
                <a:cubicBezTo>
                  <a:pt x="116706" y="42887"/>
                  <a:pt x="110562" y="28040"/>
                  <a:pt x="99620" y="17098"/>
                </a:cubicBezTo>
                <a:cubicBezTo>
                  <a:pt x="88678" y="6156"/>
                  <a:pt x="73831" y="1"/>
                  <a:pt x="58353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1568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ctrTitle"/>
          </p:nvPr>
        </p:nvSpPr>
        <p:spPr>
          <a:xfrm>
            <a:off x="2895900" y="2095668"/>
            <a:ext cx="3352200" cy="10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Darker Grotesque</vt:lpstr>
      <vt:lpstr>Darker Grotesque Medium</vt:lpstr>
      <vt:lpstr>Libre Franklin</vt:lpstr>
      <vt:lpstr>Libre Franklin Thin</vt:lpstr>
      <vt:lpstr>Trivia Night by Slidesgo</vt:lpstr>
      <vt:lpstr>TETRIS Văn Hoàng Quế Anh – ITITIU19003 Trần Thành Công – ITITIU19089 Lương Phúc Điền – ITITIU19010 Dương Minh Lộc – ITITIU19024 </vt:lpstr>
      <vt:lpstr>OUTLINE</vt:lpstr>
      <vt:lpstr>OVERVIEW</vt:lpstr>
      <vt:lpstr>UML DIAGRAM</vt:lpstr>
      <vt:lpstr>FUTURE FEATURES</vt:lpstr>
      <vt:lpstr>SUMMARY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cp:lastModifiedBy>duongminhloc201@gmail.com</cp:lastModifiedBy>
  <cp:revision>10</cp:revision>
  <dcterms:modified xsi:type="dcterms:W3CDTF">2021-01-07T12:54:35Z</dcterms:modified>
</cp:coreProperties>
</file>