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1" d="100"/>
          <a:sy n="91" d="100"/>
        </p:scale>
        <p:origin x="3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4FF343-D20D-468A-A91C-9967D23CD58A}" type="datetimeFigureOut">
              <a:rPr lang="en-IN" smtClean="0"/>
              <a:t>03-10-2024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3ADF23CC-83BF-40ED-8F76-7DD498A040B4}"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5151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F343-D20D-468A-A91C-9967D23CD58A}"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DF23CC-83BF-40ED-8F76-7DD498A040B4}"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8539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F343-D20D-468A-A91C-9967D23CD58A}"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DF23CC-83BF-40ED-8F76-7DD498A040B4}"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6774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F343-D20D-468A-A91C-9967D23CD58A}"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DF23CC-83BF-40ED-8F76-7DD498A040B4}"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4930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4FF343-D20D-468A-A91C-9967D23CD58A}" type="datetimeFigureOut">
              <a:rPr lang="en-IN" smtClean="0"/>
              <a:t>03-10-2024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DF23CC-83BF-40ED-8F76-7DD498A040B4}"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1634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4FF343-D20D-468A-A91C-9967D23CD58A}" type="datetimeFigureOut">
              <a:rPr lang="en-IN" smtClean="0"/>
              <a:t>03-10-2024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DF23CC-83BF-40ED-8F76-7DD498A040B4}"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443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4FF343-D20D-468A-A91C-9967D23CD58A}" type="datetimeFigureOut">
              <a:rPr lang="en-IN" smtClean="0"/>
              <a:t>03-10-2024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DF23CC-83BF-40ED-8F76-7DD498A040B4}"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6338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4FF343-D20D-468A-A91C-9967D23CD58A}" type="datetimeFigureOut">
              <a:rPr lang="en-IN" smtClean="0"/>
              <a:t>03-10-2024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DF23CC-83BF-40ED-8F76-7DD498A040B4}"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0278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FF343-D20D-468A-A91C-9967D23CD58A}" type="datetimeFigureOut">
              <a:rPr lang="en-IN" smtClean="0"/>
              <a:t>03-10-2024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DF23CC-83BF-40ED-8F76-7DD498A040B4}" type="slidenum">
              <a:rPr lang="en-IN" smtClean="0"/>
              <a:t>‹#›</a:t>
            </a:fld>
            <a:endParaRPr lang="en-IN"/>
          </a:p>
        </p:txBody>
      </p:sp>
    </p:spTree>
    <p:extLst>
      <p:ext uri="{BB962C8B-B14F-4D97-AF65-F5344CB8AC3E}">
        <p14:creationId xmlns:p14="http://schemas.microsoft.com/office/powerpoint/2010/main" val="2198601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4FF343-D20D-468A-A91C-9967D23CD58A}" type="datetimeFigureOut">
              <a:rPr lang="en-IN" smtClean="0"/>
              <a:t>03-10-2024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DF23CC-83BF-40ED-8F76-7DD498A040B4}"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4883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24FF343-D20D-468A-A91C-9967D23CD58A}" type="datetimeFigureOut">
              <a:rPr lang="en-IN" smtClean="0"/>
              <a:t>03-10-2024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3ADF23CC-83BF-40ED-8F76-7DD498A040B4}"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5755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24FF343-D20D-468A-A91C-9967D23CD58A}" type="datetimeFigureOut">
              <a:rPr lang="en-IN" smtClean="0"/>
              <a:t>03-10-2024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DF23CC-83BF-40ED-8F76-7DD498A040B4}"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46772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36A838E-B238-B2F7-E6FA-3FAD46090678}"/>
              </a:ext>
            </a:extLst>
          </p:cNvPr>
          <p:cNvSpPr>
            <a:spLocks noGrp="1"/>
          </p:cNvSpPr>
          <p:nvPr/>
        </p:nvSpPr>
        <p:spPr>
          <a:xfrm>
            <a:off x="1895221" y="675636"/>
            <a:ext cx="8574622" cy="2616199"/>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latin typeface="Times New Roman" panose="02020603050405020304" pitchFamily="18" charset="0"/>
                <a:cs typeface="Times New Roman" panose="02020603050405020304" pitchFamily="18" charset="0"/>
              </a:rPr>
              <a:t>Project Title : Food-Share</a:t>
            </a:r>
          </a:p>
        </p:txBody>
      </p:sp>
      <p:sp>
        <p:nvSpPr>
          <p:cNvPr id="5" name="Subtitle 2">
            <a:extLst>
              <a:ext uri="{FF2B5EF4-FFF2-40B4-BE49-F238E27FC236}">
                <a16:creationId xmlns:a16="http://schemas.microsoft.com/office/drawing/2014/main" id="{5839C7C8-6FD5-DE6E-6E76-F9FDC553E2CF}"/>
              </a:ext>
            </a:extLst>
          </p:cNvPr>
          <p:cNvSpPr>
            <a:spLocks noGrp="1"/>
          </p:cNvSpPr>
          <p:nvPr/>
        </p:nvSpPr>
        <p:spPr>
          <a:xfrm>
            <a:off x="2809049" y="3664396"/>
            <a:ext cx="7845352" cy="2175933"/>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endParaRPr lang="en-IN"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1D696739-10EC-B786-295C-B8234DBCF29C}"/>
              </a:ext>
            </a:extLst>
          </p:cNvPr>
          <p:cNvSpPr txBox="1">
            <a:spLocks/>
          </p:cNvSpPr>
          <p:nvPr/>
        </p:nvSpPr>
        <p:spPr>
          <a:xfrm>
            <a:off x="2214003" y="480775"/>
            <a:ext cx="8574622" cy="1322399"/>
          </a:xfrm>
          <a:prstGeom prst="rect">
            <a:avLst/>
          </a:prstGeom>
          <a:effectLst/>
        </p:spPr>
        <p:txBody>
          <a:bodyPr vert="horz" lIns="91440" tIns="45720" rIns="91440" bIns="45720" rtlCol="0" anchor="ctr">
            <a:normAutofit fontScale="77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70000"/>
              </a:lnSpc>
            </a:pPr>
            <a:r>
              <a:rPr lang="en-IN" sz="3600" dirty="0"/>
              <a:t>P.E.S Modern College Of Engineering</a:t>
            </a:r>
          </a:p>
          <a:p>
            <a:pPr algn="ctr">
              <a:lnSpc>
                <a:spcPct val="170000"/>
              </a:lnSpc>
            </a:pPr>
            <a:r>
              <a:rPr lang="en-IN" sz="3600" dirty="0"/>
              <a:t>Department of Artificial Intelligence &amp; Data Science  </a:t>
            </a:r>
          </a:p>
        </p:txBody>
      </p:sp>
      <p:pic>
        <p:nvPicPr>
          <p:cNvPr id="7" name="Picture 6" descr="P.E.S MCOE (@pesmoderncoe_pune) • Instagram photos and videos">
            <a:extLst>
              <a:ext uri="{FF2B5EF4-FFF2-40B4-BE49-F238E27FC236}">
                <a16:creationId xmlns:a16="http://schemas.microsoft.com/office/drawing/2014/main" id="{29AE3786-3408-4CE8-2E1A-FA7E41BBFDB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210429" y="522720"/>
            <a:ext cx="1322399" cy="132239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0BE5B95-BAE0-BEAC-746C-BD8F39D3D59B}"/>
              </a:ext>
            </a:extLst>
          </p:cNvPr>
          <p:cNvSpPr txBox="1"/>
          <p:nvPr/>
        </p:nvSpPr>
        <p:spPr>
          <a:xfrm>
            <a:off x="3882006" y="3778807"/>
            <a:ext cx="6102990" cy="1754326"/>
          </a:xfrm>
          <a:prstGeom prst="rect">
            <a:avLst/>
          </a:prstGeom>
          <a:noFill/>
        </p:spPr>
        <p:txBody>
          <a:bodyPr wrap="square">
            <a:spAutoFit/>
          </a:bodyPr>
          <a:lstStyle/>
          <a:p>
            <a:pPr algn="r"/>
            <a:r>
              <a:rPr lang="en-IN" dirty="0">
                <a:latin typeface="Times New Roman" panose="02020603050405020304" pitchFamily="18" charset="0"/>
                <a:cs typeface="Times New Roman" panose="02020603050405020304" pitchFamily="18" charset="0"/>
              </a:rPr>
              <a:t>Project By :</a:t>
            </a:r>
            <a:endParaRPr lang="en-US" dirty="0">
              <a:latin typeface="Times New Roman" panose="02020603050405020304" pitchFamily="18" charset="0"/>
              <a:cs typeface="Times New Roman" panose="02020603050405020304" pitchFamily="18" charset="0"/>
            </a:endParaRPr>
          </a:p>
          <a:p>
            <a:pPr algn="r"/>
            <a:r>
              <a:rPr lang="en-US" dirty="0">
                <a:latin typeface="Times New Roman" panose="02020603050405020304" pitchFamily="18" charset="0"/>
                <a:cs typeface="Times New Roman" panose="02020603050405020304" pitchFamily="18" charset="0"/>
              </a:rPr>
              <a:t>Shloka Nanna(32541)</a:t>
            </a:r>
          </a:p>
          <a:p>
            <a:pPr algn="r"/>
            <a:r>
              <a:rPr lang="en-US" dirty="0" err="1">
                <a:latin typeface="Times New Roman" panose="02020603050405020304" pitchFamily="18" charset="0"/>
                <a:cs typeface="Times New Roman" panose="02020603050405020304" pitchFamily="18" charset="0"/>
              </a:rPr>
              <a:t>Sayali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Navale</a:t>
            </a:r>
            <a:r>
              <a:rPr lang="en-US" dirty="0">
                <a:latin typeface="Times New Roman" panose="02020603050405020304" pitchFamily="18" charset="0"/>
                <a:cs typeface="Times New Roman" panose="02020603050405020304" pitchFamily="18" charset="0"/>
              </a:rPr>
              <a:t>(32542)</a:t>
            </a:r>
          </a:p>
          <a:p>
            <a:pPr algn="r"/>
            <a:r>
              <a:rPr lang="en-US" dirty="0">
                <a:latin typeface="Times New Roman" panose="02020603050405020304" pitchFamily="18" charset="0"/>
                <a:cs typeface="Times New Roman" panose="02020603050405020304" pitchFamily="18" charset="0"/>
              </a:rPr>
              <a:t>Gunjan Rane(32553)</a:t>
            </a:r>
          </a:p>
          <a:p>
            <a:pPr algn="r"/>
            <a:r>
              <a:rPr lang="en-US" dirty="0">
                <a:latin typeface="Times New Roman" panose="02020603050405020304" pitchFamily="18" charset="0"/>
                <a:cs typeface="Times New Roman" panose="02020603050405020304" pitchFamily="18" charset="0"/>
              </a:rPr>
              <a:t>Yash Savdekar(32554)</a:t>
            </a:r>
          </a:p>
          <a:p>
            <a:pPr algn="r"/>
            <a:r>
              <a:rPr lang="en-US" dirty="0">
                <a:latin typeface="Times New Roman" panose="02020603050405020304" pitchFamily="18" charset="0"/>
                <a:cs typeface="Times New Roman" panose="02020603050405020304" pitchFamily="18" charset="0"/>
              </a:rPr>
              <a:t>Saksham Sharma(32557)</a:t>
            </a:r>
          </a:p>
        </p:txBody>
      </p:sp>
    </p:spTree>
    <p:extLst>
      <p:ext uri="{BB962C8B-B14F-4D97-AF65-F5344CB8AC3E}">
        <p14:creationId xmlns:p14="http://schemas.microsoft.com/office/powerpoint/2010/main" val="2711741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F20F71-CFE2-13A1-BA81-F6D68CFF1C36}"/>
              </a:ext>
            </a:extLst>
          </p:cNvPr>
          <p:cNvSpPr>
            <a:spLocks noGrp="1"/>
          </p:cNvSpPr>
          <p:nvPr>
            <p:ph idx="1"/>
          </p:nvPr>
        </p:nvSpPr>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Advantages:</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Reduces food wastage significantly in the hospitality sector.</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Helps NGOs access food quickly and efficiently.</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Encourages sustainable and responsible food practices.</a:t>
            </a:r>
          </a:p>
          <a:p>
            <a:pPr marL="0" indent="0">
              <a:buNone/>
            </a:pPr>
            <a:r>
              <a:rPr lang="en-US" sz="2400" b="1" dirty="0">
                <a:latin typeface="Times New Roman" panose="02020603050405020304" pitchFamily="18" charset="0"/>
                <a:cs typeface="Times New Roman" panose="02020603050405020304" pitchFamily="18" charset="0"/>
              </a:rPr>
              <a:t>Limitations:</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platform may initially be limited to certain regions.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Challenges related to food safety and transportation logistics.</a:t>
            </a:r>
          </a:p>
          <a:p>
            <a:endParaRPr lang="en-IN"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1655AB7C-3DF3-DDD4-8154-DCBA9FDC9DDC}"/>
              </a:ext>
            </a:extLst>
          </p:cNvPr>
          <p:cNvSpPr>
            <a:spLocks noGrp="1"/>
          </p:cNvSpPr>
          <p:nvPr>
            <p:ph type="title"/>
          </p:nvPr>
        </p:nvSpPr>
        <p:spPr>
          <a:xfrm>
            <a:off x="1450975" y="804863"/>
            <a:ext cx="9604375" cy="104933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0" i="0" dirty="0">
                <a:effectLst/>
                <a:latin typeface="Times New Roman" panose="02020603050405020304" pitchFamily="18" charset="0"/>
                <a:cs typeface="Times New Roman" panose="02020603050405020304" pitchFamily="18" charset="0"/>
              </a:rPr>
              <a:t>Advantages And Limitations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3348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0ACDEC-C18C-9EF4-D239-16A21E331584}"/>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This food donation platform creates a bridge between hotels with surplus food and NGOs that need donations. It not only helps reduce food waste but also serves as a vital resource for NGOs working to support those in need, ensuring a win-win situation for both sectors.</a:t>
            </a:r>
          </a:p>
          <a:p>
            <a:endParaRPr lang="en-IN" sz="2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9F6137EB-7575-BC47-2164-BD7CCD2ACF10}"/>
              </a:ext>
            </a:extLst>
          </p:cNvPr>
          <p:cNvSpPr>
            <a:spLocks noGrp="1"/>
          </p:cNvSpPr>
          <p:nvPr>
            <p:ph type="title"/>
          </p:nvPr>
        </p:nvSpPr>
        <p:spPr>
          <a:xfrm>
            <a:off x="1450975" y="804863"/>
            <a:ext cx="9604375" cy="104933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9396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a:extLst>
              <a:ext uri="{FF2B5EF4-FFF2-40B4-BE49-F238E27FC236}">
                <a16:creationId xmlns:a16="http://schemas.microsoft.com/office/drawing/2014/main" id="{99C0456A-097D-BD27-CFFD-A8B461507D54}"/>
              </a:ext>
            </a:extLst>
          </p:cNvPr>
          <p:cNvPicPr>
            <a:picLocks noChangeAspect="1"/>
          </p:cNvPicPr>
          <p:nvPr/>
        </p:nvPicPr>
        <p:blipFill>
          <a:blip r:embed="rId2"/>
          <a:stretch>
            <a:fillRect/>
          </a:stretch>
        </p:blipFill>
        <p:spPr>
          <a:xfrm>
            <a:off x="2627224" y="1425318"/>
            <a:ext cx="7011725" cy="4679351"/>
          </a:xfrm>
          <a:prstGeom prst="rect">
            <a:avLst/>
          </a:prstGeom>
        </p:spPr>
      </p:pic>
      <p:sp>
        <p:nvSpPr>
          <p:cNvPr id="5" name="TextBox 4">
            <a:extLst>
              <a:ext uri="{FF2B5EF4-FFF2-40B4-BE49-F238E27FC236}">
                <a16:creationId xmlns:a16="http://schemas.microsoft.com/office/drawing/2014/main" id="{D81975F8-32C0-64BC-6440-BA21D7A88CB5}"/>
              </a:ext>
            </a:extLst>
          </p:cNvPr>
          <p:cNvSpPr txBox="1"/>
          <p:nvPr/>
        </p:nvSpPr>
        <p:spPr>
          <a:xfrm>
            <a:off x="3048699" y="501553"/>
            <a:ext cx="6094602" cy="584775"/>
          </a:xfrm>
          <a:prstGeom prst="rect">
            <a:avLst/>
          </a:prstGeom>
          <a:noFill/>
        </p:spPr>
        <p:txBody>
          <a:bodyPr wrap="square">
            <a:spAutoFit/>
          </a:bodyPr>
          <a:lstStyle/>
          <a:p>
            <a:pPr algn="ctr"/>
            <a:r>
              <a:rPr lang="en-US" sz="3200" dirty="0">
                <a:latin typeface="Times New Roman" panose="02020603050405020304" pitchFamily="18" charset="0"/>
                <a:cs typeface="Times New Roman" panose="02020603050405020304" pitchFamily="18" charset="0"/>
              </a:rPr>
              <a:t>Index</a:t>
            </a:r>
            <a:endParaRPr lang="en-IN" sz="3200" dirty="0"/>
          </a:p>
        </p:txBody>
      </p:sp>
    </p:spTree>
    <p:extLst>
      <p:ext uri="{BB962C8B-B14F-4D97-AF65-F5344CB8AC3E}">
        <p14:creationId xmlns:p14="http://schemas.microsoft.com/office/powerpoint/2010/main" val="1341680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F3F2CF1-58C1-0489-6FA3-F6D6CA5E6861}"/>
              </a:ext>
            </a:extLst>
          </p:cNvPr>
          <p:cNvSpPr>
            <a:spLocks noGrp="1"/>
          </p:cNvSpPr>
          <p:nvPr>
            <p:ph type="title"/>
          </p:nvPr>
        </p:nvSpPr>
        <p:spPr>
          <a:xfrm>
            <a:off x="1450975" y="804863"/>
            <a:ext cx="9604375" cy="104933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latin typeface="Times New Roman" panose="02020603050405020304" pitchFamily="18" charset="0"/>
                <a:cs typeface="Times New Roman" panose="02020603050405020304" pitchFamily="18" charset="0"/>
              </a:rPr>
              <a:t>Introduction</a:t>
            </a:r>
          </a:p>
        </p:txBody>
      </p:sp>
      <p:sp>
        <p:nvSpPr>
          <p:cNvPr id="7" name="Content Placeholder 2">
            <a:extLst>
              <a:ext uri="{FF2B5EF4-FFF2-40B4-BE49-F238E27FC236}">
                <a16:creationId xmlns:a16="http://schemas.microsoft.com/office/drawing/2014/main" id="{8FB7EDC0-2ED3-4735-0B92-587B9F90F4A4}"/>
              </a:ext>
            </a:extLst>
          </p:cNvPr>
          <p:cNvSpPr>
            <a:spLocks noGrp="1"/>
          </p:cNvSpPr>
          <p:nvPr>
            <p:ph idx="1"/>
          </p:nvPr>
        </p:nvSpPr>
        <p:spPr>
          <a:xfrm>
            <a:off x="1451579" y="2015732"/>
            <a:ext cx="9603275" cy="3450613"/>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This platform aims to connect hotels with surplus food to NGOs that need food donations. By acting as an intermediary, it facilitates seamless communication between hotels and NGOs to ensure food that would otherwise go to waste is donated to those in need.</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1798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A81152-B926-AF9E-E2FC-D25F15F01B9E}"/>
              </a:ext>
            </a:extLst>
          </p:cNvPr>
          <p:cNvSpPr>
            <a:spLocks noGrp="1"/>
          </p:cNvSpPr>
          <p:nvPr>
            <p:ph idx="1"/>
          </p:nvPr>
        </p:nvSpPr>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Food waste in hotels is a significant issue, with tons of food being discarded daily. At the same time, NGOs are constantly seeking food donations to serve those in need. There is no efficient system to bridge the gap between food waste and the requirements of NGOs. This platform offers a solution by connecting hotels with excess food directly to NGOs.</a:t>
            </a:r>
          </a:p>
          <a:p>
            <a:pPr marL="0" indent="0">
              <a:buNone/>
            </a:pPr>
            <a:endParaRPr lang="en-IN" sz="2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5B7E1CAC-FE4C-AD7C-8065-5CDF16EEFE97}"/>
              </a:ext>
            </a:extLst>
          </p:cNvPr>
          <p:cNvSpPr>
            <a:spLocks noGrp="1"/>
          </p:cNvSpPr>
          <p:nvPr>
            <p:ph type="title"/>
          </p:nvPr>
        </p:nvSpPr>
        <p:spPr>
          <a:xfrm>
            <a:off x="1450975" y="804863"/>
            <a:ext cx="9604375" cy="104933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solidFill>
                  <a:srgbClr val="001D35"/>
                </a:solidFill>
                <a:latin typeface="Times New Roman" panose="02020603050405020304" pitchFamily="18" charset="0"/>
                <a:cs typeface="Times New Roman" panose="02020603050405020304" pitchFamily="18" charset="0"/>
              </a:rPr>
              <a:t>P</a:t>
            </a:r>
            <a:r>
              <a:rPr lang="en-IN" b="0" i="0" dirty="0">
                <a:solidFill>
                  <a:srgbClr val="001D35"/>
                </a:solidFill>
                <a:effectLst/>
                <a:latin typeface="Times New Roman" panose="02020603050405020304" pitchFamily="18" charset="0"/>
                <a:cs typeface="Times New Roman" panose="02020603050405020304" pitchFamily="18" charset="0"/>
              </a:rPr>
              <a:t>roblem </a:t>
            </a:r>
            <a:r>
              <a:rPr lang="en-IN" dirty="0">
                <a:solidFill>
                  <a:srgbClr val="001D35"/>
                </a:solidFill>
                <a:latin typeface="Times New Roman" panose="02020603050405020304" pitchFamily="18" charset="0"/>
                <a:cs typeface="Times New Roman" panose="02020603050405020304" pitchFamily="18" charset="0"/>
              </a:rPr>
              <a:t>S</a:t>
            </a:r>
            <a:r>
              <a:rPr lang="en-IN" b="0" i="0" dirty="0">
                <a:solidFill>
                  <a:srgbClr val="001D35"/>
                </a:solidFill>
                <a:effectLst/>
                <a:latin typeface="Times New Roman" panose="02020603050405020304" pitchFamily="18" charset="0"/>
                <a:cs typeface="Times New Roman" panose="02020603050405020304" pitchFamily="18" charset="0"/>
              </a:rPr>
              <a:t>tatement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0553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8442E6-1BD2-B81D-353F-85F92EA95410}"/>
              </a:ext>
            </a:extLst>
          </p:cNvPr>
          <p:cNvSpPr>
            <a:spLocks noGrp="1"/>
          </p:cNvSpPr>
          <p:nvPr>
            <p:ph type="title"/>
          </p:nvPr>
        </p:nvSpPr>
        <p:spPr>
          <a:xfrm>
            <a:off x="1450975" y="804863"/>
            <a:ext cx="9604375" cy="104933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latin typeface="Times New Roman" panose="02020603050405020304" pitchFamily="18" charset="0"/>
                <a:cs typeface="Times New Roman" panose="02020603050405020304" pitchFamily="18" charset="0"/>
              </a:rPr>
              <a:t>Objectives</a:t>
            </a:r>
          </a:p>
        </p:txBody>
      </p:sp>
      <p:sp>
        <p:nvSpPr>
          <p:cNvPr id="7" name="Content Placeholder 6">
            <a:extLst>
              <a:ext uri="{FF2B5EF4-FFF2-40B4-BE49-F238E27FC236}">
                <a16:creationId xmlns:a16="http://schemas.microsoft.com/office/drawing/2014/main" id="{7DDD2FBF-5E11-3A0D-E015-F2BB48FB8FAD}"/>
              </a:ext>
            </a:extLst>
          </p:cNvPr>
          <p:cNvSpPr>
            <a:spLocks noGrp="1"/>
          </p:cNvSpPr>
          <p:nvPr>
            <p:ph idx="1"/>
          </p:nvPr>
        </p:nvSpPr>
        <p:spPr/>
        <p:txBody>
          <a:bodyPr>
            <a:norm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reduce food wastage by connecting hotels with surplus food to NGOs.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streamline the process of food donation, making it quick and easy for hotels to contribute.</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ensure NGOs have real-time access to food donations based on their needs.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facilitate communication and coordination between hotels and NGOs.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6613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344914-0B78-0714-C2AB-12AE66C614B2}"/>
              </a:ext>
            </a:extLst>
          </p:cNvPr>
          <p:cNvSpPr>
            <a:spLocks noGrp="1"/>
          </p:cNvSpPr>
          <p:nvPr>
            <p:ph idx="1"/>
          </p:nvPr>
        </p:nvSpPr>
        <p:spPr>
          <a:xfrm>
            <a:off x="1451579" y="1915064"/>
            <a:ext cx="9603275" cy="3450613"/>
          </a:xfrm>
        </p:spPr>
        <p:txBody>
          <a:bodyPr>
            <a:noAutofit/>
          </a:bodyPr>
          <a:lstStyle/>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Minimizing Food Waste:</a:t>
            </a:r>
            <a:r>
              <a:rPr lang="en-US" sz="2400" dirty="0">
                <a:latin typeface="Times New Roman" panose="02020603050405020304" pitchFamily="18" charset="0"/>
                <a:cs typeface="Times New Roman" panose="02020603050405020304" pitchFamily="18" charset="0"/>
              </a:rPr>
              <a:t> Reduce the amount of food wasted in hotels by redirecting surplus to NGOs.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Support for NGOs:</a:t>
            </a:r>
            <a:r>
              <a:rPr lang="en-US" sz="2400" dirty="0">
                <a:latin typeface="Times New Roman" panose="02020603050405020304" pitchFamily="18" charset="0"/>
                <a:cs typeface="Times New Roman" panose="02020603050405020304" pitchFamily="18" charset="0"/>
              </a:rPr>
              <a:t> Provide NGOs with easy access to food donations.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Efficient Coordination:</a:t>
            </a:r>
            <a:r>
              <a:rPr lang="en-US" sz="2400" dirty="0">
                <a:latin typeface="Times New Roman" panose="02020603050405020304" pitchFamily="18" charset="0"/>
                <a:cs typeface="Times New Roman" panose="02020603050405020304" pitchFamily="18" charset="0"/>
              </a:rPr>
              <a:t> Enable a structured process for food donation and distribution.</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Awareness Creation:</a:t>
            </a:r>
            <a:r>
              <a:rPr lang="en-US" sz="2400" dirty="0">
                <a:latin typeface="Times New Roman" panose="02020603050405020304" pitchFamily="18" charset="0"/>
                <a:cs typeface="Times New Roman" panose="02020603050405020304" pitchFamily="18" charset="0"/>
              </a:rPr>
              <a:t> Encourage sustainable food practices within the hospitality industry.</a:t>
            </a:r>
          </a:p>
          <a:p>
            <a:endParaRPr lang="en-IN"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17589B1F-F1F3-604A-F334-A8A911907A16}"/>
              </a:ext>
            </a:extLst>
          </p:cNvPr>
          <p:cNvSpPr>
            <a:spLocks noGrp="1"/>
          </p:cNvSpPr>
          <p:nvPr>
            <p:ph type="title"/>
          </p:nvPr>
        </p:nvSpPr>
        <p:spPr>
          <a:xfrm>
            <a:off x="1450975" y="804863"/>
            <a:ext cx="9604375" cy="104933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latin typeface="Times New Roman" panose="02020603050405020304" pitchFamily="18" charset="0"/>
                <a:cs typeface="Times New Roman" panose="02020603050405020304" pitchFamily="18" charset="0"/>
              </a:rPr>
              <a:t>Need</a:t>
            </a:r>
          </a:p>
        </p:txBody>
      </p:sp>
    </p:spTree>
    <p:extLst>
      <p:ext uri="{BB962C8B-B14F-4D97-AF65-F5344CB8AC3E}">
        <p14:creationId xmlns:p14="http://schemas.microsoft.com/office/powerpoint/2010/main" val="3196106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E3C12-C444-D871-EDCE-76709F3F6679}"/>
              </a:ext>
            </a:extLst>
          </p:cNvPr>
          <p:cNvSpPr>
            <a:spLocks noGrp="1"/>
          </p:cNvSpPr>
          <p:nvPr>
            <p:ph idx="1"/>
          </p:nvPr>
        </p:nvSpPr>
        <p:spPr>
          <a:xfrm>
            <a:off x="1451579" y="1889897"/>
            <a:ext cx="9603275" cy="3450613"/>
          </a:xfrm>
        </p:spPr>
        <p:txBody>
          <a:bodyPr>
            <a:noAutofit/>
          </a:bodyPr>
          <a:lstStyle/>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Hotel and NGO Registration:</a:t>
            </a:r>
            <a:r>
              <a:rPr lang="en-US" sz="2200" dirty="0">
                <a:latin typeface="Times New Roman" panose="02020603050405020304" pitchFamily="18" charset="0"/>
                <a:cs typeface="Times New Roman" panose="02020603050405020304" pitchFamily="18" charset="0"/>
              </a:rPr>
              <a:t> A platform where hotels and NGOs can register and manage their profiles.</a:t>
            </a: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Food Donation Management:</a:t>
            </a:r>
            <a:r>
              <a:rPr lang="en-US" sz="2200" dirty="0">
                <a:latin typeface="Times New Roman" panose="02020603050405020304" pitchFamily="18" charset="0"/>
                <a:cs typeface="Times New Roman" panose="02020603050405020304" pitchFamily="18" charset="0"/>
              </a:rPr>
              <a:t> Hotels can notify NGOs when surplus food is available.</a:t>
            </a: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Contact and Coordination:</a:t>
            </a:r>
            <a:r>
              <a:rPr lang="en-US" sz="2200" dirty="0">
                <a:latin typeface="Times New Roman" panose="02020603050405020304" pitchFamily="18" charset="0"/>
                <a:cs typeface="Times New Roman" panose="02020603050405020304" pitchFamily="18" charset="0"/>
              </a:rPr>
              <a:t> Secure communication channels between hotels and NGOs for donation logistics.</a:t>
            </a: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Tracking Donations:</a:t>
            </a:r>
            <a:r>
              <a:rPr lang="en-US" sz="2200" dirty="0">
                <a:latin typeface="Times New Roman" panose="02020603050405020304" pitchFamily="18" charset="0"/>
                <a:cs typeface="Times New Roman" panose="02020603050405020304" pitchFamily="18" charset="0"/>
              </a:rPr>
              <a:t> A system to keep track of donations and ensure transparency.</a:t>
            </a: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8EF53D3-156C-C366-41C5-E0A4DFF44974}"/>
              </a:ext>
            </a:extLst>
          </p:cNvPr>
          <p:cNvSpPr>
            <a:spLocks noGrp="1"/>
          </p:cNvSpPr>
          <p:nvPr>
            <p:ph type="title"/>
          </p:nvPr>
        </p:nvSpPr>
        <p:spPr>
          <a:xfrm>
            <a:off x="1450975" y="804863"/>
            <a:ext cx="9604375" cy="104933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latin typeface="Times New Roman" panose="02020603050405020304" pitchFamily="18" charset="0"/>
                <a:cs typeface="Times New Roman" panose="02020603050405020304" pitchFamily="18" charset="0"/>
              </a:rPr>
              <a:t>Scope</a:t>
            </a:r>
          </a:p>
        </p:txBody>
      </p:sp>
    </p:spTree>
    <p:extLst>
      <p:ext uri="{BB962C8B-B14F-4D97-AF65-F5344CB8AC3E}">
        <p14:creationId xmlns:p14="http://schemas.microsoft.com/office/powerpoint/2010/main" val="3763502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189D6D-1446-89C2-5DC3-2EAB67E0F3A5}"/>
              </a:ext>
            </a:extLst>
          </p:cNvPr>
          <p:cNvSpPr>
            <a:spLocks noGrp="1"/>
          </p:cNvSpPr>
          <p:nvPr>
            <p:ph idx="1"/>
          </p:nvPr>
        </p:nvSpPr>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Front-End:</a:t>
            </a:r>
            <a:endParaRPr lang="en-IN"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HTML, CSS (Bootstrap), JavaScript</a:t>
            </a:r>
          </a:p>
          <a:p>
            <a:pPr marL="0" indent="0">
              <a:buNone/>
            </a:pPr>
            <a:r>
              <a:rPr lang="en-IN" sz="2400" b="1" dirty="0">
                <a:latin typeface="Times New Roman" panose="02020603050405020304" pitchFamily="18" charset="0"/>
                <a:cs typeface="Times New Roman" panose="02020603050405020304" pitchFamily="18" charset="0"/>
              </a:rPr>
              <a:t>Back-End:</a:t>
            </a:r>
            <a:endParaRPr lang="en-IN"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NodeJS, SQL for database and server management</a:t>
            </a:r>
          </a:p>
          <a:p>
            <a:pPr marL="0" indent="0">
              <a:buNone/>
            </a:pPr>
            <a:r>
              <a:rPr lang="en-IN" sz="2400" b="1" dirty="0">
                <a:latin typeface="Times New Roman" panose="02020603050405020304" pitchFamily="18" charset="0"/>
                <a:cs typeface="Times New Roman" panose="02020603050405020304" pitchFamily="18" charset="0"/>
              </a:rPr>
              <a:t>Editor:</a:t>
            </a:r>
            <a:endParaRPr lang="en-IN"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VS Code, WebStorm</a:t>
            </a:r>
          </a:p>
          <a:p>
            <a:endParaRPr lang="en-IN"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1754ED3-4417-C3DD-E4F1-29661DAA2390}"/>
              </a:ext>
            </a:extLst>
          </p:cNvPr>
          <p:cNvSpPr>
            <a:spLocks noGrp="1"/>
          </p:cNvSpPr>
          <p:nvPr>
            <p:ph type="title"/>
          </p:nvPr>
        </p:nvSpPr>
        <p:spPr>
          <a:xfrm>
            <a:off x="1450975" y="804863"/>
            <a:ext cx="9604375" cy="1049337"/>
          </a:xfrm>
          <a:prstGeom prst="rect">
            <a:avLst/>
          </a:prstGeom>
          <a:effectLst/>
        </p:spPr>
        <p:txBody>
          <a:bodyPr vert="horz" lIns="91440" tIns="45720" rIns="91440" bIns="45720" rtlCol="0" anchor="ctr">
            <a:normAutofit fontScale="9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0" i="0" dirty="0">
                <a:solidFill>
                  <a:srgbClr val="1D1D27"/>
                </a:solidFill>
                <a:effectLst/>
                <a:latin typeface="Times New Roman" panose="02020603050405020304" pitchFamily="18" charset="0"/>
                <a:cs typeface="Times New Roman" panose="02020603050405020304" pitchFamily="18" charset="0"/>
              </a:rPr>
              <a:t>Software Requirement</a:t>
            </a:r>
            <a:br>
              <a:rPr lang="en-IN" b="0" i="0" dirty="0">
                <a:solidFill>
                  <a:srgbClr val="1D1D27"/>
                </a:solidFill>
                <a:effectLst/>
                <a:latin typeface="Montserrat" panose="020F0502020204030204" pitchFamily="2" charset="0"/>
              </a:rPr>
            </a:br>
            <a:endParaRPr lang="en-IN" dirty="0"/>
          </a:p>
        </p:txBody>
      </p:sp>
    </p:spTree>
    <p:extLst>
      <p:ext uri="{BB962C8B-B14F-4D97-AF65-F5344CB8AC3E}">
        <p14:creationId xmlns:p14="http://schemas.microsoft.com/office/powerpoint/2010/main" val="3042779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256E54-AA14-6C0A-0DB2-10EC267AD8D5}"/>
              </a:ext>
            </a:extLst>
          </p:cNvPr>
          <p:cNvSpPr>
            <a:spLocks noGrp="1"/>
          </p:cNvSpPr>
          <p:nvPr>
            <p:ph idx="1"/>
          </p:nvPr>
        </p:nvSpPr>
        <p:spPr/>
        <p:txBody>
          <a:bodyPr>
            <a:noAutofit/>
          </a:bodyPr>
          <a:lstStyle/>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Real-time Notifications:</a:t>
            </a:r>
            <a:r>
              <a:rPr lang="en-US" sz="2200" dirty="0">
                <a:latin typeface="Times New Roman" panose="02020603050405020304" pitchFamily="18" charset="0"/>
                <a:cs typeface="Times New Roman" panose="02020603050405020304" pitchFamily="18" charset="0"/>
              </a:rPr>
              <a:t> Notify NGOs when hotels have surplus food available.</a:t>
            </a: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Food Collection Scheduling:</a:t>
            </a:r>
            <a:r>
              <a:rPr lang="en-US" sz="2200" dirty="0">
                <a:latin typeface="Times New Roman" panose="02020603050405020304" pitchFamily="18" charset="0"/>
                <a:cs typeface="Times New Roman" panose="02020603050405020304" pitchFamily="18" charset="0"/>
              </a:rPr>
              <a:t> Allow NGOs to schedule pickups based on availability.</a:t>
            </a: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Food Expiry Monitoring:</a:t>
            </a:r>
            <a:r>
              <a:rPr lang="en-US" sz="2200" dirty="0">
                <a:latin typeface="Times New Roman" panose="02020603050405020304" pitchFamily="18" charset="0"/>
                <a:cs typeface="Times New Roman" panose="02020603050405020304" pitchFamily="18" charset="0"/>
              </a:rPr>
              <a:t> Implement a system to ensure only safe and fresh food is donated.</a:t>
            </a: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Impact Metrics:</a:t>
            </a:r>
            <a:r>
              <a:rPr lang="en-US" sz="2200" dirty="0">
                <a:latin typeface="Times New Roman" panose="02020603050405020304" pitchFamily="18" charset="0"/>
                <a:cs typeface="Times New Roman" panose="02020603050405020304" pitchFamily="18" charset="0"/>
              </a:rPr>
              <a:t> Track and display the amount of food saved from wastage and the number of people helped.</a:t>
            </a: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Partnerships:</a:t>
            </a:r>
            <a:r>
              <a:rPr lang="en-US" sz="2200" dirty="0">
                <a:latin typeface="Times New Roman" panose="02020603050405020304" pitchFamily="18" charset="0"/>
                <a:cs typeface="Times New Roman" panose="02020603050405020304" pitchFamily="18" charset="0"/>
              </a:rPr>
              <a:t> Collaborate with logistics companies to ease food transportation.</a:t>
            </a:r>
          </a:p>
          <a:p>
            <a:endParaRPr lang="en-IN" sz="22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56FB675F-93B4-ED51-CD81-395221E21510}"/>
              </a:ext>
            </a:extLst>
          </p:cNvPr>
          <p:cNvSpPr>
            <a:spLocks noGrp="1"/>
          </p:cNvSpPr>
          <p:nvPr>
            <p:ph type="title"/>
          </p:nvPr>
        </p:nvSpPr>
        <p:spPr>
          <a:xfrm>
            <a:off x="1450975" y="804863"/>
            <a:ext cx="9604375" cy="104933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latin typeface="Times New Roman" panose="02020603050405020304" pitchFamily="18" charset="0"/>
                <a:cs typeface="Times New Roman" panose="02020603050405020304" pitchFamily="18" charset="0"/>
              </a:rPr>
              <a:t>Ideas to Implement</a:t>
            </a:r>
          </a:p>
        </p:txBody>
      </p:sp>
    </p:spTree>
    <p:extLst>
      <p:ext uri="{BB962C8B-B14F-4D97-AF65-F5344CB8AC3E}">
        <p14:creationId xmlns:p14="http://schemas.microsoft.com/office/powerpoint/2010/main" val="309427033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41</TotalTime>
  <Words>544</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Gill Sans MT</vt:lpstr>
      <vt:lpstr>Montserrat</vt:lpstr>
      <vt:lpstr>Times New Roman</vt:lpstr>
      <vt:lpstr>Gallery</vt:lpstr>
      <vt:lpstr>PowerPoint Presentation</vt:lpstr>
      <vt:lpstr>PowerPoint Presentation</vt:lpstr>
      <vt:lpstr>Introduction</vt:lpstr>
      <vt:lpstr>Problem Statement</vt:lpstr>
      <vt:lpstr>Objectives</vt:lpstr>
      <vt:lpstr>Need</vt:lpstr>
      <vt:lpstr>Scope</vt:lpstr>
      <vt:lpstr>Software Requirement </vt:lpstr>
      <vt:lpstr>Ideas to Implement</vt:lpstr>
      <vt:lpstr>Advantages And Limitations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Yash Savdekar</dc:creator>
  <cp:lastModifiedBy>Yash Savdekar</cp:lastModifiedBy>
  <cp:revision>2</cp:revision>
  <dcterms:created xsi:type="dcterms:W3CDTF">2024-10-03T17:24:16Z</dcterms:created>
  <dcterms:modified xsi:type="dcterms:W3CDTF">2024-10-03T18:06:04Z</dcterms:modified>
</cp:coreProperties>
</file>