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4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E290D-EF2C-436C-86B1-211CB2EC10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C2B597-BB9F-423A-995C-085930690883}">
      <dgm:prSet/>
      <dgm:spPr/>
      <dgm:t>
        <a:bodyPr/>
        <a:lstStyle/>
        <a:p>
          <a:r>
            <a:rPr lang="en-US"/>
            <a:t>Predicts issues in Kubernetes clusters using Machine Learning.</a:t>
          </a:r>
        </a:p>
      </dgm:t>
    </dgm:pt>
    <dgm:pt modelId="{3DA21BBC-A8B7-494D-AC16-B370E2C75228}" type="parTrans" cxnId="{3BE19EBA-C17E-44EA-BCF3-59DD8044EC54}">
      <dgm:prSet/>
      <dgm:spPr/>
      <dgm:t>
        <a:bodyPr/>
        <a:lstStyle/>
        <a:p>
          <a:endParaRPr lang="en-US"/>
        </a:p>
      </dgm:t>
    </dgm:pt>
    <dgm:pt modelId="{E8867F9A-CAED-44CD-9DB3-53EAD70550DF}" type="sibTrans" cxnId="{3BE19EBA-C17E-44EA-BCF3-59DD8044EC54}">
      <dgm:prSet/>
      <dgm:spPr/>
      <dgm:t>
        <a:bodyPr/>
        <a:lstStyle/>
        <a:p>
          <a:endParaRPr lang="en-US"/>
        </a:p>
      </dgm:t>
    </dgm:pt>
    <dgm:pt modelId="{AF5724AA-B692-4362-A948-333242D39BB9}">
      <dgm:prSet/>
      <dgm:spPr/>
      <dgm:t>
        <a:bodyPr/>
        <a:lstStyle/>
        <a:p>
          <a:r>
            <a:rPr lang="en-US"/>
            <a:t>Uses historical issue data to classify potential problems.</a:t>
          </a:r>
        </a:p>
      </dgm:t>
    </dgm:pt>
    <dgm:pt modelId="{ED5378C5-5D2C-4B0F-8387-2561BA6AAF1A}" type="parTrans" cxnId="{1AF5B2A7-6999-42C4-AB3C-326EB2A86155}">
      <dgm:prSet/>
      <dgm:spPr/>
      <dgm:t>
        <a:bodyPr/>
        <a:lstStyle/>
        <a:p>
          <a:endParaRPr lang="en-US"/>
        </a:p>
      </dgm:t>
    </dgm:pt>
    <dgm:pt modelId="{87AC9CC0-6756-40B3-89C1-65687D41D81D}" type="sibTrans" cxnId="{1AF5B2A7-6999-42C4-AB3C-326EB2A86155}">
      <dgm:prSet/>
      <dgm:spPr/>
      <dgm:t>
        <a:bodyPr/>
        <a:lstStyle/>
        <a:p>
          <a:endParaRPr lang="en-US"/>
        </a:p>
      </dgm:t>
    </dgm:pt>
    <dgm:pt modelId="{8C6B47C7-FA9B-4BD4-B08F-5C4CB37FDB65}">
      <dgm:prSet/>
      <dgm:spPr/>
      <dgm:t>
        <a:bodyPr/>
        <a:lstStyle/>
        <a:p>
          <a:r>
            <a:rPr lang="en-US"/>
            <a:t>Deployed as a REST API for easy integration.</a:t>
          </a:r>
        </a:p>
      </dgm:t>
    </dgm:pt>
    <dgm:pt modelId="{C6612701-C46B-4A56-A88C-7678F55F9A98}" type="parTrans" cxnId="{C8010CB4-898F-4784-9576-94FB4DBBC76E}">
      <dgm:prSet/>
      <dgm:spPr/>
      <dgm:t>
        <a:bodyPr/>
        <a:lstStyle/>
        <a:p>
          <a:endParaRPr lang="en-US"/>
        </a:p>
      </dgm:t>
    </dgm:pt>
    <dgm:pt modelId="{8F91CA99-AEEE-4840-863C-8B823A50CED6}" type="sibTrans" cxnId="{C8010CB4-898F-4784-9576-94FB4DBBC76E}">
      <dgm:prSet/>
      <dgm:spPr/>
      <dgm:t>
        <a:bodyPr/>
        <a:lstStyle/>
        <a:p>
          <a:endParaRPr lang="en-US"/>
        </a:p>
      </dgm:t>
    </dgm:pt>
    <dgm:pt modelId="{52312594-97E8-4D86-B632-D9A94F80B4A9}" type="pres">
      <dgm:prSet presAssocID="{4E0E290D-EF2C-436C-86B1-211CB2EC10AC}" presName="linear" presStyleCnt="0">
        <dgm:presLayoutVars>
          <dgm:animLvl val="lvl"/>
          <dgm:resizeHandles val="exact"/>
        </dgm:presLayoutVars>
      </dgm:prSet>
      <dgm:spPr/>
    </dgm:pt>
    <dgm:pt modelId="{F76522C9-B095-43A0-9953-B6BD26E3880D}" type="pres">
      <dgm:prSet presAssocID="{27C2B597-BB9F-423A-995C-0859306908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FE32EF-7DDB-4F0C-8D23-0E3CDD9CFE6E}" type="pres">
      <dgm:prSet presAssocID="{E8867F9A-CAED-44CD-9DB3-53EAD70550DF}" presName="spacer" presStyleCnt="0"/>
      <dgm:spPr/>
    </dgm:pt>
    <dgm:pt modelId="{94A59531-D872-40CD-95D0-7C710D830013}" type="pres">
      <dgm:prSet presAssocID="{AF5724AA-B692-4362-A948-333242D39B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D0E4BF-334A-4E73-A924-8C0913612E4C}" type="pres">
      <dgm:prSet presAssocID="{87AC9CC0-6756-40B3-89C1-65687D41D81D}" presName="spacer" presStyleCnt="0"/>
      <dgm:spPr/>
    </dgm:pt>
    <dgm:pt modelId="{E48F27CE-3FCF-4749-903B-EEBB5C2CAF21}" type="pres">
      <dgm:prSet presAssocID="{8C6B47C7-FA9B-4BD4-B08F-5C4CB37FDB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9BC023-D465-4AFF-9E8C-F0EDA4CFA62C}" type="presOf" srcId="{4E0E290D-EF2C-436C-86B1-211CB2EC10AC}" destId="{52312594-97E8-4D86-B632-D9A94F80B4A9}" srcOrd="0" destOrd="0" presId="urn:microsoft.com/office/officeart/2005/8/layout/vList2"/>
    <dgm:cxn modelId="{80F69A7F-EF4B-4835-A4FF-9C9550F4C93D}" type="presOf" srcId="{27C2B597-BB9F-423A-995C-085930690883}" destId="{F76522C9-B095-43A0-9953-B6BD26E3880D}" srcOrd="0" destOrd="0" presId="urn:microsoft.com/office/officeart/2005/8/layout/vList2"/>
    <dgm:cxn modelId="{26C11A85-8155-4F94-8F06-2E7A0EB591A4}" type="presOf" srcId="{AF5724AA-B692-4362-A948-333242D39BB9}" destId="{94A59531-D872-40CD-95D0-7C710D830013}" srcOrd="0" destOrd="0" presId="urn:microsoft.com/office/officeart/2005/8/layout/vList2"/>
    <dgm:cxn modelId="{1AF5B2A7-6999-42C4-AB3C-326EB2A86155}" srcId="{4E0E290D-EF2C-436C-86B1-211CB2EC10AC}" destId="{AF5724AA-B692-4362-A948-333242D39BB9}" srcOrd="1" destOrd="0" parTransId="{ED5378C5-5D2C-4B0F-8387-2561BA6AAF1A}" sibTransId="{87AC9CC0-6756-40B3-89C1-65687D41D81D}"/>
    <dgm:cxn modelId="{F8F4F8AB-3BF2-4AD9-B35B-9051E80206B3}" type="presOf" srcId="{8C6B47C7-FA9B-4BD4-B08F-5C4CB37FDB65}" destId="{E48F27CE-3FCF-4749-903B-EEBB5C2CAF21}" srcOrd="0" destOrd="0" presId="urn:microsoft.com/office/officeart/2005/8/layout/vList2"/>
    <dgm:cxn modelId="{C8010CB4-898F-4784-9576-94FB4DBBC76E}" srcId="{4E0E290D-EF2C-436C-86B1-211CB2EC10AC}" destId="{8C6B47C7-FA9B-4BD4-B08F-5C4CB37FDB65}" srcOrd="2" destOrd="0" parTransId="{C6612701-C46B-4A56-A88C-7678F55F9A98}" sibTransId="{8F91CA99-AEEE-4840-863C-8B823A50CED6}"/>
    <dgm:cxn modelId="{3BE19EBA-C17E-44EA-BCF3-59DD8044EC54}" srcId="{4E0E290D-EF2C-436C-86B1-211CB2EC10AC}" destId="{27C2B597-BB9F-423A-995C-085930690883}" srcOrd="0" destOrd="0" parTransId="{3DA21BBC-A8B7-494D-AC16-B370E2C75228}" sibTransId="{E8867F9A-CAED-44CD-9DB3-53EAD70550DF}"/>
    <dgm:cxn modelId="{5449F12C-CAF3-4E0C-9931-A19D684B0687}" type="presParOf" srcId="{52312594-97E8-4D86-B632-D9A94F80B4A9}" destId="{F76522C9-B095-43A0-9953-B6BD26E3880D}" srcOrd="0" destOrd="0" presId="urn:microsoft.com/office/officeart/2005/8/layout/vList2"/>
    <dgm:cxn modelId="{5BBC5DEE-F8FE-41EA-8CE6-D7DB06D42423}" type="presParOf" srcId="{52312594-97E8-4D86-B632-D9A94F80B4A9}" destId="{F2FE32EF-7DDB-4F0C-8D23-0E3CDD9CFE6E}" srcOrd="1" destOrd="0" presId="urn:microsoft.com/office/officeart/2005/8/layout/vList2"/>
    <dgm:cxn modelId="{DB007559-492F-4C04-B826-246255A6251B}" type="presParOf" srcId="{52312594-97E8-4D86-B632-D9A94F80B4A9}" destId="{94A59531-D872-40CD-95D0-7C710D830013}" srcOrd="2" destOrd="0" presId="urn:microsoft.com/office/officeart/2005/8/layout/vList2"/>
    <dgm:cxn modelId="{249C45B4-5364-4986-8DD8-E7FBEF3FD91D}" type="presParOf" srcId="{52312594-97E8-4D86-B632-D9A94F80B4A9}" destId="{E5D0E4BF-334A-4E73-A924-8C0913612E4C}" srcOrd="3" destOrd="0" presId="urn:microsoft.com/office/officeart/2005/8/layout/vList2"/>
    <dgm:cxn modelId="{E7B2B86E-7187-44AA-A057-87104C6FAC29}" type="presParOf" srcId="{52312594-97E8-4D86-B632-D9A94F80B4A9}" destId="{E48F27CE-3FCF-4749-903B-EEBB5C2CAF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CEB68-317B-4B94-95BD-5C6B09EC05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4FF010-DA8F-4581-B547-E571D20179F1}">
      <dgm:prSet/>
      <dgm:spPr/>
      <dgm:t>
        <a:bodyPr/>
        <a:lstStyle/>
        <a:p>
          <a:r>
            <a:rPr lang="en-IN"/>
            <a:t>Collected data on past Kubernetes issues.</a:t>
          </a:r>
          <a:endParaRPr lang="en-US"/>
        </a:p>
      </dgm:t>
    </dgm:pt>
    <dgm:pt modelId="{30CE6BAC-3E74-43AD-8CF4-34084E306EFD}" type="parTrans" cxnId="{CE5C0A8C-F202-4596-9BDD-9B8443606622}">
      <dgm:prSet/>
      <dgm:spPr/>
      <dgm:t>
        <a:bodyPr/>
        <a:lstStyle/>
        <a:p>
          <a:endParaRPr lang="en-US"/>
        </a:p>
      </dgm:t>
    </dgm:pt>
    <dgm:pt modelId="{58D9FF12-D9F7-4E8A-9122-AB2508158633}" type="sibTrans" cxnId="{CE5C0A8C-F202-4596-9BDD-9B8443606622}">
      <dgm:prSet/>
      <dgm:spPr/>
      <dgm:t>
        <a:bodyPr/>
        <a:lstStyle/>
        <a:p>
          <a:endParaRPr lang="en-US"/>
        </a:p>
      </dgm:t>
    </dgm:pt>
    <dgm:pt modelId="{583CB959-0DE8-4EEC-A502-36D5627A1FC1}">
      <dgm:prSet/>
      <dgm:spPr/>
      <dgm:t>
        <a:bodyPr/>
        <a:lstStyle/>
        <a:p>
          <a:r>
            <a:rPr lang="en-IN"/>
            <a:t>Features include CPU usage, memory usage, pod status, and network latency.</a:t>
          </a:r>
          <a:endParaRPr lang="en-US"/>
        </a:p>
      </dgm:t>
    </dgm:pt>
    <dgm:pt modelId="{C780A779-4B1B-4B52-891D-90F1031F5D50}" type="parTrans" cxnId="{9AC1A06D-7473-4E14-A76E-39CF54F7C808}">
      <dgm:prSet/>
      <dgm:spPr/>
      <dgm:t>
        <a:bodyPr/>
        <a:lstStyle/>
        <a:p>
          <a:endParaRPr lang="en-US"/>
        </a:p>
      </dgm:t>
    </dgm:pt>
    <dgm:pt modelId="{F59796D5-0C2B-4C02-A51E-6C3B4E55C1A8}" type="sibTrans" cxnId="{9AC1A06D-7473-4E14-A76E-39CF54F7C808}">
      <dgm:prSet/>
      <dgm:spPr/>
      <dgm:t>
        <a:bodyPr/>
        <a:lstStyle/>
        <a:p>
          <a:endParaRPr lang="en-US"/>
        </a:p>
      </dgm:t>
    </dgm:pt>
    <dgm:pt modelId="{E7B65ABF-C25D-41F2-B52C-0F0E14C4F4D4}">
      <dgm:prSet/>
      <dgm:spPr/>
      <dgm:t>
        <a:bodyPr/>
        <a:lstStyle/>
        <a:p>
          <a:r>
            <a:rPr lang="en-IN"/>
            <a:t>Target variable: Issue Type (e.g., Resource Exhaustion, Pod Crash, Network Failure).</a:t>
          </a:r>
          <a:endParaRPr lang="en-US"/>
        </a:p>
      </dgm:t>
    </dgm:pt>
    <dgm:pt modelId="{15EE05DD-0030-4129-8ADB-53DCF6BA6901}" type="parTrans" cxnId="{6E917152-542B-4A8D-9D88-B44B2C01375A}">
      <dgm:prSet/>
      <dgm:spPr/>
      <dgm:t>
        <a:bodyPr/>
        <a:lstStyle/>
        <a:p>
          <a:endParaRPr lang="en-US"/>
        </a:p>
      </dgm:t>
    </dgm:pt>
    <dgm:pt modelId="{83C244A1-8EBE-49FC-AAB7-34361657CBE3}" type="sibTrans" cxnId="{6E917152-542B-4A8D-9D88-B44B2C01375A}">
      <dgm:prSet/>
      <dgm:spPr/>
      <dgm:t>
        <a:bodyPr/>
        <a:lstStyle/>
        <a:p>
          <a:endParaRPr lang="en-US"/>
        </a:p>
      </dgm:t>
    </dgm:pt>
    <dgm:pt modelId="{CD808497-9EC4-4054-9C62-3C3ED592E087}" type="pres">
      <dgm:prSet presAssocID="{C5ECEB68-317B-4B94-95BD-5C6B09EC050A}" presName="root" presStyleCnt="0">
        <dgm:presLayoutVars>
          <dgm:dir/>
          <dgm:resizeHandles val="exact"/>
        </dgm:presLayoutVars>
      </dgm:prSet>
      <dgm:spPr/>
    </dgm:pt>
    <dgm:pt modelId="{BB133AB8-CEBB-4256-983E-75F88BC66BEC}" type="pres">
      <dgm:prSet presAssocID="{264FF010-DA8F-4581-B547-E571D20179F1}" presName="compNode" presStyleCnt="0"/>
      <dgm:spPr/>
    </dgm:pt>
    <dgm:pt modelId="{50C33BEB-8472-44E9-83AB-565675D87402}" type="pres">
      <dgm:prSet presAssocID="{264FF010-DA8F-4581-B547-E571D20179F1}" presName="bgRect" presStyleLbl="bgShp" presStyleIdx="0" presStyleCnt="3"/>
      <dgm:spPr/>
    </dgm:pt>
    <dgm:pt modelId="{61E1BE2A-1F5E-4503-BB65-7C41BE37C8EE}" type="pres">
      <dgm:prSet presAssocID="{264FF010-DA8F-4581-B547-E571D20179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F5791F-0A68-4BF2-9C06-E485215B6FD6}" type="pres">
      <dgm:prSet presAssocID="{264FF010-DA8F-4581-B547-E571D20179F1}" presName="spaceRect" presStyleCnt="0"/>
      <dgm:spPr/>
    </dgm:pt>
    <dgm:pt modelId="{5E98EA4A-CFED-467F-92AE-A65186EC19E0}" type="pres">
      <dgm:prSet presAssocID="{264FF010-DA8F-4581-B547-E571D20179F1}" presName="parTx" presStyleLbl="revTx" presStyleIdx="0" presStyleCnt="3">
        <dgm:presLayoutVars>
          <dgm:chMax val="0"/>
          <dgm:chPref val="0"/>
        </dgm:presLayoutVars>
      </dgm:prSet>
      <dgm:spPr/>
    </dgm:pt>
    <dgm:pt modelId="{000B2D72-3943-49E9-B352-63E220092B90}" type="pres">
      <dgm:prSet presAssocID="{58D9FF12-D9F7-4E8A-9122-AB2508158633}" presName="sibTrans" presStyleCnt="0"/>
      <dgm:spPr/>
    </dgm:pt>
    <dgm:pt modelId="{28D44C5F-DEF2-42A4-8A39-8F72CE0B526C}" type="pres">
      <dgm:prSet presAssocID="{583CB959-0DE8-4EEC-A502-36D5627A1FC1}" presName="compNode" presStyleCnt="0"/>
      <dgm:spPr/>
    </dgm:pt>
    <dgm:pt modelId="{EB511DE3-8DD8-4264-8DF6-EF962E229C53}" type="pres">
      <dgm:prSet presAssocID="{583CB959-0DE8-4EEC-A502-36D5627A1FC1}" presName="bgRect" presStyleLbl="bgShp" presStyleIdx="1" presStyleCnt="3"/>
      <dgm:spPr/>
    </dgm:pt>
    <dgm:pt modelId="{6B2B6257-F35D-4439-ABDE-12B09EF6AAC7}" type="pres">
      <dgm:prSet presAssocID="{583CB959-0DE8-4EEC-A502-36D5627A1F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4BD9F7-7597-48A1-9571-78A6042C6E48}" type="pres">
      <dgm:prSet presAssocID="{583CB959-0DE8-4EEC-A502-36D5627A1FC1}" presName="spaceRect" presStyleCnt="0"/>
      <dgm:spPr/>
    </dgm:pt>
    <dgm:pt modelId="{5826810E-68EB-4564-8C46-839A9DD83488}" type="pres">
      <dgm:prSet presAssocID="{583CB959-0DE8-4EEC-A502-36D5627A1FC1}" presName="parTx" presStyleLbl="revTx" presStyleIdx="1" presStyleCnt="3">
        <dgm:presLayoutVars>
          <dgm:chMax val="0"/>
          <dgm:chPref val="0"/>
        </dgm:presLayoutVars>
      </dgm:prSet>
      <dgm:spPr/>
    </dgm:pt>
    <dgm:pt modelId="{8B9DD83C-B1A6-4381-AB6B-AD836DECDF1A}" type="pres">
      <dgm:prSet presAssocID="{F59796D5-0C2B-4C02-A51E-6C3B4E55C1A8}" presName="sibTrans" presStyleCnt="0"/>
      <dgm:spPr/>
    </dgm:pt>
    <dgm:pt modelId="{E15D5AED-310F-4E17-B457-CE21C26ED82E}" type="pres">
      <dgm:prSet presAssocID="{E7B65ABF-C25D-41F2-B52C-0F0E14C4F4D4}" presName="compNode" presStyleCnt="0"/>
      <dgm:spPr/>
    </dgm:pt>
    <dgm:pt modelId="{B22D4FDC-7723-4060-92C6-BDCF0CDF5DF6}" type="pres">
      <dgm:prSet presAssocID="{E7B65ABF-C25D-41F2-B52C-0F0E14C4F4D4}" presName="bgRect" presStyleLbl="bgShp" presStyleIdx="2" presStyleCnt="3"/>
      <dgm:spPr/>
    </dgm:pt>
    <dgm:pt modelId="{00B68B80-E216-460B-B51D-86491E0BC042}" type="pres">
      <dgm:prSet presAssocID="{E7B65ABF-C25D-41F2-B52C-0F0E14C4F4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A4E4BF57-540F-4DA0-A4A1-01CFD6DBBFBD}" type="pres">
      <dgm:prSet presAssocID="{E7B65ABF-C25D-41F2-B52C-0F0E14C4F4D4}" presName="spaceRect" presStyleCnt="0"/>
      <dgm:spPr/>
    </dgm:pt>
    <dgm:pt modelId="{C5EB2A08-6148-4696-98EC-71EC302806B4}" type="pres">
      <dgm:prSet presAssocID="{E7B65ABF-C25D-41F2-B52C-0F0E14C4F4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C1A06D-7473-4E14-A76E-39CF54F7C808}" srcId="{C5ECEB68-317B-4B94-95BD-5C6B09EC050A}" destId="{583CB959-0DE8-4EEC-A502-36D5627A1FC1}" srcOrd="1" destOrd="0" parTransId="{C780A779-4B1B-4B52-891D-90F1031F5D50}" sibTransId="{F59796D5-0C2B-4C02-A51E-6C3B4E55C1A8}"/>
    <dgm:cxn modelId="{6E917152-542B-4A8D-9D88-B44B2C01375A}" srcId="{C5ECEB68-317B-4B94-95BD-5C6B09EC050A}" destId="{E7B65ABF-C25D-41F2-B52C-0F0E14C4F4D4}" srcOrd="2" destOrd="0" parTransId="{15EE05DD-0030-4129-8ADB-53DCF6BA6901}" sibTransId="{83C244A1-8EBE-49FC-AAB7-34361657CBE3}"/>
    <dgm:cxn modelId="{2806577C-5C96-4B2B-8467-1D86A087BC5C}" type="presOf" srcId="{583CB959-0DE8-4EEC-A502-36D5627A1FC1}" destId="{5826810E-68EB-4564-8C46-839A9DD83488}" srcOrd="0" destOrd="0" presId="urn:microsoft.com/office/officeart/2018/2/layout/IconVerticalSolidList"/>
    <dgm:cxn modelId="{CE5C0A8C-F202-4596-9BDD-9B8443606622}" srcId="{C5ECEB68-317B-4B94-95BD-5C6B09EC050A}" destId="{264FF010-DA8F-4581-B547-E571D20179F1}" srcOrd="0" destOrd="0" parTransId="{30CE6BAC-3E74-43AD-8CF4-34084E306EFD}" sibTransId="{58D9FF12-D9F7-4E8A-9122-AB2508158633}"/>
    <dgm:cxn modelId="{D0ED03CC-5616-4B02-A687-FA60E8926E2A}" type="presOf" srcId="{264FF010-DA8F-4581-B547-E571D20179F1}" destId="{5E98EA4A-CFED-467F-92AE-A65186EC19E0}" srcOrd="0" destOrd="0" presId="urn:microsoft.com/office/officeart/2018/2/layout/IconVerticalSolidList"/>
    <dgm:cxn modelId="{9FE3CED6-9381-4D81-908A-AFE8289F2108}" type="presOf" srcId="{C5ECEB68-317B-4B94-95BD-5C6B09EC050A}" destId="{CD808497-9EC4-4054-9C62-3C3ED592E087}" srcOrd="0" destOrd="0" presId="urn:microsoft.com/office/officeart/2018/2/layout/IconVerticalSolidList"/>
    <dgm:cxn modelId="{915A17F2-DBC3-4B0E-AAE6-9CBA1E92923D}" type="presOf" srcId="{E7B65ABF-C25D-41F2-B52C-0F0E14C4F4D4}" destId="{C5EB2A08-6148-4696-98EC-71EC302806B4}" srcOrd="0" destOrd="0" presId="urn:microsoft.com/office/officeart/2018/2/layout/IconVerticalSolidList"/>
    <dgm:cxn modelId="{CE993347-5C06-4861-90E5-1215B3CB0758}" type="presParOf" srcId="{CD808497-9EC4-4054-9C62-3C3ED592E087}" destId="{BB133AB8-CEBB-4256-983E-75F88BC66BEC}" srcOrd="0" destOrd="0" presId="urn:microsoft.com/office/officeart/2018/2/layout/IconVerticalSolidList"/>
    <dgm:cxn modelId="{1D955EEB-A948-449B-AEC4-1EB4BFF4B954}" type="presParOf" srcId="{BB133AB8-CEBB-4256-983E-75F88BC66BEC}" destId="{50C33BEB-8472-44E9-83AB-565675D87402}" srcOrd="0" destOrd="0" presId="urn:microsoft.com/office/officeart/2018/2/layout/IconVerticalSolidList"/>
    <dgm:cxn modelId="{6378E556-6802-4825-A73D-BC6184EBAD7C}" type="presParOf" srcId="{BB133AB8-CEBB-4256-983E-75F88BC66BEC}" destId="{61E1BE2A-1F5E-4503-BB65-7C41BE37C8EE}" srcOrd="1" destOrd="0" presId="urn:microsoft.com/office/officeart/2018/2/layout/IconVerticalSolidList"/>
    <dgm:cxn modelId="{8F525A43-C69F-4195-B414-4B21694611D4}" type="presParOf" srcId="{BB133AB8-CEBB-4256-983E-75F88BC66BEC}" destId="{E9F5791F-0A68-4BF2-9C06-E485215B6FD6}" srcOrd="2" destOrd="0" presId="urn:microsoft.com/office/officeart/2018/2/layout/IconVerticalSolidList"/>
    <dgm:cxn modelId="{EF69E573-EC44-40A0-BD6E-F66C5EF28236}" type="presParOf" srcId="{BB133AB8-CEBB-4256-983E-75F88BC66BEC}" destId="{5E98EA4A-CFED-467F-92AE-A65186EC19E0}" srcOrd="3" destOrd="0" presId="urn:microsoft.com/office/officeart/2018/2/layout/IconVerticalSolidList"/>
    <dgm:cxn modelId="{A18711AE-DD20-4EC8-9227-07E7B293ED7E}" type="presParOf" srcId="{CD808497-9EC4-4054-9C62-3C3ED592E087}" destId="{000B2D72-3943-49E9-B352-63E220092B90}" srcOrd="1" destOrd="0" presId="urn:microsoft.com/office/officeart/2018/2/layout/IconVerticalSolidList"/>
    <dgm:cxn modelId="{06E3CB8E-2DD1-43DA-A0A2-DA123C857EE9}" type="presParOf" srcId="{CD808497-9EC4-4054-9C62-3C3ED592E087}" destId="{28D44C5F-DEF2-42A4-8A39-8F72CE0B526C}" srcOrd="2" destOrd="0" presId="urn:microsoft.com/office/officeart/2018/2/layout/IconVerticalSolidList"/>
    <dgm:cxn modelId="{6572C963-A8B1-42C1-BE55-2092ECCBAAF3}" type="presParOf" srcId="{28D44C5F-DEF2-42A4-8A39-8F72CE0B526C}" destId="{EB511DE3-8DD8-4264-8DF6-EF962E229C53}" srcOrd="0" destOrd="0" presId="urn:microsoft.com/office/officeart/2018/2/layout/IconVerticalSolidList"/>
    <dgm:cxn modelId="{E5B23FCA-C543-4E9E-B07A-735B0B794145}" type="presParOf" srcId="{28D44C5F-DEF2-42A4-8A39-8F72CE0B526C}" destId="{6B2B6257-F35D-4439-ABDE-12B09EF6AAC7}" srcOrd="1" destOrd="0" presId="urn:microsoft.com/office/officeart/2018/2/layout/IconVerticalSolidList"/>
    <dgm:cxn modelId="{10404C8C-BBBE-4313-8C7F-547F7CB48436}" type="presParOf" srcId="{28D44C5F-DEF2-42A4-8A39-8F72CE0B526C}" destId="{624BD9F7-7597-48A1-9571-78A6042C6E48}" srcOrd="2" destOrd="0" presId="urn:microsoft.com/office/officeart/2018/2/layout/IconVerticalSolidList"/>
    <dgm:cxn modelId="{63356B20-BF8F-42A2-8BFC-F76B7ADEAFAB}" type="presParOf" srcId="{28D44C5F-DEF2-42A4-8A39-8F72CE0B526C}" destId="{5826810E-68EB-4564-8C46-839A9DD83488}" srcOrd="3" destOrd="0" presId="urn:microsoft.com/office/officeart/2018/2/layout/IconVerticalSolidList"/>
    <dgm:cxn modelId="{428ECBAF-D963-4299-8508-DDAEA00A9528}" type="presParOf" srcId="{CD808497-9EC4-4054-9C62-3C3ED592E087}" destId="{8B9DD83C-B1A6-4381-AB6B-AD836DECDF1A}" srcOrd="3" destOrd="0" presId="urn:microsoft.com/office/officeart/2018/2/layout/IconVerticalSolidList"/>
    <dgm:cxn modelId="{E39C75A8-B462-4C8E-AFF0-46D20F6DD8F3}" type="presParOf" srcId="{CD808497-9EC4-4054-9C62-3C3ED592E087}" destId="{E15D5AED-310F-4E17-B457-CE21C26ED82E}" srcOrd="4" destOrd="0" presId="urn:microsoft.com/office/officeart/2018/2/layout/IconVerticalSolidList"/>
    <dgm:cxn modelId="{3EBA3B64-033F-4A64-8DDC-9AA98100B2DC}" type="presParOf" srcId="{E15D5AED-310F-4E17-B457-CE21C26ED82E}" destId="{B22D4FDC-7723-4060-92C6-BDCF0CDF5DF6}" srcOrd="0" destOrd="0" presId="urn:microsoft.com/office/officeart/2018/2/layout/IconVerticalSolidList"/>
    <dgm:cxn modelId="{044D9F89-523C-4F22-B0D4-18F3969A69B9}" type="presParOf" srcId="{E15D5AED-310F-4E17-B457-CE21C26ED82E}" destId="{00B68B80-E216-460B-B51D-86491E0BC042}" srcOrd="1" destOrd="0" presId="urn:microsoft.com/office/officeart/2018/2/layout/IconVerticalSolidList"/>
    <dgm:cxn modelId="{9F2A3631-BB42-47D4-8B9B-5E0DEFD9C3F7}" type="presParOf" srcId="{E15D5AED-310F-4E17-B457-CE21C26ED82E}" destId="{A4E4BF57-540F-4DA0-A4A1-01CFD6DBBFBD}" srcOrd="2" destOrd="0" presId="urn:microsoft.com/office/officeart/2018/2/layout/IconVerticalSolidList"/>
    <dgm:cxn modelId="{EB015CDF-F426-465F-9096-B28DD2F894F6}" type="presParOf" srcId="{E15D5AED-310F-4E17-B457-CE21C26ED82E}" destId="{C5EB2A08-6148-4696-98EC-71EC302806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7AE80-C498-43EA-970A-50DD52E74B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CA9250-44FC-4C10-8F42-74D455FCD298}">
      <dgm:prSet/>
      <dgm:spPr/>
      <dgm:t>
        <a:bodyPr/>
        <a:lstStyle/>
        <a:p>
          <a:r>
            <a:rPr lang="en-US"/>
            <a:t>Used XGBoost Classifier for high accuracy.</a:t>
          </a:r>
        </a:p>
      </dgm:t>
    </dgm:pt>
    <dgm:pt modelId="{1AB392D6-396A-447B-BD3B-9FECAB6BCDFD}" type="parTrans" cxnId="{FABA86BC-3644-4CAA-8E17-565C19F849DC}">
      <dgm:prSet/>
      <dgm:spPr/>
      <dgm:t>
        <a:bodyPr/>
        <a:lstStyle/>
        <a:p>
          <a:endParaRPr lang="en-US"/>
        </a:p>
      </dgm:t>
    </dgm:pt>
    <dgm:pt modelId="{A9D5611F-9F36-48F4-BCC3-F7BF4EA3E97F}" type="sibTrans" cxnId="{FABA86BC-3644-4CAA-8E17-565C19F849DC}">
      <dgm:prSet/>
      <dgm:spPr/>
      <dgm:t>
        <a:bodyPr/>
        <a:lstStyle/>
        <a:p>
          <a:endParaRPr lang="en-US"/>
        </a:p>
      </dgm:t>
    </dgm:pt>
    <dgm:pt modelId="{DFC7785E-6008-4AB7-A681-1772EDC464B6}">
      <dgm:prSet/>
      <dgm:spPr/>
      <dgm:t>
        <a:bodyPr/>
        <a:lstStyle/>
        <a:p>
          <a:r>
            <a:rPr lang="en-US"/>
            <a:t>Split dataset into 80% training and 20% testing.</a:t>
          </a:r>
        </a:p>
      </dgm:t>
    </dgm:pt>
    <dgm:pt modelId="{1B80695C-8AEB-4843-B6D9-B7038B4A02BA}" type="parTrans" cxnId="{4266E55B-936F-4D38-BA5C-3E73AFAB3E36}">
      <dgm:prSet/>
      <dgm:spPr/>
      <dgm:t>
        <a:bodyPr/>
        <a:lstStyle/>
        <a:p>
          <a:endParaRPr lang="en-US"/>
        </a:p>
      </dgm:t>
    </dgm:pt>
    <dgm:pt modelId="{603882BF-2CA8-4D7A-A3DB-70AEB084CEED}" type="sibTrans" cxnId="{4266E55B-936F-4D38-BA5C-3E73AFAB3E36}">
      <dgm:prSet/>
      <dgm:spPr/>
      <dgm:t>
        <a:bodyPr/>
        <a:lstStyle/>
        <a:p>
          <a:endParaRPr lang="en-US"/>
        </a:p>
      </dgm:t>
    </dgm:pt>
    <dgm:pt modelId="{07BB65E9-19EB-4C4A-841A-7FA214D0F59F}">
      <dgm:prSet/>
      <dgm:spPr/>
      <dgm:t>
        <a:bodyPr/>
        <a:lstStyle/>
        <a:p>
          <a:r>
            <a:rPr lang="en-US"/>
            <a:t>Achieved </a:t>
          </a:r>
          <a:r>
            <a:rPr lang="en-US" b="1"/>
            <a:t>99.7% accuracy</a:t>
          </a:r>
          <a:r>
            <a:rPr lang="en-US"/>
            <a:t> in classification.</a:t>
          </a:r>
        </a:p>
      </dgm:t>
    </dgm:pt>
    <dgm:pt modelId="{C25F94D4-6E81-495E-B46A-4DC333CDE7D4}" type="parTrans" cxnId="{C1AEFAFA-5078-477D-99CE-AA723A83E379}">
      <dgm:prSet/>
      <dgm:spPr/>
      <dgm:t>
        <a:bodyPr/>
        <a:lstStyle/>
        <a:p>
          <a:endParaRPr lang="en-US"/>
        </a:p>
      </dgm:t>
    </dgm:pt>
    <dgm:pt modelId="{7574B7BB-5F09-4908-885F-B425308EFDFF}" type="sibTrans" cxnId="{C1AEFAFA-5078-477D-99CE-AA723A83E379}">
      <dgm:prSet/>
      <dgm:spPr/>
      <dgm:t>
        <a:bodyPr/>
        <a:lstStyle/>
        <a:p>
          <a:endParaRPr lang="en-US"/>
        </a:p>
      </dgm:t>
    </dgm:pt>
    <dgm:pt modelId="{6DBDB9F3-8007-464A-AF95-FDB272118649}" type="pres">
      <dgm:prSet presAssocID="{8F17AE80-C498-43EA-970A-50DD52E74B00}" presName="root" presStyleCnt="0">
        <dgm:presLayoutVars>
          <dgm:dir/>
          <dgm:resizeHandles val="exact"/>
        </dgm:presLayoutVars>
      </dgm:prSet>
      <dgm:spPr/>
    </dgm:pt>
    <dgm:pt modelId="{ED714AE6-9858-4F82-87BE-4CA4773B92EC}" type="pres">
      <dgm:prSet presAssocID="{5ECA9250-44FC-4C10-8F42-74D455FCD298}" presName="compNode" presStyleCnt="0"/>
      <dgm:spPr/>
    </dgm:pt>
    <dgm:pt modelId="{27315EAE-6DEA-46B9-9BDF-EE030F9EA794}" type="pres">
      <dgm:prSet presAssocID="{5ECA9250-44FC-4C10-8F42-74D455FCD2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CAF4631-F558-4803-97BB-103B34F78029}" type="pres">
      <dgm:prSet presAssocID="{5ECA9250-44FC-4C10-8F42-74D455FCD298}" presName="spaceRect" presStyleCnt="0"/>
      <dgm:spPr/>
    </dgm:pt>
    <dgm:pt modelId="{3362C892-5709-4418-9F18-52572512C374}" type="pres">
      <dgm:prSet presAssocID="{5ECA9250-44FC-4C10-8F42-74D455FCD298}" presName="textRect" presStyleLbl="revTx" presStyleIdx="0" presStyleCnt="3">
        <dgm:presLayoutVars>
          <dgm:chMax val="1"/>
          <dgm:chPref val="1"/>
        </dgm:presLayoutVars>
      </dgm:prSet>
      <dgm:spPr/>
    </dgm:pt>
    <dgm:pt modelId="{69A9BC09-8B25-4740-A46D-549595C937BA}" type="pres">
      <dgm:prSet presAssocID="{A9D5611F-9F36-48F4-BCC3-F7BF4EA3E97F}" presName="sibTrans" presStyleCnt="0"/>
      <dgm:spPr/>
    </dgm:pt>
    <dgm:pt modelId="{45F13FB0-B800-48C6-93F1-6AFABCA4B5DA}" type="pres">
      <dgm:prSet presAssocID="{DFC7785E-6008-4AB7-A681-1772EDC464B6}" presName="compNode" presStyleCnt="0"/>
      <dgm:spPr/>
    </dgm:pt>
    <dgm:pt modelId="{4A3AA8D9-FB1B-429E-93F0-24884558F70C}" type="pres">
      <dgm:prSet presAssocID="{DFC7785E-6008-4AB7-A681-1772EDC46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45E88B7-75A8-4D9E-9403-335F4A0A4879}" type="pres">
      <dgm:prSet presAssocID="{DFC7785E-6008-4AB7-A681-1772EDC464B6}" presName="spaceRect" presStyleCnt="0"/>
      <dgm:spPr/>
    </dgm:pt>
    <dgm:pt modelId="{81B18CC7-3B31-460F-B4F3-80D537A3FA63}" type="pres">
      <dgm:prSet presAssocID="{DFC7785E-6008-4AB7-A681-1772EDC464B6}" presName="textRect" presStyleLbl="revTx" presStyleIdx="1" presStyleCnt="3">
        <dgm:presLayoutVars>
          <dgm:chMax val="1"/>
          <dgm:chPref val="1"/>
        </dgm:presLayoutVars>
      </dgm:prSet>
      <dgm:spPr/>
    </dgm:pt>
    <dgm:pt modelId="{AD323DA8-4631-4733-9A11-CC0AB900BFA1}" type="pres">
      <dgm:prSet presAssocID="{603882BF-2CA8-4D7A-A3DB-70AEB084CEED}" presName="sibTrans" presStyleCnt="0"/>
      <dgm:spPr/>
    </dgm:pt>
    <dgm:pt modelId="{F249447F-4451-4D8A-89E1-970E1EFE58F4}" type="pres">
      <dgm:prSet presAssocID="{07BB65E9-19EB-4C4A-841A-7FA214D0F59F}" presName="compNode" presStyleCnt="0"/>
      <dgm:spPr/>
    </dgm:pt>
    <dgm:pt modelId="{752ABC57-4AB5-4B78-861F-6F5AAA9AA638}" type="pres">
      <dgm:prSet presAssocID="{07BB65E9-19EB-4C4A-841A-7FA214D0F5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FAC476-AFD8-4FE3-8043-0640ADEAF48C}" type="pres">
      <dgm:prSet presAssocID="{07BB65E9-19EB-4C4A-841A-7FA214D0F59F}" presName="spaceRect" presStyleCnt="0"/>
      <dgm:spPr/>
    </dgm:pt>
    <dgm:pt modelId="{871A3040-F157-45E3-86CE-C2F81CDFD5CB}" type="pres">
      <dgm:prSet presAssocID="{07BB65E9-19EB-4C4A-841A-7FA214D0F5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7FC730-914C-418D-B9C7-021497DBD875}" type="presOf" srcId="{07BB65E9-19EB-4C4A-841A-7FA214D0F59F}" destId="{871A3040-F157-45E3-86CE-C2F81CDFD5CB}" srcOrd="0" destOrd="0" presId="urn:microsoft.com/office/officeart/2018/2/layout/IconLabelList"/>
    <dgm:cxn modelId="{4266E55B-936F-4D38-BA5C-3E73AFAB3E36}" srcId="{8F17AE80-C498-43EA-970A-50DD52E74B00}" destId="{DFC7785E-6008-4AB7-A681-1772EDC464B6}" srcOrd="1" destOrd="0" parTransId="{1B80695C-8AEB-4843-B6D9-B7038B4A02BA}" sibTransId="{603882BF-2CA8-4D7A-A3DB-70AEB084CEED}"/>
    <dgm:cxn modelId="{A47A1461-19D6-42BA-A4E4-7FE0A3536E1A}" type="presOf" srcId="{8F17AE80-C498-43EA-970A-50DD52E74B00}" destId="{6DBDB9F3-8007-464A-AF95-FDB272118649}" srcOrd="0" destOrd="0" presId="urn:microsoft.com/office/officeart/2018/2/layout/IconLabelList"/>
    <dgm:cxn modelId="{8246E9A6-EE7F-42F4-95EB-B4BE27C15D26}" type="presOf" srcId="{5ECA9250-44FC-4C10-8F42-74D455FCD298}" destId="{3362C892-5709-4418-9F18-52572512C374}" srcOrd="0" destOrd="0" presId="urn:microsoft.com/office/officeart/2018/2/layout/IconLabelList"/>
    <dgm:cxn modelId="{84D080AD-2F01-4661-A6E4-21A81EF517EF}" type="presOf" srcId="{DFC7785E-6008-4AB7-A681-1772EDC464B6}" destId="{81B18CC7-3B31-460F-B4F3-80D537A3FA63}" srcOrd="0" destOrd="0" presId="urn:microsoft.com/office/officeart/2018/2/layout/IconLabelList"/>
    <dgm:cxn modelId="{FABA86BC-3644-4CAA-8E17-565C19F849DC}" srcId="{8F17AE80-C498-43EA-970A-50DD52E74B00}" destId="{5ECA9250-44FC-4C10-8F42-74D455FCD298}" srcOrd="0" destOrd="0" parTransId="{1AB392D6-396A-447B-BD3B-9FECAB6BCDFD}" sibTransId="{A9D5611F-9F36-48F4-BCC3-F7BF4EA3E97F}"/>
    <dgm:cxn modelId="{C1AEFAFA-5078-477D-99CE-AA723A83E379}" srcId="{8F17AE80-C498-43EA-970A-50DD52E74B00}" destId="{07BB65E9-19EB-4C4A-841A-7FA214D0F59F}" srcOrd="2" destOrd="0" parTransId="{C25F94D4-6E81-495E-B46A-4DC333CDE7D4}" sibTransId="{7574B7BB-5F09-4908-885F-B425308EFDFF}"/>
    <dgm:cxn modelId="{12C63940-D30E-48B5-9B13-44BE1F1A4C5D}" type="presParOf" srcId="{6DBDB9F3-8007-464A-AF95-FDB272118649}" destId="{ED714AE6-9858-4F82-87BE-4CA4773B92EC}" srcOrd="0" destOrd="0" presId="urn:microsoft.com/office/officeart/2018/2/layout/IconLabelList"/>
    <dgm:cxn modelId="{83DBA5A7-F527-4F39-B7AF-3619330CA59A}" type="presParOf" srcId="{ED714AE6-9858-4F82-87BE-4CA4773B92EC}" destId="{27315EAE-6DEA-46B9-9BDF-EE030F9EA794}" srcOrd="0" destOrd="0" presId="urn:microsoft.com/office/officeart/2018/2/layout/IconLabelList"/>
    <dgm:cxn modelId="{D4840856-72AD-417D-BC64-43D0B8DA461E}" type="presParOf" srcId="{ED714AE6-9858-4F82-87BE-4CA4773B92EC}" destId="{0CAF4631-F558-4803-97BB-103B34F78029}" srcOrd="1" destOrd="0" presId="urn:microsoft.com/office/officeart/2018/2/layout/IconLabelList"/>
    <dgm:cxn modelId="{DC438756-33FC-49D1-A7BA-937DB9F2337C}" type="presParOf" srcId="{ED714AE6-9858-4F82-87BE-4CA4773B92EC}" destId="{3362C892-5709-4418-9F18-52572512C374}" srcOrd="2" destOrd="0" presId="urn:microsoft.com/office/officeart/2018/2/layout/IconLabelList"/>
    <dgm:cxn modelId="{95D14285-1C00-4F62-B8FE-C179CC1AC281}" type="presParOf" srcId="{6DBDB9F3-8007-464A-AF95-FDB272118649}" destId="{69A9BC09-8B25-4740-A46D-549595C937BA}" srcOrd="1" destOrd="0" presId="urn:microsoft.com/office/officeart/2018/2/layout/IconLabelList"/>
    <dgm:cxn modelId="{DFFECDCF-9822-4FF9-9B57-C999C8565DEC}" type="presParOf" srcId="{6DBDB9F3-8007-464A-AF95-FDB272118649}" destId="{45F13FB0-B800-48C6-93F1-6AFABCA4B5DA}" srcOrd="2" destOrd="0" presId="urn:microsoft.com/office/officeart/2018/2/layout/IconLabelList"/>
    <dgm:cxn modelId="{7D1FDAF1-701D-4CD8-BB16-C8B87179F2D7}" type="presParOf" srcId="{45F13FB0-B800-48C6-93F1-6AFABCA4B5DA}" destId="{4A3AA8D9-FB1B-429E-93F0-24884558F70C}" srcOrd="0" destOrd="0" presId="urn:microsoft.com/office/officeart/2018/2/layout/IconLabelList"/>
    <dgm:cxn modelId="{63F14814-9187-44BD-83B6-20C439060F8D}" type="presParOf" srcId="{45F13FB0-B800-48C6-93F1-6AFABCA4B5DA}" destId="{245E88B7-75A8-4D9E-9403-335F4A0A4879}" srcOrd="1" destOrd="0" presId="urn:microsoft.com/office/officeart/2018/2/layout/IconLabelList"/>
    <dgm:cxn modelId="{9C028173-0801-4FB6-9B63-1D0138DE6136}" type="presParOf" srcId="{45F13FB0-B800-48C6-93F1-6AFABCA4B5DA}" destId="{81B18CC7-3B31-460F-B4F3-80D537A3FA63}" srcOrd="2" destOrd="0" presId="urn:microsoft.com/office/officeart/2018/2/layout/IconLabelList"/>
    <dgm:cxn modelId="{960505A0-624F-49F5-8E79-6852A1F618CA}" type="presParOf" srcId="{6DBDB9F3-8007-464A-AF95-FDB272118649}" destId="{AD323DA8-4631-4733-9A11-CC0AB900BFA1}" srcOrd="3" destOrd="0" presId="urn:microsoft.com/office/officeart/2018/2/layout/IconLabelList"/>
    <dgm:cxn modelId="{2FDE49EB-CBBA-4541-BF67-87DB5F2F9423}" type="presParOf" srcId="{6DBDB9F3-8007-464A-AF95-FDB272118649}" destId="{F249447F-4451-4D8A-89E1-970E1EFE58F4}" srcOrd="4" destOrd="0" presId="urn:microsoft.com/office/officeart/2018/2/layout/IconLabelList"/>
    <dgm:cxn modelId="{EA42947F-4FF7-4534-9FB2-C9408E0F5B07}" type="presParOf" srcId="{F249447F-4451-4D8A-89E1-970E1EFE58F4}" destId="{752ABC57-4AB5-4B78-861F-6F5AAA9AA638}" srcOrd="0" destOrd="0" presId="urn:microsoft.com/office/officeart/2018/2/layout/IconLabelList"/>
    <dgm:cxn modelId="{3A64DBD2-A74D-41AC-BCF6-AE11FF34D5F2}" type="presParOf" srcId="{F249447F-4451-4D8A-89E1-970E1EFE58F4}" destId="{2AFAC476-AFD8-4FE3-8043-0640ADEAF48C}" srcOrd="1" destOrd="0" presId="urn:microsoft.com/office/officeart/2018/2/layout/IconLabelList"/>
    <dgm:cxn modelId="{11509CA2-DA51-4354-947A-36F2C78915B0}" type="presParOf" srcId="{F249447F-4451-4D8A-89E1-970E1EFE58F4}" destId="{871A3040-F157-45E3-86CE-C2F81CDFD5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467142-809D-4774-849C-C985B7E18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46BAE9-8ADD-45A0-AEF0-9FB91CF5A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Exposes a /predict endpoint.</a:t>
          </a:r>
          <a:endParaRPr lang="en-US"/>
        </a:p>
      </dgm:t>
    </dgm:pt>
    <dgm:pt modelId="{24A12ECA-807C-4798-BB3C-9263A16159AB}" type="parTrans" cxnId="{06BF6D77-869E-4954-88B1-2CE7B4B8A007}">
      <dgm:prSet/>
      <dgm:spPr/>
      <dgm:t>
        <a:bodyPr/>
        <a:lstStyle/>
        <a:p>
          <a:endParaRPr lang="en-US"/>
        </a:p>
      </dgm:t>
    </dgm:pt>
    <dgm:pt modelId="{9AD8E09F-F7EF-4AAD-95E3-1FF60B445529}" type="sibTrans" cxnId="{06BF6D77-869E-4954-88B1-2CE7B4B8A007}">
      <dgm:prSet/>
      <dgm:spPr/>
      <dgm:t>
        <a:bodyPr/>
        <a:lstStyle/>
        <a:p>
          <a:endParaRPr lang="en-US"/>
        </a:p>
      </dgm:t>
    </dgm:pt>
    <dgm:pt modelId="{1DB89250-6ECD-4050-9EBD-78C35E633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Accepts JSON input with Kubernetes metrics.</a:t>
          </a:r>
          <a:endParaRPr lang="en-US"/>
        </a:p>
      </dgm:t>
    </dgm:pt>
    <dgm:pt modelId="{C7FB3C3C-C952-468A-86AA-430406A57DC6}" type="parTrans" cxnId="{755FF25B-25AF-46FD-BBFF-D0A65227170F}">
      <dgm:prSet/>
      <dgm:spPr/>
      <dgm:t>
        <a:bodyPr/>
        <a:lstStyle/>
        <a:p>
          <a:endParaRPr lang="en-US"/>
        </a:p>
      </dgm:t>
    </dgm:pt>
    <dgm:pt modelId="{2DF12D74-5F74-4E13-BA1C-CB4B5944DC02}" type="sibTrans" cxnId="{755FF25B-25AF-46FD-BBFF-D0A65227170F}">
      <dgm:prSet/>
      <dgm:spPr/>
      <dgm:t>
        <a:bodyPr/>
        <a:lstStyle/>
        <a:p>
          <a:endParaRPr lang="en-US"/>
        </a:p>
      </dgm:t>
    </dgm:pt>
    <dgm:pt modelId="{94D02F5A-E46C-42BE-A3F0-7FE82AE21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Returns predicted issue type as a response.</a:t>
          </a:r>
          <a:endParaRPr lang="en-US"/>
        </a:p>
      </dgm:t>
    </dgm:pt>
    <dgm:pt modelId="{7854E2E9-6F92-40AA-926B-B8CF1420E624}" type="parTrans" cxnId="{270E2A93-10AE-441D-831F-86A80B62F3DF}">
      <dgm:prSet/>
      <dgm:spPr/>
      <dgm:t>
        <a:bodyPr/>
        <a:lstStyle/>
        <a:p>
          <a:endParaRPr lang="en-US"/>
        </a:p>
      </dgm:t>
    </dgm:pt>
    <dgm:pt modelId="{1C6634EA-3116-478B-9635-FBA4183DC5CE}" type="sibTrans" cxnId="{270E2A93-10AE-441D-831F-86A80B62F3DF}">
      <dgm:prSet/>
      <dgm:spPr/>
      <dgm:t>
        <a:bodyPr/>
        <a:lstStyle/>
        <a:p>
          <a:endParaRPr lang="en-US"/>
        </a:p>
      </dgm:t>
    </dgm:pt>
    <dgm:pt modelId="{7AAB9A38-475A-48C8-98A4-2DF24F1A5EEF}" type="pres">
      <dgm:prSet presAssocID="{0B467142-809D-4774-849C-C985B7E18CAA}" presName="root" presStyleCnt="0">
        <dgm:presLayoutVars>
          <dgm:dir/>
          <dgm:resizeHandles val="exact"/>
        </dgm:presLayoutVars>
      </dgm:prSet>
      <dgm:spPr/>
    </dgm:pt>
    <dgm:pt modelId="{572DFBEA-CA73-41ED-BFBD-A7F874C1E416}" type="pres">
      <dgm:prSet presAssocID="{7C46BAE9-8ADD-45A0-AEF0-9FB91CF5A69A}" presName="compNode" presStyleCnt="0"/>
      <dgm:spPr/>
    </dgm:pt>
    <dgm:pt modelId="{81AC79A8-A304-498B-816E-0D2158145FBE}" type="pres">
      <dgm:prSet presAssocID="{7C46BAE9-8ADD-45A0-AEF0-9FB91CF5A69A}" presName="bgRect" presStyleLbl="bgShp" presStyleIdx="0" presStyleCnt="3"/>
      <dgm:spPr/>
    </dgm:pt>
    <dgm:pt modelId="{F516C630-AC3C-47A0-9B41-BF501E4D04AD}" type="pres">
      <dgm:prSet presAssocID="{7C46BAE9-8ADD-45A0-AEF0-9FB91CF5A6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42B3D6E-1C58-4A1C-A474-1FA5CAD01394}" type="pres">
      <dgm:prSet presAssocID="{7C46BAE9-8ADD-45A0-AEF0-9FB91CF5A69A}" presName="spaceRect" presStyleCnt="0"/>
      <dgm:spPr/>
    </dgm:pt>
    <dgm:pt modelId="{307248FC-1E9B-486B-BEFF-90DE97DCC432}" type="pres">
      <dgm:prSet presAssocID="{7C46BAE9-8ADD-45A0-AEF0-9FB91CF5A69A}" presName="parTx" presStyleLbl="revTx" presStyleIdx="0" presStyleCnt="3">
        <dgm:presLayoutVars>
          <dgm:chMax val="0"/>
          <dgm:chPref val="0"/>
        </dgm:presLayoutVars>
      </dgm:prSet>
      <dgm:spPr/>
    </dgm:pt>
    <dgm:pt modelId="{56A83E65-AEAF-430E-8190-DE34C94A3EC3}" type="pres">
      <dgm:prSet presAssocID="{9AD8E09F-F7EF-4AAD-95E3-1FF60B445529}" presName="sibTrans" presStyleCnt="0"/>
      <dgm:spPr/>
    </dgm:pt>
    <dgm:pt modelId="{4098D57C-9418-43EC-B10D-B96EC8BA7E04}" type="pres">
      <dgm:prSet presAssocID="{1DB89250-6ECD-4050-9EBD-78C35E633B44}" presName="compNode" presStyleCnt="0"/>
      <dgm:spPr/>
    </dgm:pt>
    <dgm:pt modelId="{E9126465-CD10-42D9-A468-0EF91E0B78D8}" type="pres">
      <dgm:prSet presAssocID="{1DB89250-6ECD-4050-9EBD-78C35E633B44}" presName="bgRect" presStyleLbl="bgShp" presStyleIdx="1" presStyleCnt="3"/>
      <dgm:spPr/>
    </dgm:pt>
    <dgm:pt modelId="{122F0E75-E090-4A61-9AAD-0A00FB1F7722}" type="pres">
      <dgm:prSet presAssocID="{1DB89250-6ECD-4050-9EBD-78C35E633B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8975E6F-680E-474C-AECE-F2F25802774E}" type="pres">
      <dgm:prSet presAssocID="{1DB89250-6ECD-4050-9EBD-78C35E633B44}" presName="spaceRect" presStyleCnt="0"/>
      <dgm:spPr/>
    </dgm:pt>
    <dgm:pt modelId="{4209C010-F5D1-419C-A285-BA36E1348EE8}" type="pres">
      <dgm:prSet presAssocID="{1DB89250-6ECD-4050-9EBD-78C35E633B44}" presName="parTx" presStyleLbl="revTx" presStyleIdx="1" presStyleCnt="3">
        <dgm:presLayoutVars>
          <dgm:chMax val="0"/>
          <dgm:chPref val="0"/>
        </dgm:presLayoutVars>
      </dgm:prSet>
      <dgm:spPr/>
    </dgm:pt>
    <dgm:pt modelId="{C2FDB2B2-32ED-4934-958D-19E6EB55F471}" type="pres">
      <dgm:prSet presAssocID="{2DF12D74-5F74-4E13-BA1C-CB4B5944DC02}" presName="sibTrans" presStyleCnt="0"/>
      <dgm:spPr/>
    </dgm:pt>
    <dgm:pt modelId="{C3C14E6C-7055-4816-B985-B64364CC2642}" type="pres">
      <dgm:prSet presAssocID="{94D02F5A-E46C-42BE-A3F0-7FE82AE21090}" presName="compNode" presStyleCnt="0"/>
      <dgm:spPr/>
    </dgm:pt>
    <dgm:pt modelId="{5FECCF9F-ED25-4C72-9C74-0E15E69A8EF2}" type="pres">
      <dgm:prSet presAssocID="{94D02F5A-E46C-42BE-A3F0-7FE82AE21090}" presName="bgRect" presStyleLbl="bgShp" presStyleIdx="2" presStyleCnt="3"/>
      <dgm:spPr/>
    </dgm:pt>
    <dgm:pt modelId="{D562770F-4EEF-4674-895F-B073250168AE}" type="pres">
      <dgm:prSet presAssocID="{94D02F5A-E46C-42BE-A3F0-7FE82AE210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A2ECC73-1586-4E59-A86B-8206DA523332}" type="pres">
      <dgm:prSet presAssocID="{94D02F5A-E46C-42BE-A3F0-7FE82AE21090}" presName="spaceRect" presStyleCnt="0"/>
      <dgm:spPr/>
    </dgm:pt>
    <dgm:pt modelId="{3D336C9D-F062-48D7-AC67-8074E1379A30}" type="pres">
      <dgm:prSet presAssocID="{94D02F5A-E46C-42BE-A3F0-7FE82AE210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A16E02-347F-406A-BF69-A53711DC3194}" type="presOf" srcId="{1DB89250-6ECD-4050-9EBD-78C35E633B44}" destId="{4209C010-F5D1-419C-A285-BA36E1348EE8}" srcOrd="0" destOrd="0" presId="urn:microsoft.com/office/officeart/2018/2/layout/IconVerticalSolidList"/>
    <dgm:cxn modelId="{58812A17-5D6B-4BE8-BAC5-BAE4493F2485}" type="presOf" srcId="{94D02F5A-E46C-42BE-A3F0-7FE82AE21090}" destId="{3D336C9D-F062-48D7-AC67-8074E1379A30}" srcOrd="0" destOrd="0" presId="urn:microsoft.com/office/officeart/2018/2/layout/IconVerticalSolidList"/>
    <dgm:cxn modelId="{755FF25B-25AF-46FD-BBFF-D0A65227170F}" srcId="{0B467142-809D-4774-849C-C985B7E18CAA}" destId="{1DB89250-6ECD-4050-9EBD-78C35E633B44}" srcOrd="1" destOrd="0" parTransId="{C7FB3C3C-C952-468A-86AA-430406A57DC6}" sibTransId="{2DF12D74-5F74-4E13-BA1C-CB4B5944DC02}"/>
    <dgm:cxn modelId="{A55DFD6D-DF86-4545-BAA7-EE6560E9112E}" type="presOf" srcId="{7C46BAE9-8ADD-45A0-AEF0-9FB91CF5A69A}" destId="{307248FC-1E9B-486B-BEFF-90DE97DCC432}" srcOrd="0" destOrd="0" presId="urn:microsoft.com/office/officeart/2018/2/layout/IconVerticalSolidList"/>
    <dgm:cxn modelId="{06BF6D77-869E-4954-88B1-2CE7B4B8A007}" srcId="{0B467142-809D-4774-849C-C985B7E18CAA}" destId="{7C46BAE9-8ADD-45A0-AEF0-9FB91CF5A69A}" srcOrd="0" destOrd="0" parTransId="{24A12ECA-807C-4798-BB3C-9263A16159AB}" sibTransId="{9AD8E09F-F7EF-4AAD-95E3-1FF60B445529}"/>
    <dgm:cxn modelId="{270E2A93-10AE-441D-831F-86A80B62F3DF}" srcId="{0B467142-809D-4774-849C-C985B7E18CAA}" destId="{94D02F5A-E46C-42BE-A3F0-7FE82AE21090}" srcOrd="2" destOrd="0" parTransId="{7854E2E9-6F92-40AA-926B-B8CF1420E624}" sibTransId="{1C6634EA-3116-478B-9635-FBA4183DC5CE}"/>
    <dgm:cxn modelId="{939FC8EA-FCA1-42C1-BFFA-21D8B6583B8B}" type="presOf" srcId="{0B467142-809D-4774-849C-C985B7E18CAA}" destId="{7AAB9A38-475A-48C8-98A4-2DF24F1A5EEF}" srcOrd="0" destOrd="0" presId="urn:microsoft.com/office/officeart/2018/2/layout/IconVerticalSolidList"/>
    <dgm:cxn modelId="{646B67E4-1537-40C1-B1E4-E01B40884769}" type="presParOf" srcId="{7AAB9A38-475A-48C8-98A4-2DF24F1A5EEF}" destId="{572DFBEA-CA73-41ED-BFBD-A7F874C1E416}" srcOrd="0" destOrd="0" presId="urn:microsoft.com/office/officeart/2018/2/layout/IconVerticalSolidList"/>
    <dgm:cxn modelId="{F7ECFD90-4272-45AA-A717-98B74193E6C8}" type="presParOf" srcId="{572DFBEA-CA73-41ED-BFBD-A7F874C1E416}" destId="{81AC79A8-A304-498B-816E-0D2158145FBE}" srcOrd="0" destOrd="0" presId="urn:microsoft.com/office/officeart/2018/2/layout/IconVerticalSolidList"/>
    <dgm:cxn modelId="{221A9D1A-98F8-4361-ABFA-AD20351456D6}" type="presParOf" srcId="{572DFBEA-CA73-41ED-BFBD-A7F874C1E416}" destId="{F516C630-AC3C-47A0-9B41-BF501E4D04AD}" srcOrd="1" destOrd="0" presId="urn:microsoft.com/office/officeart/2018/2/layout/IconVerticalSolidList"/>
    <dgm:cxn modelId="{B8AACA95-55DD-45F1-81DF-F4BE14B5C550}" type="presParOf" srcId="{572DFBEA-CA73-41ED-BFBD-A7F874C1E416}" destId="{442B3D6E-1C58-4A1C-A474-1FA5CAD01394}" srcOrd="2" destOrd="0" presId="urn:microsoft.com/office/officeart/2018/2/layout/IconVerticalSolidList"/>
    <dgm:cxn modelId="{853C65F9-7DFD-477C-9CFC-68C3BD3505B9}" type="presParOf" srcId="{572DFBEA-CA73-41ED-BFBD-A7F874C1E416}" destId="{307248FC-1E9B-486B-BEFF-90DE97DCC432}" srcOrd="3" destOrd="0" presId="urn:microsoft.com/office/officeart/2018/2/layout/IconVerticalSolidList"/>
    <dgm:cxn modelId="{1E3E4F9D-9886-4610-AB20-BC34F3BCE53C}" type="presParOf" srcId="{7AAB9A38-475A-48C8-98A4-2DF24F1A5EEF}" destId="{56A83E65-AEAF-430E-8190-DE34C94A3EC3}" srcOrd="1" destOrd="0" presId="urn:microsoft.com/office/officeart/2018/2/layout/IconVerticalSolidList"/>
    <dgm:cxn modelId="{47B25139-78ED-4C4E-BA14-2980B6F603A8}" type="presParOf" srcId="{7AAB9A38-475A-48C8-98A4-2DF24F1A5EEF}" destId="{4098D57C-9418-43EC-B10D-B96EC8BA7E04}" srcOrd="2" destOrd="0" presId="urn:microsoft.com/office/officeart/2018/2/layout/IconVerticalSolidList"/>
    <dgm:cxn modelId="{EF2C2359-847F-4205-BC6A-F4266AF9F6D4}" type="presParOf" srcId="{4098D57C-9418-43EC-B10D-B96EC8BA7E04}" destId="{E9126465-CD10-42D9-A468-0EF91E0B78D8}" srcOrd="0" destOrd="0" presId="urn:microsoft.com/office/officeart/2018/2/layout/IconVerticalSolidList"/>
    <dgm:cxn modelId="{199182C9-58FE-49F1-BA40-EEC0B1EB076E}" type="presParOf" srcId="{4098D57C-9418-43EC-B10D-B96EC8BA7E04}" destId="{122F0E75-E090-4A61-9AAD-0A00FB1F7722}" srcOrd="1" destOrd="0" presId="urn:microsoft.com/office/officeart/2018/2/layout/IconVerticalSolidList"/>
    <dgm:cxn modelId="{FE12E1AB-2286-4B88-9933-0DCD621FFCDA}" type="presParOf" srcId="{4098D57C-9418-43EC-B10D-B96EC8BA7E04}" destId="{88975E6F-680E-474C-AECE-F2F25802774E}" srcOrd="2" destOrd="0" presId="urn:microsoft.com/office/officeart/2018/2/layout/IconVerticalSolidList"/>
    <dgm:cxn modelId="{D44B4B1B-7E86-4B56-A34C-5C723E7E912C}" type="presParOf" srcId="{4098D57C-9418-43EC-B10D-B96EC8BA7E04}" destId="{4209C010-F5D1-419C-A285-BA36E1348EE8}" srcOrd="3" destOrd="0" presId="urn:microsoft.com/office/officeart/2018/2/layout/IconVerticalSolidList"/>
    <dgm:cxn modelId="{E9E26B52-25CD-4FD1-89B6-BB50EE65A4B1}" type="presParOf" srcId="{7AAB9A38-475A-48C8-98A4-2DF24F1A5EEF}" destId="{C2FDB2B2-32ED-4934-958D-19E6EB55F471}" srcOrd="3" destOrd="0" presId="urn:microsoft.com/office/officeart/2018/2/layout/IconVerticalSolidList"/>
    <dgm:cxn modelId="{0BDD2BAA-5643-4A5C-98D4-E485D17BF7DD}" type="presParOf" srcId="{7AAB9A38-475A-48C8-98A4-2DF24F1A5EEF}" destId="{C3C14E6C-7055-4816-B985-B64364CC2642}" srcOrd="4" destOrd="0" presId="urn:microsoft.com/office/officeart/2018/2/layout/IconVerticalSolidList"/>
    <dgm:cxn modelId="{5C615191-584B-4C28-A7F1-1D026E51CD8E}" type="presParOf" srcId="{C3C14E6C-7055-4816-B985-B64364CC2642}" destId="{5FECCF9F-ED25-4C72-9C74-0E15E69A8EF2}" srcOrd="0" destOrd="0" presId="urn:microsoft.com/office/officeart/2018/2/layout/IconVerticalSolidList"/>
    <dgm:cxn modelId="{52A97B54-E45F-413A-AC32-75258908FAFF}" type="presParOf" srcId="{C3C14E6C-7055-4816-B985-B64364CC2642}" destId="{D562770F-4EEF-4674-895F-B073250168AE}" srcOrd="1" destOrd="0" presId="urn:microsoft.com/office/officeart/2018/2/layout/IconVerticalSolidList"/>
    <dgm:cxn modelId="{3519DB1B-4B92-43C7-9930-92C29B8A11C8}" type="presParOf" srcId="{C3C14E6C-7055-4816-B985-B64364CC2642}" destId="{9A2ECC73-1586-4E59-A86B-8206DA523332}" srcOrd="2" destOrd="0" presId="urn:microsoft.com/office/officeart/2018/2/layout/IconVerticalSolidList"/>
    <dgm:cxn modelId="{972AD3CC-24F1-4F76-8B89-B3B41757A0B5}" type="presParOf" srcId="{C3C14E6C-7055-4816-B985-B64364CC2642}" destId="{3D336C9D-F062-48D7-AC67-8074E1379A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470757-94F7-4C49-8DBA-3DC375DF7AA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50641D-E47A-4B15-B56C-CFAB9C8E9EF6}">
      <dgm:prSet/>
      <dgm:spPr/>
      <dgm:t>
        <a:bodyPr/>
        <a:lstStyle/>
        <a:p>
          <a:r>
            <a:rPr lang="en-US"/>
            <a:t>Improve dataset with more real-world data.</a:t>
          </a:r>
        </a:p>
      </dgm:t>
    </dgm:pt>
    <dgm:pt modelId="{372D41C8-69F5-4E3C-AC55-4DEF34466602}" type="parTrans" cxnId="{8839C074-8465-4522-A3F3-4F5AFBF4161C}">
      <dgm:prSet/>
      <dgm:spPr/>
      <dgm:t>
        <a:bodyPr/>
        <a:lstStyle/>
        <a:p>
          <a:endParaRPr lang="en-US"/>
        </a:p>
      </dgm:t>
    </dgm:pt>
    <dgm:pt modelId="{AB3B1B65-33F7-496D-A53F-4BC44E124565}" type="sibTrans" cxnId="{8839C074-8465-4522-A3F3-4F5AFBF416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4AF30B7-57B5-48C7-8BEC-CDE3C5D8ADF6}">
      <dgm:prSet/>
      <dgm:spPr/>
      <dgm:t>
        <a:bodyPr/>
        <a:lstStyle/>
        <a:p>
          <a:r>
            <a:rPr lang="en-US"/>
            <a:t>Add anomaly detection for unknown issue types.</a:t>
          </a:r>
        </a:p>
      </dgm:t>
    </dgm:pt>
    <dgm:pt modelId="{3E90D043-C203-440B-91A2-E2EA762D739C}" type="parTrans" cxnId="{A68E8492-AF25-4E64-83F0-F6CEBA9BA464}">
      <dgm:prSet/>
      <dgm:spPr/>
      <dgm:t>
        <a:bodyPr/>
        <a:lstStyle/>
        <a:p>
          <a:endParaRPr lang="en-US"/>
        </a:p>
      </dgm:t>
    </dgm:pt>
    <dgm:pt modelId="{87758C11-0379-422E-8EFB-AAD254EC78D2}" type="sibTrans" cxnId="{A68E8492-AF25-4E64-83F0-F6CEBA9BA4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D20C8E-1076-48EB-8507-876E205EE945}">
      <dgm:prSet/>
      <dgm:spPr/>
      <dgm:t>
        <a:bodyPr/>
        <a:lstStyle/>
        <a:p>
          <a:r>
            <a:rPr lang="en-US"/>
            <a:t>Optimize model for real-time Kubernetes monitoring.</a:t>
          </a:r>
        </a:p>
      </dgm:t>
    </dgm:pt>
    <dgm:pt modelId="{48CB8F9A-7645-4AFD-ADBB-1125AE087991}" type="parTrans" cxnId="{3ECEEA51-A7F8-4108-992D-3CF32631FB25}">
      <dgm:prSet/>
      <dgm:spPr/>
      <dgm:t>
        <a:bodyPr/>
        <a:lstStyle/>
        <a:p>
          <a:endParaRPr lang="en-US"/>
        </a:p>
      </dgm:t>
    </dgm:pt>
    <dgm:pt modelId="{8878F109-3D5F-4DC4-91E7-EADE6D9136CE}" type="sibTrans" cxnId="{3ECEEA51-A7F8-4108-992D-3CF32631FB2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EECB8FD-F2DE-4C07-99E2-97759373387B}" type="pres">
      <dgm:prSet presAssocID="{B7470757-94F7-4C49-8DBA-3DC375DF7AA5}" presName="Name0" presStyleCnt="0">
        <dgm:presLayoutVars>
          <dgm:animLvl val="lvl"/>
          <dgm:resizeHandles val="exact"/>
        </dgm:presLayoutVars>
      </dgm:prSet>
      <dgm:spPr/>
    </dgm:pt>
    <dgm:pt modelId="{61D2B9DA-1327-4106-AE3D-CB55962C1C62}" type="pres">
      <dgm:prSet presAssocID="{F350641D-E47A-4B15-B56C-CFAB9C8E9EF6}" presName="compositeNode" presStyleCnt="0">
        <dgm:presLayoutVars>
          <dgm:bulletEnabled val="1"/>
        </dgm:presLayoutVars>
      </dgm:prSet>
      <dgm:spPr/>
    </dgm:pt>
    <dgm:pt modelId="{5264149E-B981-463C-89F2-E57A5C06D966}" type="pres">
      <dgm:prSet presAssocID="{F350641D-E47A-4B15-B56C-CFAB9C8E9EF6}" presName="bgRect" presStyleLbl="bgAccFollowNode1" presStyleIdx="0" presStyleCnt="3"/>
      <dgm:spPr/>
    </dgm:pt>
    <dgm:pt modelId="{CA0F34F5-7BA3-40B8-AF0D-A38435EDE61E}" type="pres">
      <dgm:prSet presAssocID="{AB3B1B65-33F7-496D-A53F-4BC44E1245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DC29263-D1A6-419E-9939-3D7AFE7DFDA2}" type="pres">
      <dgm:prSet presAssocID="{F350641D-E47A-4B15-B56C-CFAB9C8E9EF6}" presName="bottomLine" presStyleLbl="alignNode1" presStyleIdx="1" presStyleCnt="6">
        <dgm:presLayoutVars/>
      </dgm:prSet>
      <dgm:spPr/>
    </dgm:pt>
    <dgm:pt modelId="{F22A6049-EDBC-4000-878D-3A645C98E457}" type="pres">
      <dgm:prSet presAssocID="{F350641D-E47A-4B15-B56C-CFAB9C8E9EF6}" presName="nodeText" presStyleLbl="bgAccFollowNode1" presStyleIdx="0" presStyleCnt="3">
        <dgm:presLayoutVars>
          <dgm:bulletEnabled val="1"/>
        </dgm:presLayoutVars>
      </dgm:prSet>
      <dgm:spPr/>
    </dgm:pt>
    <dgm:pt modelId="{C31F489A-6023-44DA-89F0-DA0FB53C5375}" type="pres">
      <dgm:prSet presAssocID="{AB3B1B65-33F7-496D-A53F-4BC44E124565}" presName="sibTrans" presStyleCnt="0"/>
      <dgm:spPr/>
    </dgm:pt>
    <dgm:pt modelId="{21257DB8-7248-43FA-851A-7166CD941B6B}" type="pres">
      <dgm:prSet presAssocID="{74AF30B7-57B5-48C7-8BEC-CDE3C5D8ADF6}" presName="compositeNode" presStyleCnt="0">
        <dgm:presLayoutVars>
          <dgm:bulletEnabled val="1"/>
        </dgm:presLayoutVars>
      </dgm:prSet>
      <dgm:spPr/>
    </dgm:pt>
    <dgm:pt modelId="{40D44EF4-4419-4A9F-9786-88A2D99EEEED}" type="pres">
      <dgm:prSet presAssocID="{74AF30B7-57B5-48C7-8BEC-CDE3C5D8ADF6}" presName="bgRect" presStyleLbl="bgAccFollowNode1" presStyleIdx="1" presStyleCnt="3"/>
      <dgm:spPr/>
    </dgm:pt>
    <dgm:pt modelId="{A36E421B-9BFA-44CC-B332-81BF9618E0AD}" type="pres">
      <dgm:prSet presAssocID="{87758C11-0379-422E-8EFB-AAD254EC78D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7C88F0F-85F5-4DF9-A238-6ED78F07867C}" type="pres">
      <dgm:prSet presAssocID="{74AF30B7-57B5-48C7-8BEC-CDE3C5D8ADF6}" presName="bottomLine" presStyleLbl="alignNode1" presStyleIdx="3" presStyleCnt="6">
        <dgm:presLayoutVars/>
      </dgm:prSet>
      <dgm:spPr/>
    </dgm:pt>
    <dgm:pt modelId="{B5437382-EF41-452B-90F3-72286864CB33}" type="pres">
      <dgm:prSet presAssocID="{74AF30B7-57B5-48C7-8BEC-CDE3C5D8ADF6}" presName="nodeText" presStyleLbl="bgAccFollowNode1" presStyleIdx="1" presStyleCnt="3">
        <dgm:presLayoutVars>
          <dgm:bulletEnabled val="1"/>
        </dgm:presLayoutVars>
      </dgm:prSet>
      <dgm:spPr/>
    </dgm:pt>
    <dgm:pt modelId="{CB897EED-704E-4C35-8209-BDBDC61FFC64}" type="pres">
      <dgm:prSet presAssocID="{87758C11-0379-422E-8EFB-AAD254EC78D2}" presName="sibTrans" presStyleCnt="0"/>
      <dgm:spPr/>
    </dgm:pt>
    <dgm:pt modelId="{FC780B6E-F037-46CE-9253-F9D2FA1629CA}" type="pres">
      <dgm:prSet presAssocID="{F5D20C8E-1076-48EB-8507-876E205EE945}" presName="compositeNode" presStyleCnt="0">
        <dgm:presLayoutVars>
          <dgm:bulletEnabled val="1"/>
        </dgm:presLayoutVars>
      </dgm:prSet>
      <dgm:spPr/>
    </dgm:pt>
    <dgm:pt modelId="{932E0ACF-60AE-4091-9DBE-831B310AC4B4}" type="pres">
      <dgm:prSet presAssocID="{F5D20C8E-1076-48EB-8507-876E205EE945}" presName="bgRect" presStyleLbl="bgAccFollowNode1" presStyleIdx="2" presStyleCnt="3"/>
      <dgm:spPr/>
    </dgm:pt>
    <dgm:pt modelId="{98067913-3F94-4CE8-A23A-26C585E63755}" type="pres">
      <dgm:prSet presAssocID="{8878F109-3D5F-4DC4-91E7-EADE6D9136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F57029E-77AC-4D56-9AF3-8E79B9BA2440}" type="pres">
      <dgm:prSet presAssocID="{F5D20C8E-1076-48EB-8507-876E205EE945}" presName="bottomLine" presStyleLbl="alignNode1" presStyleIdx="5" presStyleCnt="6">
        <dgm:presLayoutVars/>
      </dgm:prSet>
      <dgm:spPr/>
    </dgm:pt>
    <dgm:pt modelId="{82B3C519-48EF-4255-BDF7-5926C763C3AC}" type="pres">
      <dgm:prSet presAssocID="{F5D20C8E-1076-48EB-8507-876E205EE94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2178D16-1B37-4CF0-8C9D-C6513FA6BF6A}" type="presOf" srcId="{F5D20C8E-1076-48EB-8507-876E205EE945}" destId="{932E0ACF-60AE-4091-9DBE-831B310AC4B4}" srcOrd="0" destOrd="0" presId="urn:microsoft.com/office/officeart/2016/7/layout/BasicLinearProcessNumbered"/>
    <dgm:cxn modelId="{F0BD9D2F-994C-4299-B449-F0A6EF687073}" type="presOf" srcId="{F350641D-E47A-4B15-B56C-CFAB9C8E9EF6}" destId="{5264149E-B981-463C-89F2-E57A5C06D966}" srcOrd="0" destOrd="0" presId="urn:microsoft.com/office/officeart/2016/7/layout/BasicLinearProcessNumbered"/>
    <dgm:cxn modelId="{41603364-B634-45D0-8D57-942C7441EC09}" type="presOf" srcId="{74AF30B7-57B5-48C7-8BEC-CDE3C5D8ADF6}" destId="{B5437382-EF41-452B-90F3-72286864CB33}" srcOrd="1" destOrd="0" presId="urn:microsoft.com/office/officeart/2016/7/layout/BasicLinearProcessNumbered"/>
    <dgm:cxn modelId="{F06EB967-68BA-42E8-80F1-F7ADB07F8CB2}" type="presOf" srcId="{B7470757-94F7-4C49-8DBA-3DC375DF7AA5}" destId="{0EECB8FD-F2DE-4C07-99E2-97759373387B}" srcOrd="0" destOrd="0" presId="urn:microsoft.com/office/officeart/2016/7/layout/BasicLinearProcessNumbered"/>
    <dgm:cxn modelId="{9BBF786B-2BC3-4AD0-9FFF-D6304FA93A08}" type="presOf" srcId="{8878F109-3D5F-4DC4-91E7-EADE6D9136CE}" destId="{98067913-3F94-4CE8-A23A-26C585E63755}" srcOrd="0" destOrd="0" presId="urn:microsoft.com/office/officeart/2016/7/layout/BasicLinearProcessNumbered"/>
    <dgm:cxn modelId="{3ECEEA51-A7F8-4108-992D-3CF32631FB25}" srcId="{B7470757-94F7-4C49-8DBA-3DC375DF7AA5}" destId="{F5D20C8E-1076-48EB-8507-876E205EE945}" srcOrd="2" destOrd="0" parTransId="{48CB8F9A-7645-4AFD-ADBB-1125AE087991}" sibTransId="{8878F109-3D5F-4DC4-91E7-EADE6D9136CE}"/>
    <dgm:cxn modelId="{8839C074-8465-4522-A3F3-4F5AFBF4161C}" srcId="{B7470757-94F7-4C49-8DBA-3DC375DF7AA5}" destId="{F350641D-E47A-4B15-B56C-CFAB9C8E9EF6}" srcOrd="0" destOrd="0" parTransId="{372D41C8-69F5-4E3C-AC55-4DEF34466602}" sibTransId="{AB3B1B65-33F7-496D-A53F-4BC44E124565}"/>
    <dgm:cxn modelId="{EEF43F7B-1E36-43A8-A822-742955C5673C}" type="presOf" srcId="{AB3B1B65-33F7-496D-A53F-4BC44E124565}" destId="{CA0F34F5-7BA3-40B8-AF0D-A38435EDE61E}" srcOrd="0" destOrd="0" presId="urn:microsoft.com/office/officeart/2016/7/layout/BasicLinearProcessNumbered"/>
    <dgm:cxn modelId="{A68E8492-AF25-4E64-83F0-F6CEBA9BA464}" srcId="{B7470757-94F7-4C49-8DBA-3DC375DF7AA5}" destId="{74AF30B7-57B5-48C7-8BEC-CDE3C5D8ADF6}" srcOrd="1" destOrd="0" parTransId="{3E90D043-C203-440B-91A2-E2EA762D739C}" sibTransId="{87758C11-0379-422E-8EFB-AAD254EC78D2}"/>
    <dgm:cxn modelId="{6EA53F9A-EC67-448E-B479-EE1A50E3C033}" type="presOf" srcId="{74AF30B7-57B5-48C7-8BEC-CDE3C5D8ADF6}" destId="{40D44EF4-4419-4A9F-9786-88A2D99EEEED}" srcOrd="0" destOrd="0" presId="urn:microsoft.com/office/officeart/2016/7/layout/BasicLinearProcessNumbered"/>
    <dgm:cxn modelId="{E2967BBF-E67B-4FC6-98D0-7C588C6846D3}" type="presOf" srcId="{87758C11-0379-422E-8EFB-AAD254EC78D2}" destId="{A36E421B-9BFA-44CC-B332-81BF9618E0AD}" srcOrd="0" destOrd="0" presId="urn:microsoft.com/office/officeart/2016/7/layout/BasicLinearProcessNumbered"/>
    <dgm:cxn modelId="{E21AF8E1-200A-4979-9879-4043855D5003}" type="presOf" srcId="{F350641D-E47A-4B15-B56C-CFAB9C8E9EF6}" destId="{F22A6049-EDBC-4000-878D-3A645C98E457}" srcOrd="1" destOrd="0" presId="urn:microsoft.com/office/officeart/2016/7/layout/BasicLinearProcessNumbered"/>
    <dgm:cxn modelId="{B7B013F4-8491-486B-8798-FCF83CF0AFAA}" type="presOf" srcId="{F5D20C8E-1076-48EB-8507-876E205EE945}" destId="{82B3C519-48EF-4255-BDF7-5926C763C3AC}" srcOrd="1" destOrd="0" presId="urn:microsoft.com/office/officeart/2016/7/layout/BasicLinearProcessNumbered"/>
    <dgm:cxn modelId="{1053C97B-EFA3-4E60-A716-3BC4FD4C9D53}" type="presParOf" srcId="{0EECB8FD-F2DE-4C07-99E2-97759373387B}" destId="{61D2B9DA-1327-4106-AE3D-CB55962C1C62}" srcOrd="0" destOrd="0" presId="urn:microsoft.com/office/officeart/2016/7/layout/BasicLinearProcessNumbered"/>
    <dgm:cxn modelId="{4B866313-4DC2-4C80-86C6-CBF0321341E5}" type="presParOf" srcId="{61D2B9DA-1327-4106-AE3D-CB55962C1C62}" destId="{5264149E-B981-463C-89F2-E57A5C06D966}" srcOrd="0" destOrd="0" presId="urn:microsoft.com/office/officeart/2016/7/layout/BasicLinearProcessNumbered"/>
    <dgm:cxn modelId="{159254BE-6737-41B2-BFA5-6F69F13BD904}" type="presParOf" srcId="{61D2B9DA-1327-4106-AE3D-CB55962C1C62}" destId="{CA0F34F5-7BA3-40B8-AF0D-A38435EDE61E}" srcOrd="1" destOrd="0" presId="urn:microsoft.com/office/officeart/2016/7/layout/BasicLinearProcessNumbered"/>
    <dgm:cxn modelId="{00B65A7C-6368-4469-80D4-CFD74879C105}" type="presParOf" srcId="{61D2B9DA-1327-4106-AE3D-CB55962C1C62}" destId="{8DC29263-D1A6-419E-9939-3D7AFE7DFDA2}" srcOrd="2" destOrd="0" presId="urn:microsoft.com/office/officeart/2016/7/layout/BasicLinearProcessNumbered"/>
    <dgm:cxn modelId="{2BD55C2A-06A8-41F5-ACB6-99AAB1A186B0}" type="presParOf" srcId="{61D2B9DA-1327-4106-AE3D-CB55962C1C62}" destId="{F22A6049-EDBC-4000-878D-3A645C98E457}" srcOrd="3" destOrd="0" presId="urn:microsoft.com/office/officeart/2016/7/layout/BasicLinearProcessNumbered"/>
    <dgm:cxn modelId="{FF067670-8D92-47E5-90C1-D40B8F126FF5}" type="presParOf" srcId="{0EECB8FD-F2DE-4C07-99E2-97759373387B}" destId="{C31F489A-6023-44DA-89F0-DA0FB53C5375}" srcOrd="1" destOrd="0" presId="urn:microsoft.com/office/officeart/2016/7/layout/BasicLinearProcessNumbered"/>
    <dgm:cxn modelId="{39D7848C-2906-4D7A-93ED-8A582A43A5CD}" type="presParOf" srcId="{0EECB8FD-F2DE-4C07-99E2-97759373387B}" destId="{21257DB8-7248-43FA-851A-7166CD941B6B}" srcOrd="2" destOrd="0" presId="urn:microsoft.com/office/officeart/2016/7/layout/BasicLinearProcessNumbered"/>
    <dgm:cxn modelId="{F3C8E2FD-1ABF-48E1-A72C-295A2C765C2B}" type="presParOf" srcId="{21257DB8-7248-43FA-851A-7166CD941B6B}" destId="{40D44EF4-4419-4A9F-9786-88A2D99EEEED}" srcOrd="0" destOrd="0" presId="urn:microsoft.com/office/officeart/2016/7/layout/BasicLinearProcessNumbered"/>
    <dgm:cxn modelId="{1B3CBAFA-857E-4E7B-9076-321CF694FEA6}" type="presParOf" srcId="{21257DB8-7248-43FA-851A-7166CD941B6B}" destId="{A36E421B-9BFA-44CC-B332-81BF9618E0AD}" srcOrd="1" destOrd="0" presId="urn:microsoft.com/office/officeart/2016/7/layout/BasicLinearProcessNumbered"/>
    <dgm:cxn modelId="{D88AC75E-3D9E-4799-BD98-F025EFE858C7}" type="presParOf" srcId="{21257DB8-7248-43FA-851A-7166CD941B6B}" destId="{87C88F0F-85F5-4DF9-A238-6ED78F07867C}" srcOrd="2" destOrd="0" presId="urn:microsoft.com/office/officeart/2016/7/layout/BasicLinearProcessNumbered"/>
    <dgm:cxn modelId="{BFBD4966-675D-414D-8086-A03EDD9C94E2}" type="presParOf" srcId="{21257DB8-7248-43FA-851A-7166CD941B6B}" destId="{B5437382-EF41-452B-90F3-72286864CB33}" srcOrd="3" destOrd="0" presId="urn:microsoft.com/office/officeart/2016/7/layout/BasicLinearProcessNumbered"/>
    <dgm:cxn modelId="{BF1FE9FC-EAF8-45F3-99E8-309ACF23CA70}" type="presParOf" srcId="{0EECB8FD-F2DE-4C07-99E2-97759373387B}" destId="{CB897EED-704E-4C35-8209-BDBDC61FFC64}" srcOrd="3" destOrd="0" presId="urn:microsoft.com/office/officeart/2016/7/layout/BasicLinearProcessNumbered"/>
    <dgm:cxn modelId="{ADFFE16A-28A2-49F9-A88C-ACDA77405004}" type="presParOf" srcId="{0EECB8FD-F2DE-4C07-99E2-97759373387B}" destId="{FC780B6E-F037-46CE-9253-F9D2FA1629CA}" srcOrd="4" destOrd="0" presId="urn:microsoft.com/office/officeart/2016/7/layout/BasicLinearProcessNumbered"/>
    <dgm:cxn modelId="{915CD257-6095-49FC-8384-1E30CEDDEB7E}" type="presParOf" srcId="{FC780B6E-F037-46CE-9253-F9D2FA1629CA}" destId="{932E0ACF-60AE-4091-9DBE-831B310AC4B4}" srcOrd="0" destOrd="0" presId="urn:microsoft.com/office/officeart/2016/7/layout/BasicLinearProcessNumbered"/>
    <dgm:cxn modelId="{E59F2D6F-8E98-495E-8C18-36E319384598}" type="presParOf" srcId="{FC780B6E-F037-46CE-9253-F9D2FA1629CA}" destId="{98067913-3F94-4CE8-A23A-26C585E63755}" srcOrd="1" destOrd="0" presId="urn:microsoft.com/office/officeart/2016/7/layout/BasicLinearProcessNumbered"/>
    <dgm:cxn modelId="{1D4607C4-B952-4F97-8094-752A8A7C2F25}" type="presParOf" srcId="{FC780B6E-F037-46CE-9253-F9D2FA1629CA}" destId="{DF57029E-77AC-4D56-9AF3-8E79B9BA2440}" srcOrd="2" destOrd="0" presId="urn:microsoft.com/office/officeart/2016/7/layout/BasicLinearProcessNumbered"/>
    <dgm:cxn modelId="{38894ED5-5627-4306-9416-DB834D701BDF}" type="presParOf" srcId="{FC780B6E-F037-46CE-9253-F9D2FA1629CA}" destId="{82B3C519-48EF-4255-BDF7-5926C763C3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84065F-502D-48A0-8735-D6B85B8C56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F56F7A-A83F-498D-ACB9-0A7698085DFA}">
      <dgm:prSet/>
      <dgm:spPr/>
      <dgm:t>
        <a:bodyPr/>
        <a:lstStyle/>
        <a:p>
          <a:r>
            <a:rPr lang="en-US"/>
            <a:t>Built a high-accuracy model for Kubernetes issue prediction.</a:t>
          </a:r>
        </a:p>
      </dgm:t>
    </dgm:pt>
    <dgm:pt modelId="{AB73973F-5938-4662-AA34-15A88984FD24}" type="parTrans" cxnId="{2459BEA5-2CF7-4FEC-B4A3-5B309AEA0EE4}">
      <dgm:prSet/>
      <dgm:spPr/>
      <dgm:t>
        <a:bodyPr/>
        <a:lstStyle/>
        <a:p>
          <a:endParaRPr lang="en-US"/>
        </a:p>
      </dgm:t>
    </dgm:pt>
    <dgm:pt modelId="{1185A436-83EB-4BC1-BB89-A15381B53B22}" type="sibTrans" cxnId="{2459BEA5-2CF7-4FEC-B4A3-5B309AEA0EE4}">
      <dgm:prSet/>
      <dgm:spPr/>
      <dgm:t>
        <a:bodyPr/>
        <a:lstStyle/>
        <a:p>
          <a:endParaRPr lang="en-US"/>
        </a:p>
      </dgm:t>
    </dgm:pt>
    <dgm:pt modelId="{585AF2B4-6FBC-4C12-8122-B4BE5EE785BF}">
      <dgm:prSet/>
      <dgm:spPr/>
      <dgm:t>
        <a:bodyPr/>
        <a:lstStyle/>
        <a:p>
          <a:r>
            <a:rPr lang="en-US"/>
            <a:t>Deployed it as a REST API for easy integration.</a:t>
          </a:r>
        </a:p>
      </dgm:t>
    </dgm:pt>
    <dgm:pt modelId="{F376B633-54CE-42D4-86D9-55ECEEAAC800}" type="parTrans" cxnId="{7AE1B6B2-4E81-423F-BBFC-AC53D4FB49CF}">
      <dgm:prSet/>
      <dgm:spPr/>
      <dgm:t>
        <a:bodyPr/>
        <a:lstStyle/>
        <a:p>
          <a:endParaRPr lang="en-US"/>
        </a:p>
      </dgm:t>
    </dgm:pt>
    <dgm:pt modelId="{368D38BD-4A36-4087-8C68-4B8DF4FBEAD2}" type="sibTrans" cxnId="{7AE1B6B2-4E81-423F-BBFC-AC53D4FB49CF}">
      <dgm:prSet/>
      <dgm:spPr/>
      <dgm:t>
        <a:bodyPr/>
        <a:lstStyle/>
        <a:p>
          <a:endParaRPr lang="en-US"/>
        </a:p>
      </dgm:t>
    </dgm:pt>
    <dgm:pt modelId="{42BF50D9-88B4-4348-BFCC-4D6ACEC13C7C}">
      <dgm:prSet/>
      <dgm:spPr/>
      <dgm:t>
        <a:bodyPr/>
        <a:lstStyle/>
        <a:p>
          <a:r>
            <a:rPr lang="en-US"/>
            <a:t>Future enhancements include real-time predictions and anomaly detection.</a:t>
          </a:r>
        </a:p>
      </dgm:t>
    </dgm:pt>
    <dgm:pt modelId="{BA340959-08CF-47D2-AEE3-2FEB638E6276}" type="parTrans" cxnId="{C4304157-F8FC-4E26-BF54-EBAB78A6083A}">
      <dgm:prSet/>
      <dgm:spPr/>
      <dgm:t>
        <a:bodyPr/>
        <a:lstStyle/>
        <a:p>
          <a:endParaRPr lang="en-US"/>
        </a:p>
      </dgm:t>
    </dgm:pt>
    <dgm:pt modelId="{2BB05F9C-A07B-43E1-B48E-97AD86A7836E}" type="sibTrans" cxnId="{C4304157-F8FC-4E26-BF54-EBAB78A6083A}">
      <dgm:prSet/>
      <dgm:spPr/>
      <dgm:t>
        <a:bodyPr/>
        <a:lstStyle/>
        <a:p>
          <a:endParaRPr lang="en-US"/>
        </a:p>
      </dgm:t>
    </dgm:pt>
    <dgm:pt modelId="{5B79E32D-5081-4B12-A09D-8F6CA4FEA709}" type="pres">
      <dgm:prSet presAssocID="{1A84065F-502D-48A0-8735-D6B85B8C5603}" presName="root" presStyleCnt="0">
        <dgm:presLayoutVars>
          <dgm:dir/>
          <dgm:resizeHandles val="exact"/>
        </dgm:presLayoutVars>
      </dgm:prSet>
      <dgm:spPr/>
    </dgm:pt>
    <dgm:pt modelId="{FC97448C-57E7-4D66-A995-88BC36C22CEA}" type="pres">
      <dgm:prSet presAssocID="{A3F56F7A-A83F-498D-ACB9-0A7698085DFA}" presName="compNode" presStyleCnt="0"/>
      <dgm:spPr/>
    </dgm:pt>
    <dgm:pt modelId="{5680A21F-9CA6-4B08-9B56-E9FE2440D8C2}" type="pres">
      <dgm:prSet presAssocID="{A3F56F7A-A83F-498D-ACB9-0A7698085D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6C8F3ED-414D-4BE3-86B0-887DE0B8F323}" type="pres">
      <dgm:prSet presAssocID="{A3F56F7A-A83F-498D-ACB9-0A7698085DFA}" presName="spaceRect" presStyleCnt="0"/>
      <dgm:spPr/>
    </dgm:pt>
    <dgm:pt modelId="{567AA3C7-BF6B-47FD-AB7F-08C021D6B5C4}" type="pres">
      <dgm:prSet presAssocID="{A3F56F7A-A83F-498D-ACB9-0A7698085DFA}" presName="textRect" presStyleLbl="revTx" presStyleIdx="0" presStyleCnt="3">
        <dgm:presLayoutVars>
          <dgm:chMax val="1"/>
          <dgm:chPref val="1"/>
        </dgm:presLayoutVars>
      </dgm:prSet>
      <dgm:spPr/>
    </dgm:pt>
    <dgm:pt modelId="{D4CF828D-52F6-497C-987E-57C2B6B80FD2}" type="pres">
      <dgm:prSet presAssocID="{1185A436-83EB-4BC1-BB89-A15381B53B22}" presName="sibTrans" presStyleCnt="0"/>
      <dgm:spPr/>
    </dgm:pt>
    <dgm:pt modelId="{A3AA9F64-516D-460C-BEFC-86515163F4F0}" type="pres">
      <dgm:prSet presAssocID="{585AF2B4-6FBC-4C12-8122-B4BE5EE785BF}" presName="compNode" presStyleCnt="0"/>
      <dgm:spPr/>
    </dgm:pt>
    <dgm:pt modelId="{F8F36C68-167D-449B-BDB4-B06131E3FF94}" type="pres">
      <dgm:prSet presAssocID="{585AF2B4-6FBC-4C12-8122-B4BE5EE785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D8424B1-0BAE-44B7-B52D-890A5401A701}" type="pres">
      <dgm:prSet presAssocID="{585AF2B4-6FBC-4C12-8122-B4BE5EE785BF}" presName="spaceRect" presStyleCnt="0"/>
      <dgm:spPr/>
    </dgm:pt>
    <dgm:pt modelId="{B706BB49-5AB4-4BB2-8E6B-0F018BED473D}" type="pres">
      <dgm:prSet presAssocID="{585AF2B4-6FBC-4C12-8122-B4BE5EE785BF}" presName="textRect" presStyleLbl="revTx" presStyleIdx="1" presStyleCnt="3">
        <dgm:presLayoutVars>
          <dgm:chMax val="1"/>
          <dgm:chPref val="1"/>
        </dgm:presLayoutVars>
      </dgm:prSet>
      <dgm:spPr/>
    </dgm:pt>
    <dgm:pt modelId="{D4D66603-7D45-4ACB-89E3-1F6C5731D8C3}" type="pres">
      <dgm:prSet presAssocID="{368D38BD-4A36-4087-8C68-4B8DF4FBEAD2}" presName="sibTrans" presStyleCnt="0"/>
      <dgm:spPr/>
    </dgm:pt>
    <dgm:pt modelId="{BA2A92DD-E58E-47DC-A1FF-5A8D4AE4D4C5}" type="pres">
      <dgm:prSet presAssocID="{42BF50D9-88B4-4348-BFCC-4D6ACEC13C7C}" presName="compNode" presStyleCnt="0"/>
      <dgm:spPr/>
    </dgm:pt>
    <dgm:pt modelId="{2A25C3C7-C08B-46AC-8572-F4EEE3E1CA8E}" type="pres">
      <dgm:prSet presAssocID="{42BF50D9-88B4-4348-BFCC-4D6ACEC13C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B99110E-2C7A-4ECE-A1FB-39098A28F3C2}" type="pres">
      <dgm:prSet presAssocID="{42BF50D9-88B4-4348-BFCC-4D6ACEC13C7C}" presName="spaceRect" presStyleCnt="0"/>
      <dgm:spPr/>
    </dgm:pt>
    <dgm:pt modelId="{1A86EA9F-C0CD-4B6D-B680-D532176DE3B9}" type="pres">
      <dgm:prSet presAssocID="{42BF50D9-88B4-4348-BFCC-4D6ACEC13C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E31F24-8F1A-4FFF-B7B9-C280C37920D4}" type="presOf" srcId="{585AF2B4-6FBC-4C12-8122-B4BE5EE785BF}" destId="{B706BB49-5AB4-4BB2-8E6B-0F018BED473D}" srcOrd="0" destOrd="0" presId="urn:microsoft.com/office/officeart/2018/2/layout/IconLabelList"/>
    <dgm:cxn modelId="{8F94342A-79ED-421A-8D89-ACA9B119106F}" type="presOf" srcId="{1A84065F-502D-48A0-8735-D6B85B8C5603}" destId="{5B79E32D-5081-4B12-A09D-8F6CA4FEA709}" srcOrd="0" destOrd="0" presId="urn:microsoft.com/office/officeart/2018/2/layout/IconLabelList"/>
    <dgm:cxn modelId="{DBC1854D-2E7B-4FC1-99D6-725AA1F9D1C6}" type="presOf" srcId="{A3F56F7A-A83F-498D-ACB9-0A7698085DFA}" destId="{567AA3C7-BF6B-47FD-AB7F-08C021D6B5C4}" srcOrd="0" destOrd="0" presId="urn:microsoft.com/office/officeart/2018/2/layout/IconLabelList"/>
    <dgm:cxn modelId="{C4304157-F8FC-4E26-BF54-EBAB78A6083A}" srcId="{1A84065F-502D-48A0-8735-D6B85B8C5603}" destId="{42BF50D9-88B4-4348-BFCC-4D6ACEC13C7C}" srcOrd="2" destOrd="0" parTransId="{BA340959-08CF-47D2-AEE3-2FEB638E6276}" sibTransId="{2BB05F9C-A07B-43E1-B48E-97AD86A7836E}"/>
    <dgm:cxn modelId="{4DC3DA98-EFEC-40D2-B1D5-AAB454A2773E}" type="presOf" srcId="{42BF50D9-88B4-4348-BFCC-4D6ACEC13C7C}" destId="{1A86EA9F-C0CD-4B6D-B680-D532176DE3B9}" srcOrd="0" destOrd="0" presId="urn:microsoft.com/office/officeart/2018/2/layout/IconLabelList"/>
    <dgm:cxn modelId="{2459BEA5-2CF7-4FEC-B4A3-5B309AEA0EE4}" srcId="{1A84065F-502D-48A0-8735-D6B85B8C5603}" destId="{A3F56F7A-A83F-498D-ACB9-0A7698085DFA}" srcOrd="0" destOrd="0" parTransId="{AB73973F-5938-4662-AA34-15A88984FD24}" sibTransId="{1185A436-83EB-4BC1-BB89-A15381B53B22}"/>
    <dgm:cxn modelId="{7AE1B6B2-4E81-423F-BBFC-AC53D4FB49CF}" srcId="{1A84065F-502D-48A0-8735-D6B85B8C5603}" destId="{585AF2B4-6FBC-4C12-8122-B4BE5EE785BF}" srcOrd="1" destOrd="0" parTransId="{F376B633-54CE-42D4-86D9-55ECEEAAC800}" sibTransId="{368D38BD-4A36-4087-8C68-4B8DF4FBEAD2}"/>
    <dgm:cxn modelId="{8B857381-EBCC-446E-98E4-C385EA422ACF}" type="presParOf" srcId="{5B79E32D-5081-4B12-A09D-8F6CA4FEA709}" destId="{FC97448C-57E7-4D66-A995-88BC36C22CEA}" srcOrd="0" destOrd="0" presId="urn:microsoft.com/office/officeart/2018/2/layout/IconLabelList"/>
    <dgm:cxn modelId="{DD871D8C-222E-4F2E-B49C-96114A69A9DE}" type="presParOf" srcId="{FC97448C-57E7-4D66-A995-88BC36C22CEA}" destId="{5680A21F-9CA6-4B08-9B56-E9FE2440D8C2}" srcOrd="0" destOrd="0" presId="urn:microsoft.com/office/officeart/2018/2/layout/IconLabelList"/>
    <dgm:cxn modelId="{2D33D864-B2DB-4891-BB53-FFA55AEBDCD7}" type="presParOf" srcId="{FC97448C-57E7-4D66-A995-88BC36C22CEA}" destId="{36C8F3ED-414D-4BE3-86B0-887DE0B8F323}" srcOrd="1" destOrd="0" presId="urn:microsoft.com/office/officeart/2018/2/layout/IconLabelList"/>
    <dgm:cxn modelId="{DB81C924-DC36-4B5F-BB87-0130873077B9}" type="presParOf" srcId="{FC97448C-57E7-4D66-A995-88BC36C22CEA}" destId="{567AA3C7-BF6B-47FD-AB7F-08C021D6B5C4}" srcOrd="2" destOrd="0" presId="urn:microsoft.com/office/officeart/2018/2/layout/IconLabelList"/>
    <dgm:cxn modelId="{0D884F6A-3CC2-436E-A2A1-28E4A90C7A7F}" type="presParOf" srcId="{5B79E32D-5081-4B12-A09D-8F6CA4FEA709}" destId="{D4CF828D-52F6-497C-987E-57C2B6B80FD2}" srcOrd="1" destOrd="0" presId="urn:microsoft.com/office/officeart/2018/2/layout/IconLabelList"/>
    <dgm:cxn modelId="{F8BC28F2-C2D7-4B85-AA6E-67D57CBEAAC7}" type="presParOf" srcId="{5B79E32D-5081-4B12-A09D-8F6CA4FEA709}" destId="{A3AA9F64-516D-460C-BEFC-86515163F4F0}" srcOrd="2" destOrd="0" presId="urn:microsoft.com/office/officeart/2018/2/layout/IconLabelList"/>
    <dgm:cxn modelId="{84A84ACB-21FC-4BF5-86F7-78ECF9EBB282}" type="presParOf" srcId="{A3AA9F64-516D-460C-BEFC-86515163F4F0}" destId="{F8F36C68-167D-449B-BDB4-B06131E3FF94}" srcOrd="0" destOrd="0" presId="urn:microsoft.com/office/officeart/2018/2/layout/IconLabelList"/>
    <dgm:cxn modelId="{40B24C18-CBBD-43C2-B7ED-6A477DDF7E4E}" type="presParOf" srcId="{A3AA9F64-516D-460C-BEFC-86515163F4F0}" destId="{BD8424B1-0BAE-44B7-B52D-890A5401A701}" srcOrd="1" destOrd="0" presId="urn:microsoft.com/office/officeart/2018/2/layout/IconLabelList"/>
    <dgm:cxn modelId="{D567B276-5C8B-4B7B-B5D9-31F053E1D81A}" type="presParOf" srcId="{A3AA9F64-516D-460C-BEFC-86515163F4F0}" destId="{B706BB49-5AB4-4BB2-8E6B-0F018BED473D}" srcOrd="2" destOrd="0" presId="urn:microsoft.com/office/officeart/2018/2/layout/IconLabelList"/>
    <dgm:cxn modelId="{E63ABF31-AF82-4742-B9E8-2C7FBE9232AB}" type="presParOf" srcId="{5B79E32D-5081-4B12-A09D-8F6CA4FEA709}" destId="{D4D66603-7D45-4ACB-89E3-1F6C5731D8C3}" srcOrd="3" destOrd="0" presId="urn:microsoft.com/office/officeart/2018/2/layout/IconLabelList"/>
    <dgm:cxn modelId="{19DF8FAB-6207-4F07-9F18-6B4D4FD676B1}" type="presParOf" srcId="{5B79E32D-5081-4B12-A09D-8F6CA4FEA709}" destId="{BA2A92DD-E58E-47DC-A1FF-5A8D4AE4D4C5}" srcOrd="4" destOrd="0" presId="urn:microsoft.com/office/officeart/2018/2/layout/IconLabelList"/>
    <dgm:cxn modelId="{58958627-54F4-4E91-9C4B-6D9161A217F6}" type="presParOf" srcId="{BA2A92DD-E58E-47DC-A1FF-5A8D4AE4D4C5}" destId="{2A25C3C7-C08B-46AC-8572-F4EEE3E1CA8E}" srcOrd="0" destOrd="0" presId="urn:microsoft.com/office/officeart/2018/2/layout/IconLabelList"/>
    <dgm:cxn modelId="{3149C77A-5875-4778-B62D-89D11D5D1038}" type="presParOf" srcId="{BA2A92DD-E58E-47DC-A1FF-5A8D4AE4D4C5}" destId="{9B99110E-2C7A-4ECE-A1FB-39098A28F3C2}" srcOrd="1" destOrd="0" presId="urn:microsoft.com/office/officeart/2018/2/layout/IconLabelList"/>
    <dgm:cxn modelId="{9821C514-E9BA-4C09-AB8F-EF68FB9FD787}" type="presParOf" srcId="{BA2A92DD-E58E-47DC-A1FF-5A8D4AE4D4C5}" destId="{1A86EA9F-C0CD-4B6D-B680-D532176DE3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22C9-B095-43A0-9953-B6BD26E3880D}">
      <dsp:nvSpPr>
        <dsp:cNvPr id="0" name=""/>
        <dsp:cNvSpPr/>
      </dsp:nvSpPr>
      <dsp:spPr>
        <a:xfrm>
          <a:off x="0" y="681266"/>
          <a:ext cx="5210615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Predicts issues in Kubernetes clusters using Machine Learning.</a:t>
          </a:r>
        </a:p>
      </dsp:txBody>
      <dsp:txXfrm>
        <a:off x="53002" y="734268"/>
        <a:ext cx="5104611" cy="979756"/>
      </dsp:txXfrm>
    </dsp:sp>
    <dsp:sp modelId="{94A59531-D872-40CD-95D0-7C710D830013}">
      <dsp:nvSpPr>
        <dsp:cNvPr id="0" name=""/>
        <dsp:cNvSpPr/>
      </dsp:nvSpPr>
      <dsp:spPr>
        <a:xfrm>
          <a:off x="0" y="1850546"/>
          <a:ext cx="5210615" cy="1085760"/>
        </a:xfrm>
        <a:prstGeom prst="roundRect">
          <a:avLst/>
        </a:prstGeom>
        <a:solidFill>
          <a:schemeClr val="accent2">
            <a:hueOff val="-10258300"/>
            <a:satOff val="7627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Uses historical issue data to classify potential problems.</a:t>
          </a:r>
        </a:p>
      </dsp:txBody>
      <dsp:txXfrm>
        <a:off x="53002" y="1903548"/>
        <a:ext cx="5104611" cy="979756"/>
      </dsp:txXfrm>
    </dsp:sp>
    <dsp:sp modelId="{E48F27CE-3FCF-4749-903B-EEBB5C2CAF21}">
      <dsp:nvSpPr>
        <dsp:cNvPr id="0" name=""/>
        <dsp:cNvSpPr/>
      </dsp:nvSpPr>
      <dsp:spPr>
        <a:xfrm>
          <a:off x="0" y="3019826"/>
          <a:ext cx="5210615" cy="1085760"/>
        </a:xfrm>
        <a:prstGeom prst="round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Deployed as a REST API for easy integration.</a:t>
          </a:r>
        </a:p>
      </dsp:txBody>
      <dsp:txXfrm>
        <a:off x="53002" y="3072828"/>
        <a:ext cx="5104611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33BEB-8472-44E9-83AB-565675D87402}">
      <dsp:nvSpPr>
        <dsp:cNvPr id="0" name=""/>
        <dsp:cNvSpPr/>
      </dsp:nvSpPr>
      <dsp:spPr>
        <a:xfrm>
          <a:off x="0" y="625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1BE2A-1F5E-4503-BB65-7C41BE37C8EE}">
      <dsp:nvSpPr>
        <dsp:cNvPr id="0" name=""/>
        <dsp:cNvSpPr/>
      </dsp:nvSpPr>
      <dsp:spPr>
        <a:xfrm>
          <a:off x="442545" y="329790"/>
          <a:ext cx="804627" cy="804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8EA4A-CFED-467F-92AE-A65186EC19E0}">
      <dsp:nvSpPr>
        <dsp:cNvPr id="0" name=""/>
        <dsp:cNvSpPr/>
      </dsp:nvSpPr>
      <dsp:spPr>
        <a:xfrm>
          <a:off x="1689717" y="625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Collected data on past Kubernetes issues.</a:t>
          </a:r>
          <a:endParaRPr lang="en-US" sz="2200" kern="1200"/>
        </a:p>
      </dsp:txBody>
      <dsp:txXfrm>
        <a:off x="1689717" y="625"/>
        <a:ext cx="3653365" cy="1462958"/>
      </dsp:txXfrm>
    </dsp:sp>
    <dsp:sp modelId="{EB511DE3-8DD8-4264-8DF6-EF962E229C53}">
      <dsp:nvSpPr>
        <dsp:cNvPr id="0" name=""/>
        <dsp:cNvSpPr/>
      </dsp:nvSpPr>
      <dsp:spPr>
        <a:xfrm>
          <a:off x="0" y="1829323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6257-F35D-4439-ABDE-12B09EF6AAC7}">
      <dsp:nvSpPr>
        <dsp:cNvPr id="0" name=""/>
        <dsp:cNvSpPr/>
      </dsp:nvSpPr>
      <dsp:spPr>
        <a:xfrm>
          <a:off x="442545" y="2158489"/>
          <a:ext cx="804627" cy="804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810E-68EB-4564-8C46-839A9DD83488}">
      <dsp:nvSpPr>
        <dsp:cNvPr id="0" name=""/>
        <dsp:cNvSpPr/>
      </dsp:nvSpPr>
      <dsp:spPr>
        <a:xfrm>
          <a:off x="1689717" y="1829323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Features include CPU usage, memory usage, pod status, and network latency.</a:t>
          </a:r>
          <a:endParaRPr lang="en-US" sz="2200" kern="1200"/>
        </a:p>
      </dsp:txBody>
      <dsp:txXfrm>
        <a:off x="1689717" y="1829323"/>
        <a:ext cx="3653365" cy="1462958"/>
      </dsp:txXfrm>
    </dsp:sp>
    <dsp:sp modelId="{B22D4FDC-7723-4060-92C6-BDCF0CDF5DF6}">
      <dsp:nvSpPr>
        <dsp:cNvPr id="0" name=""/>
        <dsp:cNvSpPr/>
      </dsp:nvSpPr>
      <dsp:spPr>
        <a:xfrm>
          <a:off x="0" y="3658022"/>
          <a:ext cx="5343082" cy="14629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68B80-E216-460B-B51D-86491E0BC042}">
      <dsp:nvSpPr>
        <dsp:cNvPr id="0" name=""/>
        <dsp:cNvSpPr/>
      </dsp:nvSpPr>
      <dsp:spPr>
        <a:xfrm>
          <a:off x="442545" y="3987187"/>
          <a:ext cx="804627" cy="804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B2A08-6148-4696-98EC-71EC302806B4}">
      <dsp:nvSpPr>
        <dsp:cNvPr id="0" name=""/>
        <dsp:cNvSpPr/>
      </dsp:nvSpPr>
      <dsp:spPr>
        <a:xfrm>
          <a:off x="1689717" y="3658022"/>
          <a:ext cx="3653365" cy="146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0" tIns="154830" rIns="154830" bIns="1548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Target variable: Issue Type (e.g., Resource Exhaustion, Pod Crash, Network Failure).</a:t>
          </a:r>
          <a:endParaRPr lang="en-US" sz="2200" kern="1200"/>
        </a:p>
      </dsp:txBody>
      <dsp:txXfrm>
        <a:off x="1689717" y="3658022"/>
        <a:ext cx="3653365" cy="1462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5EAE-6DEA-46B9-9BDF-EE030F9EA794}">
      <dsp:nvSpPr>
        <dsp:cNvPr id="0" name=""/>
        <dsp:cNvSpPr/>
      </dsp:nvSpPr>
      <dsp:spPr>
        <a:xfrm>
          <a:off x="1088744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2C892-5709-4418-9F18-52572512C374}">
      <dsp:nvSpPr>
        <dsp:cNvPr id="0" name=""/>
        <dsp:cNvSpPr/>
      </dsp:nvSpPr>
      <dsp:spPr>
        <a:xfrm>
          <a:off x="307243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XGBoost Classifier for high accuracy.</a:t>
          </a:r>
        </a:p>
      </dsp:txBody>
      <dsp:txXfrm>
        <a:off x="307243" y="2124920"/>
        <a:ext cx="2841825" cy="720000"/>
      </dsp:txXfrm>
    </dsp:sp>
    <dsp:sp modelId="{4A3AA8D9-FB1B-429E-93F0-24884558F70C}">
      <dsp:nvSpPr>
        <dsp:cNvPr id="0" name=""/>
        <dsp:cNvSpPr/>
      </dsp:nvSpPr>
      <dsp:spPr>
        <a:xfrm>
          <a:off x="4427889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18CC7-3B31-460F-B4F3-80D537A3FA63}">
      <dsp:nvSpPr>
        <dsp:cNvPr id="0" name=""/>
        <dsp:cNvSpPr/>
      </dsp:nvSpPr>
      <dsp:spPr>
        <a:xfrm>
          <a:off x="3646387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Split dataset into 80% training and 20% testing.</a:t>
          </a:r>
        </a:p>
      </dsp:txBody>
      <dsp:txXfrm>
        <a:off x="3646387" y="2124920"/>
        <a:ext cx="2841825" cy="720000"/>
      </dsp:txXfrm>
    </dsp:sp>
    <dsp:sp modelId="{752ABC57-4AB5-4B78-861F-6F5AAA9AA638}">
      <dsp:nvSpPr>
        <dsp:cNvPr id="0" name=""/>
        <dsp:cNvSpPr/>
      </dsp:nvSpPr>
      <dsp:spPr>
        <a:xfrm>
          <a:off x="7767033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A3040-F157-45E3-86CE-C2F81CDFD5CB}">
      <dsp:nvSpPr>
        <dsp:cNvPr id="0" name=""/>
        <dsp:cNvSpPr/>
      </dsp:nvSpPr>
      <dsp:spPr>
        <a:xfrm>
          <a:off x="6985531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Achieved </a:t>
          </a:r>
          <a:r>
            <a:rPr lang="en-US" sz="2200" b="1" kern="1200"/>
            <a:t>99.7% accuracy</a:t>
          </a:r>
          <a:r>
            <a:rPr lang="en-US" sz="2200" kern="1200"/>
            <a:t> in classification.</a:t>
          </a:r>
        </a:p>
      </dsp:txBody>
      <dsp:txXfrm>
        <a:off x="6985531" y="2124920"/>
        <a:ext cx="284182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C79A8-A304-498B-816E-0D2158145FBE}">
      <dsp:nvSpPr>
        <dsp:cNvPr id="0" name=""/>
        <dsp:cNvSpPr/>
      </dsp:nvSpPr>
      <dsp:spPr>
        <a:xfrm>
          <a:off x="0" y="484"/>
          <a:ext cx="10134600" cy="1133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6C630-AC3C-47A0-9B41-BF501E4D04AD}">
      <dsp:nvSpPr>
        <dsp:cNvPr id="0" name=""/>
        <dsp:cNvSpPr/>
      </dsp:nvSpPr>
      <dsp:spPr>
        <a:xfrm>
          <a:off x="342980" y="255594"/>
          <a:ext cx="623601" cy="62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248FC-1E9B-486B-BEFF-90DE97DCC432}">
      <dsp:nvSpPr>
        <dsp:cNvPr id="0" name=""/>
        <dsp:cNvSpPr/>
      </dsp:nvSpPr>
      <dsp:spPr>
        <a:xfrm>
          <a:off x="1309563" y="484"/>
          <a:ext cx="8825036" cy="113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96" tIns="119996" rIns="119996" bIns="1199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Exposes a /predict endpoint.</a:t>
          </a:r>
          <a:endParaRPr lang="en-US" sz="2500" kern="1200"/>
        </a:p>
      </dsp:txBody>
      <dsp:txXfrm>
        <a:off x="1309563" y="484"/>
        <a:ext cx="8825036" cy="1133820"/>
      </dsp:txXfrm>
    </dsp:sp>
    <dsp:sp modelId="{E9126465-CD10-42D9-A468-0EF91E0B78D8}">
      <dsp:nvSpPr>
        <dsp:cNvPr id="0" name=""/>
        <dsp:cNvSpPr/>
      </dsp:nvSpPr>
      <dsp:spPr>
        <a:xfrm>
          <a:off x="0" y="1417760"/>
          <a:ext cx="10134600" cy="1133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F0E75-E090-4A61-9AAD-0A00FB1F7722}">
      <dsp:nvSpPr>
        <dsp:cNvPr id="0" name=""/>
        <dsp:cNvSpPr/>
      </dsp:nvSpPr>
      <dsp:spPr>
        <a:xfrm>
          <a:off x="342980" y="1672870"/>
          <a:ext cx="623601" cy="62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9C010-F5D1-419C-A285-BA36E1348EE8}">
      <dsp:nvSpPr>
        <dsp:cNvPr id="0" name=""/>
        <dsp:cNvSpPr/>
      </dsp:nvSpPr>
      <dsp:spPr>
        <a:xfrm>
          <a:off x="1309563" y="1417760"/>
          <a:ext cx="8825036" cy="113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96" tIns="119996" rIns="119996" bIns="1199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Accepts JSON input with Kubernetes metrics.</a:t>
          </a:r>
          <a:endParaRPr lang="en-US" sz="2500" kern="1200"/>
        </a:p>
      </dsp:txBody>
      <dsp:txXfrm>
        <a:off x="1309563" y="1417760"/>
        <a:ext cx="8825036" cy="1133820"/>
      </dsp:txXfrm>
    </dsp:sp>
    <dsp:sp modelId="{5FECCF9F-ED25-4C72-9C74-0E15E69A8EF2}">
      <dsp:nvSpPr>
        <dsp:cNvPr id="0" name=""/>
        <dsp:cNvSpPr/>
      </dsp:nvSpPr>
      <dsp:spPr>
        <a:xfrm>
          <a:off x="0" y="2835036"/>
          <a:ext cx="10134600" cy="1133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2770F-4EEF-4674-895F-B073250168AE}">
      <dsp:nvSpPr>
        <dsp:cNvPr id="0" name=""/>
        <dsp:cNvSpPr/>
      </dsp:nvSpPr>
      <dsp:spPr>
        <a:xfrm>
          <a:off x="342980" y="3090146"/>
          <a:ext cx="623601" cy="62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36C9D-F062-48D7-AC67-8074E1379A30}">
      <dsp:nvSpPr>
        <dsp:cNvPr id="0" name=""/>
        <dsp:cNvSpPr/>
      </dsp:nvSpPr>
      <dsp:spPr>
        <a:xfrm>
          <a:off x="1309563" y="2835036"/>
          <a:ext cx="8825036" cy="113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96" tIns="119996" rIns="119996" bIns="1199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Returns predicted issue type as a response.</a:t>
          </a:r>
          <a:endParaRPr lang="en-US" sz="2500" kern="1200"/>
        </a:p>
      </dsp:txBody>
      <dsp:txXfrm>
        <a:off x="1309563" y="2835036"/>
        <a:ext cx="8825036" cy="1133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4149E-B981-463C-89F2-E57A5C06D966}">
      <dsp:nvSpPr>
        <dsp:cNvPr id="0" name=""/>
        <dsp:cNvSpPr/>
      </dsp:nvSpPr>
      <dsp:spPr>
        <a:xfrm>
          <a:off x="0" y="0"/>
          <a:ext cx="3167062" cy="33381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7" tIns="330200" rIns="24691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 dataset with more real-world data.</a:t>
          </a:r>
        </a:p>
      </dsp:txBody>
      <dsp:txXfrm>
        <a:off x="0" y="1268503"/>
        <a:ext cx="3167062" cy="2002899"/>
      </dsp:txXfrm>
    </dsp:sp>
    <dsp:sp modelId="{CA0F34F5-7BA3-40B8-AF0D-A38435EDE61E}">
      <dsp:nvSpPr>
        <dsp:cNvPr id="0" name=""/>
        <dsp:cNvSpPr/>
      </dsp:nvSpPr>
      <dsp:spPr>
        <a:xfrm>
          <a:off x="1082806" y="333816"/>
          <a:ext cx="1001449" cy="100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7" tIns="12700" rIns="780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9465" y="480475"/>
        <a:ext cx="708131" cy="708131"/>
      </dsp:txXfrm>
    </dsp:sp>
    <dsp:sp modelId="{8DC29263-D1A6-419E-9939-3D7AFE7DFDA2}">
      <dsp:nvSpPr>
        <dsp:cNvPr id="0" name=""/>
        <dsp:cNvSpPr/>
      </dsp:nvSpPr>
      <dsp:spPr>
        <a:xfrm>
          <a:off x="0" y="3338094"/>
          <a:ext cx="3167062" cy="72"/>
        </a:xfrm>
        <a:prstGeom prst="rect">
          <a:avLst/>
        </a:prstGeom>
        <a:solidFill>
          <a:schemeClr val="accent2">
            <a:hueOff val="-4103320"/>
            <a:satOff val="3051"/>
            <a:lumOff val="392"/>
            <a:alphaOff val="0"/>
          </a:schemeClr>
        </a:solidFill>
        <a:ln w="12700" cap="flat" cmpd="sng" algn="ctr">
          <a:solidFill>
            <a:schemeClr val="accent2">
              <a:hueOff val="-4103320"/>
              <a:satOff val="305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4EF4-4419-4A9F-9786-88A2D99EEEED}">
      <dsp:nvSpPr>
        <dsp:cNvPr id="0" name=""/>
        <dsp:cNvSpPr/>
      </dsp:nvSpPr>
      <dsp:spPr>
        <a:xfrm>
          <a:off x="3483768" y="0"/>
          <a:ext cx="3167062" cy="3338166"/>
        </a:xfrm>
        <a:prstGeom prst="rect">
          <a:avLst/>
        </a:prstGeom>
        <a:solidFill>
          <a:schemeClr val="accent2">
            <a:tint val="40000"/>
            <a:alpha val="90000"/>
            <a:hueOff val="-10329651"/>
            <a:satOff val="6013"/>
            <a:lumOff val="33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329651"/>
              <a:satOff val="6013"/>
              <a:lumOff val="3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7" tIns="330200" rIns="24691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anomaly detection for unknown issue types.</a:t>
          </a:r>
        </a:p>
      </dsp:txBody>
      <dsp:txXfrm>
        <a:off x="3483768" y="1268503"/>
        <a:ext cx="3167062" cy="2002899"/>
      </dsp:txXfrm>
    </dsp:sp>
    <dsp:sp modelId="{A36E421B-9BFA-44CC-B332-81BF9618E0AD}">
      <dsp:nvSpPr>
        <dsp:cNvPr id="0" name=""/>
        <dsp:cNvSpPr/>
      </dsp:nvSpPr>
      <dsp:spPr>
        <a:xfrm>
          <a:off x="4566575" y="333816"/>
          <a:ext cx="1001449" cy="1001449"/>
        </a:xfrm>
        <a:prstGeom prst="ellipse">
          <a:avLst/>
        </a:prstGeom>
        <a:solidFill>
          <a:schemeClr val="accent2">
            <a:hueOff val="-8206640"/>
            <a:satOff val="6102"/>
            <a:lumOff val="784"/>
            <a:alphaOff val="0"/>
          </a:schemeClr>
        </a:solidFill>
        <a:ln w="12700" cap="flat" cmpd="sng" algn="ctr">
          <a:solidFill>
            <a:schemeClr val="accent2">
              <a:hueOff val="-8206640"/>
              <a:satOff val="6102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7" tIns="12700" rIns="780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13234" y="480475"/>
        <a:ext cx="708131" cy="708131"/>
      </dsp:txXfrm>
    </dsp:sp>
    <dsp:sp modelId="{87C88F0F-85F5-4DF9-A238-6ED78F07867C}">
      <dsp:nvSpPr>
        <dsp:cNvPr id="0" name=""/>
        <dsp:cNvSpPr/>
      </dsp:nvSpPr>
      <dsp:spPr>
        <a:xfrm>
          <a:off x="3483768" y="3338094"/>
          <a:ext cx="3167062" cy="72"/>
        </a:xfrm>
        <a:prstGeom prst="rect">
          <a:avLst/>
        </a:prstGeom>
        <a:solidFill>
          <a:schemeClr val="accent2">
            <a:hueOff val="-12309960"/>
            <a:satOff val="9153"/>
            <a:lumOff val="1177"/>
            <a:alphaOff val="0"/>
          </a:schemeClr>
        </a:solidFill>
        <a:ln w="12700" cap="flat" cmpd="sng" algn="ctr">
          <a:solidFill>
            <a:schemeClr val="accent2">
              <a:hueOff val="-12309960"/>
              <a:satOff val="9153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E0ACF-60AE-4091-9DBE-831B310AC4B4}">
      <dsp:nvSpPr>
        <dsp:cNvPr id="0" name=""/>
        <dsp:cNvSpPr/>
      </dsp:nvSpPr>
      <dsp:spPr>
        <a:xfrm>
          <a:off x="6967537" y="0"/>
          <a:ext cx="3167062" cy="3338166"/>
        </a:xfrm>
        <a:prstGeom prst="rect">
          <a:avLst/>
        </a:prstGeom>
        <a:solidFill>
          <a:schemeClr val="accent2">
            <a:tint val="40000"/>
            <a:alpha val="90000"/>
            <a:hueOff val="-20659301"/>
            <a:satOff val="12025"/>
            <a:lumOff val="6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659301"/>
              <a:satOff val="12025"/>
              <a:lumOff val="6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7" tIns="330200" rIns="24691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 model for real-time Kubernetes monitoring.</a:t>
          </a:r>
        </a:p>
      </dsp:txBody>
      <dsp:txXfrm>
        <a:off x="6967537" y="1268503"/>
        <a:ext cx="3167062" cy="2002899"/>
      </dsp:txXfrm>
    </dsp:sp>
    <dsp:sp modelId="{98067913-3F94-4CE8-A23A-26C585E63755}">
      <dsp:nvSpPr>
        <dsp:cNvPr id="0" name=""/>
        <dsp:cNvSpPr/>
      </dsp:nvSpPr>
      <dsp:spPr>
        <a:xfrm>
          <a:off x="8050343" y="333816"/>
          <a:ext cx="1001449" cy="1001449"/>
        </a:xfrm>
        <a:prstGeom prst="ellipse">
          <a:avLst/>
        </a:prstGeom>
        <a:solidFill>
          <a:schemeClr val="accent2">
            <a:hueOff val="-16413279"/>
            <a:satOff val="12204"/>
            <a:lumOff val="1569"/>
            <a:alphaOff val="0"/>
          </a:schemeClr>
        </a:solidFill>
        <a:ln w="12700" cap="flat" cmpd="sng" algn="ctr">
          <a:solidFill>
            <a:schemeClr val="accent2">
              <a:hueOff val="-16413279"/>
              <a:satOff val="12204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7" tIns="12700" rIns="780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97002" y="480475"/>
        <a:ext cx="708131" cy="708131"/>
      </dsp:txXfrm>
    </dsp:sp>
    <dsp:sp modelId="{DF57029E-77AC-4D56-9AF3-8E79B9BA2440}">
      <dsp:nvSpPr>
        <dsp:cNvPr id="0" name=""/>
        <dsp:cNvSpPr/>
      </dsp:nvSpPr>
      <dsp:spPr>
        <a:xfrm>
          <a:off x="6967537" y="3338094"/>
          <a:ext cx="3167062" cy="72"/>
        </a:xfrm>
        <a:prstGeom prst="rect">
          <a:avLst/>
        </a:prstGeom>
        <a:solidFill>
          <a:schemeClr val="accent2">
            <a:hueOff val="-20516600"/>
            <a:satOff val="15255"/>
            <a:lumOff val="1961"/>
            <a:alphaOff val="0"/>
          </a:schemeClr>
        </a:solidFill>
        <a:ln w="12700" cap="flat" cmpd="sng" algn="ctr">
          <a:solidFill>
            <a:schemeClr val="accent2">
              <a:hueOff val="-20516600"/>
              <a:satOff val="15255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0A21F-9CA6-4B08-9B56-E9FE2440D8C2}">
      <dsp:nvSpPr>
        <dsp:cNvPr id="0" name=""/>
        <dsp:cNvSpPr/>
      </dsp:nvSpPr>
      <dsp:spPr>
        <a:xfrm>
          <a:off x="1088744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AA3C7-BF6B-47FD-AB7F-08C021D6B5C4}">
      <dsp:nvSpPr>
        <dsp:cNvPr id="0" name=""/>
        <dsp:cNvSpPr/>
      </dsp:nvSpPr>
      <dsp:spPr>
        <a:xfrm>
          <a:off x="307243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a high-accuracy model for Kubernetes issue prediction.</a:t>
          </a:r>
        </a:p>
      </dsp:txBody>
      <dsp:txXfrm>
        <a:off x="307243" y="2124920"/>
        <a:ext cx="2841825" cy="720000"/>
      </dsp:txXfrm>
    </dsp:sp>
    <dsp:sp modelId="{F8F36C68-167D-449B-BDB4-B06131E3FF94}">
      <dsp:nvSpPr>
        <dsp:cNvPr id="0" name=""/>
        <dsp:cNvSpPr/>
      </dsp:nvSpPr>
      <dsp:spPr>
        <a:xfrm>
          <a:off x="4427889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6BB49-5AB4-4BB2-8E6B-0F018BED473D}">
      <dsp:nvSpPr>
        <dsp:cNvPr id="0" name=""/>
        <dsp:cNvSpPr/>
      </dsp:nvSpPr>
      <dsp:spPr>
        <a:xfrm>
          <a:off x="3646387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Deployed it as a REST API for easy integration.</a:t>
          </a:r>
        </a:p>
      </dsp:txBody>
      <dsp:txXfrm>
        <a:off x="3646387" y="2124920"/>
        <a:ext cx="2841825" cy="720000"/>
      </dsp:txXfrm>
    </dsp:sp>
    <dsp:sp modelId="{2A25C3C7-C08B-46AC-8572-F4EEE3E1CA8E}">
      <dsp:nvSpPr>
        <dsp:cNvPr id="0" name=""/>
        <dsp:cNvSpPr/>
      </dsp:nvSpPr>
      <dsp:spPr>
        <a:xfrm>
          <a:off x="7767033" y="493245"/>
          <a:ext cx="1278821" cy="1278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6EA9F-C0CD-4B6D-B680-D532176DE3B9}">
      <dsp:nvSpPr>
        <dsp:cNvPr id="0" name=""/>
        <dsp:cNvSpPr/>
      </dsp:nvSpPr>
      <dsp:spPr>
        <a:xfrm>
          <a:off x="6985531" y="2124920"/>
          <a:ext cx="2841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enhancements include real-time predictions and anomaly detection.</a:t>
          </a:r>
        </a:p>
      </dsp:txBody>
      <dsp:txXfrm>
        <a:off x="6985531" y="2124920"/>
        <a:ext cx="28418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4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78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nes in a dark background&#10;&#10;AI-generated content may be incorrect.">
            <a:extLst>
              <a:ext uri="{FF2B5EF4-FFF2-40B4-BE49-F238E27FC236}">
                <a16:creationId xmlns:a16="http://schemas.microsoft.com/office/drawing/2014/main" id="{DEC37171-1B6D-1360-AB43-AB7B9741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rcRect t="19643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7BC99-09F3-D813-8025-42F60E149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Kubernetes Issue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8522-8A1D-8F94-C2CC-02AED56F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Team SanjiMu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88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F7FCA-384F-A07A-3BB5-A7B774E0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Kubernetes Issue Prediction Model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A6FF6-9E3D-8050-1DEF-A370D9D1D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54918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32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FF66F-A8F1-5749-12AB-E01B7C2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Dataset Overview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03AD4-B4BC-DDA7-758E-637BB0380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48992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41A7A-CDEA-6988-C3AB-BAE42A8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IN"/>
              <a:t>Model Training Process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54ECF96-8E1B-1B4A-F498-256F338A8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97351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92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051-12D5-7C86-3DA0-8F78BD25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Flask API for Predictions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DE1DC73-FD96-2B15-C73D-1BA54DDE8C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91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95F411B1-B63F-9B57-DDFA-B969EFBD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8D635-ADF7-9936-158D-C843C3C6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390"/>
              <a:t>Live API Demo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71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DA31C-BAD6-B89C-8695-4FFBFEAD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Next Steps</a:t>
            </a:r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8BE07-028E-1C49-5E18-D32C84C36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990243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2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69103-CB71-2F82-48BF-C064D4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Summary &amp; Takeaways</a:t>
            </a:r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10C87F-EE67-7B24-A03E-C8ACD2965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22964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04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Bembo</vt:lpstr>
      <vt:lpstr>AdornVTI</vt:lpstr>
      <vt:lpstr>Kubernetes Issue Prediction Model</vt:lpstr>
      <vt:lpstr>Kubernetes Issue Prediction Model</vt:lpstr>
      <vt:lpstr>Dataset Overview</vt:lpstr>
      <vt:lpstr>Model Training Process</vt:lpstr>
      <vt:lpstr>Flask API for Predictions</vt:lpstr>
      <vt:lpstr>Live API Demo</vt:lpstr>
      <vt:lpstr>Next Steps</vt:lpstr>
      <vt:lpstr>Summary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Murali Ramanathan</dc:creator>
  <cp:lastModifiedBy>Murali Ramanathan</cp:lastModifiedBy>
  <cp:revision>2</cp:revision>
  <dcterms:created xsi:type="dcterms:W3CDTF">2025-03-25T05:50:03Z</dcterms:created>
  <dcterms:modified xsi:type="dcterms:W3CDTF">2025-03-25T06:45:55Z</dcterms:modified>
</cp:coreProperties>
</file>