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customXml" Target="../customXml/item2.xml"/><Relationship Id="rId7" Type="http://schemas.openxmlformats.org/officeDocument/2006/relationships/slide" Target="slides/slide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ustomXml" Target="../customXml/item3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8820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D0D0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D0D0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7972" y="403860"/>
            <a:ext cx="419100" cy="4343400"/>
          </a:xfrm>
          <a:custGeom>
            <a:avLst/>
            <a:gdLst/>
            <a:ahLst/>
            <a:cxnLst/>
            <a:rect l="l" t="t" r="r" b="b"/>
            <a:pathLst>
              <a:path w="419100" h="4343400">
                <a:moveTo>
                  <a:pt x="419100" y="0"/>
                </a:moveTo>
                <a:lnTo>
                  <a:pt x="0" y="0"/>
                </a:lnTo>
                <a:lnTo>
                  <a:pt x="0" y="4343400"/>
                </a:lnTo>
                <a:lnTo>
                  <a:pt x="419100" y="4343400"/>
                </a:lnTo>
                <a:lnTo>
                  <a:pt x="419100" y="0"/>
                </a:lnTo>
                <a:close/>
              </a:path>
            </a:pathLst>
          </a:custGeom>
          <a:solidFill>
            <a:srgbClr val="22B1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7972" y="403860"/>
            <a:ext cx="419100" cy="4343400"/>
          </a:xfrm>
          <a:custGeom>
            <a:avLst/>
            <a:gdLst/>
            <a:ahLst/>
            <a:cxnLst/>
            <a:rect l="l" t="t" r="r" b="b"/>
            <a:pathLst>
              <a:path w="419100" h="4343400">
                <a:moveTo>
                  <a:pt x="0" y="4343400"/>
                </a:moveTo>
                <a:lnTo>
                  <a:pt x="419100" y="4343400"/>
                </a:lnTo>
                <a:lnTo>
                  <a:pt x="4191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12700">
            <a:solidFill>
              <a:srgbClr val="22B1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37972" y="364236"/>
            <a:ext cx="4343400" cy="419100"/>
          </a:xfrm>
          <a:custGeom>
            <a:avLst/>
            <a:gdLst/>
            <a:ahLst/>
            <a:cxnLst/>
            <a:rect l="l" t="t" r="r" b="b"/>
            <a:pathLst>
              <a:path w="4343400" h="419100">
                <a:moveTo>
                  <a:pt x="4343400" y="0"/>
                </a:moveTo>
                <a:lnTo>
                  <a:pt x="0" y="0"/>
                </a:lnTo>
                <a:lnTo>
                  <a:pt x="0" y="419100"/>
                </a:lnTo>
                <a:lnTo>
                  <a:pt x="4343400" y="419100"/>
                </a:lnTo>
                <a:lnTo>
                  <a:pt x="4343400" y="0"/>
                </a:lnTo>
                <a:close/>
              </a:path>
            </a:pathLst>
          </a:custGeom>
          <a:solidFill>
            <a:srgbClr val="22B1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37972" y="364236"/>
            <a:ext cx="4343400" cy="419100"/>
          </a:xfrm>
          <a:custGeom>
            <a:avLst/>
            <a:gdLst/>
            <a:ahLst/>
            <a:cxnLst/>
            <a:rect l="l" t="t" r="r" b="b"/>
            <a:pathLst>
              <a:path w="4343400" h="419100">
                <a:moveTo>
                  <a:pt x="0" y="419100"/>
                </a:moveTo>
                <a:lnTo>
                  <a:pt x="4343400" y="419100"/>
                </a:lnTo>
                <a:lnTo>
                  <a:pt x="4343400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12700">
            <a:solidFill>
              <a:srgbClr val="22B1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10628" y="5913119"/>
            <a:ext cx="4343400" cy="419100"/>
          </a:xfrm>
          <a:custGeom>
            <a:avLst/>
            <a:gdLst/>
            <a:ahLst/>
            <a:cxnLst/>
            <a:rect l="l" t="t" r="r" b="b"/>
            <a:pathLst>
              <a:path w="4343400" h="419100">
                <a:moveTo>
                  <a:pt x="4343400" y="0"/>
                </a:moveTo>
                <a:lnTo>
                  <a:pt x="0" y="0"/>
                </a:lnTo>
                <a:lnTo>
                  <a:pt x="0" y="419099"/>
                </a:lnTo>
                <a:lnTo>
                  <a:pt x="4343400" y="419099"/>
                </a:lnTo>
                <a:lnTo>
                  <a:pt x="4343400" y="0"/>
                </a:lnTo>
                <a:close/>
              </a:path>
            </a:pathLst>
          </a:custGeom>
          <a:solidFill>
            <a:srgbClr val="22B1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0628" y="5913119"/>
            <a:ext cx="4343400" cy="419100"/>
          </a:xfrm>
          <a:custGeom>
            <a:avLst/>
            <a:gdLst/>
            <a:ahLst/>
            <a:cxnLst/>
            <a:rect l="l" t="t" r="r" b="b"/>
            <a:pathLst>
              <a:path w="4343400" h="419100">
                <a:moveTo>
                  <a:pt x="0" y="419099"/>
                </a:moveTo>
                <a:lnTo>
                  <a:pt x="4343400" y="419099"/>
                </a:lnTo>
                <a:lnTo>
                  <a:pt x="4343400" y="0"/>
                </a:lnTo>
                <a:lnTo>
                  <a:pt x="0" y="0"/>
                </a:lnTo>
                <a:lnTo>
                  <a:pt x="0" y="419099"/>
                </a:lnTo>
                <a:close/>
              </a:path>
            </a:pathLst>
          </a:custGeom>
          <a:ln w="12700">
            <a:solidFill>
              <a:srgbClr val="22B1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234928" y="1949195"/>
            <a:ext cx="419100" cy="4343400"/>
          </a:xfrm>
          <a:custGeom>
            <a:avLst/>
            <a:gdLst/>
            <a:ahLst/>
            <a:cxnLst/>
            <a:rect l="l" t="t" r="r" b="b"/>
            <a:pathLst>
              <a:path w="419100" h="4343400">
                <a:moveTo>
                  <a:pt x="419100" y="0"/>
                </a:moveTo>
                <a:lnTo>
                  <a:pt x="0" y="0"/>
                </a:lnTo>
                <a:lnTo>
                  <a:pt x="0" y="4343400"/>
                </a:lnTo>
                <a:lnTo>
                  <a:pt x="419100" y="4343400"/>
                </a:lnTo>
                <a:lnTo>
                  <a:pt x="419100" y="0"/>
                </a:lnTo>
                <a:close/>
              </a:path>
            </a:pathLst>
          </a:custGeom>
          <a:solidFill>
            <a:srgbClr val="22B1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234928" y="1949195"/>
            <a:ext cx="419100" cy="4343400"/>
          </a:xfrm>
          <a:custGeom>
            <a:avLst/>
            <a:gdLst/>
            <a:ahLst/>
            <a:cxnLst/>
            <a:rect l="l" t="t" r="r" b="b"/>
            <a:pathLst>
              <a:path w="419100" h="4343400">
                <a:moveTo>
                  <a:pt x="0" y="4343400"/>
                </a:moveTo>
                <a:lnTo>
                  <a:pt x="419100" y="4343400"/>
                </a:lnTo>
                <a:lnTo>
                  <a:pt x="419100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12700">
            <a:solidFill>
              <a:srgbClr val="22B1A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6198" y="3151080"/>
            <a:ext cx="639445" cy="7537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D0D0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8528" y="2441270"/>
            <a:ext cx="347535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D0D0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889" y="1713357"/>
            <a:ext cx="1050422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2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7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8.jp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jp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7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076" y="2028520"/>
            <a:ext cx="639127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>
                <a:solidFill>
                  <a:srgbClr val="22B1A3"/>
                </a:solidFill>
              </a:rPr>
              <a:t>P</a:t>
            </a:r>
            <a:r>
              <a:rPr dirty="0" spc="-480">
                <a:solidFill>
                  <a:srgbClr val="22B1A3"/>
                </a:solidFill>
              </a:rPr>
              <a:t>r</a:t>
            </a:r>
            <a:r>
              <a:rPr dirty="0" spc="-120">
                <a:solidFill>
                  <a:srgbClr val="22B1A3"/>
                </a:solidFill>
              </a:rPr>
              <a:t>ése</a:t>
            </a:r>
            <a:r>
              <a:rPr dirty="0" spc="-204">
                <a:solidFill>
                  <a:srgbClr val="22B1A3"/>
                </a:solidFill>
              </a:rPr>
              <a:t>n</a:t>
            </a:r>
            <a:r>
              <a:rPr dirty="0" spc="-340">
                <a:solidFill>
                  <a:srgbClr val="22B1A3"/>
                </a:solidFill>
              </a:rPr>
              <a:t>t</a:t>
            </a:r>
            <a:r>
              <a:rPr dirty="0" spc="100">
                <a:solidFill>
                  <a:srgbClr val="22B1A3"/>
                </a:solidFill>
              </a:rPr>
              <a:t>a</a:t>
            </a:r>
            <a:r>
              <a:rPr dirty="0" spc="-105">
                <a:solidFill>
                  <a:srgbClr val="22B1A3"/>
                </a:solidFill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465" y="3129229"/>
            <a:ext cx="473646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65" b="1">
                <a:latin typeface="Verdana"/>
                <a:cs typeface="Verdana"/>
              </a:rPr>
              <a:t>P</a:t>
            </a:r>
            <a:r>
              <a:rPr dirty="0" sz="6600" spc="-484" b="1">
                <a:latin typeface="Verdana"/>
                <a:cs typeface="Verdana"/>
              </a:rPr>
              <a:t>r</a:t>
            </a:r>
            <a:r>
              <a:rPr dirty="0" sz="6600" spc="-180" b="1">
                <a:latin typeface="Verdana"/>
                <a:cs typeface="Verdana"/>
              </a:rPr>
              <a:t>oj</a:t>
            </a:r>
            <a:r>
              <a:rPr dirty="0" sz="6600" spc="-295" b="1">
                <a:latin typeface="Verdana"/>
                <a:cs typeface="Verdana"/>
              </a:rPr>
              <a:t>e</a:t>
            </a:r>
            <a:r>
              <a:rPr dirty="0" sz="6600" spc="-150" b="1">
                <a:latin typeface="Verdana"/>
                <a:cs typeface="Verdana"/>
              </a:rPr>
              <a:t>t</a:t>
            </a:r>
            <a:r>
              <a:rPr dirty="0" sz="6600" spc="-280" b="1">
                <a:latin typeface="Verdana"/>
                <a:cs typeface="Verdana"/>
              </a:rPr>
              <a:t> </a:t>
            </a:r>
            <a:r>
              <a:rPr dirty="0" sz="6600" spc="-505" b="1">
                <a:latin typeface="Verdana"/>
                <a:cs typeface="Verdana"/>
              </a:rPr>
              <a:t>R</a:t>
            </a:r>
            <a:r>
              <a:rPr dirty="0" sz="6600" spc="-20" b="1">
                <a:latin typeface="Verdana"/>
                <a:cs typeface="Verdana"/>
              </a:rPr>
              <a:t>ed</a:t>
            </a:r>
            <a:endParaRPr sz="6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8893" y="240614"/>
            <a:ext cx="24244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80" i="1">
                <a:latin typeface="Verdana"/>
                <a:cs typeface="Verdana"/>
              </a:rPr>
              <a:t>P</a:t>
            </a:r>
            <a:r>
              <a:rPr dirty="0" sz="1800" spc="165" i="1">
                <a:latin typeface="Verdana"/>
                <a:cs typeface="Verdana"/>
              </a:rPr>
              <a:t>a</a:t>
            </a:r>
            <a:r>
              <a:rPr dirty="0" sz="1800" spc="-30" i="1">
                <a:latin typeface="Verdana"/>
                <a:cs typeface="Verdana"/>
              </a:rPr>
              <a:t>r</a:t>
            </a:r>
            <a:r>
              <a:rPr dirty="0" sz="1800" spc="-150" i="1">
                <a:latin typeface="Verdana"/>
                <a:cs typeface="Verdana"/>
              </a:rPr>
              <a:t> </a:t>
            </a:r>
            <a:r>
              <a:rPr dirty="0" sz="1800" spc="80" i="1">
                <a:latin typeface="Verdana"/>
                <a:cs typeface="Verdana"/>
              </a:rPr>
              <a:t>Alan</a:t>
            </a:r>
            <a:r>
              <a:rPr dirty="0" sz="1800" spc="-160" i="1">
                <a:latin typeface="Verdana"/>
                <a:cs typeface="Verdana"/>
              </a:rPr>
              <a:t> </a:t>
            </a:r>
            <a:r>
              <a:rPr dirty="0" sz="1800" spc="200" i="1">
                <a:latin typeface="Verdana"/>
                <a:cs typeface="Verdana"/>
              </a:rPr>
              <a:t>P</a:t>
            </a:r>
            <a:r>
              <a:rPr dirty="0" sz="1800" spc="-45" i="1">
                <a:latin typeface="Verdana"/>
                <a:cs typeface="Verdana"/>
              </a:rPr>
              <a:t>HI</a:t>
            </a:r>
            <a:r>
              <a:rPr dirty="0" sz="1800" spc="-10" i="1">
                <a:latin typeface="Verdana"/>
                <a:cs typeface="Verdana"/>
              </a:rPr>
              <a:t>LIPI</a:t>
            </a:r>
            <a:r>
              <a:rPr dirty="0" sz="1800" spc="-10" i="1">
                <a:latin typeface="Verdana"/>
                <a:cs typeface="Verdana"/>
              </a:rPr>
              <a:t>E</a:t>
            </a:r>
            <a:r>
              <a:rPr dirty="0" sz="1800" i="1">
                <a:latin typeface="Verdana"/>
                <a:cs typeface="Verdana"/>
              </a:rPr>
              <a:t>RT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2"/>
            <a:ext cx="12192000" cy="6856730"/>
            <a:chOff x="0" y="1522"/>
            <a:chExt cx="1219200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2"/>
              <a:ext cx="12191999" cy="68564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3527" y="5349239"/>
              <a:ext cx="2127504" cy="670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6514" y="5372481"/>
              <a:ext cx="2039874" cy="5837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583" y="5349239"/>
              <a:ext cx="1789175" cy="6675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23381" y="5377052"/>
              <a:ext cx="1693545" cy="572135"/>
            </a:xfrm>
            <a:custGeom>
              <a:avLst/>
              <a:gdLst/>
              <a:ahLst/>
              <a:cxnLst/>
              <a:rect l="l" t="t" r="r" b="b"/>
              <a:pathLst>
                <a:path w="1693545" h="572135">
                  <a:moveTo>
                    <a:pt x="384810" y="155448"/>
                  </a:moveTo>
                  <a:lnTo>
                    <a:pt x="265938" y="155448"/>
                  </a:lnTo>
                  <a:lnTo>
                    <a:pt x="265938" y="387121"/>
                  </a:lnTo>
                  <a:lnTo>
                    <a:pt x="268890" y="430031"/>
                  </a:lnTo>
                  <a:lnTo>
                    <a:pt x="277749" y="467321"/>
                  </a:lnTo>
                  <a:lnTo>
                    <a:pt x="313182" y="525043"/>
                  </a:lnTo>
                  <a:lnTo>
                    <a:pt x="368808" y="559904"/>
                  </a:lnTo>
                  <a:lnTo>
                    <a:pt x="441198" y="571525"/>
                  </a:lnTo>
                  <a:lnTo>
                    <a:pt x="459914" y="570644"/>
                  </a:lnTo>
                  <a:lnTo>
                    <a:pt x="512064" y="557428"/>
                  </a:lnTo>
                  <a:lnTo>
                    <a:pt x="556069" y="529210"/>
                  </a:lnTo>
                  <a:lnTo>
                    <a:pt x="568451" y="516661"/>
                  </a:lnTo>
                  <a:lnTo>
                    <a:pt x="681227" y="516661"/>
                  </a:lnTo>
                  <a:lnTo>
                    <a:pt x="681227" y="468655"/>
                  </a:lnTo>
                  <a:lnTo>
                    <a:pt x="467868" y="468655"/>
                  </a:lnTo>
                  <a:lnTo>
                    <a:pt x="431530" y="462464"/>
                  </a:lnTo>
                  <a:lnTo>
                    <a:pt x="405574" y="443890"/>
                  </a:lnTo>
                  <a:lnTo>
                    <a:pt x="390001" y="412934"/>
                  </a:lnTo>
                  <a:lnTo>
                    <a:pt x="384810" y="369595"/>
                  </a:lnTo>
                  <a:lnTo>
                    <a:pt x="384810" y="155448"/>
                  </a:lnTo>
                  <a:close/>
                </a:path>
                <a:path w="1693545" h="572135">
                  <a:moveTo>
                    <a:pt x="681227" y="516661"/>
                  </a:moveTo>
                  <a:lnTo>
                    <a:pt x="568451" y="516661"/>
                  </a:lnTo>
                  <a:lnTo>
                    <a:pt x="568451" y="565429"/>
                  </a:lnTo>
                  <a:lnTo>
                    <a:pt x="681227" y="565429"/>
                  </a:lnTo>
                  <a:lnTo>
                    <a:pt x="681227" y="516661"/>
                  </a:lnTo>
                  <a:close/>
                </a:path>
                <a:path w="1693545" h="572135">
                  <a:moveTo>
                    <a:pt x="681227" y="155448"/>
                  </a:moveTo>
                  <a:lnTo>
                    <a:pt x="562355" y="155448"/>
                  </a:lnTo>
                  <a:lnTo>
                    <a:pt x="562355" y="358165"/>
                  </a:lnTo>
                  <a:lnTo>
                    <a:pt x="560736" y="383906"/>
                  </a:lnTo>
                  <a:lnTo>
                    <a:pt x="547782" y="425245"/>
                  </a:lnTo>
                  <a:lnTo>
                    <a:pt x="506349" y="461702"/>
                  </a:lnTo>
                  <a:lnTo>
                    <a:pt x="467868" y="468655"/>
                  </a:lnTo>
                  <a:lnTo>
                    <a:pt x="681227" y="468655"/>
                  </a:lnTo>
                  <a:lnTo>
                    <a:pt x="681227" y="155448"/>
                  </a:lnTo>
                  <a:close/>
                </a:path>
                <a:path w="1693545" h="572135">
                  <a:moveTo>
                    <a:pt x="990600" y="149352"/>
                  </a:moveTo>
                  <a:lnTo>
                    <a:pt x="928401" y="156114"/>
                  </a:lnTo>
                  <a:lnTo>
                    <a:pt x="872871" y="176403"/>
                  </a:lnTo>
                  <a:lnTo>
                    <a:pt x="826388" y="208705"/>
                  </a:lnTo>
                  <a:lnTo>
                    <a:pt x="791337" y="251485"/>
                  </a:lnTo>
                  <a:lnTo>
                    <a:pt x="769334" y="302729"/>
                  </a:lnTo>
                  <a:lnTo>
                    <a:pt x="762000" y="360451"/>
                  </a:lnTo>
                  <a:lnTo>
                    <a:pt x="763833" y="390121"/>
                  </a:lnTo>
                  <a:lnTo>
                    <a:pt x="778502" y="444604"/>
                  </a:lnTo>
                  <a:lnTo>
                    <a:pt x="807434" y="492110"/>
                  </a:lnTo>
                  <a:lnTo>
                    <a:pt x="848201" y="529639"/>
                  </a:lnTo>
                  <a:lnTo>
                    <a:pt x="899802" y="556309"/>
                  </a:lnTo>
                  <a:lnTo>
                    <a:pt x="958667" y="569834"/>
                  </a:lnTo>
                  <a:lnTo>
                    <a:pt x="990600" y="571525"/>
                  </a:lnTo>
                  <a:lnTo>
                    <a:pt x="1021961" y="569810"/>
                  </a:lnTo>
                  <a:lnTo>
                    <a:pt x="1078539" y="556094"/>
                  </a:lnTo>
                  <a:lnTo>
                    <a:pt x="1126307" y="529043"/>
                  </a:lnTo>
                  <a:lnTo>
                    <a:pt x="1161549" y="490943"/>
                  </a:lnTo>
                  <a:lnTo>
                    <a:pt x="1170885" y="473989"/>
                  </a:lnTo>
                  <a:lnTo>
                    <a:pt x="989838" y="473989"/>
                  </a:lnTo>
                  <a:lnTo>
                    <a:pt x="967597" y="472084"/>
                  </a:lnTo>
                  <a:lnTo>
                    <a:pt x="929116" y="456844"/>
                  </a:lnTo>
                  <a:lnTo>
                    <a:pt x="899540" y="426888"/>
                  </a:lnTo>
                  <a:lnTo>
                    <a:pt x="884301" y="385359"/>
                  </a:lnTo>
                  <a:lnTo>
                    <a:pt x="882396" y="360451"/>
                  </a:lnTo>
                  <a:lnTo>
                    <a:pt x="884301" y="335543"/>
                  </a:lnTo>
                  <a:lnTo>
                    <a:pt x="899541" y="294014"/>
                  </a:lnTo>
                  <a:lnTo>
                    <a:pt x="929116" y="264058"/>
                  </a:lnTo>
                  <a:lnTo>
                    <a:pt x="967597" y="248818"/>
                  </a:lnTo>
                  <a:lnTo>
                    <a:pt x="989838" y="246913"/>
                  </a:lnTo>
                  <a:lnTo>
                    <a:pt x="1170568" y="246913"/>
                  </a:lnTo>
                  <a:lnTo>
                    <a:pt x="1161549" y="230073"/>
                  </a:lnTo>
                  <a:lnTo>
                    <a:pt x="1126307" y="191385"/>
                  </a:lnTo>
                  <a:lnTo>
                    <a:pt x="1078539" y="164568"/>
                  </a:lnTo>
                  <a:lnTo>
                    <a:pt x="1021961" y="151042"/>
                  </a:lnTo>
                  <a:lnTo>
                    <a:pt x="990600" y="149352"/>
                  </a:lnTo>
                  <a:close/>
                </a:path>
                <a:path w="1693545" h="572135">
                  <a:moveTo>
                    <a:pt x="1082040" y="417601"/>
                  </a:moveTo>
                  <a:lnTo>
                    <a:pt x="1064561" y="442271"/>
                  </a:lnTo>
                  <a:lnTo>
                    <a:pt x="1043368" y="459892"/>
                  </a:lnTo>
                  <a:lnTo>
                    <a:pt x="1018460" y="470465"/>
                  </a:lnTo>
                  <a:lnTo>
                    <a:pt x="989838" y="473989"/>
                  </a:lnTo>
                  <a:lnTo>
                    <a:pt x="1170885" y="473989"/>
                  </a:lnTo>
                  <a:lnTo>
                    <a:pt x="1174242" y="467893"/>
                  </a:lnTo>
                  <a:lnTo>
                    <a:pt x="1082040" y="417601"/>
                  </a:lnTo>
                  <a:close/>
                </a:path>
                <a:path w="1693545" h="572135">
                  <a:moveTo>
                    <a:pt x="1170568" y="246913"/>
                  </a:moveTo>
                  <a:lnTo>
                    <a:pt x="989838" y="246913"/>
                  </a:lnTo>
                  <a:lnTo>
                    <a:pt x="1018174" y="250437"/>
                  </a:lnTo>
                  <a:lnTo>
                    <a:pt x="1042987" y="261010"/>
                  </a:lnTo>
                  <a:lnTo>
                    <a:pt x="1064275" y="278631"/>
                  </a:lnTo>
                  <a:lnTo>
                    <a:pt x="1082040" y="303301"/>
                  </a:lnTo>
                  <a:lnTo>
                    <a:pt x="1174242" y="253771"/>
                  </a:lnTo>
                  <a:lnTo>
                    <a:pt x="1170568" y="246913"/>
                  </a:lnTo>
                  <a:close/>
                </a:path>
                <a:path w="1693545" h="572135">
                  <a:moveTo>
                    <a:pt x="1362455" y="0"/>
                  </a:moveTo>
                  <a:lnTo>
                    <a:pt x="1243584" y="0"/>
                  </a:lnTo>
                  <a:lnTo>
                    <a:pt x="1243584" y="565429"/>
                  </a:lnTo>
                  <a:lnTo>
                    <a:pt x="1362455" y="565429"/>
                  </a:lnTo>
                  <a:lnTo>
                    <a:pt x="1362455" y="461035"/>
                  </a:lnTo>
                  <a:lnTo>
                    <a:pt x="1419605" y="404647"/>
                  </a:lnTo>
                  <a:lnTo>
                    <a:pt x="1566613" y="404647"/>
                  </a:lnTo>
                  <a:lnTo>
                    <a:pt x="1507236" y="329209"/>
                  </a:lnTo>
                  <a:lnTo>
                    <a:pt x="1516218" y="320065"/>
                  </a:lnTo>
                  <a:lnTo>
                    <a:pt x="1362455" y="320065"/>
                  </a:lnTo>
                  <a:lnTo>
                    <a:pt x="1362455" y="0"/>
                  </a:lnTo>
                  <a:close/>
                </a:path>
                <a:path w="1693545" h="572135">
                  <a:moveTo>
                    <a:pt x="1566613" y="404647"/>
                  </a:moveTo>
                  <a:lnTo>
                    <a:pt x="1419605" y="404647"/>
                  </a:lnTo>
                  <a:lnTo>
                    <a:pt x="1549146" y="565429"/>
                  </a:lnTo>
                  <a:lnTo>
                    <a:pt x="1693164" y="565429"/>
                  </a:lnTo>
                  <a:lnTo>
                    <a:pt x="1566613" y="404647"/>
                  </a:lnTo>
                  <a:close/>
                </a:path>
                <a:path w="1693545" h="572135">
                  <a:moveTo>
                    <a:pt x="1677924" y="155448"/>
                  </a:moveTo>
                  <a:lnTo>
                    <a:pt x="1536192" y="155448"/>
                  </a:lnTo>
                  <a:lnTo>
                    <a:pt x="1362455" y="320065"/>
                  </a:lnTo>
                  <a:lnTo>
                    <a:pt x="1516218" y="320065"/>
                  </a:lnTo>
                  <a:lnTo>
                    <a:pt x="1677924" y="155448"/>
                  </a:lnTo>
                  <a:close/>
                </a:path>
                <a:path w="1693545" h="572135">
                  <a:moveTo>
                    <a:pt x="118872" y="0"/>
                  </a:moveTo>
                  <a:lnTo>
                    <a:pt x="0" y="0"/>
                  </a:lnTo>
                  <a:lnTo>
                    <a:pt x="0" y="429793"/>
                  </a:lnTo>
                  <a:lnTo>
                    <a:pt x="9715" y="489896"/>
                  </a:lnTo>
                  <a:lnTo>
                    <a:pt x="38862" y="534568"/>
                  </a:lnTo>
                  <a:lnTo>
                    <a:pt x="85344" y="562286"/>
                  </a:lnTo>
                  <a:lnTo>
                    <a:pt x="147066" y="571525"/>
                  </a:lnTo>
                  <a:lnTo>
                    <a:pt x="162925" y="570906"/>
                  </a:lnTo>
                  <a:lnTo>
                    <a:pt x="178498" y="569048"/>
                  </a:lnTo>
                  <a:lnTo>
                    <a:pt x="193786" y="565953"/>
                  </a:lnTo>
                  <a:lnTo>
                    <a:pt x="208788" y="561619"/>
                  </a:lnTo>
                  <a:lnTo>
                    <a:pt x="203894" y="477037"/>
                  </a:lnTo>
                  <a:lnTo>
                    <a:pt x="169926" y="477037"/>
                  </a:lnTo>
                  <a:lnTo>
                    <a:pt x="158424" y="476156"/>
                  </a:lnTo>
                  <a:lnTo>
                    <a:pt x="126372" y="455153"/>
                  </a:lnTo>
                  <a:lnTo>
                    <a:pt x="118872" y="422935"/>
                  </a:lnTo>
                  <a:lnTo>
                    <a:pt x="118872" y="0"/>
                  </a:lnTo>
                  <a:close/>
                </a:path>
                <a:path w="1693545" h="572135">
                  <a:moveTo>
                    <a:pt x="203454" y="469417"/>
                  </a:moveTo>
                  <a:lnTo>
                    <a:pt x="199898" y="471449"/>
                  </a:lnTo>
                  <a:lnTo>
                    <a:pt x="194945" y="473227"/>
                  </a:lnTo>
                  <a:lnTo>
                    <a:pt x="182245" y="476275"/>
                  </a:lnTo>
                  <a:lnTo>
                    <a:pt x="176022" y="477037"/>
                  </a:lnTo>
                  <a:lnTo>
                    <a:pt x="203894" y="477037"/>
                  </a:lnTo>
                  <a:lnTo>
                    <a:pt x="203454" y="469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23381" y="5377052"/>
              <a:ext cx="1693545" cy="572135"/>
            </a:xfrm>
            <a:custGeom>
              <a:avLst/>
              <a:gdLst/>
              <a:ahLst/>
              <a:cxnLst/>
              <a:rect l="l" t="t" r="r" b="b"/>
              <a:pathLst>
                <a:path w="1693545" h="572135">
                  <a:moveTo>
                    <a:pt x="265938" y="155448"/>
                  </a:moveTo>
                  <a:lnTo>
                    <a:pt x="384810" y="155448"/>
                  </a:lnTo>
                  <a:lnTo>
                    <a:pt x="384810" y="369595"/>
                  </a:lnTo>
                  <a:lnTo>
                    <a:pt x="390001" y="412934"/>
                  </a:lnTo>
                  <a:lnTo>
                    <a:pt x="405574" y="443890"/>
                  </a:lnTo>
                  <a:lnTo>
                    <a:pt x="431530" y="462464"/>
                  </a:lnTo>
                  <a:lnTo>
                    <a:pt x="467868" y="468655"/>
                  </a:lnTo>
                  <a:lnTo>
                    <a:pt x="488156" y="466917"/>
                  </a:lnTo>
                  <a:lnTo>
                    <a:pt x="536448" y="440842"/>
                  </a:lnTo>
                  <a:lnTo>
                    <a:pt x="555878" y="406266"/>
                  </a:lnTo>
                  <a:lnTo>
                    <a:pt x="562355" y="358165"/>
                  </a:lnTo>
                  <a:lnTo>
                    <a:pt x="562355" y="155448"/>
                  </a:lnTo>
                  <a:lnTo>
                    <a:pt x="681227" y="155448"/>
                  </a:lnTo>
                  <a:lnTo>
                    <a:pt x="681227" y="565429"/>
                  </a:lnTo>
                  <a:lnTo>
                    <a:pt x="568451" y="565429"/>
                  </a:lnTo>
                  <a:lnTo>
                    <a:pt x="568451" y="516661"/>
                  </a:lnTo>
                  <a:lnTo>
                    <a:pt x="556069" y="529210"/>
                  </a:lnTo>
                  <a:lnTo>
                    <a:pt x="512064" y="557428"/>
                  </a:lnTo>
                  <a:lnTo>
                    <a:pt x="459914" y="570644"/>
                  </a:lnTo>
                  <a:lnTo>
                    <a:pt x="441198" y="571525"/>
                  </a:lnTo>
                  <a:lnTo>
                    <a:pt x="402907" y="568620"/>
                  </a:lnTo>
                  <a:lnTo>
                    <a:pt x="338899" y="545379"/>
                  </a:lnTo>
                  <a:lnTo>
                    <a:pt x="292512" y="498992"/>
                  </a:lnTo>
                  <a:lnTo>
                    <a:pt x="268890" y="430031"/>
                  </a:lnTo>
                  <a:lnTo>
                    <a:pt x="265938" y="387121"/>
                  </a:lnTo>
                  <a:lnTo>
                    <a:pt x="265938" y="155448"/>
                  </a:lnTo>
                  <a:close/>
                </a:path>
                <a:path w="1693545" h="572135">
                  <a:moveTo>
                    <a:pt x="990600" y="149352"/>
                  </a:moveTo>
                  <a:lnTo>
                    <a:pt x="1051274" y="156114"/>
                  </a:lnTo>
                  <a:lnTo>
                    <a:pt x="1103757" y="176403"/>
                  </a:lnTo>
                  <a:lnTo>
                    <a:pt x="1145571" y="209276"/>
                  </a:lnTo>
                  <a:lnTo>
                    <a:pt x="1174242" y="253771"/>
                  </a:lnTo>
                  <a:lnTo>
                    <a:pt x="1082040" y="303301"/>
                  </a:lnTo>
                  <a:lnTo>
                    <a:pt x="1064275" y="278631"/>
                  </a:lnTo>
                  <a:lnTo>
                    <a:pt x="1042987" y="261010"/>
                  </a:lnTo>
                  <a:lnTo>
                    <a:pt x="1018174" y="250437"/>
                  </a:lnTo>
                  <a:lnTo>
                    <a:pt x="989838" y="246913"/>
                  </a:lnTo>
                  <a:lnTo>
                    <a:pt x="967597" y="248818"/>
                  </a:lnTo>
                  <a:lnTo>
                    <a:pt x="929116" y="264058"/>
                  </a:lnTo>
                  <a:lnTo>
                    <a:pt x="899541" y="294014"/>
                  </a:lnTo>
                  <a:lnTo>
                    <a:pt x="884301" y="335543"/>
                  </a:lnTo>
                  <a:lnTo>
                    <a:pt x="882396" y="360451"/>
                  </a:lnTo>
                  <a:lnTo>
                    <a:pt x="884301" y="385359"/>
                  </a:lnTo>
                  <a:lnTo>
                    <a:pt x="899540" y="426888"/>
                  </a:lnTo>
                  <a:lnTo>
                    <a:pt x="929116" y="456844"/>
                  </a:lnTo>
                  <a:lnTo>
                    <a:pt x="967597" y="472084"/>
                  </a:lnTo>
                  <a:lnTo>
                    <a:pt x="989838" y="473989"/>
                  </a:lnTo>
                  <a:lnTo>
                    <a:pt x="1018460" y="470465"/>
                  </a:lnTo>
                  <a:lnTo>
                    <a:pt x="1043368" y="459892"/>
                  </a:lnTo>
                  <a:lnTo>
                    <a:pt x="1064561" y="442271"/>
                  </a:lnTo>
                  <a:lnTo>
                    <a:pt x="1082040" y="417601"/>
                  </a:lnTo>
                  <a:lnTo>
                    <a:pt x="1174242" y="467893"/>
                  </a:lnTo>
                  <a:lnTo>
                    <a:pt x="1145571" y="511327"/>
                  </a:lnTo>
                  <a:lnTo>
                    <a:pt x="1103757" y="544093"/>
                  </a:lnTo>
                  <a:lnTo>
                    <a:pt x="1051274" y="564667"/>
                  </a:lnTo>
                  <a:lnTo>
                    <a:pt x="990600" y="571525"/>
                  </a:lnTo>
                  <a:lnTo>
                    <a:pt x="958667" y="569834"/>
                  </a:lnTo>
                  <a:lnTo>
                    <a:pt x="899802" y="556309"/>
                  </a:lnTo>
                  <a:lnTo>
                    <a:pt x="848201" y="529639"/>
                  </a:lnTo>
                  <a:lnTo>
                    <a:pt x="807434" y="492110"/>
                  </a:lnTo>
                  <a:lnTo>
                    <a:pt x="778502" y="444604"/>
                  </a:lnTo>
                  <a:lnTo>
                    <a:pt x="763833" y="390121"/>
                  </a:lnTo>
                  <a:lnTo>
                    <a:pt x="762000" y="360451"/>
                  </a:lnTo>
                  <a:lnTo>
                    <a:pt x="763833" y="330781"/>
                  </a:lnTo>
                  <a:lnTo>
                    <a:pt x="778502" y="276298"/>
                  </a:lnTo>
                  <a:lnTo>
                    <a:pt x="807434" y="228788"/>
                  </a:lnTo>
                  <a:lnTo>
                    <a:pt x="848201" y="191242"/>
                  </a:lnTo>
                  <a:lnTo>
                    <a:pt x="899802" y="164568"/>
                  </a:lnTo>
                  <a:lnTo>
                    <a:pt x="958667" y="151042"/>
                  </a:lnTo>
                  <a:lnTo>
                    <a:pt x="990600" y="149352"/>
                  </a:lnTo>
                  <a:close/>
                </a:path>
                <a:path w="1693545" h="572135">
                  <a:moveTo>
                    <a:pt x="1243584" y="0"/>
                  </a:moveTo>
                  <a:lnTo>
                    <a:pt x="1362455" y="0"/>
                  </a:lnTo>
                  <a:lnTo>
                    <a:pt x="1362455" y="320065"/>
                  </a:lnTo>
                  <a:lnTo>
                    <a:pt x="1536192" y="155448"/>
                  </a:lnTo>
                  <a:lnTo>
                    <a:pt x="1677924" y="155448"/>
                  </a:lnTo>
                  <a:lnTo>
                    <a:pt x="1507236" y="329209"/>
                  </a:lnTo>
                  <a:lnTo>
                    <a:pt x="1693164" y="565429"/>
                  </a:lnTo>
                  <a:lnTo>
                    <a:pt x="1549146" y="565429"/>
                  </a:lnTo>
                  <a:lnTo>
                    <a:pt x="1419605" y="404647"/>
                  </a:lnTo>
                  <a:lnTo>
                    <a:pt x="1362455" y="461035"/>
                  </a:lnTo>
                  <a:lnTo>
                    <a:pt x="1362455" y="565429"/>
                  </a:lnTo>
                  <a:lnTo>
                    <a:pt x="1243584" y="565429"/>
                  </a:lnTo>
                  <a:lnTo>
                    <a:pt x="1243584" y="0"/>
                  </a:lnTo>
                  <a:close/>
                </a:path>
                <a:path w="1693545" h="572135">
                  <a:moveTo>
                    <a:pt x="0" y="0"/>
                  </a:moveTo>
                  <a:lnTo>
                    <a:pt x="118872" y="0"/>
                  </a:lnTo>
                  <a:lnTo>
                    <a:pt x="118872" y="422935"/>
                  </a:lnTo>
                  <a:lnTo>
                    <a:pt x="119705" y="435151"/>
                  </a:lnTo>
                  <a:lnTo>
                    <a:pt x="139565" y="469107"/>
                  </a:lnTo>
                  <a:lnTo>
                    <a:pt x="169926" y="477037"/>
                  </a:lnTo>
                  <a:lnTo>
                    <a:pt x="176022" y="477037"/>
                  </a:lnTo>
                  <a:lnTo>
                    <a:pt x="203454" y="469417"/>
                  </a:lnTo>
                  <a:lnTo>
                    <a:pt x="208788" y="561619"/>
                  </a:lnTo>
                  <a:lnTo>
                    <a:pt x="193786" y="565953"/>
                  </a:lnTo>
                  <a:lnTo>
                    <a:pt x="178498" y="569048"/>
                  </a:lnTo>
                  <a:lnTo>
                    <a:pt x="162925" y="570906"/>
                  </a:lnTo>
                  <a:lnTo>
                    <a:pt x="147066" y="571525"/>
                  </a:lnTo>
                  <a:lnTo>
                    <a:pt x="114300" y="569215"/>
                  </a:lnTo>
                  <a:lnTo>
                    <a:pt x="60198" y="550737"/>
                  </a:lnTo>
                  <a:lnTo>
                    <a:pt x="21859" y="514161"/>
                  </a:lnTo>
                  <a:lnTo>
                    <a:pt x="2428" y="461773"/>
                  </a:lnTo>
                  <a:lnTo>
                    <a:pt x="0" y="42979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9683" y="5381244"/>
              <a:ext cx="242316" cy="6355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67242" y="5409057"/>
              <a:ext cx="146685" cy="539750"/>
            </a:xfrm>
            <a:custGeom>
              <a:avLst/>
              <a:gdLst/>
              <a:ahLst/>
              <a:cxnLst/>
              <a:rect l="l" t="t" r="r" b="b"/>
              <a:pathLst>
                <a:path w="146684" h="539750">
                  <a:moveTo>
                    <a:pt x="73151" y="402361"/>
                  </a:moveTo>
                  <a:lnTo>
                    <a:pt x="31575" y="413291"/>
                  </a:lnTo>
                  <a:lnTo>
                    <a:pt x="5143" y="443604"/>
                  </a:lnTo>
                  <a:lnTo>
                    <a:pt x="0" y="470179"/>
                  </a:lnTo>
                  <a:lnTo>
                    <a:pt x="1309" y="484109"/>
                  </a:lnTo>
                  <a:lnTo>
                    <a:pt x="20954" y="519328"/>
                  </a:lnTo>
                  <a:lnTo>
                    <a:pt x="58173" y="538259"/>
                  </a:lnTo>
                  <a:lnTo>
                    <a:pt x="73151" y="539521"/>
                  </a:lnTo>
                  <a:lnTo>
                    <a:pt x="88130" y="538259"/>
                  </a:lnTo>
                  <a:lnTo>
                    <a:pt x="125349" y="519328"/>
                  </a:lnTo>
                  <a:lnTo>
                    <a:pt x="144994" y="484109"/>
                  </a:lnTo>
                  <a:lnTo>
                    <a:pt x="146303" y="470179"/>
                  </a:lnTo>
                  <a:lnTo>
                    <a:pt x="145018" y="456296"/>
                  </a:lnTo>
                  <a:lnTo>
                    <a:pt x="125729" y="421792"/>
                  </a:lnTo>
                  <a:lnTo>
                    <a:pt x="88439" y="403575"/>
                  </a:lnTo>
                  <a:lnTo>
                    <a:pt x="73151" y="402361"/>
                  </a:lnTo>
                  <a:close/>
                </a:path>
                <a:path w="146684" h="539750">
                  <a:moveTo>
                    <a:pt x="144017" y="0"/>
                  </a:moveTo>
                  <a:lnTo>
                    <a:pt x="2285" y="0"/>
                  </a:lnTo>
                  <a:lnTo>
                    <a:pt x="25907" y="348259"/>
                  </a:lnTo>
                  <a:lnTo>
                    <a:pt x="120396" y="348259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2670" y="5806846"/>
              <a:ext cx="155448" cy="1463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69528" y="5409057"/>
              <a:ext cx="142240" cy="348615"/>
            </a:xfrm>
            <a:custGeom>
              <a:avLst/>
              <a:gdLst/>
              <a:ahLst/>
              <a:cxnLst/>
              <a:rect l="l" t="t" r="r" b="b"/>
              <a:pathLst>
                <a:path w="142240" h="348614">
                  <a:moveTo>
                    <a:pt x="0" y="0"/>
                  </a:moveTo>
                  <a:lnTo>
                    <a:pt x="141731" y="0"/>
                  </a:lnTo>
                  <a:lnTo>
                    <a:pt x="118110" y="348259"/>
                  </a:lnTo>
                  <a:lnTo>
                    <a:pt x="23622" y="34825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724"/>
            <a:ext cx="3045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5">
                <a:solidFill>
                  <a:srgbClr val="000000"/>
                </a:solidFill>
              </a:rPr>
              <a:t>Sommaire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365740" cy="2753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latin typeface="Verdana"/>
                <a:cs typeface="Verdana"/>
              </a:rPr>
              <a:t>Partie</a:t>
            </a:r>
            <a:r>
              <a:rPr dirty="0" sz="2400" spc="-135" b="1">
                <a:latin typeface="Verdana"/>
                <a:cs typeface="Verdana"/>
              </a:rPr>
              <a:t> </a:t>
            </a:r>
            <a:r>
              <a:rPr dirty="0" sz="2400" spc="-770" b="1">
                <a:latin typeface="Verdana"/>
                <a:cs typeface="Verdana"/>
              </a:rPr>
              <a:t>1</a:t>
            </a:r>
            <a:r>
              <a:rPr dirty="0" sz="2400" spc="-745" b="1">
                <a:latin typeface="Verdana"/>
                <a:cs typeface="Verdana"/>
              </a:rPr>
              <a:t> </a:t>
            </a:r>
            <a:r>
              <a:rPr dirty="0" sz="2400" spc="-585">
                <a:latin typeface="Verdana"/>
                <a:cs typeface="Verdana"/>
              </a:rPr>
              <a:t>: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Création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110">
                <a:latin typeface="Verdana"/>
                <a:cs typeface="Verdana"/>
              </a:rPr>
              <a:t>du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45">
                <a:latin typeface="Verdana"/>
                <a:cs typeface="Verdana"/>
              </a:rPr>
              <a:t>personnage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et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quelques</a:t>
            </a:r>
            <a:r>
              <a:rPr dirty="0" sz="2400" spc="-250">
                <a:latin typeface="Verdana"/>
                <a:cs typeface="Verdana"/>
              </a:rPr>
              <a:t> </a:t>
            </a:r>
            <a:r>
              <a:rPr dirty="0" sz="2400" spc="10">
                <a:latin typeface="Verdana"/>
                <a:cs typeface="Verdana"/>
              </a:rPr>
              <a:t>fonctions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de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65">
                <a:latin typeface="Verdana"/>
                <a:cs typeface="Verdana"/>
              </a:rPr>
              <a:t>base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Verdana"/>
              <a:cs typeface="Verdana"/>
            </a:endParaRPr>
          </a:p>
          <a:p>
            <a:pPr marL="12700" marR="5080">
              <a:lnSpc>
                <a:spcPct val="106700"/>
              </a:lnSpc>
            </a:pPr>
            <a:r>
              <a:rPr dirty="0" sz="2400" spc="-110" b="1">
                <a:latin typeface="Verdana"/>
                <a:cs typeface="Verdana"/>
              </a:rPr>
              <a:t>P</a:t>
            </a:r>
            <a:r>
              <a:rPr dirty="0" sz="2400" spc="-80" b="1">
                <a:latin typeface="Verdana"/>
                <a:cs typeface="Verdana"/>
              </a:rPr>
              <a:t>ar</a:t>
            </a:r>
            <a:r>
              <a:rPr dirty="0" sz="2400" spc="-70" b="1">
                <a:latin typeface="Verdana"/>
                <a:cs typeface="Verdana"/>
              </a:rPr>
              <a:t>t</a:t>
            </a:r>
            <a:r>
              <a:rPr dirty="0" sz="2400" spc="-90" b="1">
                <a:latin typeface="Verdana"/>
                <a:cs typeface="Verdana"/>
              </a:rPr>
              <a:t>ie</a:t>
            </a:r>
            <a:r>
              <a:rPr dirty="0" sz="2400" spc="-135" b="1">
                <a:latin typeface="Verdana"/>
                <a:cs typeface="Verdana"/>
              </a:rPr>
              <a:t> </a:t>
            </a:r>
            <a:r>
              <a:rPr dirty="0" sz="2400" spc="-295" b="1">
                <a:latin typeface="Verdana"/>
                <a:cs typeface="Verdana"/>
              </a:rPr>
              <a:t>2</a:t>
            </a:r>
            <a:r>
              <a:rPr dirty="0" sz="2400" spc="-145" b="1">
                <a:latin typeface="Verdana"/>
                <a:cs typeface="Verdana"/>
              </a:rPr>
              <a:t> </a:t>
            </a:r>
            <a:r>
              <a:rPr dirty="0" sz="2400" spc="-585">
                <a:latin typeface="Verdana"/>
                <a:cs typeface="Verdana"/>
              </a:rPr>
              <a:t>: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210">
                <a:latin typeface="Verdana"/>
                <a:cs typeface="Verdana"/>
              </a:rPr>
              <a:t>Mise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60">
                <a:latin typeface="Verdana"/>
                <a:cs typeface="Verdana"/>
              </a:rPr>
              <a:t>en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5">
                <a:latin typeface="Verdana"/>
                <a:cs typeface="Verdana"/>
              </a:rPr>
              <a:t>p</a:t>
            </a:r>
            <a:r>
              <a:rPr dirty="0" sz="2400" spc="130">
                <a:latin typeface="Verdana"/>
                <a:cs typeface="Verdana"/>
              </a:rPr>
              <a:t>la</a:t>
            </a:r>
            <a:r>
              <a:rPr dirty="0" sz="2400" spc="60">
                <a:latin typeface="Verdana"/>
                <a:cs typeface="Verdana"/>
              </a:rPr>
              <a:t>ce</a:t>
            </a:r>
            <a:r>
              <a:rPr dirty="0" sz="2400" spc="-254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de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l</a:t>
            </a:r>
            <a:r>
              <a:rPr dirty="0" sz="2400" spc="-50">
                <a:latin typeface="Verdana"/>
                <a:cs typeface="Verdana"/>
              </a:rPr>
              <a:t>'</a:t>
            </a:r>
            <a:r>
              <a:rPr dirty="0" sz="2400" spc="60">
                <a:latin typeface="Verdana"/>
                <a:cs typeface="Verdana"/>
              </a:rPr>
              <a:t>é</a:t>
            </a:r>
            <a:r>
              <a:rPr dirty="0" sz="2400" spc="25">
                <a:latin typeface="Verdana"/>
                <a:cs typeface="Verdana"/>
              </a:rPr>
              <a:t>c</a:t>
            </a:r>
            <a:r>
              <a:rPr dirty="0" sz="2400" spc="75">
                <a:latin typeface="Verdana"/>
                <a:cs typeface="Verdana"/>
              </a:rPr>
              <a:t>o</a:t>
            </a:r>
            <a:r>
              <a:rPr dirty="0" sz="2400" spc="65">
                <a:latin typeface="Verdana"/>
                <a:cs typeface="Verdana"/>
              </a:rPr>
              <a:t>n</a:t>
            </a:r>
            <a:r>
              <a:rPr dirty="0" sz="2400" spc="100">
                <a:latin typeface="Verdana"/>
                <a:cs typeface="Verdana"/>
              </a:rPr>
              <a:t>o</a:t>
            </a:r>
            <a:r>
              <a:rPr dirty="0" sz="2400" spc="150">
                <a:latin typeface="Verdana"/>
                <a:cs typeface="Verdana"/>
              </a:rPr>
              <a:t>m</a:t>
            </a:r>
            <a:r>
              <a:rPr dirty="0" sz="2400">
                <a:latin typeface="Verdana"/>
                <a:cs typeface="Verdana"/>
              </a:rPr>
              <a:t>ie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 spc="-15">
                <a:latin typeface="Verdana"/>
                <a:cs typeface="Verdana"/>
              </a:rPr>
              <a:t>t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110">
                <a:latin typeface="Verdana"/>
                <a:cs typeface="Verdana"/>
              </a:rPr>
              <a:t>du</a:t>
            </a:r>
            <a:r>
              <a:rPr dirty="0" sz="2400" spc="-240">
                <a:latin typeface="Verdana"/>
                <a:cs typeface="Verdana"/>
              </a:rPr>
              <a:t> </a:t>
            </a:r>
            <a:r>
              <a:rPr dirty="0" sz="2400" spc="-165">
                <a:latin typeface="Verdana"/>
                <a:cs typeface="Verdana"/>
              </a:rPr>
              <a:t>s</a:t>
            </a:r>
            <a:r>
              <a:rPr dirty="0" sz="2400" spc="145">
                <a:latin typeface="Verdana"/>
                <a:cs typeface="Verdana"/>
              </a:rPr>
              <a:t>y</a:t>
            </a:r>
            <a:r>
              <a:rPr dirty="0" sz="2400" spc="-140">
                <a:latin typeface="Verdana"/>
                <a:cs typeface="Verdana"/>
              </a:rPr>
              <a:t>s</a:t>
            </a:r>
            <a:r>
              <a:rPr dirty="0" sz="2400" spc="-60">
                <a:latin typeface="Verdana"/>
                <a:cs typeface="Verdana"/>
              </a:rPr>
              <a:t>t</a:t>
            </a:r>
            <a:r>
              <a:rPr dirty="0" sz="2400" spc="80">
                <a:latin typeface="Verdana"/>
                <a:cs typeface="Verdana"/>
              </a:rPr>
              <a:t>ème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75">
                <a:latin typeface="Verdana"/>
                <a:cs typeface="Verdana"/>
              </a:rPr>
              <a:t>de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165">
                <a:latin typeface="Verdana"/>
                <a:cs typeface="Verdana"/>
              </a:rPr>
              <a:t>f</a:t>
            </a:r>
            <a:r>
              <a:rPr dirty="0" sz="2400" spc="155">
                <a:latin typeface="Verdana"/>
                <a:cs typeface="Verdana"/>
              </a:rPr>
              <a:t>a</a:t>
            </a:r>
            <a:r>
              <a:rPr dirty="0" sz="2400" spc="165">
                <a:latin typeface="Verdana"/>
                <a:cs typeface="Verdana"/>
              </a:rPr>
              <a:t>b</a:t>
            </a:r>
            <a:r>
              <a:rPr dirty="0" sz="2400" spc="5">
                <a:latin typeface="Verdana"/>
                <a:cs typeface="Verdana"/>
              </a:rPr>
              <a:t>ri</a:t>
            </a:r>
            <a:r>
              <a:rPr dirty="0" sz="2400" spc="-25">
                <a:latin typeface="Verdana"/>
                <a:cs typeface="Verdana"/>
              </a:rPr>
              <a:t>c</a:t>
            </a:r>
            <a:r>
              <a:rPr dirty="0" sz="2400" spc="14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tion  </a:t>
            </a:r>
            <a:r>
              <a:rPr dirty="0" sz="2400" spc="50">
                <a:latin typeface="Verdana"/>
                <a:cs typeface="Verdana"/>
              </a:rPr>
              <a:t>d'équipement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10" b="1">
                <a:latin typeface="Verdana"/>
                <a:cs typeface="Verdana"/>
              </a:rPr>
              <a:t>P</a:t>
            </a:r>
            <a:r>
              <a:rPr dirty="0" sz="2400" spc="-80" b="1">
                <a:latin typeface="Verdana"/>
                <a:cs typeface="Verdana"/>
              </a:rPr>
              <a:t>ar</a:t>
            </a:r>
            <a:r>
              <a:rPr dirty="0" sz="2400" spc="-70" b="1">
                <a:latin typeface="Verdana"/>
                <a:cs typeface="Verdana"/>
              </a:rPr>
              <a:t>t</a:t>
            </a:r>
            <a:r>
              <a:rPr dirty="0" sz="2400" spc="-90" b="1">
                <a:latin typeface="Verdana"/>
                <a:cs typeface="Verdana"/>
              </a:rPr>
              <a:t>ie</a:t>
            </a:r>
            <a:r>
              <a:rPr dirty="0" sz="2400" spc="-135" b="1">
                <a:latin typeface="Verdana"/>
                <a:cs typeface="Verdana"/>
              </a:rPr>
              <a:t> </a:t>
            </a:r>
            <a:r>
              <a:rPr dirty="0" sz="2400" spc="-290" b="1">
                <a:latin typeface="Verdana"/>
                <a:cs typeface="Verdana"/>
              </a:rPr>
              <a:t>3</a:t>
            </a:r>
            <a:r>
              <a:rPr dirty="0" sz="2400" spc="-140" b="1">
                <a:latin typeface="Verdana"/>
                <a:cs typeface="Verdana"/>
              </a:rPr>
              <a:t> </a:t>
            </a:r>
            <a:r>
              <a:rPr dirty="0" sz="2400" spc="-585">
                <a:latin typeface="Verdana"/>
                <a:cs typeface="Verdana"/>
              </a:rPr>
              <a:t>: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latin typeface="Verdana"/>
                <a:cs typeface="Verdana"/>
              </a:rPr>
              <a:t>Comb</a:t>
            </a:r>
            <a:r>
              <a:rPr dirty="0" sz="2400" spc="6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t</a:t>
            </a:r>
            <a:r>
              <a:rPr dirty="0" sz="2400" spc="-24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t</a:t>
            </a:r>
            <a:r>
              <a:rPr dirty="0" sz="2400" spc="25">
                <a:latin typeface="Verdana"/>
                <a:cs typeface="Verdana"/>
              </a:rPr>
              <a:t>our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160">
                <a:latin typeface="Verdana"/>
                <a:cs typeface="Verdana"/>
              </a:rPr>
              <a:t>p</a:t>
            </a:r>
            <a:r>
              <a:rPr dirty="0" sz="2400" spc="160">
                <a:latin typeface="Verdana"/>
                <a:cs typeface="Verdana"/>
              </a:rPr>
              <a:t>a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t</a:t>
            </a:r>
            <a:r>
              <a:rPr dirty="0" sz="2400" spc="25">
                <a:latin typeface="Verdana"/>
                <a:cs typeface="Verdana"/>
              </a:rPr>
              <a:t>our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790003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1125">
                <a:solidFill>
                  <a:srgbClr val="000000"/>
                </a:solidFill>
                <a:latin typeface="Tahoma"/>
                <a:cs typeface="Tahoma"/>
              </a:rPr>
              <a:t>1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00">
                <a:solidFill>
                  <a:srgbClr val="000000"/>
                </a:solidFill>
                <a:latin typeface="Tahoma"/>
                <a:cs typeface="Tahoma"/>
              </a:rPr>
              <a:t>Créati</a:t>
            </a:r>
            <a:r>
              <a:rPr dirty="0" sz="4400" spc="13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dirty="0" sz="4400" spc="20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20">
                <a:solidFill>
                  <a:srgbClr val="000000"/>
                </a:solidFill>
                <a:latin typeface="Tahoma"/>
                <a:cs typeface="Tahoma"/>
              </a:rPr>
              <a:t>du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35">
                <a:solidFill>
                  <a:srgbClr val="000000"/>
                </a:solidFill>
                <a:latin typeface="Tahoma"/>
                <a:cs typeface="Tahoma"/>
              </a:rPr>
              <a:t>menu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572452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Verdana"/>
                <a:cs typeface="Verdana"/>
              </a:rPr>
              <a:t>R</a:t>
            </a:r>
            <a:r>
              <a:rPr dirty="0" sz="1800" spc="75">
                <a:latin typeface="Verdana"/>
                <a:cs typeface="Verdana"/>
              </a:rPr>
              <a:t>é</a:t>
            </a:r>
            <a:r>
              <a:rPr dirty="0" sz="1800" spc="80">
                <a:latin typeface="Verdana"/>
                <a:cs typeface="Verdana"/>
              </a:rPr>
              <a:t>a</a:t>
            </a:r>
            <a:r>
              <a:rPr dirty="0" sz="1800" spc="25">
                <a:latin typeface="Verdana"/>
                <a:cs typeface="Verdana"/>
              </a:rPr>
              <a:t>l</a:t>
            </a:r>
            <a:r>
              <a:rPr dirty="0" sz="1800" spc="15">
                <a:latin typeface="Verdana"/>
                <a:cs typeface="Verdana"/>
              </a:rPr>
              <a:t>i</a:t>
            </a:r>
            <a:r>
              <a:rPr dirty="0" sz="1800" spc="-20">
                <a:latin typeface="Verdana"/>
                <a:cs typeface="Verdana"/>
              </a:rPr>
              <a:t>s</a:t>
            </a:r>
            <a:r>
              <a:rPr dirty="0" sz="1800" spc="-65">
                <a:latin typeface="Verdana"/>
                <a:cs typeface="Verdana"/>
              </a:rPr>
              <a:t>e</a:t>
            </a:r>
            <a:r>
              <a:rPr dirty="0" sz="1800" spc="-10">
                <a:latin typeface="Verdana"/>
                <a:cs typeface="Verdana"/>
              </a:rPr>
              <a:t>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m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50">
                <a:latin typeface="Verdana"/>
                <a:cs typeface="Verdana"/>
              </a:rPr>
              <a:t>n</a:t>
            </a:r>
            <a:r>
              <a:rPr dirty="0" sz="1800" spc="70">
                <a:latin typeface="Verdana"/>
                <a:cs typeface="Verdana"/>
              </a:rPr>
              <a:t>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 spc="45">
                <a:latin typeface="Verdana"/>
                <a:cs typeface="Verdana"/>
              </a:rPr>
              <a:t>omposé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</a:t>
            </a:r>
            <a:r>
              <a:rPr dirty="0" sz="1800" spc="60">
                <a:latin typeface="Verdana"/>
                <a:cs typeface="Verdana"/>
              </a:rPr>
              <a:t>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-30">
                <a:latin typeface="Verdana"/>
                <a:cs typeface="Verdana"/>
              </a:rPr>
              <a:t>oix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s</a:t>
            </a:r>
            <a:r>
              <a:rPr dirty="0" sz="1800" spc="-10">
                <a:latin typeface="Verdana"/>
                <a:cs typeface="Verdana"/>
              </a:rPr>
              <a:t>ui</a:t>
            </a:r>
            <a:r>
              <a:rPr dirty="0" sz="1800" spc="-75">
                <a:latin typeface="Verdana"/>
                <a:cs typeface="Verdana"/>
              </a:rPr>
              <a:t>v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80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110">
                <a:latin typeface="Verdana"/>
                <a:cs typeface="Verdana"/>
              </a:rPr>
              <a:t>A</a:t>
            </a:r>
            <a:r>
              <a:rPr dirty="0" sz="1800" spc="15">
                <a:latin typeface="Verdana"/>
                <a:cs typeface="Verdana"/>
              </a:rPr>
              <a:t>f</a:t>
            </a:r>
            <a:r>
              <a:rPr dirty="0" sz="1800" spc="5">
                <a:latin typeface="Verdana"/>
                <a:cs typeface="Verdana"/>
              </a:rPr>
              <a:t>fi</a:t>
            </a:r>
            <a:r>
              <a:rPr dirty="0" sz="1800" spc="-10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-20">
                <a:latin typeface="Verdana"/>
                <a:cs typeface="Verdana"/>
              </a:rPr>
              <a:t>er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i</a:t>
            </a:r>
            <a:r>
              <a:rPr dirty="0" sz="1800" spc="20">
                <a:latin typeface="Verdana"/>
                <a:cs typeface="Verdana"/>
              </a:rPr>
              <a:t>n</a:t>
            </a:r>
            <a:r>
              <a:rPr dirty="0" sz="1800" spc="-120">
                <a:latin typeface="Verdana"/>
                <a:cs typeface="Verdana"/>
              </a:rPr>
              <a:t>f</a:t>
            </a:r>
            <a:r>
              <a:rPr dirty="0" sz="1800" spc="70">
                <a:latin typeface="Verdana"/>
                <a:cs typeface="Verdana"/>
              </a:rPr>
              <a:t>orm</a:t>
            </a:r>
            <a:r>
              <a:rPr dirty="0" sz="1800" spc="25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20">
                <a:latin typeface="Verdana"/>
                <a:cs typeface="Verdana"/>
              </a:rPr>
              <a:t>i</a:t>
            </a:r>
            <a:r>
              <a:rPr dirty="0" sz="1800" spc="15">
                <a:latin typeface="Verdana"/>
                <a:cs typeface="Verdana"/>
              </a:rPr>
              <a:t>ons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p</a:t>
            </a:r>
            <a:r>
              <a:rPr dirty="0" sz="1800" spc="60">
                <a:latin typeface="Verdana"/>
                <a:cs typeface="Verdana"/>
              </a:rPr>
              <a:t>e</a:t>
            </a:r>
            <a:r>
              <a:rPr dirty="0" sz="1800" spc="-114">
                <a:latin typeface="Verdana"/>
                <a:cs typeface="Verdana"/>
              </a:rPr>
              <a:t>r</a:t>
            </a:r>
            <a:r>
              <a:rPr dirty="0" sz="1800" spc="30">
                <a:latin typeface="Verdana"/>
                <a:cs typeface="Verdana"/>
              </a:rPr>
              <a:t>sonn</a:t>
            </a:r>
            <a:r>
              <a:rPr dirty="0" sz="1800" spc="120">
                <a:latin typeface="Verdana"/>
                <a:cs typeface="Verdana"/>
              </a:rPr>
              <a:t>a</a:t>
            </a:r>
            <a:r>
              <a:rPr dirty="0" sz="1800" spc="90">
                <a:latin typeface="Verdana"/>
                <a:cs typeface="Verdana"/>
              </a:rPr>
              <a:t>g</a:t>
            </a:r>
            <a:r>
              <a:rPr dirty="0" sz="1800" spc="1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160">
                <a:latin typeface="Verdana"/>
                <a:cs typeface="Verdana"/>
              </a:rPr>
              <a:t>A</a:t>
            </a:r>
            <a:r>
              <a:rPr dirty="0" sz="1800" spc="110">
                <a:latin typeface="Verdana"/>
                <a:cs typeface="Verdana"/>
              </a:rPr>
              <a:t>c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55">
                <a:latin typeface="Verdana"/>
                <a:cs typeface="Verdana"/>
              </a:rPr>
              <a:t>é</a:t>
            </a:r>
            <a:r>
              <a:rPr dirty="0" sz="1800" spc="60">
                <a:latin typeface="Verdana"/>
                <a:cs typeface="Verdana"/>
              </a:rPr>
              <a:t>d</a:t>
            </a:r>
            <a:r>
              <a:rPr dirty="0" sz="1800" spc="-20">
                <a:latin typeface="Verdana"/>
                <a:cs typeface="Verdana"/>
              </a:rPr>
              <a:t>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 spc="55">
                <a:latin typeface="Verdana"/>
                <a:cs typeface="Verdana"/>
              </a:rPr>
              <a:t>o</a:t>
            </a:r>
            <a:r>
              <a:rPr dirty="0" sz="1800" spc="20">
                <a:latin typeface="Verdana"/>
                <a:cs typeface="Verdana"/>
              </a:rPr>
              <a:t>n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50">
                <a:latin typeface="Verdana"/>
                <a:cs typeface="Verdana"/>
              </a:rPr>
              <a:t>n</a:t>
            </a:r>
            <a:r>
              <a:rPr dirty="0" sz="1800" spc="70">
                <a:latin typeface="Verdana"/>
                <a:cs typeface="Verdana"/>
              </a:rPr>
              <a:t>u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l</a:t>
            </a:r>
            <a:r>
              <a:rPr dirty="0" sz="1800" spc="-95">
                <a:latin typeface="Verdana"/>
                <a:cs typeface="Verdana"/>
              </a:rPr>
              <a:t>’</a:t>
            </a:r>
            <a:r>
              <a:rPr dirty="0" sz="1800" spc="20">
                <a:latin typeface="Verdana"/>
                <a:cs typeface="Verdana"/>
              </a:rPr>
              <a:t>i</a:t>
            </a:r>
            <a:r>
              <a:rPr dirty="0" sz="1800" spc="-15">
                <a:latin typeface="Verdana"/>
                <a:cs typeface="Verdana"/>
              </a:rPr>
              <a:t>n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70">
                <a:latin typeface="Verdana"/>
                <a:cs typeface="Verdana"/>
              </a:rPr>
              <a:t>t</a:t>
            </a:r>
            <a:r>
              <a:rPr dirty="0" sz="1800" spc="25">
                <a:latin typeface="Verdana"/>
                <a:cs typeface="Verdana"/>
              </a:rPr>
              <a:t>ai</a:t>
            </a:r>
            <a:r>
              <a:rPr dirty="0" sz="1800" spc="-30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Verdana"/>
                <a:cs typeface="Verdana"/>
              </a:rPr>
              <a:t>Quitter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65">
                <a:latin typeface="Verdana"/>
                <a:cs typeface="Verdana"/>
              </a:rPr>
              <a:t>U</a:t>
            </a:r>
            <a:r>
              <a:rPr dirty="0" sz="1800" spc="25">
                <a:latin typeface="Verdana"/>
                <a:cs typeface="Verdana"/>
              </a:rPr>
              <a:t>t</a:t>
            </a:r>
            <a:r>
              <a:rPr dirty="0" sz="1800" spc="25">
                <a:latin typeface="Verdana"/>
                <a:cs typeface="Verdana"/>
              </a:rPr>
              <a:t>i</a:t>
            </a:r>
            <a:r>
              <a:rPr dirty="0" sz="1800" spc="15">
                <a:latin typeface="Verdana"/>
                <a:cs typeface="Verdana"/>
              </a:rPr>
              <a:t>l</a:t>
            </a:r>
            <a:r>
              <a:rPr dirty="0" sz="1800" spc="-25">
                <a:latin typeface="Verdana"/>
                <a:cs typeface="Verdana"/>
              </a:rPr>
              <a:t>i</a:t>
            </a:r>
            <a:r>
              <a:rPr dirty="0" sz="1800" spc="-55">
                <a:latin typeface="Verdana"/>
                <a:cs typeface="Verdana"/>
              </a:rPr>
              <a:t>s</a:t>
            </a:r>
            <a:r>
              <a:rPr dirty="0" sz="1800" spc="-25">
                <a:latin typeface="Verdana"/>
                <a:cs typeface="Verdana"/>
              </a:rPr>
              <a:t>e</a:t>
            </a:r>
            <a:r>
              <a:rPr dirty="0" sz="1800" spc="-10">
                <a:latin typeface="Verdana"/>
                <a:cs typeface="Verdana"/>
              </a:rPr>
              <a:t>z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25" b="1">
                <a:latin typeface="Verdana"/>
                <a:cs typeface="Verdana"/>
              </a:rPr>
              <a:t>s</a:t>
            </a:r>
            <a:r>
              <a:rPr dirty="0" sz="1800" spc="-50" b="1">
                <a:latin typeface="Verdana"/>
                <a:cs typeface="Verdana"/>
              </a:rPr>
              <a:t>wi</a:t>
            </a:r>
            <a:r>
              <a:rPr dirty="0" sz="1800" spc="-80" b="1">
                <a:latin typeface="Verdana"/>
                <a:cs typeface="Verdana"/>
              </a:rPr>
              <a:t>t</a:t>
            </a:r>
            <a:r>
              <a:rPr dirty="0" sz="1800" spc="-20" b="1">
                <a:latin typeface="Verdana"/>
                <a:cs typeface="Verdana"/>
              </a:rPr>
              <a:t>ch</a:t>
            </a:r>
            <a:r>
              <a:rPr dirty="0" sz="1800" spc="-130" b="1">
                <a:latin typeface="Verdana"/>
                <a:cs typeface="Verdana"/>
              </a:rPr>
              <a:t> </a:t>
            </a:r>
            <a:r>
              <a:rPr dirty="0" sz="1800" spc="-20" b="1">
                <a:latin typeface="Verdana"/>
                <a:cs typeface="Verdana"/>
              </a:rPr>
              <a:t>c</a:t>
            </a:r>
            <a:r>
              <a:rPr dirty="0" sz="1800" spc="35" b="1">
                <a:latin typeface="Verdana"/>
                <a:cs typeface="Verdana"/>
              </a:rPr>
              <a:t>a</a:t>
            </a:r>
            <a:r>
              <a:rPr dirty="0" sz="1800" spc="-90" b="1"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15">
                <a:latin typeface="Verdana"/>
                <a:cs typeface="Verdana"/>
              </a:rPr>
              <a:t>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se</a:t>
            </a:r>
            <a:r>
              <a:rPr dirty="0" sz="1800" spc="-80">
                <a:latin typeface="Verdana"/>
                <a:cs typeface="Verdana"/>
              </a:rPr>
              <a:t>r</a:t>
            </a:r>
            <a:r>
              <a:rPr dirty="0" sz="1800" spc="-20">
                <a:latin typeface="Verdana"/>
                <a:cs typeface="Verdana"/>
              </a:rPr>
              <a:t>e</a:t>
            </a:r>
            <a:r>
              <a:rPr dirty="0" sz="1800" spc="-10">
                <a:latin typeface="Verdana"/>
                <a:cs typeface="Verdana"/>
              </a:rPr>
              <a:t>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amen</a:t>
            </a:r>
            <a:r>
              <a:rPr dirty="0" sz="1800" spc="75">
                <a:latin typeface="Verdana"/>
                <a:cs typeface="Verdana"/>
              </a:rPr>
              <a:t>é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140">
                <a:latin typeface="Verdana"/>
                <a:cs typeface="Verdana"/>
              </a:rPr>
              <a:t>à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5">
                <a:latin typeface="Verdana"/>
                <a:cs typeface="Verdana"/>
              </a:rPr>
              <a:t>r</a:t>
            </a:r>
            <a:r>
              <a:rPr dirty="0" sz="1800" spc="40">
                <a:latin typeface="Verdana"/>
                <a:cs typeface="Verdana"/>
              </a:rPr>
              <a:t>écupé</a:t>
            </a:r>
            <a:r>
              <a:rPr dirty="0" sz="1800" spc="-25">
                <a:latin typeface="Verdana"/>
                <a:cs typeface="Verdana"/>
              </a:rPr>
              <a:t>r</a:t>
            </a:r>
            <a:r>
              <a:rPr dirty="0" sz="1800" spc="-15">
                <a:latin typeface="Verdana"/>
                <a:cs typeface="Verdana"/>
              </a:rPr>
              <a:t>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l</a:t>
            </a:r>
            <a:r>
              <a:rPr dirty="0" sz="1800" spc="-375">
                <a:latin typeface="Verdana"/>
                <a:cs typeface="Verdana"/>
              </a:rPr>
              <a:t>’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20">
                <a:latin typeface="Verdana"/>
                <a:cs typeface="Verdana"/>
              </a:rPr>
              <a:t>n</a:t>
            </a:r>
            <a:r>
              <a:rPr dirty="0" sz="1800" spc="-30">
                <a:latin typeface="Verdana"/>
                <a:cs typeface="Verdana"/>
              </a:rPr>
              <a:t>t</a:t>
            </a:r>
            <a:r>
              <a:rPr dirty="0" sz="1800" spc="-85">
                <a:latin typeface="Verdana"/>
                <a:cs typeface="Verdana"/>
              </a:rPr>
              <a:t>r</a:t>
            </a:r>
            <a:r>
              <a:rPr dirty="0" sz="1800" spc="15">
                <a:latin typeface="Verdana"/>
                <a:cs typeface="Verdana"/>
              </a:rPr>
              <a:t>ée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u</a:t>
            </a:r>
            <a:r>
              <a:rPr dirty="0" sz="1800" spc="10">
                <a:latin typeface="Verdana"/>
                <a:cs typeface="Verdana"/>
              </a:rPr>
              <a:t>t</a:t>
            </a:r>
            <a:r>
              <a:rPr dirty="0" sz="1800" spc="25">
                <a:latin typeface="Verdana"/>
                <a:cs typeface="Verdana"/>
              </a:rPr>
              <a:t>i</a:t>
            </a:r>
            <a:r>
              <a:rPr dirty="0" sz="1800" spc="15">
                <a:latin typeface="Verdana"/>
                <a:cs typeface="Verdana"/>
              </a:rPr>
              <a:t>l</a:t>
            </a:r>
            <a:r>
              <a:rPr dirty="0" sz="1800" spc="-25">
                <a:latin typeface="Verdana"/>
                <a:cs typeface="Verdana"/>
              </a:rPr>
              <a:t>i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-50">
                <a:latin typeface="Verdana"/>
                <a:cs typeface="Verdana"/>
              </a:rPr>
              <a:t>t</a:t>
            </a:r>
            <a:r>
              <a:rPr dirty="0" sz="1800" spc="15">
                <a:latin typeface="Verdana"/>
                <a:cs typeface="Verdana"/>
              </a:rPr>
              <a:t>eur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98139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240">
                <a:solidFill>
                  <a:srgbClr val="000000"/>
                </a:solidFill>
                <a:latin typeface="Tahoma"/>
                <a:cs typeface="Tahoma"/>
              </a:rPr>
              <a:t>2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00">
                <a:solidFill>
                  <a:srgbClr val="000000"/>
                </a:solidFill>
                <a:latin typeface="Tahoma"/>
                <a:cs typeface="Tahoma"/>
              </a:rPr>
              <a:t>Créati</a:t>
            </a:r>
            <a:r>
              <a:rPr dirty="0" sz="4400" spc="13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dirty="0" sz="4400" spc="20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20">
                <a:solidFill>
                  <a:srgbClr val="000000"/>
                </a:solidFill>
                <a:latin typeface="Tahoma"/>
                <a:cs typeface="Tahoma"/>
              </a:rPr>
              <a:t>du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65">
                <a:solidFill>
                  <a:srgbClr val="000000"/>
                </a:solidFill>
                <a:latin typeface="Tahoma"/>
                <a:cs typeface="Tahoma"/>
              </a:rPr>
              <a:t>personnage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691007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C</a:t>
            </a:r>
            <a:r>
              <a:rPr dirty="0" sz="1800" spc="-55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é</a:t>
            </a:r>
            <a:r>
              <a:rPr dirty="0" sz="1800" spc="-20">
                <a:latin typeface="Verdana"/>
                <a:cs typeface="Verdana"/>
              </a:rPr>
              <a:t>e</a:t>
            </a:r>
            <a:r>
              <a:rPr dirty="0" sz="1800" spc="-10">
                <a:latin typeface="Verdana"/>
                <a:cs typeface="Verdana"/>
              </a:rPr>
              <a:t>z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s</a:t>
            </a:r>
            <a:r>
              <a:rPr dirty="0" sz="1800" spc="20">
                <a:latin typeface="Verdana"/>
                <a:cs typeface="Verdana"/>
              </a:rPr>
              <a:t>tru</a:t>
            </a:r>
            <a:r>
              <a:rPr dirty="0" sz="1800" spc="10">
                <a:latin typeface="Verdana"/>
                <a:cs typeface="Verdana"/>
              </a:rPr>
              <a:t>c</a:t>
            </a:r>
            <a:r>
              <a:rPr dirty="0" sz="1800" spc="5">
                <a:latin typeface="Verdana"/>
                <a:cs typeface="Verdana"/>
              </a:rPr>
              <a:t>tu</a:t>
            </a:r>
            <a:r>
              <a:rPr dirty="0" sz="1800" spc="-55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65" b="1">
                <a:latin typeface="Verdana"/>
                <a:cs typeface="Verdana"/>
              </a:rPr>
              <a:t>P</a:t>
            </a:r>
            <a:r>
              <a:rPr dirty="0" sz="1800" spc="-105" b="1">
                <a:latin typeface="Verdana"/>
                <a:cs typeface="Verdana"/>
              </a:rPr>
              <a:t>e</a:t>
            </a:r>
            <a:r>
              <a:rPr dirty="0" sz="1800" spc="-120" b="1">
                <a:latin typeface="Verdana"/>
                <a:cs typeface="Verdana"/>
              </a:rPr>
              <a:t>r</a:t>
            </a:r>
            <a:r>
              <a:rPr dirty="0" sz="1800" spc="-70" b="1">
                <a:latin typeface="Verdana"/>
                <a:cs typeface="Verdana"/>
              </a:rPr>
              <a:t>son</a:t>
            </a:r>
            <a:r>
              <a:rPr dirty="0" sz="1800" b="1">
                <a:latin typeface="Verdana"/>
                <a:cs typeface="Verdana"/>
              </a:rPr>
              <a:t>n</a:t>
            </a:r>
            <a:r>
              <a:rPr dirty="0" sz="1800" spc="5" b="1">
                <a:latin typeface="Verdana"/>
                <a:cs typeface="Verdana"/>
              </a:rPr>
              <a:t>a</a:t>
            </a:r>
            <a:r>
              <a:rPr dirty="0" sz="1800" spc="-40" b="1">
                <a:latin typeface="Verdana"/>
                <a:cs typeface="Verdana"/>
              </a:rPr>
              <a:t>g</a:t>
            </a:r>
            <a:r>
              <a:rPr dirty="0" sz="1800" spc="-60" b="1">
                <a:latin typeface="Verdana"/>
                <a:cs typeface="Verdana"/>
              </a:rPr>
              <a:t>e</a:t>
            </a:r>
            <a:r>
              <a:rPr dirty="0" sz="1800" spc="-175" b="1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ec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a</a:t>
            </a:r>
            <a:r>
              <a:rPr dirty="0" sz="1800" spc="-70">
                <a:latin typeface="Verdana"/>
                <a:cs typeface="Verdana"/>
              </a:rPr>
              <a:t>t</a:t>
            </a:r>
            <a:r>
              <a:rPr dirty="0" sz="1800" spc="-30">
                <a:latin typeface="Verdana"/>
                <a:cs typeface="Verdana"/>
              </a:rPr>
              <a:t>tr</a:t>
            </a:r>
            <a:r>
              <a:rPr dirty="0" sz="1800" spc="-30">
                <a:latin typeface="Verdana"/>
                <a:cs typeface="Verdana"/>
              </a:rPr>
              <a:t>i</a:t>
            </a:r>
            <a:r>
              <a:rPr dirty="0" sz="1800" spc="25">
                <a:latin typeface="Verdana"/>
                <a:cs typeface="Verdana"/>
              </a:rPr>
              <a:t>buts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</a:t>
            </a:r>
            <a:r>
              <a:rPr dirty="0" sz="1800" spc="-10">
                <a:latin typeface="Verdana"/>
                <a:cs typeface="Verdana"/>
              </a:rPr>
              <a:t>i</a:t>
            </a:r>
            <a:r>
              <a:rPr dirty="0" sz="1800" spc="-145">
                <a:latin typeface="Verdana"/>
                <a:cs typeface="Verdana"/>
              </a:rPr>
              <a:t>v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80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9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95">
                <a:latin typeface="Verdana"/>
                <a:cs typeface="Verdana"/>
              </a:rPr>
              <a:t>om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65">
                <a:latin typeface="Verdana"/>
                <a:cs typeface="Verdana"/>
              </a:rPr>
              <a:t>Une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20">
                <a:latin typeface="Verdana"/>
                <a:cs typeface="Verdana"/>
              </a:rPr>
              <a:t>las</a:t>
            </a:r>
            <a:r>
              <a:rPr dirty="0" sz="1800" spc="10">
                <a:latin typeface="Verdana"/>
                <a:cs typeface="Verdana"/>
              </a:rPr>
              <a:t>s</a:t>
            </a:r>
            <a:r>
              <a:rPr dirty="0" sz="1800" spc="1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9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i</a:t>
            </a:r>
            <a:r>
              <a:rPr dirty="0" sz="1800" spc="-114">
                <a:latin typeface="Verdana"/>
                <a:cs typeface="Verdana"/>
              </a:rPr>
              <a:t>v</a:t>
            </a:r>
            <a:r>
              <a:rPr dirty="0" sz="1800" spc="75">
                <a:latin typeface="Verdana"/>
                <a:cs typeface="Verdana"/>
              </a:rPr>
              <a:t>e</a:t>
            </a:r>
            <a:r>
              <a:rPr dirty="0" sz="1800" spc="80">
                <a:latin typeface="Verdana"/>
                <a:cs typeface="Verdana"/>
              </a:rPr>
              <a:t>a</a:t>
            </a:r>
            <a:r>
              <a:rPr dirty="0" sz="1800" spc="70">
                <a:latin typeface="Verdana"/>
                <a:cs typeface="Verdana"/>
              </a:rPr>
              <a:t>u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80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xi</a:t>
            </a:r>
            <a:r>
              <a:rPr dirty="0" sz="1800" spc="10">
                <a:latin typeface="Verdana"/>
                <a:cs typeface="Verdana"/>
              </a:rPr>
              <a:t>m</a:t>
            </a:r>
            <a:r>
              <a:rPr dirty="0" sz="1800" spc="114">
                <a:latin typeface="Verdana"/>
                <a:cs typeface="Verdana"/>
              </a:rPr>
              <a:t>um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actuels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9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i</a:t>
            </a:r>
            <a:r>
              <a:rPr dirty="0" sz="1800" spc="-15">
                <a:latin typeface="Verdana"/>
                <a:cs typeface="Verdana"/>
              </a:rPr>
              <a:t>n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70">
                <a:latin typeface="Verdana"/>
                <a:cs typeface="Verdana"/>
              </a:rPr>
              <a:t>t</a:t>
            </a:r>
            <a:r>
              <a:rPr dirty="0" sz="1800" spc="25">
                <a:latin typeface="Verdana"/>
                <a:cs typeface="Verdana"/>
              </a:rPr>
              <a:t>ai</a:t>
            </a:r>
            <a:r>
              <a:rPr dirty="0" sz="1800" spc="-30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allez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devoir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déduire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types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chaque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attribut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0931" y="3015995"/>
            <a:ext cx="2520696" cy="2520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110394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240">
                <a:solidFill>
                  <a:srgbClr val="000000"/>
                </a:solidFill>
                <a:latin typeface="Tahoma"/>
                <a:cs typeface="Tahoma"/>
              </a:rPr>
              <a:t>3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75">
                <a:solidFill>
                  <a:srgbClr val="000000"/>
                </a:solidFill>
                <a:latin typeface="Tahoma"/>
                <a:cs typeface="Tahoma"/>
              </a:rPr>
              <a:t>Initialisation</a:t>
            </a:r>
            <a:r>
              <a:rPr dirty="0" sz="4400" spc="-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20">
                <a:solidFill>
                  <a:srgbClr val="000000"/>
                </a:solidFill>
                <a:latin typeface="Tahoma"/>
                <a:cs typeface="Tahoma"/>
              </a:rPr>
              <a:t>du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65">
                <a:solidFill>
                  <a:srgbClr val="000000"/>
                </a:solidFill>
                <a:latin typeface="Tahoma"/>
                <a:cs typeface="Tahoma"/>
              </a:rPr>
              <a:t>personnage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23239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Créez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Init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permettant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d’initialiser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Personnage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utilisant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structure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10">
                <a:latin typeface="Verdana"/>
                <a:cs typeface="Verdana"/>
              </a:rPr>
              <a:t>Personnage.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25">
                <a:latin typeface="Verdana"/>
                <a:cs typeface="Verdana"/>
              </a:rPr>
              <a:t>Main,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initialisez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Personnage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-200">
                <a:latin typeface="Verdana"/>
                <a:cs typeface="Verdana"/>
              </a:rPr>
              <a:t>p1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l’aide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Init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avec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45">
                <a:latin typeface="Verdana"/>
                <a:cs typeface="Verdana"/>
              </a:rPr>
              <a:t>v</a:t>
            </a:r>
            <a:r>
              <a:rPr dirty="0" sz="1800" spc="50">
                <a:latin typeface="Verdana"/>
                <a:cs typeface="Verdana"/>
              </a:rPr>
              <a:t>aleu</a:t>
            </a:r>
            <a:r>
              <a:rPr dirty="0" sz="1800" spc="-20">
                <a:latin typeface="Verdana"/>
                <a:cs typeface="Verdana"/>
              </a:rPr>
              <a:t>r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</a:t>
            </a:r>
            <a:r>
              <a:rPr dirty="0" sz="1800" spc="-10">
                <a:latin typeface="Verdana"/>
                <a:cs typeface="Verdana"/>
              </a:rPr>
              <a:t>i</a:t>
            </a:r>
            <a:r>
              <a:rPr dirty="0" sz="1800" spc="-145">
                <a:latin typeface="Verdana"/>
                <a:cs typeface="Verdana"/>
              </a:rPr>
              <a:t>v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80">
                <a:latin typeface="Verdana"/>
                <a:cs typeface="Verdana"/>
              </a:rPr>
              <a:t>n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-25">
                <a:latin typeface="Verdana"/>
                <a:cs typeface="Verdana"/>
              </a:rPr>
              <a:t>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95">
                <a:latin typeface="Verdana"/>
                <a:cs typeface="Verdana"/>
              </a:rPr>
              <a:t>Nom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-10">
                <a:latin typeface="Verdana"/>
                <a:cs typeface="Verdana"/>
              </a:rPr>
              <a:t>ot</a:t>
            </a:r>
            <a:r>
              <a:rPr dirty="0" sz="1800" spc="-65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95">
                <a:latin typeface="Verdana"/>
                <a:cs typeface="Verdana"/>
              </a:rPr>
              <a:t>om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20">
                <a:latin typeface="Verdana"/>
                <a:cs typeface="Verdana"/>
              </a:rPr>
              <a:t>Clas</a:t>
            </a:r>
            <a:r>
              <a:rPr dirty="0" sz="1800" spc="10">
                <a:latin typeface="Verdana"/>
                <a:cs typeface="Verdana"/>
              </a:rPr>
              <a:t>s</a:t>
            </a:r>
            <a:r>
              <a:rPr dirty="0" sz="1800" spc="-215">
                <a:latin typeface="Verdana"/>
                <a:cs typeface="Verdana"/>
              </a:rPr>
              <a:t>e: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El</a:t>
            </a:r>
            <a:r>
              <a:rPr dirty="0" sz="1800" spc="-150">
                <a:latin typeface="Verdana"/>
                <a:cs typeface="Verdana"/>
              </a:rPr>
              <a:t>f</a:t>
            </a:r>
            <a:r>
              <a:rPr dirty="0" sz="1800" spc="1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Verdana"/>
                <a:cs typeface="Verdana"/>
              </a:rPr>
              <a:t>Ni</a:t>
            </a:r>
            <a:r>
              <a:rPr dirty="0" sz="1800" spc="-55">
                <a:latin typeface="Verdana"/>
                <a:cs typeface="Verdana"/>
              </a:rPr>
              <a:t>v</a:t>
            </a:r>
            <a:r>
              <a:rPr dirty="0" sz="1800" spc="75">
                <a:latin typeface="Verdana"/>
                <a:cs typeface="Verdana"/>
              </a:rPr>
              <a:t>eau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95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135">
                <a:latin typeface="Verdana"/>
                <a:cs typeface="Verdana"/>
              </a:rPr>
              <a:t>P</a:t>
            </a:r>
            <a:r>
              <a:rPr dirty="0" sz="1800" spc="30">
                <a:latin typeface="Verdana"/>
                <a:cs typeface="Verdana"/>
              </a:rPr>
              <a:t>oi</a:t>
            </a:r>
            <a:r>
              <a:rPr dirty="0" sz="1800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v</a:t>
            </a:r>
            <a:r>
              <a:rPr dirty="0" sz="1800" spc="-45">
                <a:latin typeface="Verdana"/>
                <a:cs typeface="Verdana"/>
              </a:rPr>
              <a:t>i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80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xi</a:t>
            </a:r>
            <a:r>
              <a:rPr dirty="0" sz="1800" spc="10">
                <a:latin typeface="Verdana"/>
                <a:cs typeface="Verdana"/>
              </a:rPr>
              <a:t>m</a:t>
            </a:r>
            <a:r>
              <a:rPr dirty="0" sz="1800" spc="114">
                <a:latin typeface="Verdana"/>
                <a:cs typeface="Verdana"/>
              </a:rPr>
              <a:t>um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25">
                <a:latin typeface="Verdana"/>
                <a:cs typeface="Verdana"/>
              </a:rPr>
              <a:t>1</a:t>
            </a:r>
            <a:r>
              <a:rPr dirty="0" sz="1800" spc="-235">
                <a:latin typeface="Verdana"/>
                <a:cs typeface="Verdana"/>
              </a:rPr>
              <a:t>0</a:t>
            </a:r>
            <a:r>
              <a:rPr dirty="0" sz="1800" spc="45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135">
                <a:latin typeface="Verdana"/>
                <a:cs typeface="Verdana"/>
              </a:rPr>
              <a:t>P</a:t>
            </a:r>
            <a:r>
              <a:rPr dirty="0" sz="1800" spc="30">
                <a:latin typeface="Verdana"/>
                <a:cs typeface="Verdana"/>
              </a:rPr>
              <a:t>oi</a:t>
            </a:r>
            <a:r>
              <a:rPr dirty="0" sz="1800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v</a:t>
            </a:r>
            <a:r>
              <a:rPr dirty="0" sz="1800" spc="-45">
                <a:latin typeface="Verdana"/>
                <a:cs typeface="Verdana"/>
              </a:rPr>
              <a:t>i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actuels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40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45">
                <a:latin typeface="Verdana"/>
                <a:cs typeface="Verdana"/>
              </a:rPr>
              <a:t>I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70">
                <a:latin typeface="Verdana"/>
                <a:cs typeface="Verdana"/>
              </a:rPr>
              <a:t>t</a:t>
            </a:r>
            <a:r>
              <a:rPr dirty="0" sz="1800" spc="25">
                <a:latin typeface="Verdana"/>
                <a:cs typeface="Verdana"/>
              </a:rPr>
              <a:t>ai</a:t>
            </a:r>
            <a:r>
              <a:rPr dirty="0" sz="1800" spc="-30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3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potions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4422" y="3570732"/>
            <a:ext cx="1968103" cy="25191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0841"/>
            <a:ext cx="10675620" cy="130048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dirty="0" sz="4400" spc="190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85">
                <a:solidFill>
                  <a:srgbClr val="000000"/>
                </a:solidFill>
                <a:latin typeface="Tahoma"/>
                <a:cs typeface="Tahoma"/>
              </a:rPr>
              <a:t>4</a:t>
            </a:r>
            <a:r>
              <a:rPr dirty="0" sz="4400" spc="-7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8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55">
                <a:solidFill>
                  <a:srgbClr val="000000"/>
                </a:solidFill>
                <a:latin typeface="Tahoma"/>
                <a:cs typeface="Tahoma"/>
              </a:rPr>
              <a:t>Affichage</a:t>
            </a:r>
            <a:r>
              <a:rPr dirty="0" sz="4400" spc="-9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25">
                <a:solidFill>
                  <a:srgbClr val="000000"/>
                </a:solidFill>
                <a:latin typeface="Tahoma"/>
                <a:cs typeface="Tahoma"/>
              </a:rPr>
              <a:t>des</a:t>
            </a:r>
            <a:r>
              <a:rPr dirty="0" sz="4400" spc="-7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90">
                <a:solidFill>
                  <a:srgbClr val="000000"/>
                </a:solidFill>
                <a:latin typeface="Tahoma"/>
                <a:cs typeface="Tahoma"/>
              </a:rPr>
              <a:t>informations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ts val="5015"/>
              </a:lnSpc>
            </a:pPr>
            <a:r>
              <a:rPr dirty="0" sz="4400" spc="-95">
                <a:solidFill>
                  <a:srgbClr val="000000"/>
                </a:solidFill>
              </a:rPr>
              <a:t>du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145">
                <a:solidFill>
                  <a:srgbClr val="000000"/>
                </a:solidFill>
              </a:rPr>
              <a:t>personnage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8730" y="2184019"/>
            <a:ext cx="99199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Créez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55" b="1">
                <a:latin typeface="Verdana"/>
                <a:cs typeface="Verdana"/>
              </a:rPr>
              <a:t>displayInfo</a:t>
            </a:r>
            <a:r>
              <a:rPr dirty="0" sz="1800" spc="-125" b="1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permet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d’afficher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informations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personnage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10">
                <a:latin typeface="Verdana"/>
                <a:cs typeface="Verdana"/>
              </a:rPr>
              <a:t>choisissant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menu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Afficher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informations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personnage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85">
                <a:latin typeface="Verdana"/>
                <a:cs typeface="Verdana"/>
              </a:rPr>
              <a:t>».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0892" y="3429000"/>
            <a:ext cx="1915138" cy="25157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84372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229">
                <a:solidFill>
                  <a:srgbClr val="000000"/>
                </a:solidFill>
                <a:latin typeface="Tahoma"/>
                <a:cs typeface="Tahoma"/>
              </a:rPr>
              <a:t>5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20">
                <a:solidFill>
                  <a:srgbClr val="000000"/>
                </a:solidFill>
                <a:latin typeface="Tahoma"/>
                <a:cs typeface="Tahoma"/>
              </a:rPr>
              <a:t>Accès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385">
                <a:solidFill>
                  <a:srgbClr val="000000"/>
                </a:solidFill>
                <a:latin typeface="Tahoma"/>
                <a:cs typeface="Tahoma"/>
              </a:rPr>
              <a:t>à</a:t>
            </a:r>
            <a:r>
              <a:rPr dirty="0" sz="4400" spc="-8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65">
                <a:solidFill>
                  <a:srgbClr val="000000"/>
                </a:solidFill>
                <a:latin typeface="Tahoma"/>
                <a:cs typeface="Tahoma"/>
              </a:rPr>
              <a:t>l’inventaire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32002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Créez </a:t>
            </a:r>
            <a:r>
              <a:rPr dirty="0" sz="1800" spc="100">
                <a:latin typeface="Verdana"/>
                <a:cs typeface="Verdana"/>
              </a:rPr>
              <a:t>la </a:t>
            </a:r>
            <a:r>
              <a:rPr dirty="0" sz="1800" spc="15">
                <a:latin typeface="Verdana"/>
                <a:cs typeface="Verdana"/>
              </a:rPr>
              <a:t>fonction </a:t>
            </a:r>
            <a:r>
              <a:rPr dirty="0" sz="1800" spc="-65" b="1">
                <a:latin typeface="Verdana"/>
                <a:cs typeface="Verdana"/>
              </a:rPr>
              <a:t>accessInventory </a:t>
            </a:r>
            <a:r>
              <a:rPr dirty="0" sz="1800" spc="50">
                <a:latin typeface="Verdana"/>
                <a:cs typeface="Verdana"/>
              </a:rPr>
              <a:t>qui </a:t>
            </a:r>
            <a:r>
              <a:rPr dirty="0" sz="1800" spc="35">
                <a:latin typeface="Verdana"/>
                <a:cs typeface="Verdana"/>
              </a:rPr>
              <a:t>permet </a:t>
            </a:r>
            <a:r>
              <a:rPr dirty="0" sz="1800" spc="-20">
                <a:latin typeface="Verdana"/>
                <a:cs typeface="Verdana"/>
              </a:rPr>
              <a:t>d’afficher </a:t>
            </a:r>
            <a:r>
              <a:rPr dirty="0" sz="1800" spc="65">
                <a:latin typeface="Verdana"/>
                <a:cs typeface="Verdana"/>
              </a:rPr>
              <a:t>dans </a:t>
            </a:r>
            <a:r>
              <a:rPr dirty="0" sz="1800" spc="75">
                <a:latin typeface="Verdana"/>
                <a:cs typeface="Verdana"/>
              </a:rPr>
              <a:t>un </a:t>
            </a:r>
            <a:r>
              <a:rPr dirty="0" sz="1800" spc="20">
                <a:latin typeface="Verdana"/>
                <a:cs typeface="Verdana"/>
              </a:rPr>
              <a:t>autre </a:t>
            </a:r>
            <a:r>
              <a:rPr dirty="0" sz="1800" spc="80">
                <a:latin typeface="Verdana"/>
                <a:cs typeface="Verdana"/>
              </a:rPr>
              <a:t>menu </a:t>
            </a:r>
            <a:r>
              <a:rPr dirty="0" sz="1800" spc="-5">
                <a:latin typeface="Verdana"/>
                <a:cs typeface="Verdana"/>
              </a:rPr>
              <a:t>tous </a:t>
            </a:r>
            <a:r>
              <a:rPr dirty="0" sz="1800" spc="5">
                <a:latin typeface="Verdana"/>
                <a:cs typeface="Verdana"/>
              </a:rPr>
              <a:t>les </a:t>
            </a:r>
            <a:r>
              <a:rPr dirty="0" sz="1800" spc="10">
                <a:latin typeface="Verdana"/>
                <a:cs typeface="Verdana"/>
              </a:rPr>
              <a:t> items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présents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l’inventaire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personnage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seront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utilisables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par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suite.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Appeler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accessInventory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lors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choix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Accéder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contenu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l’inventaire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menu.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2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Conseil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4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Ne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pas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oublier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choix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retour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vers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menu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précédent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0093" y="3689603"/>
            <a:ext cx="1831812" cy="21610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653160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40">
                <a:solidFill>
                  <a:srgbClr val="000000"/>
                </a:solidFill>
                <a:latin typeface="Tahoma"/>
                <a:cs typeface="Tahoma"/>
              </a:rPr>
              <a:t>6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85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dirty="0" sz="4400" spc="65">
                <a:solidFill>
                  <a:srgbClr val="000000"/>
                </a:solidFill>
                <a:latin typeface="Tahoma"/>
                <a:cs typeface="Tahoma"/>
              </a:rPr>
              <a:t>otion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90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0">
                <a:solidFill>
                  <a:srgbClr val="000000"/>
                </a:solidFill>
                <a:latin typeface="Tahoma"/>
                <a:cs typeface="Tahoma"/>
              </a:rPr>
              <a:t>vie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35748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Créez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65" b="1">
                <a:latin typeface="Verdana"/>
                <a:cs typeface="Verdana"/>
              </a:rPr>
              <a:t>takePot</a:t>
            </a:r>
            <a:r>
              <a:rPr dirty="0" sz="1800" spc="-175" b="1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permet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d’utiliser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potion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l’inventaire.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pouvez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l’utiliser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menu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Accéder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l’inventaire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90">
                <a:latin typeface="Verdana"/>
                <a:cs typeface="Verdana"/>
              </a:rPr>
              <a:t>».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Lorsque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utilisez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potion,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celle-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ci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se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consomme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(supprimer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l’inventaire)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regagnez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50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actuel.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Puis 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affichez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actuel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sur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max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personnage.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actuels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ne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peuvent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pas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excéder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maximum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9700" y="4007548"/>
            <a:ext cx="2161031" cy="18909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59137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125">
                <a:solidFill>
                  <a:srgbClr val="000000"/>
                </a:solidFill>
                <a:latin typeface="Tahoma"/>
                <a:cs typeface="Tahoma"/>
              </a:rPr>
              <a:t>7</a:t>
            </a:r>
            <a:r>
              <a:rPr dirty="0" sz="4400" spc="-9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385">
                <a:solidFill>
                  <a:srgbClr val="000000"/>
                </a:solidFill>
                <a:latin typeface="Tahoma"/>
                <a:cs typeface="Tahoma"/>
              </a:rPr>
              <a:t>Marchand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37018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Verdana"/>
                <a:cs typeface="Verdana"/>
              </a:rPr>
              <a:t>Ajou</a:t>
            </a:r>
            <a:r>
              <a:rPr dirty="0" sz="1800" spc="-20">
                <a:latin typeface="Verdana"/>
                <a:cs typeface="Verdana"/>
              </a:rPr>
              <a:t>t</a:t>
            </a:r>
            <a:r>
              <a:rPr dirty="0" sz="1800" spc="-25">
                <a:latin typeface="Verdana"/>
                <a:cs typeface="Verdana"/>
              </a:rPr>
              <a:t>e</a:t>
            </a:r>
            <a:r>
              <a:rPr dirty="0" sz="1800" spc="-10">
                <a:latin typeface="Verdana"/>
                <a:cs typeface="Verdana"/>
              </a:rPr>
              <a:t>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-30">
                <a:latin typeface="Verdana"/>
                <a:cs typeface="Verdana"/>
              </a:rPr>
              <a:t>oix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5" b="1">
                <a:latin typeface="Verdana"/>
                <a:cs typeface="Verdana"/>
              </a:rPr>
              <a:t>Ma</a:t>
            </a:r>
            <a:r>
              <a:rPr dirty="0" sz="1800" spc="55" b="1">
                <a:latin typeface="Verdana"/>
                <a:cs typeface="Verdana"/>
              </a:rPr>
              <a:t>r</a:t>
            </a:r>
            <a:r>
              <a:rPr dirty="0" sz="1800" spc="-20" b="1">
                <a:latin typeface="Verdana"/>
                <a:cs typeface="Verdana"/>
              </a:rPr>
              <a:t>c</a:t>
            </a:r>
            <a:r>
              <a:rPr dirty="0" sz="1800" spc="-15" b="1">
                <a:latin typeface="Verdana"/>
                <a:cs typeface="Verdana"/>
              </a:rPr>
              <a:t>h</a:t>
            </a:r>
            <a:r>
              <a:rPr dirty="0" sz="1800" spc="35" b="1">
                <a:latin typeface="Verdana"/>
                <a:cs typeface="Verdana"/>
              </a:rPr>
              <a:t>a</a:t>
            </a:r>
            <a:r>
              <a:rPr dirty="0" sz="1800" spc="-30" b="1">
                <a:latin typeface="Verdana"/>
                <a:cs typeface="Verdana"/>
              </a:rPr>
              <a:t>nd</a:t>
            </a:r>
            <a:r>
              <a:rPr dirty="0" sz="1800" spc="-150" b="1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a</a:t>
            </a:r>
            <a:r>
              <a:rPr dirty="0" sz="1800" spc="70">
                <a:latin typeface="Verdana"/>
                <a:cs typeface="Verdana"/>
              </a:rPr>
              <a:t>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me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-105">
                <a:latin typeface="Verdana"/>
                <a:cs typeface="Verdana"/>
              </a:rPr>
              <a:t>u.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Verdana"/>
                <a:cs typeface="Verdana"/>
              </a:rPr>
              <a:t>C</a:t>
            </a:r>
            <a:r>
              <a:rPr dirty="0" sz="1800" spc="-55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é</a:t>
            </a:r>
            <a:r>
              <a:rPr dirty="0" sz="1800" spc="15">
                <a:latin typeface="Verdana"/>
                <a:cs typeface="Verdana"/>
              </a:rPr>
              <a:t>e</a:t>
            </a:r>
            <a:r>
              <a:rPr dirty="0" sz="1800" spc="-50">
                <a:latin typeface="Verdana"/>
                <a:cs typeface="Verdana"/>
              </a:rPr>
              <a:t>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</a:t>
            </a:r>
            <a:r>
              <a:rPr dirty="0" sz="1800" spc="-15">
                <a:latin typeface="Verdana"/>
                <a:cs typeface="Verdana"/>
              </a:rPr>
              <a:t>’</a:t>
            </a:r>
            <a:r>
              <a:rPr dirty="0" sz="1800" spc="20">
                <a:latin typeface="Verdana"/>
                <a:cs typeface="Verdana"/>
              </a:rPr>
              <a:t>i</a:t>
            </a:r>
            <a:r>
              <a:rPr dirty="0" sz="1800" spc="10">
                <a:latin typeface="Verdana"/>
                <a:cs typeface="Verdana"/>
              </a:rPr>
              <a:t>n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-30">
                <a:latin typeface="Verdana"/>
                <a:cs typeface="Verdana"/>
              </a:rPr>
              <a:t>er</a:t>
            </a:r>
            <a:r>
              <a:rPr dirty="0" sz="1800" spc="-95">
                <a:latin typeface="Verdana"/>
                <a:cs typeface="Verdana"/>
              </a:rPr>
              <a:t>f</a:t>
            </a:r>
            <a:r>
              <a:rPr dirty="0" sz="1800" spc="75">
                <a:latin typeface="Verdana"/>
                <a:cs typeface="Verdana"/>
              </a:rPr>
              <a:t>ace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ma</a:t>
            </a:r>
            <a:r>
              <a:rPr dirty="0" sz="1800">
                <a:latin typeface="Verdana"/>
                <a:cs typeface="Verdana"/>
              </a:rPr>
              <a:t>r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114">
                <a:latin typeface="Verdana"/>
                <a:cs typeface="Verdana"/>
              </a:rPr>
              <a:t>n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50">
                <a:latin typeface="Verdana"/>
                <a:cs typeface="Verdana"/>
              </a:rPr>
              <a:t>n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495">
                <a:latin typeface="Verdana"/>
                <a:cs typeface="Verdana"/>
              </a:rPr>
              <a:t>1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P</a:t>
            </a:r>
            <a:r>
              <a:rPr dirty="0" sz="1800" spc="5">
                <a:latin typeface="Verdana"/>
                <a:cs typeface="Verdana"/>
              </a:rPr>
              <a:t>ot</a:t>
            </a:r>
            <a:r>
              <a:rPr dirty="0" sz="1800" spc="-10">
                <a:latin typeface="Verdana"/>
                <a:cs typeface="Verdana"/>
              </a:rPr>
              <a:t>i</a:t>
            </a:r>
            <a:r>
              <a:rPr dirty="0" sz="1800" spc="55">
                <a:latin typeface="Verdana"/>
                <a:cs typeface="Verdana"/>
              </a:rPr>
              <a:t>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25">
                <a:latin typeface="Verdana"/>
                <a:cs typeface="Verdana"/>
              </a:rPr>
              <a:t>(</a:t>
            </a:r>
            <a:r>
              <a:rPr dirty="0" sz="1800" spc="35">
                <a:latin typeface="Verdana"/>
                <a:cs typeface="Verdana"/>
              </a:rPr>
              <a:t>g</a:t>
            </a:r>
            <a:r>
              <a:rPr dirty="0" sz="1800" spc="-50">
                <a:latin typeface="Verdana"/>
                <a:cs typeface="Verdana"/>
              </a:rPr>
              <a:t>r</a:t>
            </a:r>
            <a:r>
              <a:rPr dirty="0" sz="1800" spc="100">
                <a:latin typeface="Verdana"/>
                <a:cs typeface="Verdana"/>
              </a:rPr>
              <a:t>a</a:t>
            </a:r>
            <a:r>
              <a:rPr dirty="0" sz="1800" spc="20">
                <a:latin typeface="Verdana"/>
                <a:cs typeface="Verdana"/>
              </a:rPr>
              <a:t>tu</a:t>
            </a:r>
            <a:r>
              <a:rPr dirty="0" sz="1800">
                <a:latin typeface="Verdana"/>
                <a:cs typeface="Verdana"/>
              </a:rPr>
              <a:t>i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65">
                <a:latin typeface="Verdana"/>
                <a:cs typeface="Verdana"/>
              </a:rPr>
              <a:t>em</a:t>
            </a:r>
            <a:r>
              <a:rPr dirty="0" sz="1800" spc="55">
                <a:latin typeface="Verdana"/>
                <a:cs typeface="Verdana"/>
              </a:rPr>
              <a:t>e</a:t>
            </a:r>
            <a:r>
              <a:rPr dirty="0" sz="1800" spc="40">
                <a:latin typeface="Verdana"/>
                <a:cs typeface="Verdana"/>
              </a:rPr>
              <a:t>n</a:t>
            </a:r>
            <a:r>
              <a:rPr dirty="0" sz="1800" spc="-120">
                <a:latin typeface="Verdana"/>
                <a:cs typeface="Verdana"/>
              </a:rPr>
              <a:t>t)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5">
                <a:latin typeface="Verdana"/>
                <a:cs typeface="Verdana"/>
              </a:rPr>
              <a:t>Lorsqu’un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item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marchand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choisi,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il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ajouté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l’inventaire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devrez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afficher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nom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l’item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après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l’achat.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 marR="610870">
              <a:lnSpc>
                <a:spcPct val="100000"/>
              </a:lnSpc>
              <a:spcBef>
                <a:spcPts val="5"/>
              </a:spcBef>
            </a:pPr>
            <a:r>
              <a:rPr dirty="0" sz="1800" spc="40">
                <a:latin typeface="Verdana"/>
                <a:cs typeface="Verdana"/>
              </a:rPr>
              <a:t>Astuce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434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Pour </a:t>
            </a:r>
            <a:r>
              <a:rPr dirty="0" sz="1800" spc="5">
                <a:latin typeface="Verdana"/>
                <a:cs typeface="Verdana"/>
              </a:rPr>
              <a:t>génériser </a:t>
            </a:r>
            <a:r>
              <a:rPr dirty="0" sz="1800" spc="-40">
                <a:latin typeface="Verdana"/>
                <a:cs typeface="Verdana"/>
              </a:rPr>
              <a:t>votre </a:t>
            </a:r>
            <a:r>
              <a:rPr dirty="0" sz="1800" spc="-20">
                <a:latin typeface="Verdana"/>
                <a:cs typeface="Verdana"/>
              </a:rPr>
              <a:t>code, vous </a:t>
            </a:r>
            <a:r>
              <a:rPr dirty="0" sz="1800" spc="5">
                <a:latin typeface="Verdana"/>
                <a:cs typeface="Verdana"/>
              </a:rPr>
              <a:t>pouvez </a:t>
            </a:r>
            <a:r>
              <a:rPr dirty="0" sz="1800" spc="-10">
                <a:latin typeface="Verdana"/>
                <a:cs typeface="Verdana"/>
              </a:rPr>
              <a:t>créer </a:t>
            </a:r>
            <a:r>
              <a:rPr dirty="0" sz="1800" spc="20">
                <a:latin typeface="Verdana"/>
                <a:cs typeface="Verdana"/>
              </a:rPr>
              <a:t>des </a:t>
            </a:r>
            <a:r>
              <a:rPr dirty="0" sz="1800" spc="10">
                <a:latin typeface="Verdana"/>
                <a:cs typeface="Verdana"/>
              </a:rPr>
              <a:t>fonctions </a:t>
            </a:r>
            <a:r>
              <a:rPr dirty="0" sz="1800" spc="5">
                <a:latin typeface="Verdana"/>
                <a:cs typeface="Verdana"/>
              </a:rPr>
              <a:t>telles </a:t>
            </a:r>
            <a:r>
              <a:rPr dirty="0" sz="1800" spc="60">
                <a:latin typeface="Verdana"/>
                <a:cs typeface="Verdana"/>
              </a:rPr>
              <a:t>que 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addInventory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removeInventory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gérer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l’ajout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et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retrait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d’item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l’inventaire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53746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70">
                <a:solidFill>
                  <a:srgbClr val="000000"/>
                </a:solidFill>
                <a:latin typeface="Tahoma"/>
                <a:cs typeface="Tahoma"/>
              </a:rPr>
              <a:t>8</a:t>
            </a:r>
            <a:r>
              <a:rPr dirty="0" sz="4400" spc="-9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8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75">
                <a:solidFill>
                  <a:srgbClr val="000000"/>
                </a:solidFill>
              </a:rPr>
              <a:t>Wasted</a:t>
            </a:r>
            <a:r>
              <a:rPr dirty="0" sz="4400" spc="-325">
                <a:solidFill>
                  <a:srgbClr val="000000"/>
                </a:solidFill>
              </a:rPr>
              <a:t> </a:t>
            </a:r>
            <a:r>
              <a:rPr dirty="0" sz="4400" spc="-550">
                <a:solidFill>
                  <a:srgbClr val="000000"/>
                </a:solidFill>
              </a:rPr>
              <a:t>!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1072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Créez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5" b="1">
                <a:latin typeface="Verdana"/>
                <a:cs typeface="Verdana"/>
              </a:rPr>
              <a:t>dead</a:t>
            </a:r>
            <a:r>
              <a:rPr dirty="0" sz="1800" spc="-135" b="1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vérifie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si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0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point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95">
                <a:latin typeface="Verdana"/>
                <a:cs typeface="Verdana"/>
              </a:rPr>
              <a:t>vie,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si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c’est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cas,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il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meurt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25">
                <a:latin typeface="Verdana"/>
                <a:cs typeface="Verdana"/>
              </a:rPr>
              <a:t>puis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il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e</a:t>
            </a:r>
            <a:r>
              <a:rPr dirty="0" sz="1800" spc="-100">
                <a:latin typeface="Verdana"/>
                <a:cs typeface="Verdana"/>
              </a:rPr>
              <a:t>s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05">
                <a:latin typeface="Verdana"/>
                <a:cs typeface="Verdana"/>
              </a:rPr>
              <a:t>r</a:t>
            </a:r>
            <a:r>
              <a:rPr dirty="0" sz="1800" spc="-20">
                <a:latin typeface="Verdana"/>
                <a:cs typeface="Verdana"/>
              </a:rPr>
              <a:t>essu</a:t>
            </a:r>
            <a:r>
              <a:rPr dirty="0" sz="1800" spc="-30">
                <a:latin typeface="Verdana"/>
                <a:cs typeface="Verdana"/>
              </a:rPr>
              <a:t>s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-10">
                <a:latin typeface="Verdana"/>
                <a:cs typeface="Verdana"/>
              </a:rPr>
              <a:t>i</a:t>
            </a:r>
            <a:r>
              <a:rPr dirty="0" sz="1800" spc="-60">
                <a:latin typeface="Verdana"/>
                <a:cs typeface="Verdana"/>
              </a:rPr>
              <a:t>t</a:t>
            </a:r>
            <a:r>
              <a:rPr dirty="0" sz="1800" spc="10">
                <a:latin typeface="Verdana"/>
                <a:cs typeface="Verdana"/>
              </a:rPr>
              <a:t>é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ec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75">
                <a:latin typeface="Verdana"/>
                <a:cs typeface="Verdana"/>
              </a:rPr>
              <a:t>50%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s</a:t>
            </a:r>
            <a:r>
              <a:rPr dirty="0" sz="1800" spc="-25">
                <a:latin typeface="Verdana"/>
                <a:cs typeface="Verdana"/>
              </a:rPr>
              <a:t>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80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xi</a:t>
            </a:r>
            <a:r>
              <a:rPr dirty="0" sz="1800" spc="10">
                <a:latin typeface="Verdana"/>
                <a:cs typeface="Verdana"/>
              </a:rPr>
              <a:t>m</a:t>
            </a:r>
            <a:r>
              <a:rPr dirty="0" sz="1800" spc="-15">
                <a:latin typeface="Verdana"/>
                <a:cs typeface="Verdana"/>
              </a:rPr>
              <a:t>um.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24587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14">
                <a:solidFill>
                  <a:srgbClr val="000000"/>
                </a:solidFill>
              </a:rPr>
              <a:t>Concept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998664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95" b="1">
                <a:solidFill>
                  <a:srgbClr val="22B1A3"/>
                </a:solidFill>
                <a:latin typeface="Verdana"/>
                <a:cs typeface="Verdana"/>
              </a:rPr>
              <a:t>Projet</a:t>
            </a:r>
            <a:r>
              <a:rPr dirty="0" sz="1800" spc="-120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1800" spc="-75" b="1">
                <a:solidFill>
                  <a:srgbClr val="22B1A3"/>
                </a:solidFill>
                <a:latin typeface="Verdana"/>
                <a:cs typeface="Verdana"/>
              </a:rPr>
              <a:t>Red</a:t>
            </a:r>
            <a:r>
              <a:rPr dirty="0" sz="1800" spc="-13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activité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suivi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montée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compétence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demander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 </a:t>
            </a:r>
            <a:r>
              <a:rPr dirty="0" sz="1800" spc="14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l'étudiant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retranscrire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son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apprentissage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cas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concret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afin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lui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permettre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 spc="65">
                <a:latin typeface="Verdana"/>
                <a:cs typeface="Verdana"/>
              </a:rPr>
              <a:t>omp</a:t>
            </a:r>
            <a:r>
              <a:rPr dirty="0" sz="1800" spc="-10">
                <a:latin typeface="Verdana"/>
                <a:cs typeface="Verdana"/>
              </a:rPr>
              <a:t>r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50">
                <a:latin typeface="Verdana"/>
                <a:cs typeface="Verdana"/>
              </a:rPr>
              <a:t>n</a:t>
            </a:r>
            <a:r>
              <a:rPr dirty="0" sz="1800" spc="30">
                <a:latin typeface="Verdana"/>
                <a:cs typeface="Verdana"/>
              </a:rPr>
              <a:t>d</a:t>
            </a:r>
            <a:r>
              <a:rPr dirty="0" sz="1800" spc="-30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45">
                <a:latin typeface="Verdana"/>
                <a:cs typeface="Verdana"/>
              </a:rPr>
              <a:t>v</a:t>
            </a:r>
            <a:r>
              <a:rPr dirty="0" sz="1800" spc="40">
                <a:latin typeface="Verdana"/>
                <a:cs typeface="Verdana"/>
              </a:rPr>
              <a:t>alider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5">
                <a:latin typeface="Verdana"/>
                <a:cs typeface="Verdana"/>
              </a:rPr>
              <a:t>ot</a:t>
            </a:r>
            <a:r>
              <a:rPr dirty="0" sz="1800" spc="-10">
                <a:latin typeface="Verdana"/>
                <a:cs typeface="Verdana"/>
              </a:rPr>
              <a:t>i</a:t>
            </a:r>
            <a:r>
              <a:rPr dirty="0" sz="1800" spc="15">
                <a:latin typeface="Verdana"/>
                <a:cs typeface="Verdana"/>
              </a:rPr>
              <a:t>ons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qu'il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acqui</a:t>
            </a:r>
            <a:r>
              <a:rPr dirty="0" sz="1800" spc="40">
                <a:latin typeface="Verdana"/>
                <a:cs typeface="Verdana"/>
              </a:rPr>
              <a:t>s</a:t>
            </a:r>
            <a:r>
              <a:rPr dirty="0" sz="1800" spc="-275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8426" y="4922596"/>
            <a:ext cx="44469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30">
                <a:latin typeface="Verdana"/>
                <a:cs typeface="Verdana"/>
              </a:rPr>
              <a:t>Du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-20" b="1">
                <a:solidFill>
                  <a:srgbClr val="22B1A3"/>
                </a:solidFill>
                <a:latin typeface="Verdana"/>
                <a:cs typeface="Verdana"/>
              </a:rPr>
              <a:t>c</a:t>
            </a:r>
            <a:r>
              <a:rPr dirty="0" sz="2800" spc="-90" b="1">
                <a:solidFill>
                  <a:srgbClr val="22B1A3"/>
                </a:solidFill>
                <a:latin typeface="Verdana"/>
                <a:cs typeface="Verdana"/>
              </a:rPr>
              <a:t>onc</a:t>
            </a:r>
            <a:r>
              <a:rPr dirty="0" sz="2800" spc="-135" b="1">
                <a:solidFill>
                  <a:srgbClr val="22B1A3"/>
                </a:solidFill>
                <a:latin typeface="Verdana"/>
                <a:cs typeface="Verdana"/>
              </a:rPr>
              <a:t>r</a:t>
            </a:r>
            <a:r>
              <a:rPr dirty="0" sz="2800" spc="-135" b="1">
                <a:solidFill>
                  <a:srgbClr val="22B1A3"/>
                </a:solidFill>
                <a:latin typeface="Verdana"/>
                <a:cs typeface="Verdana"/>
              </a:rPr>
              <a:t>e</a:t>
            </a:r>
            <a:r>
              <a:rPr dirty="0" sz="2800" spc="-125" b="1">
                <a:solidFill>
                  <a:srgbClr val="22B1A3"/>
                </a:solidFill>
                <a:latin typeface="Verdana"/>
                <a:cs typeface="Verdana"/>
              </a:rPr>
              <a:t>t</a:t>
            </a:r>
            <a:r>
              <a:rPr dirty="0" sz="2800" spc="-22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2800" spc="114">
                <a:latin typeface="Verdana"/>
                <a:cs typeface="Verdana"/>
              </a:rPr>
              <a:t>a</a:t>
            </a:r>
            <a:r>
              <a:rPr dirty="0" sz="2800" spc="-210">
                <a:latin typeface="Verdana"/>
                <a:cs typeface="Verdana"/>
              </a:rPr>
              <a:t>v</a:t>
            </a:r>
            <a:r>
              <a:rPr dirty="0" sz="2800" spc="65">
                <a:latin typeface="Verdana"/>
                <a:cs typeface="Verdana"/>
              </a:rPr>
              <a:t>ec</a:t>
            </a:r>
            <a:r>
              <a:rPr dirty="0" sz="2800" spc="-250">
                <a:latin typeface="Verdana"/>
                <a:cs typeface="Verdana"/>
              </a:rPr>
              <a:t> </a:t>
            </a:r>
            <a:r>
              <a:rPr dirty="0" sz="2800" spc="360">
                <a:latin typeface="Verdana"/>
                <a:cs typeface="Verdana"/>
              </a:rPr>
              <a:t>Y</a:t>
            </a:r>
            <a:r>
              <a:rPr dirty="0" sz="2800" spc="-20">
                <a:latin typeface="Verdana"/>
                <a:cs typeface="Verdana"/>
              </a:rPr>
              <a:t>t</a:t>
            </a:r>
            <a:r>
              <a:rPr dirty="0" sz="2800" spc="-210">
                <a:latin typeface="Verdana"/>
                <a:cs typeface="Verdana"/>
              </a:rPr>
              <a:t>r</a:t>
            </a:r>
            <a:r>
              <a:rPr dirty="0" sz="2800" spc="114">
                <a:latin typeface="Verdana"/>
                <a:cs typeface="Verdana"/>
              </a:rPr>
              <a:t>ack</a:t>
            </a:r>
            <a:r>
              <a:rPr dirty="0" sz="2800" spc="-215">
                <a:latin typeface="Verdana"/>
                <a:cs typeface="Verdana"/>
              </a:rPr>
              <a:t> </a:t>
            </a:r>
            <a:r>
              <a:rPr dirty="0" sz="2800" spc="-375">
                <a:latin typeface="Verdana"/>
                <a:cs typeface="Verdana"/>
              </a:rPr>
              <a:t>!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85186" y="3352815"/>
            <a:ext cx="4170045" cy="3274060"/>
            <a:chOff x="1085186" y="3352815"/>
            <a:chExt cx="4170045" cy="3274060"/>
          </a:xfrm>
        </p:grpSpPr>
        <p:sp>
          <p:nvSpPr>
            <p:cNvPr id="7" name="object 7"/>
            <p:cNvSpPr/>
            <p:nvPr/>
          </p:nvSpPr>
          <p:spPr>
            <a:xfrm>
              <a:off x="1085186" y="3352815"/>
              <a:ext cx="4170045" cy="3274060"/>
            </a:xfrm>
            <a:custGeom>
              <a:avLst/>
              <a:gdLst/>
              <a:ahLst/>
              <a:cxnLst/>
              <a:rect l="l" t="t" r="r" b="b"/>
              <a:pathLst>
                <a:path w="4170045" h="3274059">
                  <a:moveTo>
                    <a:pt x="2162078" y="0"/>
                  </a:moveTo>
                  <a:lnTo>
                    <a:pt x="2109767" y="584"/>
                  </a:lnTo>
                  <a:lnTo>
                    <a:pt x="2058228" y="2284"/>
                  </a:lnTo>
                  <a:lnTo>
                    <a:pt x="2007538" y="5130"/>
                  </a:lnTo>
                  <a:lnTo>
                    <a:pt x="1957774" y="9155"/>
                  </a:lnTo>
                  <a:lnTo>
                    <a:pt x="1909015" y="14391"/>
                  </a:lnTo>
                  <a:lnTo>
                    <a:pt x="1861337" y="20869"/>
                  </a:lnTo>
                  <a:lnTo>
                    <a:pt x="1814818" y="28621"/>
                  </a:lnTo>
                  <a:lnTo>
                    <a:pt x="1769536" y="37679"/>
                  </a:lnTo>
                  <a:lnTo>
                    <a:pt x="1725568" y="48075"/>
                  </a:lnTo>
                  <a:lnTo>
                    <a:pt x="1682992" y="59842"/>
                  </a:lnTo>
                  <a:lnTo>
                    <a:pt x="1641884" y="73009"/>
                  </a:lnTo>
                  <a:lnTo>
                    <a:pt x="1604192" y="86669"/>
                  </a:lnTo>
                  <a:lnTo>
                    <a:pt x="1565760" y="101963"/>
                  </a:lnTo>
                  <a:lnTo>
                    <a:pt x="1526647" y="118841"/>
                  </a:lnTo>
                  <a:lnTo>
                    <a:pt x="1486911" y="137251"/>
                  </a:lnTo>
                  <a:lnTo>
                    <a:pt x="1446611" y="157142"/>
                  </a:lnTo>
                  <a:lnTo>
                    <a:pt x="1405806" y="178463"/>
                  </a:lnTo>
                  <a:lnTo>
                    <a:pt x="1364555" y="201163"/>
                  </a:lnTo>
                  <a:lnTo>
                    <a:pt x="1322917" y="225191"/>
                  </a:lnTo>
                  <a:lnTo>
                    <a:pt x="1280950" y="250494"/>
                  </a:lnTo>
                  <a:lnTo>
                    <a:pt x="1238713" y="277022"/>
                  </a:lnTo>
                  <a:lnTo>
                    <a:pt x="1196266" y="304724"/>
                  </a:lnTo>
                  <a:lnTo>
                    <a:pt x="1153666" y="333548"/>
                  </a:lnTo>
                  <a:lnTo>
                    <a:pt x="1110972" y="363443"/>
                  </a:lnTo>
                  <a:lnTo>
                    <a:pt x="1068245" y="394358"/>
                  </a:lnTo>
                  <a:lnTo>
                    <a:pt x="1025541" y="426242"/>
                  </a:lnTo>
                  <a:lnTo>
                    <a:pt x="982921" y="459042"/>
                  </a:lnTo>
                  <a:lnTo>
                    <a:pt x="940442" y="492709"/>
                  </a:lnTo>
                  <a:lnTo>
                    <a:pt x="898164" y="527190"/>
                  </a:lnTo>
                  <a:lnTo>
                    <a:pt x="856146" y="562435"/>
                  </a:lnTo>
                  <a:lnTo>
                    <a:pt x="814446" y="598392"/>
                  </a:lnTo>
                  <a:lnTo>
                    <a:pt x="773123" y="635010"/>
                  </a:lnTo>
                  <a:lnTo>
                    <a:pt x="732236" y="672238"/>
                  </a:lnTo>
                  <a:lnTo>
                    <a:pt x="691843" y="710023"/>
                  </a:lnTo>
                  <a:lnTo>
                    <a:pt x="652005" y="748317"/>
                  </a:lnTo>
                  <a:lnTo>
                    <a:pt x="612778" y="787065"/>
                  </a:lnTo>
                  <a:lnTo>
                    <a:pt x="574223" y="826219"/>
                  </a:lnTo>
                  <a:lnTo>
                    <a:pt x="536397" y="865726"/>
                  </a:lnTo>
                  <a:lnTo>
                    <a:pt x="499361" y="905535"/>
                  </a:lnTo>
                  <a:lnTo>
                    <a:pt x="463171" y="945594"/>
                  </a:lnTo>
                  <a:lnTo>
                    <a:pt x="427889" y="985854"/>
                  </a:lnTo>
                  <a:lnTo>
                    <a:pt x="393571" y="1026261"/>
                  </a:lnTo>
                  <a:lnTo>
                    <a:pt x="360277" y="1066766"/>
                  </a:lnTo>
                  <a:lnTo>
                    <a:pt x="328066" y="1107316"/>
                  </a:lnTo>
                  <a:lnTo>
                    <a:pt x="296997" y="1147861"/>
                  </a:lnTo>
                  <a:lnTo>
                    <a:pt x="267128" y="1188349"/>
                  </a:lnTo>
                  <a:lnTo>
                    <a:pt x="238518" y="1228728"/>
                  </a:lnTo>
                  <a:lnTo>
                    <a:pt x="211227" y="1268949"/>
                  </a:lnTo>
                  <a:lnTo>
                    <a:pt x="185312" y="1308959"/>
                  </a:lnTo>
                  <a:lnTo>
                    <a:pt x="160832" y="1348707"/>
                  </a:lnTo>
                  <a:lnTo>
                    <a:pt x="137848" y="1388142"/>
                  </a:lnTo>
                  <a:lnTo>
                    <a:pt x="116416" y="1427213"/>
                  </a:lnTo>
                  <a:lnTo>
                    <a:pt x="96596" y="1465868"/>
                  </a:lnTo>
                  <a:lnTo>
                    <a:pt x="78448" y="1504056"/>
                  </a:lnTo>
                  <a:lnTo>
                    <a:pt x="62028" y="1541725"/>
                  </a:lnTo>
                  <a:lnTo>
                    <a:pt x="47398" y="1578826"/>
                  </a:lnTo>
                  <a:lnTo>
                    <a:pt x="34614" y="1615306"/>
                  </a:lnTo>
                  <a:lnTo>
                    <a:pt x="14825" y="1686198"/>
                  </a:lnTo>
                  <a:lnTo>
                    <a:pt x="3129" y="1753992"/>
                  </a:lnTo>
                  <a:lnTo>
                    <a:pt x="0" y="1818278"/>
                  </a:lnTo>
                  <a:lnTo>
                    <a:pt x="1793" y="1848977"/>
                  </a:lnTo>
                  <a:lnTo>
                    <a:pt x="10286" y="1907445"/>
                  </a:lnTo>
                  <a:lnTo>
                    <a:pt x="24530" y="1968308"/>
                  </a:lnTo>
                  <a:lnTo>
                    <a:pt x="44386" y="2031225"/>
                  </a:lnTo>
                  <a:lnTo>
                    <a:pt x="69712" y="2095856"/>
                  </a:lnTo>
                  <a:lnTo>
                    <a:pt x="100370" y="2161859"/>
                  </a:lnTo>
                  <a:lnTo>
                    <a:pt x="136218" y="2228892"/>
                  </a:lnTo>
                  <a:lnTo>
                    <a:pt x="156044" y="2262688"/>
                  </a:lnTo>
                  <a:lnTo>
                    <a:pt x="177115" y="2296614"/>
                  </a:lnTo>
                  <a:lnTo>
                    <a:pt x="199414" y="2330627"/>
                  </a:lnTo>
                  <a:lnTo>
                    <a:pt x="222922" y="2364685"/>
                  </a:lnTo>
                  <a:lnTo>
                    <a:pt x="247623" y="2398744"/>
                  </a:lnTo>
                  <a:lnTo>
                    <a:pt x="273498" y="2432762"/>
                  </a:lnTo>
                  <a:lnTo>
                    <a:pt x="300531" y="2466696"/>
                  </a:lnTo>
                  <a:lnTo>
                    <a:pt x="328703" y="2500504"/>
                  </a:lnTo>
                  <a:lnTo>
                    <a:pt x="357997" y="2534143"/>
                  </a:lnTo>
                  <a:lnTo>
                    <a:pt x="388396" y="2567571"/>
                  </a:lnTo>
                  <a:lnTo>
                    <a:pt x="419881" y="2600744"/>
                  </a:lnTo>
                  <a:lnTo>
                    <a:pt x="452436" y="2633620"/>
                  </a:lnTo>
                  <a:lnTo>
                    <a:pt x="486043" y="2666156"/>
                  </a:lnTo>
                  <a:lnTo>
                    <a:pt x="520684" y="2698310"/>
                  </a:lnTo>
                  <a:lnTo>
                    <a:pt x="556342" y="2730040"/>
                  </a:lnTo>
                  <a:lnTo>
                    <a:pt x="592999" y="2761301"/>
                  </a:lnTo>
                  <a:lnTo>
                    <a:pt x="630638" y="2792052"/>
                  </a:lnTo>
                  <a:lnTo>
                    <a:pt x="669240" y="2822250"/>
                  </a:lnTo>
                  <a:lnTo>
                    <a:pt x="708790" y="2851853"/>
                  </a:lnTo>
                  <a:lnTo>
                    <a:pt x="749268" y="2880817"/>
                  </a:lnTo>
                  <a:lnTo>
                    <a:pt x="790657" y="2909100"/>
                  </a:lnTo>
                  <a:lnTo>
                    <a:pt x="832941" y="2936660"/>
                  </a:lnTo>
                  <a:lnTo>
                    <a:pt x="876101" y="2963453"/>
                  </a:lnTo>
                  <a:lnTo>
                    <a:pt x="920119" y="2989437"/>
                  </a:lnTo>
                  <a:lnTo>
                    <a:pt x="964979" y="3014570"/>
                  </a:lnTo>
                  <a:lnTo>
                    <a:pt x="1010662" y="3038808"/>
                  </a:lnTo>
                  <a:lnTo>
                    <a:pt x="1057152" y="3062110"/>
                  </a:lnTo>
                  <a:lnTo>
                    <a:pt x="1104430" y="3084432"/>
                  </a:lnTo>
                  <a:lnTo>
                    <a:pt x="1152478" y="3105731"/>
                  </a:lnTo>
                  <a:lnTo>
                    <a:pt x="1201281" y="3125966"/>
                  </a:lnTo>
                  <a:lnTo>
                    <a:pt x="1250819" y="3145093"/>
                  </a:lnTo>
                  <a:lnTo>
                    <a:pt x="1301076" y="3163069"/>
                  </a:lnTo>
                  <a:lnTo>
                    <a:pt x="1352033" y="3179853"/>
                  </a:lnTo>
                  <a:lnTo>
                    <a:pt x="1403674" y="3195401"/>
                  </a:lnTo>
                  <a:lnTo>
                    <a:pt x="1455980" y="3209671"/>
                  </a:lnTo>
                  <a:lnTo>
                    <a:pt x="1508935" y="3222620"/>
                  </a:lnTo>
                  <a:lnTo>
                    <a:pt x="1562520" y="3234205"/>
                  </a:lnTo>
                  <a:lnTo>
                    <a:pt x="1616718" y="3244384"/>
                  </a:lnTo>
                  <a:lnTo>
                    <a:pt x="1671511" y="3253114"/>
                  </a:lnTo>
                  <a:lnTo>
                    <a:pt x="1726883" y="3260352"/>
                  </a:lnTo>
                  <a:lnTo>
                    <a:pt x="1782814" y="3266056"/>
                  </a:lnTo>
                  <a:lnTo>
                    <a:pt x="1839289" y="3270183"/>
                  </a:lnTo>
                  <a:lnTo>
                    <a:pt x="1896289" y="3272691"/>
                  </a:lnTo>
                  <a:lnTo>
                    <a:pt x="1953796" y="3273536"/>
                  </a:lnTo>
                  <a:lnTo>
                    <a:pt x="2013238" y="3272500"/>
                  </a:lnTo>
                  <a:lnTo>
                    <a:pt x="2071774" y="3269432"/>
                  </a:lnTo>
                  <a:lnTo>
                    <a:pt x="2129406" y="3264394"/>
                  </a:lnTo>
                  <a:lnTo>
                    <a:pt x="2186137" y="3257449"/>
                  </a:lnTo>
                  <a:lnTo>
                    <a:pt x="2241966" y="3248658"/>
                  </a:lnTo>
                  <a:lnTo>
                    <a:pt x="2296897" y="3238084"/>
                  </a:lnTo>
                  <a:lnTo>
                    <a:pt x="2350929" y="3225788"/>
                  </a:lnTo>
                  <a:lnTo>
                    <a:pt x="2404066" y="3211833"/>
                  </a:lnTo>
                  <a:lnTo>
                    <a:pt x="2456308" y="3196280"/>
                  </a:lnTo>
                  <a:lnTo>
                    <a:pt x="2507656" y="3179192"/>
                  </a:lnTo>
                  <a:lnTo>
                    <a:pt x="2558113" y="3160630"/>
                  </a:lnTo>
                  <a:lnTo>
                    <a:pt x="2607680" y="3140658"/>
                  </a:lnTo>
                  <a:lnTo>
                    <a:pt x="2656359" y="3119336"/>
                  </a:lnTo>
                  <a:lnTo>
                    <a:pt x="2704150" y="3096727"/>
                  </a:lnTo>
                  <a:lnTo>
                    <a:pt x="2751056" y="3072892"/>
                  </a:lnTo>
                  <a:lnTo>
                    <a:pt x="2797077" y="3047895"/>
                  </a:lnTo>
                  <a:lnTo>
                    <a:pt x="2842217" y="3021796"/>
                  </a:lnTo>
                  <a:lnTo>
                    <a:pt x="2886475" y="2994659"/>
                  </a:lnTo>
                  <a:lnTo>
                    <a:pt x="2929853" y="2966544"/>
                  </a:lnTo>
                  <a:lnTo>
                    <a:pt x="2972354" y="2937514"/>
                  </a:lnTo>
                  <a:lnTo>
                    <a:pt x="3013978" y="2907631"/>
                  </a:lnTo>
                  <a:lnTo>
                    <a:pt x="3054727" y="2876957"/>
                  </a:lnTo>
                  <a:lnTo>
                    <a:pt x="3094603" y="2845555"/>
                  </a:lnTo>
                  <a:lnTo>
                    <a:pt x="3133607" y="2813485"/>
                  </a:lnTo>
                  <a:lnTo>
                    <a:pt x="3171740" y="2780810"/>
                  </a:lnTo>
                  <a:lnTo>
                    <a:pt x="3209005" y="2747593"/>
                  </a:lnTo>
                  <a:lnTo>
                    <a:pt x="3245402" y="2713895"/>
                  </a:lnTo>
                  <a:lnTo>
                    <a:pt x="3280933" y="2679778"/>
                  </a:lnTo>
                  <a:lnTo>
                    <a:pt x="3315600" y="2645305"/>
                  </a:lnTo>
                  <a:lnTo>
                    <a:pt x="3349404" y="2610536"/>
                  </a:lnTo>
                  <a:lnTo>
                    <a:pt x="3382347" y="2575535"/>
                  </a:lnTo>
                  <a:lnTo>
                    <a:pt x="3414430" y="2540364"/>
                  </a:lnTo>
                  <a:lnTo>
                    <a:pt x="3445654" y="2505084"/>
                  </a:lnTo>
                  <a:lnTo>
                    <a:pt x="3476022" y="2469757"/>
                  </a:lnTo>
                  <a:lnTo>
                    <a:pt x="3505535" y="2434446"/>
                  </a:lnTo>
                  <a:lnTo>
                    <a:pt x="3534194" y="2399212"/>
                  </a:lnTo>
                  <a:lnTo>
                    <a:pt x="3562000" y="2364118"/>
                  </a:lnTo>
                  <a:lnTo>
                    <a:pt x="3588956" y="2329225"/>
                  </a:lnTo>
                  <a:lnTo>
                    <a:pt x="3615063" y="2294596"/>
                  </a:lnTo>
                  <a:lnTo>
                    <a:pt x="3640321" y="2260293"/>
                  </a:lnTo>
                  <a:lnTo>
                    <a:pt x="3664734" y="2226377"/>
                  </a:lnTo>
                  <a:lnTo>
                    <a:pt x="3688302" y="2192911"/>
                  </a:lnTo>
                  <a:lnTo>
                    <a:pt x="3711027" y="2159957"/>
                  </a:lnTo>
                  <a:lnTo>
                    <a:pt x="3732910" y="2127577"/>
                  </a:lnTo>
                  <a:lnTo>
                    <a:pt x="3774158" y="2064785"/>
                  </a:lnTo>
                  <a:lnTo>
                    <a:pt x="3812057" y="2005033"/>
                  </a:lnTo>
                  <a:lnTo>
                    <a:pt x="3846620" y="1948817"/>
                  </a:lnTo>
                  <a:lnTo>
                    <a:pt x="3877859" y="1896633"/>
                  </a:lnTo>
                  <a:lnTo>
                    <a:pt x="3905786" y="1848977"/>
                  </a:lnTo>
                  <a:lnTo>
                    <a:pt x="3927807" y="1810105"/>
                  </a:lnTo>
                  <a:lnTo>
                    <a:pt x="3949466" y="1769881"/>
                  </a:lnTo>
                  <a:lnTo>
                    <a:pt x="3970668" y="1728418"/>
                  </a:lnTo>
                  <a:lnTo>
                    <a:pt x="3991317" y="1685828"/>
                  </a:lnTo>
                  <a:lnTo>
                    <a:pt x="4011317" y="1642221"/>
                  </a:lnTo>
                  <a:lnTo>
                    <a:pt x="4030573" y="1597710"/>
                  </a:lnTo>
                  <a:lnTo>
                    <a:pt x="4048988" y="1552407"/>
                  </a:lnTo>
                  <a:lnTo>
                    <a:pt x="4066467" y="1506423"/>
                  </a:lnTo>
                  <a:lnTo>
                    <a:pt x="4082914" y="1459870"/>
                  </a:lnTo>
                  <a:lnTo>
                    <a:pt x="4098234" y="1412860"/>
                  </a:lnTo>
                  <a:lnTo>
                    <a:pt x="4112329" y="1365504"/>
                  </a:lnTo>
                  <a:lnTo>
                    <a:pt x="4125106" y="1317916"/>
                  </a:lnTo>
                  <a:lnTo>
                    <a:pt x="4136468" y="1270205"/>
                  </a:lnTo>
                  <a:lnTo>
                    <a:pt x="4146318" y="1222484"/>
                  </a:lnTo>
                  <a:lnTo>
                    <a:pt x="4154562" y="1174865"/>
                  </a:lnTo>
                  <a:lnTo>
                    <a:pt x="4161104" y="1127459"/>
                  </a:lnTo>
                  <a:lnTo>
                    <a:pt x="4165847" y="1080378"/>
                  </a:lnTo>
                  <a:lnTo>
                    <a:pt x="4168697" y="1033734"/>
                  </a:lnTo>
                  <a:lnTo>
                    <a:pt x="4169556" y="987639"/>
                  </a:lnTo>
                  <a:lnTo>
                    <a:pt x="4168330" y="942205"/>
                  </a:lnTo>
                  <a:lnTo>
                    <a:pt x="4164923" y="897543"/>
                  </a:lnTo>
                  <a:lnTo>
                    <a:pt x="4159238" y="853764"/>
                  </a:lnTo>
                  <a:lnTo>
                    <a:pt x="4151181" y="810982"/>
                  </a:lnTo>
                  <a:lnTo>
                    <a:pt x="4140655" y="769307"/>
                  </a:lnTo>
                  <a:lnTo>
                    <a:pt x="4127564" y="728851"/>
                  </a:lnTo>
                  <a:lnTo>
                    <a:pt x="4111813" y="689726"/>
                  </a:lnTo>
                  <a:lnTo>
                    <a:pt x="4093306" y="652044"/>
                  </a:lnTo>
                  <a:lnTo>
                    <a:pt x="4071948" y="615917"/>
                  </a:lnTo>
                  <a:lnTo>
                    <a:pt x="4047641" y="581456"/>
                  </a:lnTo>
                  <a:lnTo>
                    <a:pt x="4020291" y="548773"/>
                  </a:lnTo>
                  <a:lnTo>
                    <a:pt x="3989802" y="517980"/>
                  </a:lnTo>
                  <a:lnTo>
                    <a:pt x="3956078" y="489188"/>
                  </a:lnTo>
                  <a:lnTo>
                    <a:pt x="3905479" y="452742"/>
                  </a:lnTo>
                  <a:lnTo>
                    <a:pt x="3846497" y="416040"/>
                  </a:lnTo>
                  <a:lnTo>
                    <a:pt x="3779753" y="379337"/>
                  </a:lnTo>
                  <a:lnTo>
                    <a:pt x="3743665" y="361065"/>
                  </a:lnTo>
                  <a:lnTo>
                    <a:pt x="3705868" y="342889"/>
                  </a:lnTo>
                  <a:lnTo>
                    <a:pt x="3666440" y="324840"/>
                  </a:lnTo>
                  <a:lnTo>
                    <a:pt x="3625460" y="306950"/>
                  </a:lnTo>
                  <a:lnTo>
                    <a:pt x="3583004" y="289251"/>
                  </a:lnTo>
                  <a:lnTo>
                    <a:pt x="3539150" y="271775"/>
                  </a:lnTo>
                  <a:lnTo>
                    <a:pt x="3493975" y="254554"/>
                  </a:lnTo>
                  <a:lnTo>
                    <a:pt x="3447558" y="237619"/>
                  </a:lnTo>
                  <a:lnTo>
                    <a:pt x="3399974" y="221003"/>
                  </a:lnTo>
                  <a:lnTo>
                    <a:pt x="3351303" y="204737"/>
                  </a:lnTo>
                  <a:lnTo>
                    <a:pt x="3301621" y="188853"/>
                  </a:lnTo>
                  <a:lnTo>
                    <a:pt x="3251006" y="173383"/>
                  </a:lnTo>
                  <a:lnTo>
                    <a:pt x="3199535" y="158359"/>
                  </a:lnTo>
                  <a:lnTo>
                    <a:pt x="3147286" y="143813"/>
                  </a:lnTo>
                  <a:lnTo>
                    <a:pt x="3094336" y="129777"/>
                  </a:lnTo>
                  <a:lnTo>
                    <a:pt x="3040763" y="116282"/>
                  </a:lnTo>
                  <a:lnTo>
                    <a:pt x="2986645" y="103360"/>
                  </a:lnTo>
                  <a:lnTo>
                    <a:pt x="2932058" y="91043"/>
                  </a:lnTo>
                  <a:lnTo>
                    <a:pt x="2877081" y="79364"/>
                  </a:lnTo>
                  <a:lnTo>
                    <a:pt x="2821790" y="68353"/>
                  </a:lnTo>
                  <a:lnTo>
                    <a:pt x="2766264" y="58044"/>
                  </a:lnTo>
                  <a:lnTo>
                    <a:pt x="2710579" y="48467"/>
                  </a:lnTo>
                  <a:lnTo>
                    <a:pt x="2654814" y="39654"/>
                  </a:lnTo>
                  <a:lnTo>
                    <a:pt x="2599045" y="31638"/>
                  </a:lnTo>
                  <a:lnTo>
                    <a:pt x="2543351" y="24450"/>
                  </a:lnTo>
                  <a:lnTo>
                    <a:pt x="2487808" y="18122"/>
                  </a:lnTo>
                  <a:lnTo>
                    <a:pt x="2432495" y="12686"/>
                  </a:lnTo>
                  <a:lnTo>
                    <a:pt x="2377488" y="8173"/>
                  </a:lnTo>
                  <a:lnTo>
                    <a:pt x="2322866" y="4617"/>
                  </a:lnTo>
                  <a:lnTo>
                    <a:pt x="2268705" y="2048"/>
                  </a:lnTo>
                  <a:lnTo>
                    <a:pt x="2215083" y="498"/>
                  </a:lnTo>
                  <a:lnTo>
                    <a:pt x="2162078" y="0"/>
                  </a:lnTo>
                  <a:close/>
                </a:path>
              </a:pathLst>
            </a:custGeom>
            <a:solidFill>
              <a:srgbClr val="22B1A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315" y="3968496"/>
              <a:ext cx="3568700" cy="1790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76384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40">
                <a:solidFill>
                  <a:srgbClr val="000000"/>
                </a:solidFill>
                <a:latin typeface="Tahoma"/>
                <a:cs typeface="Tahoma"/>
              </a:rPr>
              <a:t>9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85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dirty="0" sz="4400" spc="65">
                <a:solidFill>
                  <a:srgbClr val="000000"/>
                </a:solidFill>
                <a:latin typeface="Tahoma"/>
                <a:cs typeface="Tahoma"/>
              </a:rPr>
              <a:t>otion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90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05">
                <a:solidFill>
                  <a:srgbClr val="000000"/>
                </a:solidFill>
                <a:latin typeface="Tahoma"/>
                <a:cs typeface="Tahoma"/>
              </a:rPr>
              <a:t>poison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26414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Créez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65" b="1">
                <a:latin typeface="Verdana"/>
                <a:cs typeface="Verdana"/>
              </a:rPr>
              <a:t>poisonPot</a:t>
            </a:r>
            <a:r>
              <a:rPr dirty="0" sz="1800" spc="-175" b="1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inflige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25">
                <a:latin typeface="Verdana"/>
                <a:cs typeface="Verdana"/>
              </a:rPr>
              <a:t>10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dégâts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par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seconde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pendant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3s.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10">
                <a:latin typeface="Verdana"/>
                <a:cs typeface="Verdana"/>
              </a:rPr>
              <a:t>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chaque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seconde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dégâts,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afficherez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actuels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-62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maximum.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15">
                <a:latin typeface="Verdana"/>
                <a:cs typeface="Verdana"/>
              </a:rPr>
              <a:t>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uti</a:t>
            </a:r>
            <a:r>
              <a:rPr dirty="0" sz="1800" spc="5">
                <a:latin typeface="Verdana"/>
                <a:cs typeface="Verdana"/>
              </a:rPr>
              <a:t>l</a:t>
            </a:r>
            <a:r>
              <a:rPr dirty="0" sz="1800" spc="-25">
                <a:latin typeface="Verdana"/>
                <a:cs typeface="Verdana"/>
              </a:rPr>
              <a:t>i</a:t>
            </a:r>
            <a:r>
              <a:rPr dirty="0" sz="1800" spc="-55">
                <a:latin typeface="Verdana"/>
                <a:cs typeface="Verdana"/>
              </a:rPr>
              <a:t>s</a:t>
            </a:r>
            <a:r>
              <a:rPr dirty="0" sz="1800" spc="-20">
                <a:latin typeface="Verdana"/>
                <a:cs typeface="Verdana"/>
              </a:rPr>
              <a:t>e</a:t>
            </a:r>
            <a:r>
              <a:rPr dirty="0" sz="1800" spc="-60">
                <a:latin typeface="Verdana"/>
                <a:cs typeface="Verdana"/>
              </a:rPr>
              <a:t>r</a:t>
            </a:r>
            <a:r>
              <a:rPr dirty="0" sz="1800" spc="-25">
                <a:latin typeface="Verdana"/>
                <a:cs typeface="Verdana"/>
              </a:rPr>
              <a:t>e</a:t>
            </a:r>
            <a:r>
              <a:rPr dirty="0" sz="1800" spc="-10">
                <a:latin typeface="Verdana"/>
                <a:cs typeface="Verdana"/>
              </a:rPr>
              <a:t>z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bibl</a:t>
            </a:r>
            <a:r>
              <a:rPr dirty="0" sz="1800" spc="20">
                <a:latin typeface="Verdana"/>
                <a:cs typeface="Verdana"/>
              </a:rPr>
              <a:t>i</a:t>
            </a:r>
            <a:r>
              <a:rPr dirty="0" sz="1800" spc="25">
                <a:latin typeface="Verdana"/>
                <a:cs typeface="Verdana"/>
              </a:rPr>
              <a:t>oth</a:t>
            </a:r>
            <a:r>
              <a:rPr dirty="0" sz="1800" spc="35">
                <a:latin typeface="Verdana"/>
                <a:cs typeface="Verdana"/>
              </a:rPr>
              <a:t>è</a:t>
            </a:r>
            <a:r>
              <a:rPr dirty="0" sz="1800" spc="60">
                <a:latin typeface="Verdana"/>
                <a:cs typeface="Verdana"/>
              </a:rPr>
              <a:t>que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60" b="1">
                <a:latin typeface="Verdana"/>
                <a:cs typeface="Verdana"/>
              </a:rPr>
              <a:t>time</a:t>
            </a:r>
            <a:r>
              <a:rPr dirty="0" sz="1800" spc="-150" b="1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</a:t>
            </a:r>
            <a:r>
              <a:rPr dirty="0" sz="1800" spc="60">
                <a:latin typeface="Verdana"/>
                <a:cs typeface="Verdana"/>
              </a:rPr>
              <a:t>e</a:t>
            </a:r>
            <a:r>
              <a:rPr dirty="0" sz="1800" spc="60">
                <a:latin typeface="Verdana"/>
                <a:cs typeface="Verdana"/>
              </a:rPr>
              <a:t>l</a:t>
            </a:r>
            <a:r>
              <a:rPr dirty="0" sz="1800" spc="60">
                <a:latin typeface="Verdana"/>
                <a:cs typeface="Verdana"/>
              </a:rPr>
              <a:t>a</a:t>
            </a:r>
            <a:r>
              <a:rPr dirty="0" sz="1800" spc="145">
                <a:latin typeface="Verdana"/>
                <a:cs typeface="Verdana"/>
              </a:rPr>
              <a:t>y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se</a:t>
            </a:r>
            <a:r>
              <a:rPr dirty="0" sz="1800" spc="-30">
                <a:latin typeface="Verdana"/>
                <a:cs typeface="Verdana"/>
              </a:rPr>
              <a:t>c</a:t>
            </a:r>
            <a:r>
              <a:rPr dirty="0" sz="1800" spc="55">
                <a:latin typeface="Verdana"/>
                <a:cs typeface="Verdana"/>
              </a:rPr>
              <a:t>o</a:t>
            </a:r>
            <a:r>
              <a:rPr dirty="0" sz="1800" spc="60">
                <a:latin typeface="Verdana"/>
                <a:cs typeface="Verdana"/>
              </a:rPr>
              <a:t>n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15">
                <a:latin typeface="Verdana"/>
                <a:cs typeface="Verdana"/>
              </a:rPr>
              <a:t>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poison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00555" y="3429000"/>
            <a:ext cx="4218940" cy="1201420"/>
          </a:xfrm>
          <a:prstGeom prst="rect">
            <a:avLst/>
          </a:prstGeom>
          <a:solidFill>
            <a:srgbClr val="252525"/>
          </a:solidFill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import</a:t>
            </a:r>
            <a:r>
              <a:rPr dirty="0" sz="18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CE9178"/>
                </a:solidFill>
                <a:latin typeface="Consolas"/>
                <a:cs typeface="Consolas"/>
              </a:rPr>
              <a:t>"time"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time.</a:t>
            </a:r>
            <a:r>
              <a:rPr dirty="0" sz="1800" spc="-10">
                <a:solidFill>
                  <a:srgbClr val="DCDCAA"/>
                </a:solidFill>
                <a:latin typeface="Consolas"/>
                <a:cs typeface="Consolas"/>
              </a:rPr>
              <a:t>Sleep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dirty="0" sz="1800" spc="-10">
                <a:solidFill>
                  <a:srgbClr val="B5CEA8"/>
                </a:solidFill>
                <a:latin typeface="Consolas"/>
                <a:cs typeface="Consolas"/>
              </a:rPr>
              <a:t>1 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dirty="0" sz="18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D3D3D3"/>
                </a:solidFill>
                <a:latin typeface="Consolas"/>
                <a:cs typeface="Consolas"/>
              </a:rPr>
              <a:t>time.Second)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730" y="4894833"/>
            <a:ext cx="9958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Verdana"/>
                <a:cs typeface="Verdana"/>
              </a:rPr>
              <a:t>Ajoutez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Potion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poison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menu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vente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marchand.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15">
                <a:latin typeface="Verdana"/>
                <a:cs typeface="Verdana"/>
              </a:rPr>
              <a:t>Même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principe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que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potion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95">
                <a:latin typeface="Verdana"/>
                <a:cs typeface="Verdana"/>
              </a:rPr>
              <a:t>vie,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lorsqu’elle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choisie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marchand,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elle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ajoutée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l’inventaire.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9269" y="2706623"/>
            <a:ext cx="1441281" cy="17998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89350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480">
                <a:solidFill>
                  <a:srgbClr val="000000"/>
                </a:solidFill>
                <a:latin typeface="Tahoma"/>
                <a:cs typeface="Tahoma"/>
              </a:rPr>
              <a:t>10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8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5">
                <a:solidFill>
                  <a:srgbClr val="000000"/>
                </a:solidFill>
              </a:rPr>
              <a:t>Wingar</a:t>
            </a:r>
            <a:r>
              <a:rPr dirty="0" sz="4400" spc="-75">
                <a:solidFill>
                  <a:srgbClr val="000000"/>
                </a:solidFill>
              </a:rPr>
              <a:t>d</a:t>
            </a:r>
            <a:r>
              <a:rPr dirty="0" sz="4400" spc="-130">
                <a:solidFill>
                  <a:srgbClr val="000000"/>
                </a:solidFill>
              </a:rPr>
              <a:t>ium</a:t>
            </a:r>
            <a:r>
              <a:rPr dirty="0" sz="4400" spc="-315">
                <a:solidFill>
                  <a:srgbClr val="000000"/>
                </a:solidFill>
              </a:rPr>
              <a:t> </a:t>
            </a:r>
            <a:r>
              <a:rPr dirty="0" sz="4400" spc="-170">
                <a:solidFill>
                  <a:srgbClr val="000000"/>
                </a:solidFill>
              </a:rPr>
              <a:t>leviosa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43940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Verdana"/>
                <a:cs typeface="Verdana"/>
              </a:rPr>
              <a:t>Ajoutez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l’attribut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35" b="1">
                <a:latin typeface="Verdana"/>
                <a:cs typeface="Verdana"/>
              </a:rPr>
              <a:t>skill</a:t>
            </a:r>
            <a:r>
              <a:rPr dirty="0" sz="1800" spc="-145" b="1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personnage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prend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liste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sorts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80">
                <a:latin typeface="Verdana"/>
                <a:cs typeface="Verdana"/>
              </a:rPr>
              <a:t>(string).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Modifier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 </a:t>
            </a:r>
            <a:r>
              <a:rPr dirty="0" sz="1800" spc="15">
                <a:latin typeface="Verdana"/>
                <a:cs typeface="Verdana"/>
              </a:rPr>
              <a:t>fonction </a:t>
            </a:r>
            <a:r>
              <a:rPr dirty="0" sz="1800" spc="-40">
                <a:latin typeface="Verdana"/>
                <a:cs typeface="Verdana"/>
              </a:rPr>
              <a:t>Init, </a:t>
            </a:r>
            <a:r>
              <a:rPr dirty="0" sz="1800" spc="25">
                <a:latin typeface="Verdana"/>
                <a:cs typeface="Verdana"/>
              </a:rPr>
              <a:t>puis </a:t>
            </a:r>
            <a:r>
              <a:rPr dirty="0" sz="1800" spc="-20">
                <a:latin typeface="Verdana"/>
                <a:cs typeface="Verdana"/>
              </a:rPr>
              <a:t>vous </a:t>
            </a:r>
            <a:r>
              <a:rPr dirty="0" sz="1800" spc="-5">
                <a:latin typeface="Verdana"/>
                <a:cs typeface="Verdana"/>
              </a:rPr>
              <a:t>ajouterez </a:t>
            </a:r>
            <a:r>
              <a:rPr dirty="0" sz="1800" spc="135">
                <a:latin typeface="Verdana"/>
                <a:cs typeface="Verdana"/>
              </a:rPr>
              <a:t>à </a:t>
            </a:r>
            <a:r>
              <a:rPr dirty="0" sz="1800" spc="-40">
                <a:latin typeface="Verdana"/>
                <a:cs typeface="Verdana"/>
              </a:rPr>
              <a:t>votre </a:t>
            </a:r>
            <a:r>
              <a:rPr dirty="0" sz="1800" spc="35">
                <a:latin typeface="Verdana"/>
                <a:cs typeface="Verdana"/>
              </a:rPr>
              <a:t>personnage le </a:t>
            </a:r>
            <a:r>
              <a:rPr dirty="0" sz="1800" spc="-25">
                <a:latin typeface="Verdana"/>
                <a:cs typeface="Verdana"/>
              </a:rPr>
              <a:t>sort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50">
                <a:latin typeface="Verdana"/>
                <a:cs typeface="Verdana"/>
              </a:rPr>
              <a:t>base </a:t>
            </a:r>
            <a:r>
              <a:rPr dirty="0" sz="1800" spc="-305">
                <a:latin typeface="Verdana"/>
                <a:cs typeface="Verdana"/>
              </a:rPr>
              <a:t>« </a:t>
            </a:r>
            <a:r>
              <a:rPr dirty="0" sz="1800" spc="60">
                <a:latin typeface="Verdana"/>
                <a:cs typeface="Verdana"/>
              </a:rPr>
              <a:t>Coup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poing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85">
                <a:latin typeface="Verdana"/>
                <a:cs typeface="Verdana"/>
              </a:rPr>
              <a:t>».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397510">
              <a:lnSpc>
                <a:spcPct val="100000"/>
              </a:lnSpc>
            </a:pPr>
            <a:r>
              <a:rPr dirty="0" sz="1800" spc="-15">
                <a:latin typeface="Verdana"/>
                <a:cs typeface="Verdana"/>
              </a:rPr>
              <a:t>Créez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maintenant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spellBook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permet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d’ajouter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sort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Boule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feu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liste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skill.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Verdana"/>
                <a:cs typeface="Verdana"/>
              </a:rPr>
              <a:t>Attention,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même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sort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ne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peut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être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appris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qu’une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seule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fois.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15">
                <a:latin typeface="Verdana"/>
                <a:cs typeface="Verdana"/>
              </a:rPr>
              <a:t>Ajouter </a:t>
            </a:r>
            <a:r>
              <a:rPr dirty="0" sz="1800" spc="10">
                <a:latin typeface="Verdana"/>
                <a:cs typeface="Verdana"/>
              </a:rPr>
              <a:t>l’item </a:t>
            </a:r>
            <a:r>
              <a:rPr dirty="0" sz="1800" spc="-305">
                <a:latin typeface="Verdana"/>
                <a:cs typeface="Verdana"/>
              </a:rPr>
              <a:t>« </a:t>
            </a:r>
            <a:r>
              <a:rPr dirty="0" sz="1800" spc="-30">
                <a:latin typeface="Verdana"/>
                <a:cs typeface="Verdana"/>
              </a:rPr>
              <a:t>Livre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-40">
                <a:latin typeface="Verdana"/>
                <a:cs typeface="Verdana"/>
              </a:rPr>
              <a:t>Sort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434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Boule de </a:t>
            </a:r>
            <a:r>
              <a:rPr dirty="0" sz="1800" spc="25">
                <a:latin typeface="Verdana"/>
                <a:cs typeface="Verdana"/>
              </a:rPr>
              <a:t>Feu </a:t>
            </a:r>
            <a:r>
              <a:rPr dirty="0" sz="1800" spc="-305">
                <a:latin typeface="Verdana"/>
                <a:cs typeface="Verdana"/>
              </a:rPr>
              <a:t>» </a:t>
            </a:r>
            <a:r>
              <a:rPr dirty="0" sz="1800" spc="65">
                <a:latin typeface="Verdana"/>
                <a:cs typeface="Verdana"/>
              </a:rPr>
              <a:t>dans </a:t>
            </a:r>
            <a:r>
              <a:rPr dirty="0" sz="1800" spc="35">
                <a:latin typeface="Verdana"/>
                <a:cs typeface="Verdana"/>
              </a:rPr>
              <a:t>le </a:t>
            </a:r>
            <a:r>
              <a:rPr dirty="0" sz="1800" spc="80">
                <a:latin typeface="Verdana"/>
                <a:cs typeface="Verdana"/>
              </a:rPr>
              <a:t>menu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-25">
                <a:latin typeface="Verdana"/>
                <a:cs typeface="Verdana"/>
              </a:rPr>
              <a:t>vente </a:t>
            </a:r>
            <a:r>
              <a:rPr dirty="0" sz="1800" spc="85">
                <a:latin typeface="Verdana"/>
                <a:cs typeface="Verdana"/>
              </a:rPr>
              <a:t>du </a:t>
            </a:r>
            <a:r>
              <a:rPr dirty="0" sz="1800" spc="40">
                <a:latin typeface="Verdana"/>
                <a:cs typeface="Verdana"/>
              </a:rPr>
              <a:t>marchand. </a:t>
            </a:r>
            <a:r>
              <a:rPr dirty="0" sz="1800" spc="210">
                <a:latin typeface="Verdana"/>
                <a:cs typeface="Verdana"/>
              </a:rPr>
              <a:t>A </a:t>
            </a:r>
            <a:r>
              <a:rPr dirty="0" sz="1800" spc="2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l’achat,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il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sera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ajouté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inventaire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pourrez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l’utiliser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via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menu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Accéder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l’inventaire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90">
                <a:latin typeface="Verdana"/>
                <a:cs typeface="Verdana"/>
              </a:rPr>
              <a:t>».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Appelez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spellBook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lors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l’utilisation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Livre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Sort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4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Boule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Feu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85">
                <a:latin typeface="Verdana"/>
                <a:cs typeface="Verdana"/>
              </a:rPr>
              <a:t>».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5841"/>
            <a:ext cx="8619490" cy="1301115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 spc="240">
                <a:solidFill>
                  <a:srgbClr val="000000"/>
                </a:solidFill>
                <a:latin typeface="Tahoma"/>
                <a:cs typeface="Tahoma"/>
              </a:rPr>
              <a:t>Mission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1125">
                <a:solidFill>
                  <a:srgbClr val="000000"/>
                </a:solidFill>
                <a:latin typeface="Tahoma"/>
                <a:cs typeface="Tahoma"/>
              </a:rPr>
              <a:t>1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9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50">
                <a:solidFill>
                  <a:srgbClr val="000000"/>
                </a:solidFill>
                <a:latin typeface="Tahoma"/>
                <a:cs typeface="Tahoma"/>
              </a:rPr>
              <a:t>Amélioration</a:t>
            </a:r>
            <a:r>
              <a:rPr dirty="0" sz="4400" spc="-9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90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20">
                <a:solidFill>
                  <a:srgbClr val="000000"/>
                </a:solidFill>
                <a:latin typeface="Tahoma"/>
                <a:cs typeface="Tahoma"/>
              </a:rPr>
              <a:t>la  </a:t>
            </a:r>
            <a:r>
              <a:rPr dirty="0" sz="4400" spc="110">
                <a:solidFill>
                  <a:srgbClr val="000000"/>
                </a:solidFill>
                <a:latin typeface="Tahoma"/>
                <a:cs typeface="Tahoma"/>
              </a:rPr>
              <a:t>création</a:t>
            </a:r>
            <a:r>
              <a:rPr dirty="0" sz="4400" spc="-8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85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60">
                <a:solidFill>
                  <a:srgbClr val="000000"/>
                </a:solidFill>
                <a:latin typeface="Tahoma"/>
                <a:cs typeface="Tahoma"/>
              </a:rPr>
              <a:t>personnage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913382"/>
            <a:ext cx="10478770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charCreation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permet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l’utilisateur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créer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par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lui-même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35">
                <a:latin typeface="Verdana"/>
                <a:cs typeface="Verdana"/>
              </a:rPr>
              <a:t>personnage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l’aide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la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Init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0">
                <a:latin typeface="Verdana"/>
                <a:cs typeface="Verdana"/>
              </a:rPr>
              <a:t>Permettre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l’utilisateur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choisir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son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nom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lvl="1"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20">
                <a:latin typeface="Verdana"/>
                <a:cs typeface="Verdana"/>
              </a:rPr>
              <a:t>i</a:t>
            </a:r>
            <a:r>
              <a:rPr dirty="0" sz="1800" spc="75">
                <a:latin typeface="Verdana"/>
                <a:cs typeface="Verdana"/>
              </a:rPr>
              <a:t>queme</a:t>
            </a:r>
            <a:r>
              <a:rPr dirty="0" sz="1800" spc="40">
                <a:latin typeface="Verdana"/>
                <a:cs typeface="Verdana"/>
              </a:rPr>
              <a:t>n</a:t>
            </a:r>
            <a:r>
              <a:rPr dirty="0" sz="1800" spc="-10">
                <a:latin typeface="Verdana"/>
                <a:cs typeface="Verdana"/>
              </a:rPr>
              <a:t>t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des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l</a:t>
            </a:r>
            <a:r>
              <a:rPr dirty="0" sz="1800" spc="20">
                <a:latin typeface="Verdana"/>
                <a:cs typeface="Verdana"/>
              </a:rPr>
              <a:t>e</a:t>
            </a:r>
            <a:r>
              <a:rPr dirty="0" sz="1800" spc="-65">
                <a:latin typeface="Verdana"/>
                <a:cs typeface="Verdana"/>
              </a:rPr>
              <a:t>t</a:t>
            </a:r>
            <a:r>
              <a:rPr dirty="0" sz="1800" spc="-30">
                <a:latin typeface="Verdana"/>
                <a:cs typeface="Verdana"/>
              </a:rPr>
              <a:t>t</a:t>
            </a:r>
            <a:r>
              <a:rPr dirty="0" sz="1800" spc="-85">
                <a:latin typeface="Verdana"/>
                <a:cs typeface="Verdana"/>
              </a:rPr>
              <a:t>r</a:t>
            </a:r>
            <a:r>
              <a:rPr dirty="0" sz="1800" spc="-20"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  <a:p>
            <a:pPr lvl="1"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25">
                <a:latin typeface="Verdana"/>
                <a:cs typeface="Verdana"/>
              </a:rPr>
              <a:t>Qu’importe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façon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d’écrire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nom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modifié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lvl="2" marL="1213485" indent="-287020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1800" spc="80">
                <a:latin typeface="Verdana"/>
                <a:cs typeface="Verdana"/>
              </a:rPr>
              <a:t>Comme</a:t>
            </a:r>
            <a:r>
              <a:rPr dirty="0" sz="1800" spc="70">
                <a:latin typeface="Verdana"/>
                <a:cs typeface="Verdana"/>
              </a:rPr>
              <a:t>n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-20">
                <a:latin typeface="Verdana"/>
                <a:cs typeface="Verdana"/>
              </a:rPr>
              <a:t>er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20">
                <a:latin typeface="Verdana"/>
                <a:cs typeface="Verdana"/>
              </a:rPr>
              <a:t>p</a:t>
            </a:r>
            <a:r>
              <a:rPr dirty="0" sz="1800" spc="120">
                <a:latin typeface="Verdana"/>
                <a:cs typeface="Verdana"/>
              </a:rPr>
              <a:t>a</a:t>
            </a:r>
            <a:r>
              <a:rPr dirty="0" sz="1800" spc="-50">
                <a:latin typeface="Verdana"/>
                <a:cs typeface="Verdana"/>
              </a:rPr>
              <a:t>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majus</a:t>
            </a:r>
            <a:r>
              <a:rPr dirty="0" sz="1800" spc="25">
                <a:latin typeface="Verdana"/>
                <a:cs typeface="Verdana"/>
              </a:rPr>
              <a:t>c</a:t>
            </a:r>
            <a:r>
              <a:rPr dirty="0" sz="1800" spc="45">
                <a:latin typeface="Verdana"/>
                <a:cs typeface="Verdana"/>
              </a:rPr>
              <a:t>ule</a:t>
            </a:r>
            <a:endParaRPr sz="1800">
              <a:latin typeface="Verdana"/>
              <a:cs typeface="Verdana"/>
            </a:endParaRPr>
          </a:p>
          <a:p>
            <a:pPr lvl="2" marL="1213485" indent="-287020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5">
                <a:latin typeface="Verdana"/>
                <a:cs typeface="Verdana"/>
              </a:rPr>
              <a:t>r</a:t>
            </a:r>
            <a:r>
              <a:rPr dirty="0" sz="1800" spc="-25">
                <a:latin typeface="Verdana"/>
                <a:cs typeface="Verdana"/>
              </a:rPr>
              <a:t>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45">
                <a:latin typeface="Verdana"/>
                <a:cs typeface="Verdana"/>
              </a:rPr>
              <a:t>m</a:t>
            </a:r>
            <a:r>
              <a:rPr dirty="0" sz="1800" spc="30">
                <a:latin typeface="Verdana"/>
                <a:cs typeface="Verdana"/>
              </a:rPr>
              <a:t>inus</a:t>
            </a:r>
            <a:r>
              <a:rPr dirty="0" sz="1800" spc="20">
                <a:latin typeface="Verdana"/>
                <a:cs typeface="Verdana"/>
              </a:rPr>
              <a:t>c</a:t>
            </a:r>
            <a:r>
              <a:rPr dirty="0" sz="1800" spc="45">
                <a:latin typeface="Verdana"/>
                <a:cs typeface="Verdana"/>
              </a:rPr>
              <a:t>ule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0">
                <a:latin typeface="Verdana"/>
                <a:cs typeface="Verdana"/>
              </a:rPr>
              <a:t>Permettre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l’utilisateur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choisir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sa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classe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parmi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Humain,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Elfe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Nain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40">
                <a:latin typeface="Verdana"/>
                <a:cs typeface="Verdana"/>
              </a:rPr>
              <a:t>En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f</a:t>
            </a:r>
            <a:r>
              <a:rPr dirty="0" sz="1800" spc="35">
                <a:latin typeface="Verdana"/>
                <a:cs typeface="Verdana"/>
              </a:rPr>
              <a:t>onct</a:t>
            </a:r>
            <a:r>
              <a:rPr dirty="0" sz="1800" spc="5">
                <a:latin typeface="Verdana"/>
                <a:cs typeface="Verdana"/>
              </a:rPr>
              <a:t>i</a:t>
            </a:r>
            <a:r>
              <a:rPr dirty="0" sz="1800" spc="55">
                <a:latin typeface="Verdana"/>
                <a:cs typeface="Verdana"/>
              </a:rPr>
              <a:t>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sa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20">
                <a:latin typeface="Verdana"/>
                <a:cs typeface="Verdana"/>
              </a:rPr>
              <a:t>las</a:t>
            </a:r>
            <a:r>
              <a:rPr dirty="0" sz="1800" spc="10">
                <a:latin typeface="Verdana"/>
                <a:cs typeface="Verdana"/>
              </a:rPr>
              <a:t>s</a:t>
            </a:r>
            <a:r>
              <a:rPr dirty="0" sz="1800" spc="-130">
                <a:latin typeface="Verdana"/>
                <a:cs typeface="Verdana"/>
              </a:rPr>
              <a:t>e,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il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au</a:t>
            </a:r>
            <a:r>
              <a:rPr dirty="0" sz="1800" spc="-35">
                <a:latin typeface="Verdana"/>
                <a:cs typeface="Verdana"/>
              </a:rPr>
              <a:t>r</a:t>
            </a:r>
            <a:r>
              <a:rPr dirty="0" sz="1800" spc="135">
                <a:latin typeface="Verdana"/>
                <a:cs typeface="Verdana"/>
              </a:rPr>
              <a:t>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lvl="1"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225">
                <a:latin typeface="Verdana"/>
                <a:cs typeface="Verdana"/>
              </a:rPr>
              <a:t>1</a:t>
            </a:r>
            <a:r>
              <a:rPr dirty="0" sz="1800" spc="-235">
                <a:latin typeface="Verdana"/>
                <a:cs typeface="Verdana"/>
              </a:rPr>
              <a:t>0</a:t>
            </a:r>
            <a:r>
              <a:rPr dirty="0" sz="1800" spc="45">
                <a:latin typeface="Verdana"/>
                <a:cs typeface="Verdana"/>
              </a:rPr>
              <a:t>0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85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-80">
                <a:latin typeface="Verdana"/>
                <a:cs typeface="Verdana"/>
              </a:rPr>
              <a:t>x</a:t>
            </a:r>
            <a:r>
              <a:rPr dirty="0" sz="1800" spc="-50">
                <a:latin typeface="Verdana"/>
                <a:cs typeface="Verdana"/>
              </a:rPr>
              <a:t>i</a:t>
            </a:r>
            <a:r>
              <a:rPr dirty="0" sz="1800" spc="130">
                <a:latin typeface="Verdana"/>
                <a:cs typeface="Verdana"/>
              </a:rPr>
              <a:t>mum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Hu</a:t>
            </a:r>
            <a:r>
              <a:rPr dirty="0" sz="1800" spc="130">
                <a:latin typeface="Verdana"/>
                <a:cs typeface="Verdana"/>
              </a:rPr>
              <a:t>m</a:t>
            </a:r>
            <a:r>
              <a:rPr dirty="0" sz="1800" spc="35">
                <a:latin typeface="Verdana"/>
                <a:cs typeface="Verdana"/>
              </a:rPr>
              <a:t>ains</a:t>
            </a:r>
            <a:endParaRPr sz="1800">
              <a:latin typeface="Verdana"/>
              <a:cs typeface="Verdana"/>
            </a:endParaRPr>
          </a:p>
          <a:p>
            <a:pPr lvl="1"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25">
                <a:latin typeface="Verdana"/>
                <a:cs typeface="Verdana"/>
              </a:rPr>
              <a:t>80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0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80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xi</a:t>
            </a:r>
            <a:r>
              <a:rPr dirty="0" sz="1800" spc="10">
                <a:latin typeface="Verdana"/>
                <a:cs typeface="Verdana"/>
              </a:rPr>
              <a:t>m</a:t>
            </a:r>
            <a:r>
              <a:rPr dirty="0" sz="1800" spc="114">
                <a:latin typeface="Verdana"/>
                <a:cs typeface="Verdana"/>
              </a:rPr>
              <a:t>um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El</a:t>
            </a:r>
            <a:r>
              <a:rPr dirty="0" sz="1800" spc="-150">
                <a:latin typeface="Verdana"/>
                <a:cs typeface="Verdana"/>
              </a:rPr>
              <a:t>f</a:t>
            </a:r>
            <a:r>
              <a:rPr dirty="0" sz="1800" spc="-25"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  <a:p>
            <a:pPr lvl="1"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190">
                <a:latin typeface="Verdana"/>
                <a:cs typeface="Verdana"/>
              </a:rPr>
              <a:t>120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80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xi</a:t>
            </a:r>
            <a:r>
              <a:rPr dirty="0" sz="1800" spc="10">
                <a:latin typeface="Verdana"/>
                <a:cs typeface="Verdana"/>
              </a:rPr>
              <a:t>m</a:t>
            </a:r>
            <a:r>
              <a:rPr dirty="0" sz="1800" spc="114">
                <a:latin typeface="Verdana"/>
                <a:cs typeface="Verdana"/>
              </a:rPr>
              <a:t>um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14">
                <a:latin typeface="Verdana"/>
                <a:cs typeface="Verdana"/>
              </a:rPr>
              <a:t>Na</a:t>
            </a:r>
            <a:r>
              <a:rPr dirty="0" sz="1800">
                <a:latin typeface="Verdana"/>
                <a:cs typeface="Verdana"/>
              </a:rPr>
              <a:t>ins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135">
                <a:latin typeface="Verdana"/>
                <a:cs typeface="Verdana"/>
              </a:rPr>
              <a:t>P</a:t>
            </a:r>
            <a:r>
              <a:rPr dirty="0" sz="1800" spc="30">
                <a:latin typeface="Verdana"/>
                <a:cs typeface="Verdana"/>
              </a:rPr>
              <a:t>oi</a:t>
            </a:r>
            <a:r>
              <a:rPr dirty="0" sz="1800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v</a:t>
            </a:r>
            <a:r>
              <a:rPr dirty="0" sz="1800" spc="-45">
                <a:latin typeface="Verdana"/>
                <a:cs typeface="Verdana"/>
              </a:rPr>
              <a:t>i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actuels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dé</a:t>
            </a:r>
            <a:r>
              <a:rPr dirty="0" sz="1800" spc="75">
                <a:latin typeface="Verdana"/>
                <a:cs typeface="Verdana"/>
              </a:rPr>
              <a:t>p</a:t>
            </a:r>
            <a:r>
              <a:rPr dirty="0" sz="1800" spc="25">
                <a:latin typeface="Verdana"/>
                <a:cs typeface="Verdana"/>
              </a:rPr>
              <a:t>art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=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75">
                <a:latin typeface="Verdana"/>
                <a:cs typeface="Verdana"/>
              </a:rPr>
              <a:t>50%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</a:t>
            </a:r>
            <a:r>
              <a:rPr dirty="0" sz="1800" spc="60">
                <a:latin typeface="Verdana"/>
                <a:cs typeface="Verdana"/>
              </a:rPr>
              <a:t>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80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xi</a:t>
            </a:r>
            <a:r>
              <a:rPr dirty="0" sz="1800" spc="10">
                <a:latin typeface="Verdana"/>
                <a:cs typeface="Verdana"/>
              </a:rPr>
              <a:t>m</a:t>
            </a:r>
            <a:r>
              <a:rPr dirty="0" sz="1800" spc="114">
                <a:latin typeface="Verdana"/>
                <a:cs typeface="Verdana"/>
              </a:rPr>
              <a:t>um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Verdana"/>
                <a:cs typeface="Verdana"/>
              </a:rPr>
              <a:t>Ni</a:t>
            </a:r>
            <a:r>
              <a:rPr dirty="0" sz="1800" spc="-50">
                <a:latin typeface="Verdana"/>
                <a:cs typeface="Verdana"/>
              </a:rPr>
              <a:t>v</a:t>
            </a:r>
            <a:r>
              <a:rPr dirty="0" sz="1800" spc="75">
                <a:latin typeface="Verdana"/>
                <a:cs typeface="Verdana"/>
              </a:rPr>
              <a:t>e</a:t>
            </a:r>
            <a:r>
              <a:rPr dirty="0" sz="1800" spc="80">
                <a:latin typeface="Verdana"/>
                <a:cs typeface="Verdana"/>
              </a:rPr>
              <a:t>a</a:t>
            </a:r>
            <a:r>
              <a:rPr dirty="0" sz="1800" spc="70">
                <a:latin typeface="Verdana"/>
                <a:cs typeface="Verdana"/>
              </a:rPr>
              <a:t>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dé</a:t>
            </a:r>
            <a:r>
              <a:rPr dirty="0" sz="1800" spc="75">
                <a:latin typeface="Verdana"/>
                <a:cs typeface="Verdana"/>
              </a:rPr>
              <a:t>p</a:t>
            </a:r>
            <a:r>
              <a:rPr dirty="0" sz="1800" spc="25">
                <a:latin typeface="Verdana"/>
                <a:cs typeface="Verdana"/>
              </a:rPr>
              <a:t>art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95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5">
                <a:latin typeface="Verdana"/>
                <a:cs typeface="Verdana"/>
              </a:rPr>
              <a:t>So</a:t>
            </a:r>
            <a:r>
              <a:rPr dirty="0" sz="1800" spc="-45">
                <a:latin typeface="Verdana"/>
                <a:cs typeface="Verdana"/>
              </a:rPr>
              <a:t>r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Coup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P</a:t>
            </a:r>
            <a:r>
              <a:rPr dirty="0" sz="1800" spc="50">
                <a:latin typeface="Verdana"/>
                <a:cs typeface="Verdana"/>
              </a:rPr>
              <a:t>oing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210">
                <a:latin typeface="Verdana"/>
                <a:cs typeface="Verdana"/>
              </a:rPr>
              <a:t>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noter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cette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tâche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remplace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l’initialisation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personnage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main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(tâche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80">
                <a:latin typeface="Verdana"/>
                <a:cs typeface="Verdana"/>
              </a:rPr>
              <a:t>3)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8820"/>
            <a:ext cx="907542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40" b="1">
                <a:latin typeface="Tahoma"/>
                <a:cs typeface="Tahoma"/>
              </a:rPr>
              <a:t>Mission</a:t>
            </a:r>
            <a:r>
              <a:rPr dirty="0" sz="4400" spc="-95" b="1">
                <a:latin typeface="Tahoma"/>
                <a:cs typeface="Tahoma"/>
              </a:rPr>
              <a:t> </a:t>
            </a:r>
            <a:r>
              <a:rPr dirty="0" sz="4400" spc="-555" b="1">
                <a:latin typeface="Tahoma"/>
                <a:cs typeface="Tahoma"/>
              </a:rPr>
              <a:t>2.1</a:t>
            </a:r>
            <a:r>
              <a:rPr dirty="0" sz="4400" spc="-75" b="1">
                <a:latin typeface="Tahoma"/>
                <a:cs typeface="Tahoma"/>
              </a:rPr>
              <a:t> </a:t>
            </a:r>
            <a:r>
              <a:rPr dirty="0" sz="4400" spc="-525" b="1">
                <a:latin typeface="Tahoma"/>
                <a:cs typeface="Tahoma"/>
              </a:rPr>
              <a:t>:</a:t>
            </a:r>
            <a:r>
              <a:rPr dirty="0" sz="4400" spc="-95" b="1">
                <a:latin typeface="Tahoma"/>
                <a:cs typeface="Tahoma"/>
              </a:rPr>
              <a:t> </a:t>
            </a:r>
            <a:r>
              <a:rPr dirty="0" sz="4400" spc="85" b="1">
                <a:latin typeface="Tahoma"/>
                <a:cs typeface="Tahoma"/>
              </a:rPr>
              <a:t>Limite</a:t>
            </a:r>
            <a:r>
              <a:rPr dirty="0" sz="4400" spc="-75" b="1">
                <a:latin typeface="Tahoma"/>
                <a:cs typeface="Tahoma"/>
              </a:rPr>
              <a:t> </a:t>
            </a:r>
            <a:r>
              <a:rPr dirty="0" sz="4400" spc="75" b="1">
                <a:latin typeface="Tahoma"/>
                <a:cs typeface="Tahoma"/>
              </a:rPr>
              <a:t>d’inventaire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98736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Créez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empêche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d’avoir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plus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29">
                <a:latin typeface="Verdana"/>
                <a:cs typeface="Verdana"/>
              </a:rPr>
              <a:t>10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items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son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inventaire.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F</a:t>
            </a:r>
            <a:r>
              <a:rPr dirty="0" sz="1800" spc="40">
                <a:latin typeface="Verdana"/>
                <a:cs typeface="Verdana"/>
              </a:rPr>
              <a:t>ai</a:t>
            </a:r>
            <a:r>
              <a:rPr dirty="0" sz="1800" spc="-5">
                <a:latin typeface="Verdana"/>
                <a:cs typeface="Verdana"/>
              </a:rPr>
              <a:t>t</a:t>
            </a:r>
            <a:r>
              <a:rPr dirty="0" sz="1800" spc="-25">
                <a:latin typeface="Verdana"/>
                <a:cs typeface="Verdana"/>
              </a:rPr>
              <a:t>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35">
                <a:latin typeface="Verdana"/>
                <a:cs typeface="Verdana"/>
              </a:rPr>
              <a:t>eck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ec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 spc="-70">
                <a:latin typeface="Verdana"/>
                <a:cs typeface="Verdana"/>
              </a:rPr>
              <a:t>t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f</a:t>
            </a:r>
            <a:r>
              <a:rPr dirty="0" sz="1800" spc="35">
                <a:latin typeface="Verdana"/>
                <a:cs typeface="Verdana"/>
              </a:rPr>
              <a:t>onct</a:t>
            </a:r>
            <a:r>
              <a:rPr dirty="0" sz="1800" spc="5">
                <a:latin typeface="Verdana"/>
                <a:cs typeface="Verdana"/>
              </a:rPr>
              <a:t>i</a:t>
            </a:r>
            <a:r>
              <a:rPr dirty="0" sz="1800" spc="55">
                <a:latin typeface="Verdana"/>
                <a:cs typeface="Verdana"/>
              </a:rPr>
              <a:t>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lo</a:t>
            </a:r>
            <a:r>
              <a:rPr dirty="0" sz="1800" spc="-55">
                <a:latin typeface="Verdana"/>
                <a:cs typeface="Verdana"/>
              </a:rPr>
              <a:t>r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l</a:t>
            </a:r>
            <a:r>
              <a:rPr dirty="0" sz="1800" spc="-375">
                <a:latin typeface="Verdana"/>
                <a:cs typeface="Verdana"/>
              </a:rPr>
              <a:t>’</a:t>
            </a:r>
            <a:r>
              <a:rPr dirty="0" sz="1800" spc="20">
                <a:latin typeface="Verdana"/>
                <a:cs typeface="Verdana"/>
              </a:rPr>
              <a:t>ajout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</a:t>
            </a:r>
            <a:r>
              <a:rPr dirty="0" sz="1800" spc="-90">
                <a:latin typeface="Verdana"/>
                <a:cs typeface="Verdana"/>
              </a:rPr>
              <a:t>’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i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85">
                <a:latin typeface="Verdana"/>
                <a:cs typeface="Verdana"/>
              </a:rPr>
              <a:t>em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5652" y="3429000"/>
            <a:ext cx="2520696" cy="25206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2"/>
            <a:ext cx="12192000" cy="6855459"/>
            <a:chOff x="0" y="1522"/>
            <a:chExt cx="12192000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2"/>
              <a:ext cx="12191999" cy="68549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995" y="2587777"/>
              <a:ext cx="3188207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2348" y="2610358"/>
              <a:ext cx="3102102" cy="6347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2736" y="3421367"/>
              <a:ext cx="5042916" cy="9433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5850" y="3444747"/>
              <a:ext cx="4955286" cy="8557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5383" y="5873495"/>
              <a:ext cx="1698498" cy="4000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8845" y="5887859"/>
              <a:ext cx="1646936" cy="3471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4560" y="5876544"/>
              <a:ext cx="1797558" cy="3284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8656" y="5890704"/>
              <a:ext cx="1744472" cy="2754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5176" y="5891783"/>
              <a:ext cx="130301" cy="31318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98765" y="5905614"/>
              <a:ext cx="77343" cy="2605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8820"/>
            <a:ext cx="969708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 b="1">
                <a:latin typeface="Tahoma"/>
                <a:cs typeface="Tahoma"/>
              </a:rPr>
              <a:t>Tâche</a:t>
            </a:r>
            <a:r>
              <a:rPr dirty="0" sz="4400" spc="-75" b="1">
                <a:latin typeface="Tahoma"/>
                <a:cs typeface="Tahoma"/>
              </a:rPr>
              <a:t> </a:t>
            </a:r>
            <a:r>
              <a:rPr dirty="0" sz="4400" spc="-1125" b="1">
                <a:latin typeface="Tahoma"/>
                <a:cs typeface="Tahoma"/>
              </a:rPr>
              <a:t>11</a:t>
            </a:r>
            <a:r>
              <a:rPr dirty="0" sz="4400" spc="-95" b="1">
                <a:latin typeface="Tahoma"/>
                <a:cs typeface="Tahoma"/>
              </a:rPr>
              <a:t> </a:t>
            </a:r>
            <a:r>
              <a:rPr dirty="0" sz="4400" spc="-525" b="1">
                <a:latin typeface="Tahoma"/>
                <a:cs typeface="Tahoma"/>
              </a:rPr>
              <a:t>:</a:t>
            </a:r>
            <a:r>
              <a:rPr dirty="0" sz="4400" spc="-75" b="1">
                <a:latin typeface="Tahoma"/>
                <a:cs typeface="Tahoma"/>
              </a:rPr>
              <a:t> </a:t>
            </a:r>
            <a:r>
              <a:rPr dirty="0" sz="4400" spc="345" b="1">
                <a:latin typeface="Tahoma"/>
                <a:cs typeface="Tahoma"/>
              </a:rPr>
              <a:t>Money,</a:t>
            </a:r>
            <a:r>
              <a:rPr dirty="0" sz="4400" spc="-95" b="1">
                <a:latin typeface="Tahoma"/>
                <a:cs typeface="Tahoma"/>
              </a:rPr>
              <a:t> </a:t>
            </a:r>
            <a:r>
              <a:rPr dirty="0" sz="4400" spc="175" b="1">
                <a:latin typeface="Tahoma"/>
                <a:cs typeface="Tahoma"/>
              </a:rPr>
              <a:t>money,</a:t>
            </a:r>
            <a:r>
              <a:rPr dirty="0" sz="4400" spc="-75" b="1">
                <a:latin typeface="Tahoma"/>
                <a:cs typeface="Tahoma"/>
              </a:rPr>
              <a:t> </a:t>
            </a:r>
            <a:r>
              <a:rPr dirty="0" sz="4400" spc="270" b="1">
                <a:latin typeface="Tahoma"/>
                <a:cs typeface="Tahoma"/>
              </a:rPr>
              <a:t>money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96450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Verdana"/>
                <a:cs typeface="Verdana"/>
              </a:rPr>
              <a:t>Ajoutez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attribut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structure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Personnage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représentera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l’argent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joueur.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Donner</a:t>
            </a:r>
            <a:r>
              <a:rPr dirty="0" sz="1800" spc="-190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40">
                <a:latin typeface="Verdana"/>
                <a:cs typeface="Verdana"/>
              </a:rPr>
              <a:t>100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pièces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d’or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départ.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4791" y="2921507"/>
            <a:ext cx="2515772" cy="25191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99510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680">
                <a:solidFill>
                  <a:srgbClr val="000000"/>
                </a:solidFill>
                <a:latin typeface="Tahoma"/>
                <a:cs typeface="Tahoma"/>
              </a:rPr>
              <a:t>12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8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155">
                <a:solidFill>
                  <a:srgbClr val="000000"/>
                </a:solidFill>
              </a:rPr>
              <a:t>Two</a:t>
            </a:r>
            <a:r>
              <a:rPr dirty="0" sz="4400" spc="-310">
                <a:solidFill>
                  <a:srgbClr val="000000"/>
                </a:solidFill>
              </a:rPr>
              <a:t> </a:t>
            </a:r>
            <a:r>
              <a:rPr dirty="0" sz="4400" spc="-275">
                <a:solidFill>
                  <a:srgbClr val="000000"/>
                </a:solidFill>
              </a:rPr>
              <a:t>for</a:t>
            </a:r>
            <a:r>
              <a:rPr dirty="0" sz="4400" spc="-315">
                <a:solidFill>
                  <a:srgbClr val="000000"/>
                </a:solidFill>
              </a:rPr>
              <a:t> </a:t>
            </a:r>
            <a:r>
              <a:rPr dirty="0" sz="4400" spc="-180">
                <a:solidFill>
                  <a:srgbClr val="000000"/>
                </a:solidFill>
              </a:rPr>
              <a:t>the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155">
                <a:solidFill>
                  <a:srgbClr val="000000"/>
                </a:solidFill>
              </a:rPr>
              <a:t>Pri</a:t>
            </a:r>
            <a:r>
              <a:rPr dirty="0" sz="4400" spc="-185">
                <a:solidFill>
                  <a:srgbClr val="000000"/>
                </a:solidFill>
              </a:rPr>
              <a:t>c</a:t>
            </a:r>
            <a:r>
              <a:rPr dirty="0" sz="4400" spc="-190">
                <a:solidFill>
                  <a:srgbClr val="000000"/>
                </a:solidFill>
              </a:rPr>
              <a:t>e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245">
                <a:solidFill>
                  <a:srgbClr val="000000"/>
                </a:solidFill>
              </a:rPr>
              <a:t>of</a:t>
            </a:r>
            <a:r>
              <a:rPr dirty="0" sz="4400" spc="-300">
                <a:solidFill>
                  <a:srgbClr val="000000"/>
                </a:solidFill>
              </a:rPr>
              <a:t> </a:t>
            </a:r>
            <a:r>
              <a:rPr dirty="0" sz="4400" spc="-114">
                <a:solidFill>
                  <a:srgbClr val="000000"/>
                </a:solidFill>
              </a:rPr>
              <a:t>One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216515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Verdana"/>
                <a:cs typeface="Verdana"/>
              </a:rPr>
              <a:t>Modifier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marchand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lorsque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choisit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items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suivants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Potion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5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perd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3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pièces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d’or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Potion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poison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4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perd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6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pièces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d’or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Livre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Sort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Boule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feu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4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perd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25">
                <a:latin typeface="Verdana"/>
                <a:cs typeface="Verdana"/>
              </a:rPr>
              <a:t>25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pièces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d’or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35">
                <a:latin typeface="Verdana"/>
                <a:cs typeface="Verdana"/>
              </a:rPr>
              <a:t>Ajou</a:t>
            </a:r>
            <a:r>
              <a:rPr dirty="0" sz="1800" spc="-20">
                <a:latin typeface="Verdana"/>
                <a:cs typeface="Verdana"/>
              </a:rPr>
              <a:t>t</a:t>
            </a:r>
            <a:r>
              <a:rPr dirty="0" sz="1800" spc="-20">
                <a:latin typeface="Verdana"/>
                <a:cs typeface="Verdana"/>
              </a:rPr>
              <a:t>er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me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70">
                <a:latin typeface="Verdana"/>
                <a:cs typeface="Verdana"/>
              </a:rPr>
              <a:t>u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ma</a:t>
            </a:r>
            <a:r>
              <a:rPr dirty="0" sz="1800">
                <a:latin typeface="Verdana"/>
                <a:cs typeface="Verdana"/>
              </a:rPr>
              <a:t>r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114">
                <a:latin typeface="Verdana"/>
                <a:cs typeface="Verdana"/>
              </a:rPr>
              <a:t>n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</a:t>
            </a:r>
            <a:r>
              <a:rPr dirty="0" sz="1800" spc="-60">
                <a:latin typeface="Verdana"/>
                <a:cs typeface="Verdana"/>
              </a:rPr>
              <a:t>t</a:t>
            </a:r>
            <a:r>
              <a:rPr dirty="0" sz="1800" spc="35">
                <a:latin typeface="Verdana"/>
                <a:cs typeface="Verdana"/>
              </a:rPr>
              <a:t>ems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</a:t>
            </a:r>
            <a:r>
              <a:rPr dirty="0" sz="1800" spc="-10">
                <a:latin typeface="Verdana"/>
                <a:cs typeface="Verdana"/>
              </a:rPr>
              <a:t>i</a:t>
            </a:r>
            <a:r>
              <a:rPr dirty="0" sz="1800" spc="-145">
                <a:latin typeface="Verdana"/>
                <a:cs typeface="Verdana"/>
              </a:rPr>
              <a:t>v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80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Fourrure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Loup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4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perd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4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pièces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d’or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0">
                <a:latin typeface="Verdana"/>
                <a:cs typeface="Verdana"/>
              </a:rPr>
              <a:t>P</a:t>
            </a:r>
            <a:r>
              <a:rPr dirty="0" sz="1800" spc="75">
                <a:latin typeface="Verdana"/>
                <a:cs typeface="Verdana"/>
              </a:rPr>
              <a:t>eau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300">
                <a:latin typeface="Verdana"/>
                <a:cs typeface="Verdana"/>
              </a:rPr>
              <a:t>T</a:t>
            </a:r>
            <a:r>
              <a:rPr dirty="0" sz="1800" spc="-114">
                <a:latin typeface="Verdana"/>
                <a:cs typeface="Verdana"/>
              </a:rPr>
              <a:t>r</a:t>
            </a:r>
            <a:r>
              <a:rPr dirty="0" sz="1800" spc="65">
                <a:latin typeface="Verdana"/>
                <a:cs typeface="Verdana"/>
              </a:rPr>
              <a:t>o</a:t>
            </a:r>
            <a:r>
              <a:rPr dirty="0" sz="1800" spc="20">
                <a:latin typeface="Verdana"/>
                <a:cs typeface="Verdana"/>
              </a:rPr>
              <a:t>l</a:t>
            </a:r>
            <a:r>
              <a:rPr dirty="0" sz="1800" spc="60">
                <a:latin typeface="Verdana"/>
                <a:cs typeface="Verdana"/>
              </a:rPr>
              <a:t>l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l</a:t>
            </a:r>
            <a:r>
              <a:rPr dirty="0" sz="1800" spc="15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joueur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pe</a:t>
            </a:r>
            <a:r>
              <a:rPr dirty="0" sz="1800" spc="-35">
                <a:latin typeface="Verdana"/>
                <a:cs typeface="Verdana"/>
              </a:rPr>
              <a:t>r</a:t>
            </a:r>
            <a:r>
              <a:rPr dirty="0" sz="1800" spc="100">
                <a:latin typeface="Verdana"/>
                <a:cs typeface="Verdana"/>
              </a:rPr>
              <a:t>d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85">
                <a:latin typeface="Verdana"/>
                <a:cs typeface="Verdana"/>
              </a:rPr>
              <a:t>7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piè</a:t>
            </a:r>
            <a:r>
              <a:rPr dirty="0" sz="1800" spc="35">
                <a:latin typeface="Verdana"/>
                <a:cs typeface="Verdana"/>
              </a:rPr>
              <a:t>c</a:t>
            </a:r>
            <a:r>
              <a:rPr dirty="0" sz="1800" spc="-20">
                <a:latin typeface="Verdana"/>
                <a:cs typeface="Verdana"/>
              </a:rPr>
              <a:t>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d</a:t>
            </a:r>
            <a:r>
              <a:rPr dirty="0" sz="1800" spc="-365">
                <a:latin typeface="Verdana"/>
                <a:cs typeface="Verdana"/>
              </a:rPr>
              <a:t>’</a:t>
            </a:r>
            <a:r>
              <a:rPr dirty="0" sz="1800" spc="-5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Cuir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San</a:t>
            </a:r>
            <a:r>
              <a:rPr dirty="0" sz="1800" spc="60">
                <a:latin typeface="Verdana"/>
                <a:cs typeface="Verdana"/>
              </a:rPr>
              <a:t>gl</a:t>
            </a:r>
            <a:r>
              <a:rPr dirty="0" sz="1800" spc="25">
                <a:latin typeface="Verdana"/>
                <a:cs typeface="Verdana"/>
              </a:rPr>
              <a:t>i</a:t>
            </a:r>
            <a:r>
              <a:rPr dirty="0" sz="1800" spc="-20">
                <a:latin typeface="Verdana"/>
                <a:cs typeface="Verdana"/>
              </a:rPr>
              <a:t>er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pe</a:t>
            </a:r>
            <a:r>
              <a:rPr dirty="0" sz="1800" spc="-30">
                <a:latin typeface="Verdana"/>
                <a:cs typeface="Verdana"/>
              </a:rPr>
              <a:t>r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3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piè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-25">
                <a:latin typeface="Verdana"/>
                <a:cs typeface="Verdana"/>
              </a:rPr>
              <a:t>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365">
                <a:latin typeface="Verdana"/>
                <a:cs typeface="Verdana"/>
              </a:rPr>
              <a:t>’</a:t>
            </a:r>
            <a:r>
              <a:rPr dirty="0" sz="1800" spc="-1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Plume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Corbe</a:t>
            </a:r>
            <a:r>
              <a:rPr dirty="0" sz="1800" spc="50">
                <a:latin typeface="Verdana"/>
                <a:cs typeface="Verdana"/>
              </a:rPr>
              <a:t>a</a:t>
            </a:r>
            <a:r>
              <a:rPr dirty="0" sz="1800" spc="70">
                <a:latin typeface="Verdana"/>
                <a:cs typeface="Verdana"/>
              </a:rPr>
              <a:t>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pe</a:t>
            </a:r>
            <a:r>
              <a:rPr dirty="0" sz="1800" spc="-30">
                <a:latin typeface="Verdana"/>
                <a:cs typeface="Verdana"/>
              </a:rPr>
              <a:t>r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95">
                <a:latin typeface="Verdana"/>
                <a:cs typeface="Verdana"/>
              </a:rPr>
              <a:t>1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pièce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365">
                <a:latin typeface="Verdana"/>
                <a:cs typeface="Verdana"/>
              </a:rPr>
              <a:t>’</a:t>
            </a:r>
            <a:r>
              <a:rPr dirty="0" sz="1800" spc="-1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70">
                <a:latin typeface="Verdana"/>
                <a:cs typeface="Verdana"/>
              </a:rPr>
              <a:t>Si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choisit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item,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il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ajouté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l’inventaire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coût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pièce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d’or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déduit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sa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bourse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d’argent.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4158" y="2116835"/>
            <a:ext cx="1328791" cy="179984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8254"/>
            <a:ext cx="100768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680">
                <a:solidFill>
                  <a:srgbClr val="000000"/>
                </a:solidFill>
                <a:latin typeface="Tahoma"/>
                <a:cs typeface="Tahoma"/>
              </a:rPr>
              <a:t>13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8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110">
                <a:solidFill>
                  <a:srgbClr val="000000"/>
                </a:solidFill>
              </a:rPr>
              <a:t>Gi</a:t>
            </a:r>
            <a:r>
              <a:rPr dirty="0" sz="4400" spc="-215">
                <a:solidFill>
                  <a:srgbClr val="000000"/>
                </a:solidFill>
              </a:rPr>
              <a:t>m</a:t>
            </a:r>
            <a:r>
              <a:rPr dirty="0" sz="4400" spc="-125">
                <a:solidFill>
                  <a:srgbClr val="000000"/>
                </a:solidFill>
              </a:rPr>
              <a:t>m</a:t>
            </a:r>
            <a:r>
              <a:rPr dirty="0" sz="4400" spc="-90">
                <a:solidFill>
                  <a:srgbClr val="000000"/>
                </a:solidFill>
              </a:rPr>
              <a:t>e</a:t>
            </a:r>
            <a:r>
              <a:rPr dirty="0" sz="4400" spc="-550">
                <a:solidFill>
                  <a:srgbClr val="000000"/>
                </a:solidFill>
              </a:rPr>
              <a:t>!</a:t>
            </a:r>
            <a:r>
              <a:rPr dirty="0" sz="4400" spc="-285">
                <a:solidFill>
                  <a:srgbClr val="000000"/>
                </a:solidFill>
              </a:rPr>
              <a:t> </a:t>
            </a:r>
            <a:r>
              <a:rPr dirty="0" sz="4400" spc="-110">
                <a:solidFill>
                  <a:srgbClr val="000000"/>
                </a:solidFill>
              </a:rPr>
              <a:t>Gi</a:t>
            </a:r>
            <a:r>
              <a:rPr dirty="0" sz="4400" spc="-215">
                <a:solidFill>
                  <a:srgbClr val="000000"/>
                </a:solidFill>
              </a:rPr>
              <a:t>m</a:t>
            </a:r>
            <a:r>
              <a:rPr dirty="0" sz="4400" spc="-125">
                <a:solidFill>
                  <a:srgbClr val="000000"/>
                </a:solidFill>
              </a:rPr>
              <a:t>m</a:t>
            </a:r>
            <a:r>
              <a:rPr dirty="0" sz="4400" spc="-90">
                <a:solidFill>
                  <a:srgbClr val="000000"/>
                </a:solidFill>
              </a:rPr>
              <a:t>e</a:t>
            </a:r>
            <a:r>
              <a:rPr dirty="0" sz="4400" spc="-550">
                <a:solidFill>
                  <a:srgbClr val="000000"/>
                </a:solidFill>
              </a:rPr>
              <a:t>!</a:t>
            </a:r>
            <a:r>
              <a:rPr dirty="0" sz="4400" spc="-270">
                <a:solidFill>
                  <a:srgbClr val="000000"/>
                </a:solidFill>
              </a:rPr>
              <a:t> </a:t>
            </a:r>
            <a:r>
              <a:rPr dirty="0" sz="4400" spc="-110">
                <a:solidFill>
                  <a:srgbClr val="000000"/>
                </a:solidFill>
              </a:rPr>
              <a:t>Gi</a:t>
            </a:r>
            <a:r>
              <a:rPr dirty="0" sz="4400" spc="-215">
                <a:solidFill>
                  <a:srgbClr val="000000"/>
                </a:solidFill>
              </a:rPr>
              <a:t>m</a:t>
            </a:r>
            <a:r>
              <a:rPr dirty="0" sz="4400" spc="-125">
                <a:solidFill>
                  <a:srgbClr val="000000"/>
                </a:solidFill>
              </a:rPr>
              <a:t>m</a:t>
            </a:r>
            <a:r>
              <a:rPr dirty="0" sz="4400" spc="-90">
                <a:solidFill>
                  <a:srgbClr val="000000"/>
                </a:solidFill>
              </a:rPr>
              <a:t>e</a:t>
            </a:r>
            <a:r>
              <a:rPr dirty="0" sz="4400" spc="-550">
                <a:solidFill>
                  <a:srgbClr val="000000"/>
                </a:solidFill>
              </a:rPr>
              <a:t>!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2096" y="1285748"/>
            <a:ext cx="10226040" cy="539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latin typeface="Verdana"/>
                <a:cs typeface="Verdana"/>
              </a:rPr>
              <a:t>Ajouter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au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menu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principal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choix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Forgeron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260">
                <a:latin typeface="Verdana"/>
                <a:cs typeface="Verdana"/>
              </a:rPr>
              <a:t>».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Lorsque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joueur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choisit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Forgeron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260">
                <a:latin typeface="Verdana"/>
                <a:cs typeface="Verdana"/>
              </a:rPr>
              <a:t>»,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il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doit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arriver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55">
                <a:latin typeface="Verdana"/>
                <a:cs typeface="Verdana"/>
              </a:rPr>
              <a:t>dans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un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autre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menu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choix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qui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lui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proposer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la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liste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d’équipements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fabriquer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suivante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600" spc="70">
                <a:latin typeface="Verdana"/>
                <a:cs typeface="Verdana"/>
              </a:rPr>
              <a:t>Chape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l</a:t>
            </a:r>
            <a:r>
              <a:rPr dirty="0" sz="1600" spc="-340">
                <a:latin typeface="Verdana"/>
                <a:cs typeface="Verdana"/>
              </a:rPr>
              <a:t>’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>
                <a:latin typeface="Verdana"/>
                <a:cs typeface="Verdana"/>
              </a:rPr>
              <a:t>n</a:t>
            </a:r>
            <a:r>
              <a:rPr dirty="0" sz="1600" spc="15">
                <a:latin typeface="Verdana"/>
                <a:cs typeface="Verdana"/>
              </a:rPr>
              <a:t>t</a:t>
            </a:r>
            <a:r>
              <a:rPr dirty="0" sz="1600" spc="35">
                <a:latin typeface="Verdana"/>
                <a:cs typeface="Verdana"/>
              </a:rPr>
              <a:t>u</a:t>
            </a:r>
            <a:r>
              <a:rPr dirty="0" sz="1600" spc="-15">
                <a:latin typeface="Verdana"/>
                <a:cs typeface="Verdana"/>
              </a:rPr>
              <a:t>ri</a:t>
            </a:r>
            <a:r>
              <a:rPr dirty="0" sz="1600" spc="-25">
                <a:latin typeface="Verdana"/>
                <a:cs typeface="Verdana"/>
              </a:rPr>
              <a:t>e</a:t>
            </a:r>
            <a:r>
              <a:rPr dirty="0" sz="1600" spc="-45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600" spc="-270">
                <a:latin typeface="Verdana"/>
                <a:cs typeface="Verdana"/>
              </a:rPr>
              <a:t>T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50">
                <a:latin typeface="Verdana"/>
                <a:cs typeface="Verdana"/>
              </a:rPr>
              <a:t>niqu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l</a:t>
            </a:r>
            <a:r>
              <a:rPr dirty="0" sz="1600" spc="-340">
                <a:latin typeface="Verdana"/>
                <a:cs typeface="Verdana"/>
              </a:rPr>
              <a:t>’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>
                <a:latin typeface="Verdana"/>
                <a:cs typeface="Verdana"/>
              </a:rPr>
              <a:t>n</a:t>
            </a:r>
            <a:r>
              <a:rPr dirty="0" sz="1600" spc="15">
                <a:latin typeface="Verdana"/>
                <a:cs typeface="Verdana"/>
              </a:rPr>
              <a:t>t</a:t>
            </a:r>
            <a:r>
              <a:rPr dirty="0" sz="1600" spc="35">
                <a:latin typeface="Verdana"/>
                <a:cs typeface="Verdana"/>
              </a:rPr>
              <a:t>u</a:t>
            </a:r>
            <a:r>
              <a:rPr dirty="0" sz="1600" spc="-15">
                <a:latin typeface="Verdana"/>
                <a:cs typeface="Verdana"/>
              </a:rPr>
              <a:t>ri</a:t>
            </a:r>
            <a:r>
              <a:rPr dirty="0" sz="1600" spc="-25">
                <a:latin typeface="Verdana"/>
                <a:cs typeface="Verdana"/>
              </a:rPr>
              <a:t>e</a:t>
            </a:r>
            <a:r>
              <a:rPr dirty="0" sz="1600" spc="-45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600" spc="70">
                <a:latin typeface="Verdana"/>
                <a:cs typeface="Verdana"/>
              </a:rPr>
              <a:t>B</a:t>
            </a:r>
            <a:r>
              <a:rPr dirty="0" sz="1600" spc="50">
                <a:latin typeface="Verdana"/>
                <a:cs typeface="Verdana"/>
              </a:rPr>
              <a:t>o</a:t>
            </a:r>
            <a:r>
              <a:rPr dirty="0" sz="1600" spc="-60">
                <a:latin typeface="Verdana"/>
                <a:cs typeface="Verdana"/>
              </a:rPr>
              <a:t>t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-25">
                <a:latin typeface="Verdana"/>
                <a:cs typeface="Verdana"/>
              </a:rPr>
              <a:t>es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l</a:t>
            </a:r>
            <a:r>
              <a:rPr dirty="0" sz="1600" spc="-340">
                <a:latin typeface="Verdana"/>
                <a:cs typeface="Verdana"/>
              </a:rPr>
              <a:t>’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>
                <a:latin typeface="Verdana"/>
                <a:cs typeface="Verdana"/>
              </a:rPr>
              <a:t>n</a:t>
            </a:r>
            <a:r>
              <a:rPr dirty="0" sz="1600" spc="15">
                <a:latin typeface="Verdana"/>
                <a:cs typeface="Verdana"/>
              </a:rPr>
              <a:t>t</a:t>
            </a:r>
            <a:r>
              <a:rPr dirty="0" sz="1600" spc="35">
                <a:latin typeface="Verdana"/>
                <a:cs typeface="Verdana"/>
              </a:rPr>
              <a:t>u</a:t>
            </a:r>
            <a:r>
              <a:rPr dirty="0" sz="1600" spc="-15">
                <a:latin typeface="Verdana"/>
                <a:cs typeface="Verdana"/>
              </a:rPr>
              <a:t>ri</a:t>
            </a:r>
            <a:r>
              <a:rPr dirty="0" sz="1600" spc="-25">
                <a:latin typeface="Verdana"/>
                <a:cs typeface="Verdana"/>
              </a:rPr>
              <a:t>e</a:t>
            </a:r>
            <a:r>
              <a:rPr dirty="0" sz="1600" spc="-45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60">
                <a:latin typeface="Verdana"/>
                <a:cs typeface="Verdana"/>
              </a:rPr>
              <a:t>Si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joueur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choisit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un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objet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fabriquer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75">
                <a:latin typeface="Verdana"/>
                <a:cs typeface="Verdana"/>
              </a:rPr>
              <a:t>(et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qu’il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peut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fabriquer),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il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perd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5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pièces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d’or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puis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5">
                <a:latin typeface="Verdana"/>
                <a:cs typeface="Verdana"/>
              </a:rPr>
              <a:t>l’équipement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est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ajouté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son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inventaire.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5">
                <a:latin typeface="Verdana"/>
                <a:cs typeface="Verdana"/>
              </a:rPr>
              <a:t>Attention,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la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fabrication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des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équipements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nécessite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des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ressources,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il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faudra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pour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600" spc="70">
                <a:latin typeface="Verdana"/>
                <a:cs typeface="Verdana"/>
              </a:rPr>
              <a:t>Chape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l</a:t>
            </a:r>
            <a:r>
              <a:rPr dirty="0" sz="1600" spc="-340">
                <a:latin typeface="Verdana"/>
                <a:cs typeface="Verdana"/>
              </a:rPr>
              <a:t>’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>
                <a:latin typeface="Verdana"/>
                <a:cs typeface="Verdana"/>
              </a:rPr>
              <a:t>n</a:t>
            </a:r>
            <a:r>
              <a:rPr dirty="0" sz="1600" spc="15">
                <a:latin typeface="Verdana"/>
                <a:cs typeface="Verdana"/>
              </a:rPr>
              <a:t>t</a:t>
            </a:r>
            <a:r>
              <a:rPr dirty="0" sz="1600" spc="35">
                <a:latin typeface="Verdana"/>
                <a:cs typeface="Verdana"/>
              </a:rPr>
              <a:t>u</a:t>
            </a:r>
            <a:r>
              <a:rPr dirty="0" sz="1600" spc="-15">
                <a:latin typeface="Verdana"/>
                <a:cs typeface="Verdana"/>
              </a:rPr>
              <a:t>ri</a:t>
            </a:r>
            <a:r>
              <a:rPr dirty="0" sz="1600" spc="-25">
                <a:latin typeface="Verdana"/>
                <a:cs typeface="Verdana"/>
              </a:rPr>
              <a:t>e</a:t>
            </a:r>
            <a:r>
              <a:rPr dirty="0" sz="1600" spc="-45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lvl="1" marL="1213485" indent="-287655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1600" spc="-445">
                <a:latin typeface="Verdana"/>
                <a:cs typeface="Verdana"/>
              </a:rPr>
              <a:t>1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185">
                <a:latin typeface="Verdana"/>
                <a:cs typeface="Verdana"/>
              </a:rPr>
              <a:t>P</a:t>
            </a:r>
            <a:r>
              <a:rPr dirty="0" sz="1600" spc="65">
                <a:latin typeface="Verdana"/>
                <a:cs typeface="Verdana"/>
              </a:rPr>
              <a:t>lume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Cor</a:t>
            </a:r>
            <a:r>
              <a:rPr dirty="0" sz="1600" spc="15">
                <a:latin typeface="Verdana"/>
                <a:cs typeface="Verdana"/>
              </a:rPr>
              <a:t>b</a:t>
            </a:r>
            <a:r>
              <a:rPr dirty="0" sz="1600" spc="65">
                <a:latin typeface="Verdana"/>
                <a:cs typeface="Verdana"/>
              </a:rPr>
              <a:t>e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60">
                <a:latin typeface="Verdana"/>
                <a:cs typeface="Verdana"/>
              </a:rPr>
              <a:t>u</a:t>
            </a:r>
            <a:endParaRPr sz="1600">
              <a:latin typeface="Verdana"/>
              <a:cs typeface="Verdana"/>
            </a:endParaRPr>
          </a:p>
          <a:p>
            <a:pPr lvl="1" marL="1213485" indent="-287655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1600" spc="-445">
                <a:latin typeface="Verdana"/>
                <a:cs typeface="Verdana"/>
              </a:rPr>
              <a:t>1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C</a:t>
            </a:r>
            <a:r>
              <a:rPr dirty="0" sz="1600" spc="50">
                <a:latin typeface="Verdana"/>
                <a:cs typeface="Verdana"/>
              </a:rPr>
              <a:t>u</a:t>
            </a:r>
            <a:r>
              <a:rPr dirty="0" sz="1600" spc="-30">
                <a:latin typeface="Verdana"/>
                <a:cs typeface="Verdana"/>
              </a:rPr>
              <a:t>ir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80">
                <a:latin typeface="Verdana"/>
                <a:cs typeface="Verdana"/>
              </a:rPr>
              <a:t>d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Sa</a:t>
            </a:r>
            <a:r>
              <a:rPr dirty="0" sz="1600" spc="20">
                <a:latin typeface="Verdana"/>
                <a:cs typeface="Verdana"/>
              </a:rPr>
              <a:t>n</a:t>
            </a:r>
            <a:r>
              <a:rPr dirty="0" sz="1600" spc="105">
                <a:latin typeface="Verdana"/>
                <a:cs typeface="Verdana"/>
              </a:rPr>
              <a:t>g</a:t>
            </a:r>
            <a:r>
              <a:rPr dirty="0" sz="1600" spc="35">
                <a:latin typeface="Verdana"/>
                <a:cs typeface="Verdana"/>
              </a:rPr>
              <a:t>l</a:t>
            </a:r>
            <a:r>
              <a:rPr dirty="0" sz="1600" spc="-15">
                <a:latin typeface="Verdana"/>
                <a:cs typeface="Verdana"/>
              </a:rPr>
              <a:t>ier</a:t>
            </a:r>
            <a:endParaRPr sz="1600">
              <a:latin typeface="Verdana"/>
              <a:cs typeface="Verdana"/>
            </a:endParaRPr>
          </a:p>
          <a:p>
            <a:pPr algn="r" marL="286385" marR="7157084" indent="-286385">
              <a:lnSpc>
                <a:spcPct val="100000"/>
              </a:lnSpc>
              <a:buFont typeface="Arial MT"/>
              <a:buChar char="•"/>
              <a:tabLst>
                <a:tab pos="286385" algn="l"/>
                <a:tab pos="756920" algn="l"/>
              </a:tabLst>
            </a:pPr>
            <a:r>
              <a:rPr dirty="0" sz="1600" spc="-270">
                <a:latin typeface="Verdana"/>
                <a:cs typeface="Verdana"/>
              </a:rPr>
              <a:t>T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50">
                <a:latin typeface="Verdana"/>
                <a:cs typeface="Verdana"/>
              </a:rPr>
              <a:t>niqu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l</a:t>
            </a:r>
            <a:r>
              <a:rPr dirty="0" sz="1600" spc="-340">
                <a:latin typeface="Verdana"/>
                <a:cs typeface="Verdana"/>
              </a:rPr>
              <a:t>’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>
                <a:latin typeface="Verdana"/>
                <a:cs typeface="Verdana"/>
              </a:rPr>
              <a:t>n</a:t>
            </a:r>
            <a:r>
              <a:rPr dirty="0" sz="1600" spc="15">
                <a:latin typeface="Verdana"/>
                <a:cs typeface="Verdana"/>
              </a:rPr>
              <a:t>t</a:t>
            </a:r>
            <a:r>
              <a:rPr dirty="0" sz="1600" spc="35">
                <a:latin typeface="Verdana"/>
                <a:cs typeface="Verdana"/>
              </a:rPr>
              <a:t>u</a:t>
            </a:r>
            <a:r>
              <a:rPr dirty="0" sz="1600" spc="-15">
                <a:latin typeface="Verdana"/>
                <a:cs typeface="Verdana"/>
              </a:rPr>
              <a:t>ri</a:t>
            </a:r>
            <a:r>
              <a:rPr dirty="0" sz="1600" spc="-25">
                <a:latin typeface="Verdana"/>
                <a:cs typeface="Verdana"/>
              </a:rPr>
              <a:t>e</a:t>
            </a:r>
            <a:r>
              <a:rPr dirty="0" sz="1600" spc="-45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algn="r" lvl="1" marL="286385" marR="7127240" indent="-286385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dirty="0" sz="1600" spc="-114">
                <a:latin typeface="Verdana"/>
                <a:cs typeface="Verdana"/>
              </a:rPr>
              <a:t>2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10">
                <a:latin typeface="Verdana"/>
                <a:cs typeface="Verdana"/>
              </a:rPr>
              <a:t>r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100">
                <a:latin typeface="Verdana"/>
                <a:cs typeface="Verdana"/>
              </a:rPr>
              <a:t>r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l</a:t>
            </a:r>
            <a:r>
              <a:rPr dirty="0" sz="1600" spc="45">
                <a:latin typeface="Verdana"/>
                <a:cs typeface="Verdana"/>
              </a:rPr>
              <a:t>o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85">
                <a:latin typeface="Verdana"/>
                <a:cs typeface="Verdana"/>
              </a:rPr>
              <a:t>p</a:t>
            </a:r>
            <a:endParaRPr sz="1600">
              <a:latin typeface="Verdana"/>
              <a:cs typeface="Verdana"/>
            </a:endParaRPr>
          </a:p>
          <a:p>
            <a:pPr lvl="1" marL="1213485" indent="-287655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1600" spc="-445">
                <a:latin typeface="Verdana"/>
                <a:cs typeface="Verdana"/>
              </a:rPr>
              <a:t>1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125">
                <a:latin typeface="Verdana"/>
                <a:cs typeface="Verdana"/>
              </a:rPr>
              <a:t>P</a:t>
            </a:r>
            <a:r>
              <a:rPr dirty="0" sz="1600" spc="65">
                <a:latin typeface="Verdana"/>
                <a:cs typeface="Verdana"/>
              </a:rPr>
              <a:t>e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T</a:t>
            </a:r>
            <a:r>
              <a:rPr dirty="0" sz="1600" spc="-100">
                <a:latin typeface="Verdana"/>
                <a:cs typeface="Verdana"/>
              </a:rPr>
              <a:t>r</a:t>
            </a:r>
            <a:r>
              <a:rPr dirty="0" sz="1600" spc="55">
                <a:latin typeface="Verdana"/>
                <a:cs typeface="Verdana"/>
              </a:rPr>
              <a:t>o</a:t>
            </a:r>
            <a:r>
              <a:rPr dirty="0" sz="1600" spc="15">
                <a:latin typeface="Verdana"/>
                <a:cs typeface="Verdana"/>
              </a:rPr>
              <a:t>l</a:t>
            </a:r>
            <a:r>
              <a:rPr dirty="0" sz="1600" spc="50">
                <a:latin typeface="Verdana"/>
                <a:cs typeface="Verdana"/>
              </a:rPr>
              <a:t>l</a:t>
            </a:r>
            <a:endParaRPr sz="16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600" spc="70">
                <a:latin typeface="Verdana"/>
                <a:cs typeface="Verdana"/>
              </a:rPr>
              <a:t>B</a:t>
            </a:r>
            <a:r>
              <a:rPr dirty="0" sz="1600" spc="50">
                <a:latin typeface="Verdana"/>
                <a:cs typeface="Verdana"/>
              </a:rPr>
              <a:t>o</a:t>
            </a:r>
            <a:r>
              <a:rPr dirty="0" sz="1600" spc="-60">
                <a:latin typeface="Verdana"/>
                <a:cs typeface="Verdana"/>
              </a:rPr>
              <a:t>t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-25">
                <a:latin typeface="Verdana"/>
                <a:cs typeface="Verdana"/>
              </a:rPr>
              <a:t>es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l</a:t>
            </a:r>
            <a:r>
              <a:rPr dirty="0" sz="1600" spc="-340">
                <a:latin typeface="Verdana"/>
                <a:cs typeface="Verdana"/>
              </a:rPr>
              <a:t>’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>
                <a:latin typeface="Verdana"/>
                <a:cs typeface="Verdana"/>
              </a:rPr>
              <a:t>n</a:t>
            </a:r>
            <a:r>
              <a:rPr dirty="0" sz="1600" spc="15">
                <a:latin typeface="Verdana"/>
                <a:cs typeface="Verdana"/>
              </a:rPr>
              <a:t>t</a:t>
            </a:r>
            <a:r>
              <a:rPr dirty="0" sz="1600" spc="35">
                <a:latin typeface="Verdana"/>
                <a:cs typeface="Verdana"/>
              </a:rPr>
              <a:t>u</a:t>
            </a:r>
            <a:r>
              <a:rPr dirty="0" sz="1600" spc="-15">
                <a:latin typeface="Verdana"/>
                <a:cs typeface="Verdana"/>
              </a:rPr>
              <a:t>ri</a:t>
            </a:r>
            <a:r>
              <a:rPr dirty="0" sz="1600" spc="-25">
                <a:latin typeface="Verdana"/>
                <a:cs typeface="Verdana"/>
              </a:rPr>
              <a:t>e</a:t>
            </a:r>
            <a:r>
              <a:rPr dirty="0" sz="1600" spc="-45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lvl="1" marL="1213485" indent="-287655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1600" spc="-445">
                <a:latin typeface="Verdana"/>
                <a:cs typeface="Verdana"/>
              </a:rPr>
              <a:t>1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10">
                <a:latin typeface="Verdana"/>
                <a:cs typeface="Verdana"/>
              </a:rPr>
              <a:t>r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100">
                <a:latin typeface="Verdana"/>
                <a:cs typeface="Verdana"/>
              </a:rPr>
              <a:t>r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l</a:t>
            </a:r>
            <a:r>
              <a:rPr dirty="0" sz="1600" spc="45">
                <a:latin typeface="Verdana"/>
                <a:cs typeface="Verdana"/>
              </a:rPr>
              <a:t>o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85">
                <a:latin typeface="Verdana"/>
                <a:cs typeface="Verdana"/>
              </a:rPr>
              <a:t>p</a:t>
            </a:r>
            <a:endParaRPr sz="1600">
              <a:latin typeface="Verdana"/>
              <a:cs typeface="Verdana"/>
            </a:endParaRPr>
          </a:p>
          <a:p>
            <a:pPr lvl="1" marL="1213485" indent="-287655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dirty="0" sz="1600" spc="-445">
                <a:latin typeface="Verdana"/>
                <a:cs typeface="Verdana"/>
              </a:rPr>
              <a:t>1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C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30">
                <a:latin typeface="Verdana"/>
                <a:cs typeface="Verdana"/>
              </a:rPr>
              <a:t>ir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Sangli</a:t>
            </a:r>
            <a:r>
              <a:rPr dirty="0" sz="1600" spc="30">
                <a:latin typeface="Verdana"/>
                <a:cs typeface="Verdana"/>
              </a:rPr>
              <a:t>e</a:t>
            </a:r>
            <a:r>
              <a:rPr dirty="0" sz="1600" spc="-45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180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la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fabrication,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matériaux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fabrication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sont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supprimés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l’inventaire.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N’oubliez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pas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personnaliser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messages</a:t>
            </a:r>
            <a:r>
              <a:rPr dirty="0" sz="1600" spc="-100">
                <a:latin typeface="Verdana"/>
                <a:cs typeface="Verdana"/>
              </a:rPr>
              <a:t> d’erreur,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par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exemple,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si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joueur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n’a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pas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ressources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nécessaires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ou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si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joueur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n’a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pas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l’argent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nécessaire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ou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s’il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n’a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pas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place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5">
                <a:latin typeface="Verdana"/>
                <a:cs typeface="Verdana"/>
              </a:rPr>
              <a:t>dans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son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inventaire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80" y="164592"/>
            <a:ext cx="1813560" cy="3764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3811" y="3689603"/>
            <a:ext cx="1799843" cy="17998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8954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470">
                <a:solidFill>
                  <a:srgbClr val="000000"/>
                </a:solidFill>
                <a:latin typeface="Tahoma"/>
                <a:cs typeface="Tahoma"/>
              </a:rPr>
              <a:t>14</a:t>
            </a:r>
            <a:r>
              <a:rPr dirty="0" sz="4400" spc="-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65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4400" spc="-9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85">
                <a:solidFill>
                  <a:srgbClr val="000000"/>
                </a:solidFill>
              </a:rPr>
              <a:t>saw</a:t>
            </a:r>
            <a:r>
              <a:rPr dirty="0" sz="4400" spc="-315">
                <a:solidFill>
                  <a:srgbClr val="000000"/>
                </a:solidFill>
              </a:rPr>
              <a:t> </a:t>
            </a:r>
            <a:r>
              <a:rPr dirty="0" sz="4400" spc="-204">
                <a:solidFill>
                  <a:srgbClr val="000000"/>
                </a:solidFill>
              </a:rPr>
              <a:t>i</a:t>
            </a:r>
            <a:r>
              <a:rPr dirty="0" sz="4400" spc="-265">
                <a:solidFill>
                  <a:srgbClr val="000000"/>
                </a:solidFill>
              </a:rPr>
              <a:t>t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175">
                <a:solidFill>
                  <a:srgbClr val="000000"/>
                </a:solidFill>
              </a:rPr>
              <a:t>in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180">
                <a:solidFill>
                  <a:srgbClr val="000000"/>
                </a:solidFill>
              </a:rPr>
              <a:t>the</a:t>
            </a:r>
            <a:r>
              <a:rPr dirty="0" sz="4400" spc="-300">
                <a:solidFill>
                  <a:srgbClr val="000000"/>
                </a:solidFill>
              </a:rPr>
              <a:t> </a:t>
            </a:r>
            <a:r>
              <a:rPr dirty="0" sz="4400" spc="-240">
                <a:solidFill>
                  <a:srgbClr val="000000"/>
                </a:solidFill>
              </a:rPr>
              <a:t>mirror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35621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structure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55" b="1">
                <a:latin typeface="Verdana"/>
                <a:cs typeface="Verdana"/>
              </a:rPr>
              <a:t>Equipment</a:t>
            </a:r>
            <a:r>
              <a:rPr dirty="0" sz="1800" spc="-160" b="1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contient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attributs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suivants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9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é</a:t>
            </a:r>
            <a:r>
              <a:rPr dirty="0" sz="1800" spc="60">
                <a:latin typeface="Verdana"/>
                <a:cs typeface="Verdana"/>
              </a:rPr>
              <a:t>q</a:t>
            </a:r>
            <a:r>
              <a:rPr dirty="0" sz="1800" spc="55">
                <a:latin typeface="Verdana"/>
                <a:cs typeface="Verdana"/>
              </a:rPr>
              <a:t>uipem</a:t>
            </a:r>
            <a:r>
              <a:rPr dirty="0" sz="1800" spc="60">
                <a:latin typeface="Verdana"/>
                <a:cs typeface="Verdana"/>
              </a:rPr>
              <a:t>e</a:t>
            </a:r>
            <a:r>
              <a:rPr dirty="0" sz="1800" spc="40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t</a:t>
            </a:r>
            <a:r>
              <a:rPr dirty="0" sz="1800" spc="-10">
                <a:latin typeface="Verdana"/>
                <a:cs typeface="Verdana"/>
              </a:rPr>
              <a:t>ê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1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9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é</a:t>
            </a:r>
            <a:r>
              <a:rPr dirty="0" sz="1800" spc="60">
                <a:latin typeface="Verdana"/>
                <a:cs typeface="Verdana"/>
              </a:rPr>
              <a:t>q</a:t>
            </a:r>
            <a:r>
              <a:rPr dirty="0" sz="1800" spc="55">
                <a:latin typeface="Verdana"/>
                <a:cs typeface="Verdana"/>
              </a:rPr>
              <a:t>uipem</a:t>
            </a:r>
            <a:r>
              <a:rPr dirty="0" sz="1800" spc="60">
                <a:latin typeface="Verdana"/>
                <a:cs typeface="Verdana"/>
              </a:rPr>
              <a:t>e</a:t>
            </a:r>
            <a:r>
              <a:rPr dirty="0" sz="1800" spc="40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l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-10">
                <a:latin typeface="Verdana"/>
                <a:cs typeface="Verdana"/>
              </a:rPr>
              <a:t>o</a:t>
            </a:r>
            <a:r>
              <a:rPr dirty="0" sz="1800" spc="-70">
                <a:latin typeface="Verdana"/>
                <a:cs typeface="Verdana"/>
              </a:rPr>
              <a:t>r</a:t>
            </a:r>
            <a:r>
              <a:rPr dirty="0" sz="1800" spc="-25"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9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é</a:t>
            </a:r>
            <a:r>
              <a:rPr dirty="0" sz="1800" spc="60">
                <a:latin typeface="Verdana"/>
                <a:cs typeface="Verdana"/>
              </a:rPr>
              <a:t>q</a:t>
            </a:r>
            <a:r>
              <a:rPr dirty="0" sz="1800" spc="55">
                <a:latin typeface="Verdana"/>
                <a:cs typeface="Verdana"/>
              </a:rPr>
              <a:t>uipem</a:t>
            </a:r>
            <a:r>
              <a:rPr dirty="0" sz="1800" spc="60">
                <a:latin typeface="Verdana"/>
                <a:cs typeface="Verdana"/>
              </a:rPr>
              <a:t>e</a:t>
            </a:r>
            <a:r>
              <a:rPr dirty="0" sz="1800" spc="40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l</a:t>
            </a:r>
            <a:r>
              <a:rPr dirty="0" sz="1800" spc="-25">
                <a:latin typeface="Verdana"/>
                <a:cs typeface="Verdana"/>
              </a:rPr>
              <a:t>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pieds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15">
                <a:latin typeface="Verdana"/>
                <a:cs typeface="Verdana"/>
              </a:rPr>
              <a:t>Ajouter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structure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Personnage,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attribut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équipement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basé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structure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Equipment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696340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680">
                <a:solidFill>
                  <a:srgbClr val="000000"/>
                </a:solidFill>
                <a:latin typeface="Tahoma"/>
                <a:cs typeface="Tahoma"/>
              </a:rPr>
              <a:t>15</a:t>
            </a:r>
            <a:r>
              <a:rPr dirty="0" sz="4400" spc="-9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625">
                <a:solidFill>
                  <a:srgbClr val="000000"/>
                </a:solidFill>
                <a:latin typeface="Tahoma"/>
                <a:cs typeface="Tahoma"/>
              </a:rPr>
              <a:t>Mamma</a:t>
            </a:r>
            <a:r>
              <a:rPr dirty="0" sz="4400" spc="-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600">
                <a:solidFill>
                  <a:srgbClr val="000000"/>
                </a:solidFill>
                <a:latin typeface="Tahoma"/>
                <a:cs typeface="Tahoma"/>
              </a:rPr>
              <a:t>Mia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06665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latin typeface="Verdana"/>
                <a:cs typeface="Verdana"/>
              </a:rPr>
              <a:t>Rendez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utilisable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équipements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fabriqués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ajoutez-les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bon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emplacement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 </a:t>
            </a:r>
            <a:r>
              <a:rPr dirty="0" sz="1800" spc="-10">
                <a:latin typeface="Verdana"/>
                <a:cs typeface="Verdana"/>
              </a:rPr>
              <a:t>Structure </a:t>
            </a:r>
            <a:r>
              <a:rPr dirty="0" sz="1800" spc="40">
                <a:latin typeface="Verdana"/>
                <a:cs typeface="Verdana"/>
              </a:rPr>
              <a:t>Equipement </a:t>
            </a:r>
            <a:r>
              <a:rPr dirty="0" sz="1800" spc="-5">
                <a:latin typeface="Verdana"/>
                <a:cs typeface="Verdana"/>
              </a:rPr>
              <a:t>lorsqu'ils </a:t>
            </a:r>
            <a:r>
              <a:rPr dirty="0" sz="1800">
                <a:latin typeface="Verdana"/>
                <a:cs typeface="Verdana"/>
              </a:rPr>
              <a:t>sont </a:t>
            </a:r>
            <a:r>
              <a:rPr dirty="0" sz="1800" spc="-5">
                <a:latin typeface="Verdana"/>
                <a:cs typeface="Verdana"/>
              </a:rPr>
              <a:t>équipés. </a:t>
            </a:r>
            <a:r>
              <a:rPr dirty="0" sz="1800" spc="5">
                <a:latin typeface="Verdana"/>
                <a:cs typeface="Verdana"/>
              </a:rPr>
              <a:t>Les </a:t>
            </a:r>
            <a:r>
              <a:rPr dirty="0" sz="1800" spc="40">
                <a:latin typeface="Verdana"/>
                <a:cs typeface="Verdana"/>
              </a:rPr>
              <a:t>équipements </a:t>
            </a:r>
            <a:r>
              <a:rPr dirty="0" sz="1800" spc="30">
                <a:latin typeface="Verdana"/>
                <a:cs typeface="Verdana"/>
              </a:rPr>
              <a:t>équipés 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disparaissent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l’inventaire.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</a:pPr>
            <a:r>
              <a:rPr dirty="0" sz="1800" spc="90">
                <a:latin typeface="Verdana"/>
                <a:cs typeface="Verdana"/>
              </a:rPr>
              <a:t>Modifier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l’attribut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maximum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personnage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des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équipements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50"/>
              </a:lnSpc>
            </a:pPr>
            <a:r>
              <a:rPr dirty="0" sz="1800" spc="55">
                <a:latin typeface="Verdana"/>
                <a:cs typeface="Verdana"/>
              </a:rPr>
              <a:t>é</a:t>
            </a:r>
            <a:r>
              <a:rPr dirty="0" sz="1800" spc="60">
                <a:latin typeface="Verdana"/>
                <a:cs typeface="Verdana"/>
              </a:rPr>
              <a:t>q</a:t>
            </a:r>
            <a:r>
              <a:rPr dirty="0" sz="1800" spc="20">
                <a:latin typeface="Verdana"/>
                <a:cs typeface="Verdana"/>
              </a:rPr>
              <a:t>uipés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70">
                <a:latin typeface="Verdana"/>
                <a:cs typeface="Verdana"/>
              </a:rPr>
              <a:t>Si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Chapeau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l’aventurier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équipé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40">
                <a:latin typeface="Verdana"/>
                <a:cs typeface="Verdana"/>
              </a:rPr>
              <a:t> </a:t>
            </a:r>
            <a:r>
              <a:rPr dirty="0" sz="1800" spc="-300">
                <a:latin typeface="Verdana"/>
                <a:cs typeface="Verdana"/>
              </a:rPr>
              <a:t>+10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maximum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70">
                <a:latin typeface="Verdana"/>
                <a:cs typeface="Verdana"/>
              </a:rPr>
              <a:t>Si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Tunique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l’aventurier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équipé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45">
                <a:latin typeface="Verdana"/>
                <a:cs typeface="Verdana"/>
              </a:rPr>
              <a:t> </a:t>
            </a:r>
            <a:r>
              <a:rPr dirty="0" sz="1800" spc="-235">
                <a:latin typeface="Verdana"/>
                <a:cs typeface="Verdana"/>
              </a:rPr>
              <a:t>+25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maximum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70">
                <a:latin typeface="Verdana"/>
                <a:cs typeface="Verdana"/>
              </a:rPr>
              <a:t>Si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Bottes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l’aventurier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équipé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45">
                <a:latin typeface="Verdana"/>
                <a:cs typeface="Verdana"/>
              </a:rPr>
              <a:t> </a:t>
            </a:r>
            <a:r>
              <a:rPr dirty="0" sz="1800" spc="-355">
                <a:latin typeface="Verdana"/>
                <a:cs typeface="Verdana"/>
              </a:rPr>
              <a:t>+15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maximum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u="sng" sz="1800" spc="-50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Optionn</a:t>
            </a:r>
            <a:r>
              <a:rPr dirty="0" u="sng" sz="1800" spc="-45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dirty="0" u="sng" sz="1800" spc="15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</a:t>
            </a:r>
            <a:r>
              <a:rPr dirty="0" u="sng" sz="1800" spc="-120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254" b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15">
                <a:latin typeface="Verdana"/>
                <a:cs typeface="Verdana"/>
              </a:rPr>
              <a:t>Lo</a:t>
            </a:r>
            <a:r>
              <a:rPr dirty="0" sz="1800" spc="-60">
                <a:latin typeface="Verdana"/>
                <a:cs typeface="Verdana"/>
              </a:rPr>
              <a:t>r</a:t>
            </a:r>
            <a:r>
              <a:rPr dirty="0" sz="1800" spc="30">
                <a:latin typeface="Verdana"/>
                <a:cs typeface="Verdana"/>
              </a:rPr>
              <a:t>sque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équipe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é</a:t>
            </a:r>
            <a:r>
              <a:rPr dirty="0" sz="1800" spc="60">
                <a:latin typeface="Verdana"/>
                <a:cs typeface="Verdana"/>
              </a:rPr>
              <a:t>q</a:t>
            </a:r>
            <a:r>
              <a:rPr dirty="0" sz="1800" spc="55">
                <a:latin typeface="Verdana"/>
                <a:cs typeface="Verdana"/>
              </a:rPr>
              <a:t>uipem</a:t>
            </a:r>
            <a:r>
              <a:rPr dirty="0" sz="1800" spc="60">
                <a:latin typeface="Verdana"/>
                <a:cs typeface="Verdana"/>
              </a:rPr>
              <a:t>e</a:t>
            </a:r>
            <a:r>
              <a:rPr dirty="0" sz="1800" spc="40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algn="just" marL="12700" marR="1794510">
              <a:lnSpc>
                <a:spcPct val="100000"/>
              </a:lnSpc>
            </a:pPr>
            <a:r>
              <a:rPr dirty="0" sz="1800" spc="-70">
                <a:latin typeface="Verdana"/>
                <a:cs typeface="Verdana"/>
              </a:rPr>
              <a:t>Si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possède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déjà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équipement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équipé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même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section.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L’équipement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est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remplacé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il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récupère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son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inventaire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le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premier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équipement.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2180" y="3168395"/>
            <a:ext cx="2329819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25914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10">
                <a:solidFill>
                  <a:srgbClr val="000000"/>
                </a:solidFill>
              </a:rPr>
              <a:t>Objectifs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11198" y="1795653"/>
            <a:ext cx="33921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80" b="1">
                <a:solidFill>
                  <a:srgbClr val="22B1A3"/>
                </a:solidFill>
                <a:latin typeface="Verdana"/>
                <a:cs typeface="Verdana"/>
              </a:rPr>
              <a:t>S</a:t>
            </a:r>
            <a:r>
              <a:rPr dirty="0" sz="1800" spc="10" b="1">
                <a:solidFill>
                  <a:srgbClr val="22B1A3"/>
                </a:solidFill>
                <a:latin typeface="Verdana"/>
                <a:cs typeface="Verdana"/>
              </a:rPr>
              <a:t>y</a:t>
            </a:r>
            <a:r>
              <a:rPr dirty="0" sz="1800" spc="-25" b="1">
                <a:solidFill>
                  <a:srgbClr val="22B1A3"/>
                </a:solidFill>
                <a:latin typeface="Verdana"/>
                <a:cs typeface="Verdana"/>
              </a:rPr>
              <a:t>n</a:t>
            </a:r>
            <a:r>
              <a:rPr dirty="0" sz="1800" spc="-50" b="1">
                <a:solidFill>
                  <a:srgbClr val="22B1A3"/>
                </a:solidFill>
                <a:latin typeface="Verdana"/>
                <a:cs typeface="Verdana"/>
              </a:rPr>
              <a:t>t</a:t>
            </a:r>
            <a:r>
              <a:rPr dirty="0" sz="1800" spc="-70" b="1">
                <a:solidFill>
                  <a:srgbClr val="22B1A3"/>
                </a:solidFill>
                <a:latin typeface="Verdana"/>
                <a:cs typeface="Verdana"/>
              </a:rPr>
              <a:t>h</a:t>
            </a:r>
            <a:r>
              <a:rPr dirty="0" sz="1800" spc="-80" b="1">
                <a:solidFill>
                  <a:srgbClr val="22B1A3"/>
                </a:solidFill>
                <a:latin typeface="Verdana"/>
                <a:cs typeface="Verdana"/>
              </a:rPr>
              <a:t>é</a:t>
            </a:r>
            <a:r>
              <a:rPr dirty="0" sz="1800" spc="-75" b="1">
                <a:solidFill>
                  <a:srgbClr val="22B1A3"/>
                </a:solidFill>
                <a:latin typeface="Verdana"/>
                <a:cs typeface="Verdana"/>
              </a:rPr>
              <a:t>tis</a:t>
            </a:r>
            <a:r>
              <a:rPr dirty="0" sz="1800" spc="-100" b="1">
                <a:solidFill>
                  <a:srgbClr val="22B1A3"/>
                </a:solidFill>
                <a:latin typeface="Verdana"/>
                <a:cs typeface="Verdana"/>
              </a:rPr>
              <a:t>e</a:t>
            </a:r>
            <a:r>
              <a:rPr dirty="0" sz="1800" spc="-120" b="1">
                <a:solidFill>
                  <a:srgbClr val="22B1A3"/>
                </a:solidFill>
                <a:latin typeface="Verdana"/>
                <a:cs typeface="Verdana"/>
              </a:rPr>
              <a:t>r</a:t>
            </a:r>
            <a:r>
              <a:rPr dirty="0" sz="1800" spc="-16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 spc="80">
                <a:latin typeface="Verdana"/>
                <a:cs typeface="Verdana"/>
              </a:rPr>
              <a:t>omp</a:t>
            </a:r>
            <a:r>
              <a:rPr dirty="0" sz="1800" spc="45">
                <a:latin typeface="Verdana"/>
                <a:cs typeface="Verdana"/>
              </a:rPr>
              <a:t>é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50">
                <a:latin typeface="Verdana"/>
                <a:cs typeface="Verdana"/>
              </a:rPr>
              <a:t>n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-20">
                <a:latin typeface="Verdana"/>
                <a:cs typeface="Verdana"/>
              </a:rPr>
              <a:t>es  </a:t>
            </a:r>
            <a:r>
              <a:rPr dirty="0" sz="1800" spc="15">
                <a:latin typeface="Verdana"/>
                <a:cs typeface="Verdana"/>
              </a:rPr>
              <a:t>étudiées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6015" y="1798446"/>
            <a:ext cx="3391535" cy="177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22B1A3"/>
                </a:solidFill>
                <a:latin typeface="Verdana"/>
                <a:cs typeface="Verdana"/>
              </a:rPr>
              <a:t>Co</a:t>
            </a:r>
            <a:r>
              <a:rPr dirty="0" sz="1800" spc="-35" b="1">
                <a:solidFill>
                  <a:srgbClr val="22B1A3"/>
                </a:solidFill>
                <a:latin typeface="Verdana"/>
                <a:cs typeface="Verdana"/>
              </a:rPr>
              <a:t>m</a:t>
            </a:r>
            <a:r>
              <a:rPr dirty="0" sz="1800" spc="-20" b="1">
                <a:solidFill>
                  <a:srgbClr val="22B1A3"/>
                </a:solidFill>
                <a:latin typeface="Verdana"/>
                <a:cs typeface="Verdana"/>
              </a:rPr>
              <a:t>p</a:t>
            </a:r>
            <a:r>
              <a:rPr dirty="0" sz="1800" spc="-155" b="1">
                <a:solidFill>
                  <a:srgbClr val="22B1A3"/>
                </a:solidFill>
                <a:latin typeface="Verdana"/>
                <a:cs typeface="Verdana"/>
              </a:rPr>
              <a:t>r</a:t>
            </a:r>
            <a:r>
              <a:rPr dirty="0" sz="1800" spc="-50" b="1">
                <a:solidFill>
                  <a:srgbClr val="22B1A3"/>
                </a:solidFill>
                <a:latin typeface="Verdana"/>
                <a:cs typeface="Verdana"/>
              </a:rPr>
              <a:t>e</a:t>
            </a:r>
            <a:r>
              <a:rPr dirty="0" sz="1800" spc="-50" b="1">
                <a:solidFill>
                  <a:srgbClr val="22B1A3"/>
                </a:solidFill>
                <a:latin typeface="Verdana"/>
                <a:cs typeface="Verdana"/>
              </a:rPr>
              <a:t>n</a:t>
            </a:r>
            <a:r>
              <a:rPr dirty="0" sz="1800" spc="-80" b="1">
                <a:solidFill>
                  <a:srgbClr val="22B1A3"/>
                </a:solidFill>
                <a:latin typeface="Verdana"/>
                <a:cs typeface="Verdana"/>
              </a:rPr>
              <a:t>d</a:t>
            </a:r>
            <a:r>
              <a:rPr dirty="0" sz="1800" spc="-85" b="1">
                <a:solidFill>
                  <a:srgbClr val="22B1A3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22B1A3"/>
                </a:solidFill>
                <a:latin typeface="Verdana"/>
                <a:cs typeface="Verdana"/>
              </a:rPr>
              <a:t>e</a:t>
            </a:r>
            <a:r>
              <a:rPr dirty="0" sz="1800" spc="-15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</a:t>
            </a:r>
            <a:r>
              <a:rPr dirty="0" sz="1800" spc="-40">
                <a:latin typeface="Verdana"/>
                <a:cs typeface="Verdana"/>
              </a:rPr>
              <a:t>'</a:t>
            </a:r>
            <a:r>
              <a:rPr dirty="0" sz="1800" spc="20">
                <a:latin typeface="Verdana"/>
                <a:cs typeface="Verdana"/>
              </a:rPr>
              <a:t>i</a:t>
            </a:r>
            <a:r>
              <a:rPr dirty="0" sz="1800" spc="10">
                <a:latin typeface="Verdana"/>
                <a:cs typeface="Verdana"/>
              </a:rPr>
              <a:t>n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15">
                <a:latin typeface="Verdana"/>
                <a:cs typeface="Verdana"/>
              </a:rPr>
              <a:t>é</a:t>
            </a:r>
            <a:r>
              <a:rPr dirty="0" sz="1800" spc="-100">
                <a:latin typeface="Verdana"/>
                <a:cs typeface="Verdana"/>
              </a:rPr>
              <a:t>r</a:t>
            </a:r>
            <a:r>
              <a:rPr dirty="0" sz="1800" spc="-10">
                <a:latin typeface="Verdana"/>
                <a:cs typeface="Verdana"/>
              </a:rPr>
              <a:t>ê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 spc="55">
                <a:latin typeface="Verdana"/>
                <a:cs typeface="Verdana"/>
              </a:rPr>
              <a:t>o</a:t>
            </a:r>
            <a:r>
              <a:rPr dirty="0" sz="1800" spc="60">
                <a:latin typeface="Verdana"/>
                <a:cs typeface="Verdana"/>
              </a:rPr>
              <a:t>n</a:t>
            </a:r>
            <a:r>
              <a:rPr dirty="0" sz="1800" spc="15">
                <a:latin typeface="Verdana"/>
                <a:cs typeface="Verdana"/>
              </a:rPr>
              <a:t>c</a:t>
            </a:r>
            <a:r>
              <a:rPr dirty="0" sz="1800" spc="-45">
                <a:latin typeface="Verdana"/>
                <a:cs typeface="Verdana"/>
              </a:rPr>
              <a:t>r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 spc="-15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27305">
              <a:lnSpc>
                <a:spcPct val="100000"/>
              </a:lnSpc>
            </a:pP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15">
                <a:latin typeface="Verdana"/>
                <a:cs typeface="Verdana"/>
              </a:rPr>
              <a:t>o</a:t>
            </a:r>
            <a:r>
              <a:rPr dirty="0" sz="1800">
                <a:latin typeface="Verdana"/>
                <a:cs typeface="Verdana"/>
              </a:rPr>
              <a:t>t</a:t>
            </a:r>
            <a:r>
              <a:rPr dirty="0" sz="1800" spc="-105">
                <a:latin typeface="Verdana"/>
                <a:cs typeface="Verdana"/>
              </a:rPr>
              <a:t>r</a:t>
            </a:r>
            <a:r>
              <a:rPr dirty="0" sz="1800" spc="15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10">
                <a:latin typeface="Verdana"/>
                <a:cs typeface="Verdana"/>
              </a:rPr>
              <a:t>app</a:t>
            </a:r>
            <a:r>
              <a:rPr dirty="0" sz="1800" spc="-105">
                <a:latin typeface="Verdana"/>
                <a:cs typeface="Verdana"/>
              </a:rPr>
              <a:t>r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20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20">
                <a:latin typeface="Verdana"/>
                <a:cs typeface="Verdana"/>
              </a:rPr>
              <a:t>i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75">
                <a:latin typeface="Verdana"/>
                <a:cs typeface="Verdana"/>
              </a:rPr>
              <a:t>s</a:t>
            </a:r>
            <a:r>
              <a:rPr dirty="0" sz="1800" spc="125">
                <a:latin typeface="Verdana"/>
                <a:cs typeface="Verdana"/>
              </a:rPr>
              <a:t>a</a:t>
            </a:r>
            <a:r>
              <a:rPr dirty="0" sz="1800" spc="95">
                <a:latin typeface="Verdana"/>
                <a:cs typeface="Verdana"/>
              </a:rPr>
              <a:t>g</a:t>
            </a:r>
            <a:r>
              <a:rPr dirty="0" sz="1800" spc="15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Verdana"/>
              <a:cs typeface="Verdana"/>
            </a:endParaRPr>
          </a:p>
          <a:p>
            <a:pPr marL="12700" marR="467359">
              <a:lnSpc>
                <a:spcPct val="100000"/>
              </a:lnSpc>
            </a:pPr>
            <a:r>
              <a:rPr dirty="0" sz="1800" spc="-130" b="1">
                <a:solidFill>
                  <a:srgbClr val="22B1A3"/>
                </a:solidFill>
                <a:latin typeface="Verdana"/>
                <a:cs typeface="Verdana"/>
              </a:rPr>
              <a:t>É</a:t>
            </a:r>
            <a:r>
              <a:rPr dirty="0" sz="1800" spc="-140" b="1">
                <a:solidFill>
                  <a:srgbClr val="22B1A3"/>
                </a:solidFill>
                <a:latin typeface="Verdana"/>
                <a:cs typeface="Verdana"/>
              </a:rPr>
              <a:t>v</a:t>
            </a:r>
            <a:r>
              <a:rPr dirty="0" sz="1800" spc="35" b="1">
                <a:solidFill>
                  <a:srgbClr val="22B1A3"/>
                </a:solidFill>
                <a:latin typeface="Verdana"/>
                <a:cs typeface="Verdana"/>
              </a:rPr>
              <a:t>a</a:t>
            </a:r>
            <a:r>
              <a:rPr dirty="0" sz="1800" spc="-30" b="1">
                <a:solidFill>
                  <a:srgbClr val="22B1A3"/>
                </a:solidFill>
                <a:latin typeface="Verdana"/>
                <a:cs typeface="Verdana"/>
              </a:rPr>
              <a:t>lu</a:t>
            </a:r>
            <a:r>
              <a:rPr dirty="0" sz="1800" spc="-30" b="1">
                <a:solidFill>
                  <a:srgbClr val="22B1A3"/>
                </a:solidFill>
                <a:latin typeface="Verdana"/>
                <a:cs typeface="Verdana"/>
              </a:rPr>
              <a:t>e</a:t>
            </a:r>
            <a:r>
              <a:rPr dirty="0" sz="1800" spc="-120" b="1">
                <a:solidFill>
                  <a:srgbClr val="22B1A3"/>
                </a:solidFill>
                <a:latin typeface="Verdana"/>
                <a:cs typeface="Verdana"/>
              </a:rPr>
              <a:t>r</a:t>
            </a:r>
            <a:r>
              <a:rPr dirty="0" sz="1800" spc="-16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 spc="80">
                <a:latin typeface="Verdana"/>
                <a:cs typeface="Verdana"/>
              </a:rPr>
              <a:t>omp</a:t>
            </a:r>
            <a:r>
              <a:rPr dirty="0" sz="1800" spc="45">
                <a:latin typeface="Verdana"/>
                <a:cs typeface="Verdana"/>
              </a:rPr>
              <a:t>é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50">
                <a:latin typeface="Verdana"/>
                <a:cs typeface="Verdana"/>
              </a:rPr>
              <a:t>n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-20">
                <a:latin typeface="Verdana"/>
                <a:cs typeface="Verdana"/>
              </a:rPr>
              <a:t>es  </a:t>
            </a:r>
            <a:r>
              <a:rPr dirty="0" sz="1800" spc="25">
                <a:latin typeface="Verdana"/>
                <a:cs typeface="Verdana"/>
              </a:rPr>
              <a:t>obtenues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94" y="4455921"/>
            <a:ext cx="2987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22B1A3"/>
                </a:solidFill>
                <a:latin typeface="Verdana"/>
                <a:cs typeface="Verdana"/>
              </a:rPr>
              <a:t>C</a:t>
            </a:r>
            <a:r>
              <a:rPr dirty="0" sz="1800" spc="-80" b="1">
                <a:solidFill>
                  <a:srgbClr val="22B1A3"/>
                </a:solidFill>
                <a:latin typeface="Verdana"/>
                <a:cs typeface="Verdana"/>
              </a:rPr>
              <a:t>r</a:t>
            </a:r>
            <a:r>
              <a:rPr dirty="0" sz="1800" spc="-60" b="1">
                <a:solidFill>
                  <a:srgbClr val="22B1A3"/>
                </a:solidFill>
                <a:latin typeface="Verdana"/>
                <a:cs typeface="Verdana"/>
              </a:rPr>
              <a:t>é</a:t>
            </a:r>
            <a:r>
              <a:rPr dirty="0" sz="1800" spc="-55" b="1">
                <a:solidFill>
                  <a:srgbClr val="22B1A3"/>
                </a:solidFill>
                <a:latin typeface="Verdana"/>
                <a:cs typeface="Verdana"/>
              </a:rPr>
              <a:t>e</a:t>
            </a:r>
            <a:r>
              <a:rPr dirty="0" sz="1800" spc="-120" b="1">
                <a:solidFill>
                  <a:srgbClr val="22B1A3"/>
                </a:solidFill>
                <a:latin typeface="Verdana"/>
                <a:cs typeface="Verdana"/>
              </a:rPr>
              <a:t>r</a:t>
            </a:r>
            <a:r>
              <a:rPr dirty="0" sz="1800" spc="-15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p</a:t>
            </a:r>
            <a:r>
              <a:rPr dirty="0" sz="1800" spc="-45">
                <a:latin typeface="Verdana"/>
                <a:cs typeface="Verdana"/>
              </a:rPr>
              <a:t>r</a:t>
            </a:r>
            <a:r>
              <a:rPr dirty="0" sz="1800" spc="-25">
                <a:latin typeface="Verdana"/>
                <a:cs typeface="Verdana"/>
              </a:rPr>
              <a:t>oj</a:t>
            </a:r>
            <a:r>
              <a:rPr dirty="0" sz="1800" spc="-55">
                <a:latin typeface="Verdana"/>
                <a:cs typeface="Verdana"/>
              </a:rPr>
              <a:t>e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é</a:t>
            </a:r>
            <a:r>
              <a:rPr dirty="0" sz="1800" spc="60">
                <a:latin typeface="Verdana"/>
                <a:cs typeface="Verdana"/>
              </a:rPr>
              <a:t>q</a:t>
            </a:r>
            <a:r>
              <a:rPr dirty="0" sz="1800" spc="40">
                <a:latin typeface="Verdana"/>
                <a:cs typeface="Verdana"/>
              </a:rPr>
              <a:t>uipe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9044" y="3047238"/>
            <a:ext cx="34283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2B1A3"/>
                </a:solidFill>
                <a:latin typeface="Verdana"/>
                <a:cs typeface="Verdana"/>
              </a:rPr>
              <a:t>Ap</a:t>
            </a:r>
            <a:r>
              <a:rPr dirty="0" sz="1800" spc="5" b="1">
                <a:solidFill>
                  <a:srgbClr val="22B1A3"/>
                </a:solidFill>
                <a:latin typeface="Verdana"/>
                <a:cs typeface="Verdana"/>
              </a:rPr>
              <a:t>p</a:t>
            </a:r>
            <a:r>
              <a:rPr dirty="0" sz="1800" spc="-20" b="1">
                <a:solidFill>
                  <a:srgbClr val="22B1A3"/>
                </a:solidFill>
                <a:latin typeface="Verdana"/>
                <a:cs typeface="Verdana"/>
              </a:rPr>
              <a:t>li</a:t>
            </a:r>
            <a:r>
              <a:rPr dirty="0" sz="1800" spc="-35" b="1">
                <a:solidFill>
                  <a:srgbClr val="22B1A3"/>
                </a:solidFill>
                <a:latin typeface="Verdana"/>
                <a:cs typeface="Verdana"/>
              </a:rPr>
              <a:t>q</a:t>
            </a:r>
            <a:r>
              <a:rPr dirty="0" sz="1800" spc="-75" b="1">
                <a:solidFill>
                  <a:srgbClr val="22B1A3"/>
                </a:solidFill>
                <a:latin typeface="Verdana"/>
                <a:cs typeface="Verdana"/>
              </a:rPr>
              <a:t>uer</a:t>
            </a:r>
            <a:r>
              <a:rPr dirty="0" sz="1800" spc="-16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-15">
                <a:latin typeface="Verdana"/>
                <a:cs typeface="Verdana"/>
              </a:rPr>
              <a:t>os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c</a:t>
            </a:r>
            <a:r>
              <a:rPr dirty="0" sz="1800" spc="60">
                <a:latin typeface="Verdana"/>
                <a:cs typeface="Verdana"/>
              </a:rPr>
              <a:t>on</a:t>
            </a:r>
            <a:r>
              <a:rPr dirty="0" sz="1800" spc="70">
                <a:latin typeface="Verdana"/>
                <a:cs typeface="Verdana"/>
              </a:rPr>
              <a:t>n</a:t>
            </a:r>
            <a:r>
              <a:rPr dirty="0" sz="1800">
                <a:latin typeface="Verdana"/>
                <a:cs typeface="Verdana"/>
              </a:rPr>
              <a:t>ais</a:t>
            </a:r>
            <a:r>
              <a:rPr dirty="0" sz="1800" spc="-10">
                <a:latin typeface="Verdana"/>
                <a:cs typeface="Verdana"/>
              </a:rPr>
              <a:t>s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114">
                <a:latin typeface="Verdana"/>
                <a:cs typeface="Verdana"/>
              </a:rPr>
              <a:t>n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-20">
                <a:latin typeface="Verdana"/>
                <a:cs typeface="Verdana"/>
              </a:rPr>
              <a:t>es  </a:t>
            </a:r>
            <a:r>
              <a:rPr dirty="0" sz="1800" spc="30">
                <a:latin typeface="Verdana"/>
                <a:cs typeface="Verdana"/>
              </a:rPr>
              <a:t>acquises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2397" y="4343527"/>
            <a:ext cx="4090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latin typeface="Verdana"/>
                <a:cs typeface="Verdana"/>
              </a:rPr>
              <a:t>En</a:t>
            </a:r>
            <a:r>
              <a:rPr dirty="0" sz="1800" spc="5">
                <a:latin typeface="Verdana"/>
                <a:cs typeface="Verdana"/>
              </a:rPr>
              <a:t>c</a:t>
            </a:r>
            <a:r>
              <a:rPr dirty="0" sz="1800" spc="20">
                <a:latin typeface="Verdana"/>
                <a:cs typeface="Verdana"/>
              </a:rPr>
              <a:t>ou</a:t>
            </a:r>
            <a:r>
              <a:rPr dirty="0" sz="1800" spc="-60">
                <a:latin typeface="Verdana"/>
                <a:cs typeface="Verdana"/>
              </a:rPr>
              <a:t>r</a:t>
            </a:r>
            <a:r>
              <a:rPr dirty="0" sz="1800" spc="120">
                <a:latin typeface="Verdana"/>
                <a:cs typeface="Verdana"/>
              </a:rPr>
              <a:t>a</a:t>
            </a:r>
            <a:r>
              <a:rPr dirty="0" sz="1800" spc="90">
                <a:latin typeface="Verdana"/>
                <a:cs typeface="Verdana"/>
              </a:rPr>
              <a:t>g</a:t>
            </a:r>
            <a:r>
              <a:rPr dirty="0" sz="1800" spc="-20">
                <a:latin typeface="Verdana"/>
                <a:cs typeface="Verdana"/>
              </a:rPr>
              <a:t>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22B1A3"/>
                </a:solidFill>
                <a:latin typeface="Verdana"/>
                <a:cs typeface="Verdana"/>
              </a:rPr>
              <a:t>c</a:t>
            </a:r>
            <a:r>
              <a:rPr dirty="0" sz="1800" spc="-70" b="1">
                <a:solidFill>
                  <a:srgbClr val="22B1A3"/>
                </a:solidFill>
                <a:latin typeface="Verdana"/>
                <a:cs typeface="Verdana"/>
              </a:rPr>
              <a:t>ohé</a:t>
            </a:r>
            <a:r>
              <a:rPr dirty="0" sz="1800" spc="-55" b="1">
                <a:solidFill>
                  <a:srgbClr val="22B1A3"/>
                </a:solidFill>
                <a:latin typeface="Verdana"/>
                <a:cs typeface="Verdana"/>
              </a:rPr>
              <a:t>s</a:t>
            </a:r>
            <a:r>
              <a:rPr dirty="0" sz="1800" spc="-60" b="1">
                <a:solidFill>
                  <a:srgbClr val="22B1A3"/>
                </a:solidFill>
                <a:latin typeface="Verdana"/>
                <a:cs typeface="Verdana"/>
              </a:rPr>
              <a:t>ion</a:t>
            </a:r>
            <a:r>
              <a:rPr dirty="0" sz="1800" spc="-12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1800" spc="-40" b="1">
                <a:solidFill>
                  <a:srgbClr val="22B1A3"/>
                </a:solidFill>
                <a:latin typeface="Verdana"/>
                <a:cs typeface="Verdana"/>
              </a:rPr>
              <a:t>de</a:t>
            </a:r>
            <a:r>
              <a:rPr dirty="0" sz="1800" spc="-9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1800" spc="-70" b="1">
                <a:solidFill>
                  <a:srgbClr val="22B1A3"/>
                </a:solidFill>
                <a:latin typeface="Verdana"/>
                <a:cs typeface="Verdana"/>
              </a:rPr>
              <a:t>g</a:t>
            </a:r>
            <a:r>
              <a:rPr dirty="0" sz="1800" spc="-95" b="1">
                <a:solidFill>
                  <a:srgbClr val="22B1A3"/>
                </a:solidFill>
                <a:latin typeface="Verdana"/>
                <a:cs typeface="Verdana"/>
              </a:rPr>
              <a:t>r</a:t>
            </a:r>
            <a:r>
              <a:rPr dirty="0" sz="1800" spc="-45" b="1">
                <a:solidFill>
                  <a:srgbClr val="22B1A3"/>
                </a:solidFill>
                <a:latin typeface="Verdana"/>
                <a:cs typeface="Verdana"/>
              </a:rPr>
              <a:t>oupe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6571" y="5701385"/>
            <a:ext cx="2038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b="1">
                <a:solidFill>
                  <a:srgbClr val="22B1A3"/>
                </a:solidFill>
                <a:latin typeface="Verdana"/>
                <a:cs typeface="Verdana"/>
              </a:rPr>
              <a:t>Du</a:t>
            </a:r>
            <a:r>
              <a:rPr dirty="0" sz="2800" spc="-170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2800" spc="-25" b="1">
                <a:solidFill>
                  <a:srgbClr val="22B1A3"/>
                </a:solidFill>
                <a:latin typeface="Verdana"/>
                <a:cs typeface="Verdana"/>
              </a:rPr>
              <a:t>p</a:t>
            </a:r>
            <a:r>
              <a:rPr dirty="0" sz="2800" spc="-90" b="1">
                <a:solidFill>
                  <a:srgbClr val="22B1A3"/>
                </a:solidFill>
                <a:latin typeface="Verdana"/>
                <a:cs typeface="Verdana"/>
              </a:rPr>
              <a:t>laisir</a:t>
            </a:r>
            <a:r>
              <a:rPr dirty="0" sz="2800" spc="-155" b="1">
                <a:solidFill>
                  <a:srgbClr val="22B1A3"/>
                </a:solidFill>
                <a:latin typeface="Verdana"/>
                <a:cs typeface="Verdana"/>
              </a:rPr>
              <a:t> </a:t>
            </a:r>
            <a:r>
              <a:rPr dirty="0" sz="2800" spc="-320" b="1">
                <a:solidFill>
                  <a:srgbClr val="22B1A3"/>
                </a:solidFill>
                <a:latin typeface="Verdana"/>
                <a:cs typeface="Verdana"/>
              </a:rPr>
              <a:t>!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4535" y="4213928"/>
            <a:ext cx="719327" cy="6551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936748"/>
            <a:ext cx="719328" cy="7193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8143" y="1612391"/>
            <a:ext cx="665828" cy="7117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3939" y="1626137"/>
            <a:ext cx="701001" cy="6964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11271" y="2939795"/>
            <a:ext cx="629093" cy="7117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2772" y="4268723"/>
            <a:ext cx="694944" cy="69494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89966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>
                <a:solidFill>
                  <a:srgbClr val="000000"/>
                </a:solidFill>
              </a:rPr>
              <a:t>Mission</a:t>
            </a:r>
            <a:r>
              <a:rPr dirty="0" sz="4400" spc="-310">
                <a:solidFill>
                  <a:srgbClr val="000000"/>
                </a:solidFill>
              </a:rPr>
              <a:t> </a:t>
            </a:r>
            <a:r>
              <a:rPr dirty="0" sz="4400" spc="-550">
                <a:solidFill>
                  <a:srgbClr val="000000"/>
                </a:solidFill>
              </a:rPr>
              <a:t>2.2</a:t>
            </a:r>
            <a:r>
              <a:rPr dirty="0" sz="4400" spc="-295">
                <a:solidFill>
                  <a:srgbClr val="000000"/>
                </a:solidFill>
              </a:rPr>
              <a:t> </a:t>
            </a:r>
            <a:r>
              <a:rPr dirty="0" sz="4400" spc="-700">
                <a:solidFill>
                  <a:srgbClr val="000000"/>
                </a:solidFill>
              </a:rPr>
              <a:t>: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75">
                <a:solidFill>
                  <a:srgbClr val="000000"/>
                </a:solidFill>
              </a:rPr>
              <a:t>On</a:t>
            </a:r>
            <a:r>
              <a:rPr dirty="0" sz="4400" spc="-305">
                <a:solidFill>
                  <a:srgbClr val="000000"/>
                </a:solidFill>
              </a:rPr>
              <a:t> </a:t>
            </a:r>
            <a:r>
              <a:rPr dirty="0" sz="4400" spc="-30">
                <a:solidFill>
                  <a:srgbClr val="000000"/>
                </a:solidFill>
              </a:rPr>
              <a:t>and</a:t>
            </a:r>
            <a:r>
              <a:rPr dirty="0" sz="4400" spc="-310">
                <a:solidFill>
                  <a:srgbClr val="000000"/>
                </a:solidFill>
              </a:rPr>
              <a:t> </a:t>
            </a:r>
            <a:r>
              <a:rPr dirty="0" sz="4400" spc="-150">
                <a:solidFill>
                  <a:srgbClr val="000000"/>
                </a:solidFill>
              </a:rPr>
              <a:t>on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30">
                <a:solidFill>
                  <a:srgbClr val="000000"/>
                </a:solidFill>
              </a:rPr>
              <a:t>and</a:t>
            </a:r>
            <a:r>
              <a:rPr dirty="0" sz="4400" spc="-310">
                <a:solidFill>
                  <a:srgbClr val="000000"/>
                </a:solidFill>
              </a:rPr>
              <a:t> </a:t>
            </a:r>
            <a:r>
              <a:rPr dirty="0" sz="4400" spc="-150">
                <a:solidFill>
                  <a:srgbClr val="000000"/>
                </a:solidFill>
              </a:rPr>
              <a:t>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144760" cy="1397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dirty="0" sz="1800" spc="-15">
                <a:latin typeface="Verdana"/>
                <a:cs typeface="Verdana"/>
              </a:rPr>
              <a:t>Créez </a:t>
            </a:r>
            <a:r>
              <a:rPr dirty="0" sz="1800" spc="55">
                <a:latin typeface="Verdana"/>
                <a:cs typeface="Verdana"/>
              </a:rPr>
              <a:t>une </a:t>
            </a:r>
            <a:r>
              <a:rPr dirty="0" sz="1800" spc="15">
                <a:latin typeface="Verdana"/>
                <a:cs typeface="Verdana"/>
              </a:rPr>
              <a:t>fonction </a:t>
            </a:r>
            <a:r>
              <a:rPr dirty="0" sz="1800" spc="-65" b="1">
                <a:latin typeface="Verdana"/>
                <a:cs typeface="Verdana"/>
              </a:rPr>
              <a:t>upgradeInventorySlot </a:t>
            </a:r>
            <a:r>
              <a:rPr dirty="0" sz="1800" spc="50">
                <a:latin typeface="Verdana"/>
                <a:cs typeface="Verdana"/>
              </a:rPr>
              <a:t>qui </a:t>
            </a:r>
            <a:r>
              <a:rPr dirty="0" sz="1800" spc="-15">
                <a:latin typeface="Verdana"/>
                <a:cs typeface="Verdana"/>
              </a:rPr>
              <a:t>lorsqu’elle </a:t>
            </a:r>
            <a:r>
              <a:rPr dirty="0" sz="1800" spc="-35">
                <a:latin typeface="Verdana"/>
                <a:cs typeface="Verdana"/>
              </a:rPr>
              <a:t>est </a:t>
            </a:r>
            <a:r>
              <a:rPr dirty="0" sz="1800" spc="5">
                <a:latin typeface="Verdana"/>
                <a:cs typeface="Verdana"/>
              </a:rPr>
              <a:t>utilisée </a:t>
            </a:r>
            <a:r>
              <a:rPr dirty="0" sz="1800" spc="60">
                <a:latin typeface="Verdana"/>
                <a:cs typeface="Verdana"/>
              </a:rPr>
              <a:t>augmente </a:t>
            </a:r>
            <a:r>
              <a:rPr dirty="0" sz="1800" spc="100">
                <a:latin typeface="Verdana"/>
                <a:cs typeface="Verdana"/>
              </a:rPr>
              <a:t>la </a:t>
            </a:r>
            <a:r>
              <a:rPr dirty="0" sz="1800" spc="10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capacité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maximale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l’inventaire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295">
                <a:latin typeface="Verdana"/>
                <a:cs typeface="Verdana"/>
              </a:rPr>
              <a:t>+10.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Attention,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le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peut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utiliser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aug</a:t>
            </a:r>
            <a:r>
              <a:rPr dirty="0" sz="1800" spc="90">
                <a:latin typeface="Verdana"/>
                <a:cs typeface="Verdana"/>
              </a:rPr>
              <a:t>me</a:t>
            </a:r>
            <a:r>
              <a:rPr dirty="0" sz="1800" spc="40">
                <a:latin typeface="Verdana"/>
                <a:cs typeface="Verdana"/>
              </a:rPr>
              <a:t>n</a:t>
            </a:r>
            <a:r>
              <a:rPr dirty="0" sz="1800" spc="-70">
                <a:latin typeface="Verdana"/>
                <a:cs typeface="Verdana"/>
              </a:rPr>
              <a:t>t</a:t>
            </a:r>
            <a:r>
              <a:rPr dirty="0" sz="1800" spc="1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20">
                <a:latin typeface="Verdana"/>
                <a:cs typeface="Verdana"/>
              </a:rPr>
              <a:t>i</a:t>
            </a:r>
            <a:r>
              <a:rPr dirty="0" sz="1800" spc="55">
                <a:latin typeface="Verdana"/>
                <a:cs typeface="Verdana"/>
              </a:rPr>
              <a:t>on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l</a:t>
            </a:r>
            <a:r>
              <a:rPr dirty="0" sz="1800" spc="-95">
                <a:latin typeface="Verdana"/>
                <a:cs typeface="Verdana"/>
              </a:rPr>
              <a:t>’</a:t>
            </a:r>
            <a:r>
              <a:rPr dirty="0" sz="1800" spc="20">
                <a:latin typeface="Verdana"/>
                <a:cs typeface="Verdana"/>
              </a:rPr>
              <a:t>i</a:t>
            </a:r>
            <a:r>
              <a:rPr dirty="0" sz="1800" spc="-15">
                <a:latin typeface="Verdana"/>
                <a:cs typeface="Verdana"/>
              </a:rPr>
              <a:t>n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70">
                <a:latin typeface="Verdana"/>
                <a:cs typeface="Verdana"/>
              </a:rPr>
              <a:t>t</a:t>
            </a:r>
            <a:r>
              <a:rPr dirty="0" sz="1800" spc="25">
                <a:latin typeface="Verdana"/>
                <a:cs typeface="Verdana"/>
              </a:rPr>
              <a:t>ai</a:t>
            </a:r>
            <a:r>
              <a:rPr dirty="0" sz="1800" spc="-30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seuleme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3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f</a:t>
            </a:r>
            <a:r>
              <a:rPr dirty="0" sz="1800" spc="-15">
                <a:latin typeface="Verdana"/>
                <a:cs typeface="Verdana"/>
              </a:rPr>
              <a:t>ois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245">
                <a:latin typeface="Verdana"/>
                <a:cs typeface="Verdana"/>
              </a:rPr>
              <a:t>!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15">
                <a:latin typeface="Verdana"/>
                <a:cs typeface="Verdana"/>
              </a:rPr>
              <a:t>Ajoutez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marchand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objet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Augmentation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d’inventaire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30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pièces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85">
                <a:latin typeface="Verdana"/>
                <a:cs typeface="Verdana"/>
              </a:rPr>
              <a:t>d’or.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8471" y="2587739"/>
              <a:ext cx="3186683" cy="725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0824" y="2610357"/>
              <a:ext cx="3100578" cy="638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6843" y="3549370"/>
              <a:ext cx="3316224" cy="6782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9195" y="3572002"/>
              <a:ext cx="3229356" cy="5913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8132" y="6201155"/>
              <a:ext cx="243090" cy="2003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2610" y="6215100"/>
              <a:ext cx="189103" cy="1479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6648" y="6114288"/>
              <a:ext cx="2545842" cy="3162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50998" y="6127394"/>
              <a:ext cx="2493137" cy="2648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53356" y="6086855"/>
              <a:ext cx="1820418" cy="343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67706" y="6100762"/>
              <a:ext cx="1767586" cy="2914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52260" y="6086855"/>
              <a:ext cx="1640586" cy="3436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6611" y="6100762"/>
              <a:ext cx="1587754" cy="291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71331" y="6086855"/>
              <a:ext cx="1725929" cy="3436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85682" y="6100762"/>
              <a:ext cx="1673098" cy="2914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57460" y="6201155"/>
              <a:ext cx="241541" cy="20039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71049" y="6215100"/>
              <a:ext cx="189102" cy="147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56324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85">
                <a:solidFill>
                  <a:srgbClr val="000000"/>
                </a:solidFill>
                <a:latin typeface="Tahoma"/>
                <a:cs typeface="Tahoma"/>
              </a:rPr>
              <a:t>16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54">
                <a:solidFill>
                  <a:srgbClr val="000000"/>
                </a:solidFill>
                <a:latin typeface="Tahoma"/>
                <a:cs typeface="Tahoma"/>
              </a:rPr>
              <a:t>La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40">
                <a:solidFill>
                  <a:srgbClr val="000000"/>
                </a:solidFill>
                <a:latin typeface="Tahoma"/>
                <a:cs typeface="Tahoma"/>
              </a:rPr>
              <a:t>Chose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277475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allez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créer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combat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d’entrainement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par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entre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monstre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Verdana"/>
                <a:cs typeface="Verdana"/>
              </a:rPr>
              <a:t>C</a:t>
            </a:r>
            <a:r>
              <a:rPr dirty="0" sz="1800" spc="-55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é</a:t>
            </a:r>
            <a:r>
              <a:rPr dirty="0" sz="1800" spc="15">
                <a:latin typeface="Verdana"/>
                <a:cs typeface="Verdana"/>
              </a:rPr>
              <a:t>e</a:t>
            </a:r>
            <a:r>
              <a:rPr dirty="0" sz="1800" spc="-50">
                <a:latin typeface="Verdana"/>
                <a:cs typeface="Verdana"/>
              </a:rPr>
              <a:t>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5">
                <a:latin typeface="Verdana"/>
                <a:cs typeface="Verdana"/>
              </a:rPr>
              <a:t>ou</a:t>
            </a:r>
            <a:r>
              <a:rPr dirty="0" sz="1800" spc="-35">
                <a:latin typeface="Verdana"/>
                <a:cs typeface="Verdana"/>
              </a:rPr>
              <a:t>v</a:t>
            </a:r>
            <a:r>
              <a:rPr dirty="0" sz="1800" spc="35">
                <a:latin typeface="Verdana"/>
                <a:cs typeface="Verdana"/>
              </a:rPr>
              <a:t>elle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s</a:t>
            </a:r>
            <a:r>
              <a:rPr dirty="0" sz="1800" spc="20">
                <a:latin typeface="Verdana"/>
                <a:cs typeface="Verdana"/>
              </a:rPr>
              <a:t>tru</a:t>
            </a:r>
            <a:r>
              <a:rPr dirty="0" sz="1800" spc="10">
                <a:latin typeface="Verdana"/>
                <a:cs typeface="Verdana"/>
              </a:rPr>
              <a:t>c</a:t>
            </a:r>
            <a:r>
              <a:rPr dirty="0" sz="1800" spc="5">
                <a:latin typeface="Verdana"/>
                <a:cs typeface="Verdana"/>
              </a:rPr>
              <a:t>tu</a:t>
            </a:r>
            <a:r>
              <a:rPr dirty="0" sz="1800" spc="-55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65">
                <a:latin typeface="Verdana"/>
                <a:cs typeface="Verdana"/>
              </a:rPr>
              <a:t>Mon</a:t>
            </a:r>
            <a:r>
              <a:rPr dirty="0" sz="1800" spc="-100">
                <a:latin typeface="Verdana"/>
                <a:cs typeface="Verdana"/>
              </a:rPr>
              <a:t>s</a:t>
            </a:r>
            <a:r>
              <a:rPr dirty="0" sz="1800" spc="-30">
                <a:latin typeface="Verdana"/>
                <a:cs typeface="Verdana"/>
              </a:rPr>
              <a:t>t</a:t>
            </a:r>
            <a:r>
              <a:rPr dirty="0" sz="1800" spc="-85">
                <a:latin typeface="Verdana"/>
                <a:cs typeface="Verdana"/>
              </a:rPr>
              <a:t>r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45">
                <a:latin typeface="Verdana"/>
                <a:cs typeface="Verdana"/>
              </a:rPr>
              <a:t>ec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 spc="90">
                <a:latin typeface="Verdana"/>
                <a:cs typeface="Verdana"/>
              </a:rPr>
              <a:t>omme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a</a:t>
            </a:r>
            <a:r>
              <a:rPr dirty="0" sz="1800" spc="-70">
                <a:latin typeface="Verdana"/>
                <a:cs typeface="Verdana"/>
              </a:rPr>
              <a:t>t</a:t>
            </a:r>
            <a:r>
              <a:rPr dirty="0" sz="1800" spc="-30">
                <a:latin typeface="Verdana"/>
                <a:cs typeface="Verdana"/>
              </a:rPr>
              <a:t>tr</a:t>
            </a:r>
            <a:r>
              <a:rPr dirty="0" sz="1800" spc="-30">
                <a:latin typeface="Verdana"/>
                <a:cs typeface="Verdana"/>
              </a:rPr>
              <a:t>i</a:t>
            </a:r>
            <a:r>
              <a:rPr dirty="0" sz="1800" spc="50">
                <a:latin typeface="Verdana"/>
                <a:cs typeface="Verdana"/>
              </a:rPr>
              <a:t>but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9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95">
                <a:latin typeface="Verdana"/>
                <a:cs typeface="Verdana"/>
              </a:rPr>
              <a:t>om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80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xi</a:t>
            </a:r>
            <a:r>
              <a:rPr dirty="0" sz="1800" spc="10">
                <a:latin typeface="Verdana"/>
                <a:cs typeface="Verdana"/>
              </a:rPr>
              <a:t>m</a:t>
            </a:r>
            <a:r>
              <a:rPr dirty="0" sz="1800" spc="114">
                <a:latin typeface="Verdana"/>
                <a:cs typeface="Verdana"/>
              </a:rPr>
              <a:t>um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actuels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365">
                <a:latin typeface="Verdana"/>
                <a:cs typeface="Verdana"/>
              </a:rPr>
              <a:t>’</a:t>
            </a:r>
            <a:r>
              <a:rPr dirty="0" sz="1800" spc="100">
                <a:latin typeface="Verdana"/>
                <a:cs typeface="Verdana"/>
              </a:rPr>
              <a:t>a</a:t>
            </a:r>
            <a:r>
              <a:rPr dirty="0" sz="1800" spc="-70">
                <a:latin typeface="Verdana"/>
                <a:cs typeface="Verdana"/>
              </a:rPr>
              <a:t>tt</a:t>
            </a:r>
            <a:r>
              <a:rPr dirty="0" sz="1800" spc="114">
                <a:latin typeface="Verdana"/>
                <a:cs typeface="Verdana"/>
              </a:rPr>
              <a:t>a</a:t>
            </a:r>
            <a:r>
              <a:rPr dirty="0" sz="1800" spc="125">
                <a:latin typeface="Verdana"/>
                <a:cs typeface="Verdana"/>
              </a:rPr>
              <a:t>q</a:t>
            </a:r>
            <a:r>
              <a:rPr dirty="0" sz="1800" spc="40">
                <a:latin typeface="Verdana"/>
                <a:cs typeface="Verdana"/>
              </a:rPr>
              <a:t>ue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Verdana"/>
                <a:cs typeface="Verdana"/>
              </a:rPr>
              <a:t>Créer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InitGoblin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avec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structure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monstre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initiatialise</a:t>
            </a:r>
            <a:r>
              <a:rPr dirty="0" sz="1800" spc="-12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paramètres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120">
                <a:latin typeface="Verdana"/>
                <a:cs typeface="Verdana"/>
              </a:rPr>
              <a:t>b</a:t>
            </a:r>
            <a:r>
              <a:rPr dirty="0" sz="1800" spc="12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se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</a:t>
            </a:r>
            <a:r>
              <a:rPr dirty="0" sz="1800" spc="-90">
                <a:latin typeface="Verdana"/>
                <a:cs typeface="Verdana"/>
              </a:rPr>
              <a:t>’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g</a:t>
            </a:r>
            <a:r>
              <a:rPr dirty="0" sz="1800" spc="50">
                <a:latin typeface="Verdana"/>
                <a:cs typeface="Verdana"/>
              </a:rPr>
              <a:t>ob</a:t>
            </a:r>
            <a:r>
              <a:rPr dirty="0" sz="1800" spc="50">
                <a:latin typeface="Verdana"/>
                <a:cs typeface="Verdana"/>
              </a:rPr>
              <a:t>e</a:t>
            </a:r>
            <a:r>
              <a:rPr dirty="0" sz="1800" spc="25">
                <a:latin typeface="Verdana"/>
                <a:cs typeface="Verdana"/>
              </a:rPr>
              <a:t>l</a:t>
            </a:r>
            <a:r>
              <a:rPr dirty="0" sz="1800" spc="15">
                <a:latin typeface="Verdana"/>
                <a:cs typeface="Verdana"/>
              </a:rPr>
              <a:t>i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365">
                <a:latin typeface="Verdana"/>
                <a:cs typeface="Verdana"/>
              </a:rPr>
              <a:t>’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30">
                <a:latin typeface="Verdana"/>
                <a:cs typeface="Verdana"/>
              </a:rPr>
              <a:t>t</a:t>
            </a:r>
            <a:r>
              <a:rPr dirty="0" sz="1800" spc="-110">
                <a:latin typeface="Verdana"/>
                <a:cs typeface="Verdana"/>
              </a:rPr>
              <a:t>r</a:t>
            </a:r>
            <a:r>
              <a:rPr dirty="0" sz="1800" spc="50">
                <a:latin typeface="Verdana"/>
                <a:cs typeface="Verdana"/>
              </a:rPr>
              <a:t>ain</a:t>
            </a:r>
            <a:r>
              <a:rPr dirty="0" sz="1800" spc="65">
                <a:latin typeface="Verdana"/>
                <a:cs typeface="Verdana"/>
              </a:rPr>
              <a:t>e</a:t>
            </a:r>
            <a:r>
              <a:rPr dirty="0" sz="1800" spc="90">
                <a:latin typeface="Verdana"/>
                <a:cs typeface="Verdana"/>
              </a:rPr>
              <a:t>me</a:t>
            </a:r>
            <a:r>
              <a:rPr dirty="0" sz="1800" spc="40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Verdana"/>
                <a:cs typeface="Verdana"/>
              </a:rPr>
              <a:t>Son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nom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s</a:t>
            </a:r>
            <a:r>
              <a:rPr dirty="0" sz="1800" spc="-20">
                <a:latin typeface="Verdana"/>
                <a:cs typeface="Verdana"/>
              </a:rPr>
              <a:t>e</a:t>
            </a:r>
            <a:r>
              <a:rPr dirty="0" sz="1800" spc="-85">
                <a:latin typeface="Verdana"/>
                <a:cs typeface="Verdana"/>
              </a:rPr>
              <a:t>r</a:t>
            </a:r>
            <a:r>
              <a:rPr dirty="0" sz="1800" spc="135">
                <a:latin typeface="Verdana"/>
                <a:cs typeface="Verdana"/>
              </a:rPr>
              <a:t>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Gob</a:t>
            </a:r>
            <a:r>
              <a:rPr dirty="0" sz="1800" spc="35">
                <a:latin typeface="Verdana"/>
                <a:cs typeface="Verdana"/>
              </a:rPr>
              <a:t>e</a:t>
            </a:r>
            <a:r>
              <a:rPr dirty="0" sz="1800" spc="25">
                <a:latin typeface="Verdana"/>
                <a:cs typeface="Verdana"/>
              </a:rPr>
              <a:t>l</a:t>
            </a:r>
            <a:r>
              <a:rPr dirty="0" sz="1800" spc="15">
                <a:latin typeface="Verdana"/>
                <a:cs typeface="Verdana"/>
              </a:rPr>
              <a:t>i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365">
                <a:latin typeface="Verdana"/>
                <a:cs typeface="Verdana"/>
              </a:rPr>
              <a:t>’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30">
                <a:latin typeface="Verdana"/>
                <a:cs typeface="Verdana"/>
              </a:rPr>
              <a:t>t</a:t>
            </a:r>
            <a:r>
              <a:rPr dirty="0" sz="1800" spc="-110">
                <a:latin typeface="Verdana"/>
                <a:cs typeface="Verdana"/>
              </a:rPr>
              <a:t>r</a:t>
            </a:r>
            <a:r>
              <a:rPr dirty="0" sz="1800" spc="50">
                <a:latin typeface="Verdana"/>
                <a:cs typeface="Verdana"/>
              </a:rPr>
              <a:t>ain</a:t>
            </a:r>
            <a:r>
              <a:rPr dirty="0" sz="1800" spc="65">
                <a:latin typeface="Verdana"/>
                <a:cs typeface="Verdana"/>
              </a:rPr>
              <a:t>e</a:t>
            </a:r>
            <a:r>
              <a:rPr dirty="0" sz="1800" spc="90">
                <a:latin typeface="Verdana"/>
                <a:cs typeface="Verdana"/>
              </a:rPr>
              <a:t>me</a:t>
            </a:r>
            <a:r>
              <a:rPr dirty="0" sz="1800" spc="40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60">
                <a:latin typeface="Verdana"/>
                <a:cs typeface="Verdana"/>
              </a:rPr>
              <a:t>Ses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v</a:t>
            </a:r>
            <a:r>
              <a:rPr dirty="0" sz="1800" spc="-45">
                <a:latin typeface="Verdana"/>
                <a:cs typeface="Verdana"/>
              </a:rPr>
              <a:t>i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80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xi</a:t>
            </a:r>
            <a:r>
              <a:rPr dirty="0" sz="1800" spc="10">
                <a:latin typeface="Verdana"/>
                <a:cs typeface="Verdana"/>
              </a:rPr>
              <a:t>m</a:t>
            </a:r>
            <a:r>
              <a:rPr dirty="0" sz="1800" spc="114">
                <a:latin typeface="Verdana"/>
                <a:cs typeface="Verdana"/>
              </a:rPr>
              <a:t>um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se</a:t>
            </a:r>
            <a:r>
              <a:rPr dirty="0" sz="1800" spc="-90">
                <a:latin typeface="Verdana"/>
                <a:cs typeface="Verdana"/>
              </a:rPr>
              <a:t>r</a:t>
            </a:r>
            <a:r>
              <a:rPr dirty="0" sz="1800" spc="55">
                <a:latin typeface="Verdana"/>
                <a:cs typeface="Verdana"/>
              </a:rPr>
              <a:t>o</a:t>
            </a:r>
            <a:r>
              <a:rPr dirty="0" sz="1800" spc="20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é</a:t>
            </a:r>
            <a:r>
              <a:rPr dirty="0" sz="1800" spc="-5">
                <a:latin typeface="Verdana"/>
                <a:cs typeface="Verdana"/>
              </a:rPr>
              <a:t>g</a:t>
            </a:r>
            <a:r>
              <a:rPr dirty="0" sz="1800" spc="35">
                <a:latin typeface="Verdana"/>
                <a:cs typeface="Verdana"/>
              </a:rPr>
              <a:t>aux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40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60">
                <a:latin typeface="Verdana"/>
                <a:cs typeface="Verdana"/>
              </a:rPr>
              <a:t>Ses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actuels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seront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égaux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ses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maximum</a:t>
            </a:r>
            <a:endParaRPr sz="18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5">
                <a:latin typeface="Verdana"/>
                <a:cs typeface="Verdana"/>
              </a:rPr>
              <a:t>Ses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0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d</a:t>
            </a:r>
            <a:r>
              <a:rPr dirty="0" sz="1800" spc="-370">
                <a:latin typeface="Verdana"/>
                <a:cs typeface="Verdana"/>
              </a:rPr>
              <a:t>’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-65">
                <a:latin typeface="Verdana"/>
                <a:cs typeface="Verdana"/>
              </a:rPr>
              <a:t>tt</a:t>
            </a:r>
            <a:r>
              <a:rPr dirty="0" sz="1800" spc="80">
                <a:latin typeface="Verdana"/>
                <a:cs typeface="Verdana"/>
              </a:rPr>
              <a:t>aque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</a:t>
            </a:r>
            <a:r>
              <a:rPr dirty="0" sz="1800" spc="-25">
                <a:latin typeface="Verdana"/>
                <a:cs typeface="Verdana"/>
              </a:rPr>
              <a:t>o</a:t>
            </a:r>
            <a:r>
              <a:rPr dirty="0" sz="1800" spc="45">
                <a:latin typeface="Verdana"/>
                <a:cs typeface="Verdana"/>
              </a:rPr>
              <a:t>n</a:t>
            </a:r>
            <a:r>
              <a:rPr dirty="0" sz="1800" spc="-10">
                <a:latin typeface="Verdana"/>
                <a:cs typeface="Verdana"/>
              </a:rPr>
              <a:t>t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é</a:t>
            </a:r>
            <a:r>
              <a:rPr dirty="0" sz="1800" spc="-5">
                <a:latin typeface="Verdana"/>
                <a:cs typeface="Verdana"/>
              </a:rPr>
              <a:t>g</a:t>
            </a:r>
            <a:r>
              <a:rPr dirty="0" sz="1800" spc="35">
                <a:latin typeface="Verdana"/>
                <a:cs typeface="Verdana"/>
              </a:rPr>
              <a:t>aux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40">
                <a:latin typeface="Verdana"/>
                <a:cs typeface="Verdana"/>
              </a:rPr>
              <a:t>à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25"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9120" y="4632959"/>
            <a:ext cx="1680323" cy="17998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70846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625">
                <a:solidFill>
                  <a:srgbClr val="000000"/>
                </a:solidFill>
                <a:latin typeface="Tahoma"/>
                <a:cs typeface="Tahoma"/>
              </a:rPr>
              <a:t>17</a:t>
            </a:r>
            <a:r>
              <a:rPr dirty="0" sz="4400" spc="-1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80">
                <a:solidFill>
                  <a:srgbClr val="000000"/>
                </a:solidFill>
                <a:latin typeface="Tahoma"/>
                <a:cs typeface="Tahoma"/>
              </a:rPr>
              <a:t>Fighter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204">
                <a:solidFill>
                  <a:srgbClr val="000000"/>
                </a:solidFill>
                <a:latin typeface="Tahoma"/>
                <a:cs typeface="Tahoma"/>
              </a:rPr>
              <a:t>Squ</a:t>
            </a: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4400" spc="254">
                <a:solidFill>
                  <a:srgbClr val="000000"/>
                </a:solidFill>
                <a:latin typeface="Tahoma"/>
                <a:cs typeface="Tahoma"/>
              </a:rPr>
              <a:t>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2590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Créer </a:t>
            </a:r>
            <a:r>
              <a:rPr dirty="0" sz="1800" spc="55">
                <a:latin typeface="Verdana"/>
                <a:cs typeface="Verdana"/>
              </a:rPr>
              <a:t>une </a:t>
            </a:r>
            <a:r>
              <a:rPr dirty="0" sz="1800" spc="15">
                <a:latin typeface="Verdana"/>
                <a:cs typeface="Verdana"/>
              </a:rPr>
              <a:t>fonction </a:t>
            </a:r>
            <a:r>
              <a:rPr dirty="0" sz="1800" spc="30">
                <a:latin typeface="Verdana"/>
                <a:cs typeface="Verdana"/>
              </a:rPr>
              <a:t>trainingFight </a:t>
            </a:r>
            <a:r>
              <a:rPr dirty="0" sz="1800" spc="50">
                <a:latin typeface="Verdana"/>
                <a:cs typeface="Verdana"/>
              </a:rPr>
              <a:t>qui </a:t>
            </a:r>
            <a:r>
              <a:rPr dirty="0" sz="1800" spc="-5">
                <a:latin typeface="Verdana"/>
                <a:cs typeface="Verdana"/>
              </a:rPr>
              <a:t>va </a:t>
            </a:r>
            <a:r>
              <a:rPr dirty="0" sz="1800" spc="50">
                <a:latin typeface="Verdana"/>
                <a:cs typeface="Verdana"/>
              </a:rPr>
              <a:t>lancer </a:t>
            </a:r>
            <a:r>
              <a:rPr dirty="0" sz="1800" spc="75">
                <a:latin typeface="Verdana"/>
                <a:cs typeface="Verdana"/>
              </a:rPr>
              <a:t>un </a:t>
            </a:r>
            <a:r>
              <a:rPr dirty="0" sz="1800" spc="65">
                <a:latin typeface="Verdana"/>
                <a:cs typeface="Verdana"/>
              </a:rPr>
              <a:t>combat </a:t>
            </a:r>
            <a:r>
              <a:rPr dirty="0" sz="1800" spc="5">
                <a:latin typeface="Verdana"/>
                <a:cs typeface="Verdana"/>
              </a:rPr>
              <a:t>d’entrainement </a:t>
            </a:r>
            <a:r>
              <a:rPr dirty="0" sz="1800">
                <a:latin typeface="Verdana"/>
                <a:cs typeface="Verdana"/>
              </a:rPr>
              <a:t>contre </a:t>
            </a:r>
            <a:r>
              <a:rPr dirty="0" sz="1800" spc="75">
                <a:latin typeface="Verdana"/>
                <a:cs typeface="Verdana"/>
              </a:rPr>
              <a:t>un 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monstre.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Le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système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combat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sera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par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20">
                <a:latin typeface="Verdana"/>
                <a:cs typeface="Verdana"/>
              </a:rPr>
              <a:t>tour,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c’est-à-dire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que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monstre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vont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jouer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l’un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après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l’autre.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Verdana"/>
                <a:cs typeface="Verdana"/>
              </a:rPr>
              <a:t>Créer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variable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permettra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savoir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quel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combat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se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situe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916935" y="3015995"/>
            <a:ext cx="6358255" cy="3599815"/>
            <a:chOff x="2916935" y="3015995"/>
            <a:chExt cx="6358255" cy="35998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6935" y="3015995"/>
              <a:ext cx="6358127" cy="35996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3407" y="4120908"/>
              <a:ext cx="947166" cy="2552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5219" y="4133468"/>
              <a:ext cx="904367" cy="2114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2275" y="3942575"/>
              <a:ext cx="1454658" cy="2933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4721" y="3954906"/>
              <a:ext cx="1410080" cy="2496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6763" y="4271771"/>
              <a:ext cx="1261110" cy="2217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9463" y="4283709"/>
              <a:ext cx="1217295" cy="178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7372"/>
            <a:ext cx="7667625" cy="1300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dirty="0" sz="4400" spc="190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30">
                <a:solidFill>
                  <a:srgbClr val="000000"/>
                </a:solidFill>
                <a:latin typeface="Tahoma"/>
                <a:cs typeface="Tahoma"/>
              </a:rPr>
              <a:t>18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40">
                <a:solidFill>
                  <a:srgbClr val="000000"/>
                </a:solidFill>
                <a:latin typeface="Tahoma"/>
                <a:cs typeface="Tahoma"/>
              </a:rPr>
              <a:t>A.I.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14">
                <a:solidFill>
                  <a:srgbClr val="000000"/>
                </a:solidFill>
                <a:latin typeface="Tahoma"/>
                <a:cs typeface="Tahoma"/>
              </a:rPr>
              <a:t>Intelligence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ts val="5015"/>
              </a:lnSpc>
            </a:pPr>
            <a:r>
              <a:rPr dirty="0" sz="4400" spc="-165">
                <a:solidFill>
                  <a:srgbClr val="000000"/>
                </a:solidFill>
              </a:rPr>
              <a:t>artificielle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26604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Verdana"/>
                <a:cs typeface="Verdana"/>
              </a:rPr>
              <a:t>Créer </a:t>
            </a:r>
            <a:r>
              <a:rPr dirty="0" sz="1800" spc="55">
                <a:latin typeface="Verdana"/>
                <a:cs typeface="Verdana"/>
              </a:rPr>
              <a:t>une </a:t>
            </a:r>
            <a:r>
              <a:rPr dirty="0" sz="1800" spc="15">
                <a:latin typeface="Verdana"/>
                <a:cs typeface="Verdana"/>
              </a:rPr>
              <a:t>fonction </a:t>
            </a:r>
            <a:r>
              <a:rPr dirty="0" sz="1800" spc="35">
                <a:latin typeface="Verdana"/>
                <a:cs typeface="Verdana"/>
              </a:rPr>
              <a:t>goblinPattern </a:t>
            </a:r>
            <a:r>
              <a:rPr dirty="0" sz="1800" spc="50">
                <a:latin typeface="Verdana"/>
                <a:cs typeface="Verdana"/>
              </a:rPr>
              <a:t>qui </a:t>
            </a:r>
            <a:r>
              <a:rPr dirty="0" sz="1800" spc="-5">
                <a:latin typeface="Verdana"/>
                <a:cs typeface="Verdana"/>
              </a:rPr>
              <a:t>va utiliser </a:t>
            </a:r>
            <a:r>
              <a:rPr dirty="0" sz="1800" spc="75">
                <a:latin typeface="Verdana"/>
                <a:cs typeface="Verdana"/>
              </a:rPr>
              <a:t>un </a:t>
            </a:r>
            <a:r>
              <a:rPr dirty="0" sz="1800" spc="35">
                <a:latin typeface="Verdana"/>
                <a:cs typeface="Verdana"/>
              </a:rPr>
              <a:t>Gobelin </a:t>
            </a:r>
            <a:r>
              <a:rPr dirty="0" sz="1800" spc="5">
                <a:latin typeface="Verdana"/>
                <a:cs typeface="Verdana"/>
              </a:rPr>
              <a:t>d’entrainement </a:t>
            </a:r>
            <a:r>
              <a:rPr dirty="0" sz="1800" spc="-5">
                <a:latin typeface="Verdana"/>
                <a:cs typeface="Verdana"/>
              </a:rPr>
              <a:t>créé </a:t>
            </a:r>
            <a:r>
              <a:rPr dirty="0" sz="1800" spc="65">
                <a:latin typeface="Verdana"/>
                <a:cs typeface="Verdana"/>
              </a:rPr>
              <a:t>par </a:t>
            </a:r>
            <a:r>
              <a:rPr dirty="0" sz="1800" spc="100">
                <a:latin typeface="Verdana"/>
                <a:cs typeface="Verdana"/>
              </a:rPr>
              <a:t>la </a:t>
            </a:r>
            <a:r>
              <a:rPr dirty="0" sz="1800" spc="10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 </a:t>
            </a:r>
            <a:r>
              <a:rPr dirty="0" sz="1800" spc="5">
                <a:latin typeface="Verdana"/>
                <a:cs typeface="Verdana"/>
              </a:rPr>
              <a:t>InitGoblin. </a:t>
            </a:r>
            <a:r>
              <a:rPr dirty="0" sz="1800" spc="-20">
                <a:latin typeface="Verdana"/>
                <a:cs typeface="Verdana"/>
              </a:rPr>
              <a:t>Vous </a:t>
            </a:r>
            <a:r>
              <a:rPr dirty="0" sz="1800" spc="45">
                <a:latin typeface="Verdana"/>
                <a:cs typeface="Verdana"/>
              </a:rPr>
              <a:t>allez </a:t>
            </a:r>
            <a:r>
              <a:rPr dirty="0" sz="1800" spc="-10">
                <a:latin typeface="Verdana"/>
                <a:cs typeface="Verdana"/>
              </a:rPr>
              <a:t>créer </a:t>
            </a:r>
            <a:r>
              <a:rPr dirty="0" sz="1800" spc="75">
                <a:latin typeface="Verdana"/>
                <a:cs typeface="Verdana"/>
              </a:rPr>
              <a:t>un </a:t>
            </a:r>
            <a:r>
              <a:rPr dirty="0" sz="1800" spc="15">
                <a:latin typeface="Verdana"/>
                <a:cs typeface="Verdana"/>
              </a:rPr>
              <a:t>pattern </a:t>
            </a:r>
            <a:r>
              <a:rPr dirty="0" sz="1800" spc="-10">
                <a:latin typeface="Verdana"/>
                <a:cs typeface="Verdana"/>
              </a:rPr>
              <a:t>(schéma)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20">
                <a:latin typeface="Verdana"/>
                <a:cs typeface="Verdana"/>
              </a:rPr>
              <a:t>combat. </a:t>
            </a:r>
            <a:r>
              <a:rPr dirty="0" sz="1800" spc="75">
                <a:latin typeface="Verdana"/>
                <a:cs typeface="Verdana"/>
              </a:rPr>
              <a:t>Chaque </a:t>
            </a:r>
            <a:r>
              <a:rPr dirty="0" sz="1800">
                <a:latin typeface="Verdana"/>
                <a:cs typeface="Verdana"/>
              </a:rPr>
              <a:t>tour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combat,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Gobelin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inflige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215">
                <a:latin typeface="Verdana"/>
                <a:cs typeface="Verdana"/>
              </a:rPr>
              <a:t>100%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son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attaque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dégâts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joueur.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Tous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3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tours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05">
                <a:latin typeface="Verdana"/>
                <a:cs typeface="Verdana"/>
              </a:rPr>
              <a:t>(c’est-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à-dire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combat),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il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inflige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25">
                <a:latin typeface="Verdana"/>
                <a:cs typeface="Verdana"/>
              </a:rPr>
              <a:t>200%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son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attaque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dégâts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lieu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229">
                <a:latin typeface="Verdana"/>
                <a:cs typeface="Verdana"/>
              </a:rPr>
              <a:t>100%.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afficherez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nom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l’attaquant,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nom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personne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attaquée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ainsi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que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120">
                <a:latin typeface="Verdana"/>
                <a:cs typeface="Verdana"/>
              </a:rPr>
              <a:t>m</a:t>
            </a:r>
            <a:r>
              <a:rPr dirty="0" sz="1800" spc="65">
                <a:latin typeface="Verdana"/>
                <a:cs typeface="Verdana"/>
              </a:rPr>
              <a:t>o</a:t>
            </a:r>
            <a:r>
              <a:rPr dirty="0" sz="1800" spc="45">
                <a:latin typeface="Verdana"/>
                <a:cs typeface="Verdana"/>
              </a:rPr>
              <a:t>n</a:t>
            </a:r>
            <a:r>
              <a:rPr dirty="0" sz="1800" spc="-65">
                <a:latin typeface="Verdana"/>
                <a:cs typeface="Verdana"/>
              </a:rPr>
              <a:t>t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-10">
                <a:latin typeface="Verdana"/>
                <a:cs typeface="Verdana"/>
              </a:rPr>
              <a:t>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</a:t>
            </a:r>
            <a:r>
              <a:rPr dirty="0" sz="1800" spc="60">
                <a:latin typeface="Verdana"/>
                <a:cs typeface="Verdana"/>
              </a:rPr>
              <a:t>é</a:t>
            </a:r>
            <a:r>
              <a:rPr dirty="0" sz="1800" spc="40">
                <a:latin typeface="Verdana"/>
                <a:cs typeface="Verdana"/>
              </a:rPr>
              <a:t>g</a:t>
            </a:r>
            <a:r>
              <a:rPr dirty="0" sz="1800" spc="105">
                <a:latin typeface="Verdana"/>
                <a:cs typeface="Verdana"/>
              </a:rPr>
              <a:t>â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i</a:t>
            </a:r>
            <a:r>
              <a:rPr dirty="0" sz="1800" spc="20">
                <a:latin typeface="Verdana"/>
                <a:cs typeface="Verdana"/>
              </a:rPr>
              <a:t>n</a:t>
            </a:r>
            <a:r>
              <a:rPr dirty="0" sz="1800" spc="10">
                <a:latin typeface="Verdana"/>
                <a:cs typeface="Verdana"/>
              </a:rPr>
              <a:t>f</a:t>
            </a:r>
            <a:r>
              <a:rPr dirty="0" sz="1800" spc="-5">
                <a:latin typeface="Verdana"/>
                <a:cs typeface="Verdana"/>
              </a:rPr>
              <a:t>l</a:t>
            </a:r>
            <a:r>
              <a:rPr dirty="0" sz="1800" spc="30">
                <a:latin typeface="Verdana"/>
                <a:cs typeface="Verdana"/>
              </a:rPr>
              <a:t>i</a:t>
            </a:r>
            <a:r>
              <a:rPr dirty="0" sz="1800" spc="25">
                <a:latin typeface="Verdana"/>
                <a:cs typeface="Verdana"/>
              </a:rPr>
              <a:t>g</a:t>
            </a:r>
            <a:r>
              <a:rPr dirty="0" sz="1800" spc="-105">
                <a:latin typeface="Verdana"/>
                <a:cs typeface="Verdana"/>
              </a:rPr>
              <a:t>és.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5">
                <a:latin typeface="Verdana"/>
                <a:cs typeface="Verdana"/>
              </a:rPr>
              <a:t>Ex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34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Gobelin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d’entrainement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inflige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Personnage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5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dégâts</a:t>
            </a:r>
            <a:r>
              <a:rPr dirty="0" sz="1800" spc="-20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643890">
              <a:lnSpc>
                <a:spcPct val="100000"/>
              </a:lnSpc>
            </a:pPr>
            <a:r>
              <a:rPr dirty="0" sz="1800" spc="50">
                <a:latin typeface="Verdana"/>
                <a:cs typeface="Verdana"/>
              </a:rPr>
              <a:t>Puis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afficherez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actuel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max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personne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attaquée.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8922"/>
            <a:ext cx="83248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85">
                <a:solidFill>
                  <a:srgbClr val="000000"/>
                </a:solidFill>
                <a:latin typeface="Tahoma"/>
                <a:cs typeface="Tahoma"/>
              </a:rPr>
              <a:t>19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1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0">
                <a:solidFill>
                  <a:srgbClr val="000000"/>
                </a:solidFill>
              </a:rPr>
              <a:t>Ready</a:t>
            </a:r>
            <a:r>
              <a:rPr dirty="0" sz="4400" spc="-315">
                <a:solidFill>
                  <a:srgbClr val="000000"/>
                </a:solidFill>
              </a:rPr>
              <a:t> </a:t>
            </a:r>
            <a:r>
              <a:rPr dirty="0" sz="4400" spc="-60">
                <a:solidFill>
                  <a:srgbClr val="000000"/>
                </a:solidFill>
              </a:rPr>
              <a:t>Player</a:t>
            </a:r>
            <a:r>
              <a:rPr dirty="0" sz="4400" spc="-305">
                <a:solidFill>
                  <a:srgbClr val="000000"/>
                </a:solidFill>
              </a:rPr>
              <a:t> </a:t>
            </a:r>
            <a:r>
              <a:rPr dirty="0" sz="4400" spc="-114">
                <a:solidFill>
                  <a:srgbClr val="000000"/>
                </a:solidFill>
              </a:rPr>
              <a:t>One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3218" y="1454023"/>
            <a:ext cx="10354310" cy="490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Verdana"/>
                <a:cs typeface="Verdana"/>
              </a:rPr>
              <a:t>Créer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une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fonction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charTurn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qui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simuler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tour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jeu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70">
                <a:latin typeface="Verdana"/>
                <a:cs typeface="Verdana"/>
              </a:rPr>
              <a:t>du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joueur.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20">
                <a:latin typeface="Verdana"/>
                <a:cs typeface="Verdana"/>
              </a:rPr>
              <a:t>Créer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l’interface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5">
                <a:latin typeface="Verdana"/>
                <a:cs typeface="Verdana"/>
              </a:rPr>
              <a:t>combat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l’utilisateur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u="sng" sz="1600" spc="18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Menu</a:t>
            </a:r>
            <a:endParaRPr sz="16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600" spc="25">
                <a:latin typeface="Verdana"/>
                <a:cs typeface="Verdana"/>
              </a:rPr>
              <a:t>Attaquer</a:t>
            </a:r>
            <a:endParaRPr sz="160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600" spc="-10">
                <a:latin typeface="Verdana"/>
                <a:cs typeface="Verdana"/>
              </a:rPr>
              <a:t>Inventaire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65">
                <a:latin typeface="Verdana"/>
                <a:cs typeface="Verdana"/>
              </a:rPr>
              <a:t>Si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20">
                <a:latin typeface="Verdana"/>
                <a:cs typeface="Verdana"/>
              </a:rPr>
              <a:t>j</a:t>
            </a:r>
            <a:r>
              <a:rPr dirty="0" sz="1600" spc="20">
                <a:latin typeface="Verdana"/>
                <a:cs typeface="Verdana"/>
              </a:rPr>
              <a:t>oueur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choisit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t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45">
                <a:latin typeface="Verdana"/>
                <a:cs typeface="Verdana"/>
              </a:rPr>
              <a:t>aquer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»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45">
                <a:latin typeface="Verdana"/>
                <a:cs typeface="Verdana"/>
              </a:rPr>
              <a:t>Il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utilise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Attaque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basique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60">
                <a:latin typeface="Verdana"/>
                <a:cs typeface="Verdana"/>
              </a:rPr>
              <a:t>»,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infligez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aux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points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vie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l’adversaire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5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dégâts.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20">
                <a:latin typeface="Verdana"/>
                <a:cs typeface="Verdana"/>
              </a:rPr>
              <a:t>Vous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afficherez,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75">
                <a:latin typeface="Verdana"/>
                <a:cs typeface="Verdana"/>
              </a:rPr>
              <a:t>nom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l'attaque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utilisée,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dégâts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infligés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puis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les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points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vie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restants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50">
                <a:latin typeface="Verdana"/>
                <a:cs typeface="Verdana"/>
              </a:rPr>
              <a:t>l</a:t>
            </a:r>
            <a:r>
              <a:rPr dirty="0" sz="1600" spc="-340">
                <a:latin typeface="Verdana"/>
                <a:cs typeface="Verdana"/>
              </a:rPr>
              <a:t>’</a:t>
            </a:r>
            <a:r>
              <a:rPr dirty="0" sz="1600" spc="40">
                <a:latin typeface="Verdana"/>
                <a:cs typeface="Verdana"/>
              </a:rPr>
              <a:t>ad</a:t>
            </a:r>
            <a:r>
              <a:rPr dirty="0" sz="1600" spc="-5">
                <a:latin typeface="Verdana"/>
                <a:cs typeface="Verdana"/>
              </a:rPr>
              <a:t>v</a:t>
            </a:r>
            <a:r>
              <a:rPr dirty="0" sz="1600" spc="-20">
                <a:latin typeface="Verdana"/>
                <a:cs typeface="Verdana"/>
              </a:rPr>
              <a:t>e</a:t>
            </a:r>
            <a:r>
              <a:rPr dirty="0" sz="1600" spc="-85">
                <a:latin typeface="Verdana"/>
                <a:cs typeface="Verdana"/>
              </a:rPr>
              <a:t>r</a:t>
            </a:r>
            <a:r>
              <a:rPr dirty="0" sz="1600">
                <a:latin typeface="Verdana"/>
                <a:cs typeface="Verdana"/>
              </a:rPr>
              <a:t>sai</a:t>
            </a:r>
            <a:r>
              <a:rPr dirty="0" sz="1600" spc="-55">
                <a:latin typeface="Verdana"/>
                <a:cs typeface="Verdana"/>
              </a:rPr>
              <a:t>r</a:t>
            </a:r>
            <a:r>
              <a:rPr dirty="0" sz="1600" spc="-120">
                <a:latin typeface="Verdana"/>
                <a:cs typeface="Verdana"/>
              </a:rPr>
              <a:t>e.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180">
                <a:latin typeface="Verdana"/>
                <a:cs typeface="Verdana"/>
              </a:rPr>
              <a:t>P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35">
                <a:latin typeface="Verdana"/>
                <a:cs typeface="Verdana"/>
              </a:rPr>
              <a:t>is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c</a:t>
            </a:r>
            <a:r>
              <a:rPr dirty="0" sz="1600" spc="-325">
                <a:latin typeface="Verdana"/>
                <a:cs typeface="Verdana"/>
              </a:rPr>
              <a:t>’</a:t>
            </a:r>
            <a:r>
              <a:rPr dirty="0" sz="1600" spc="-25">
                <a:latin typeface="Verdana"/>
                <a:cs typeface="Verdana"/>
              </a:rPr>
              <a:t>e</a:t>
            </a:r>
            <a:r>
              <a:rPr dirty="0" sz="1600" spc="-60">
                <a:latin typeface="Verdana"/>
                <a:cs typeface="Verdana"/>
              </a:rPr>
              <a:t>s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au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15">
                <a:latin typeface="Verdana"/>
                <a:cs typeface="Verdana"/>
              </a:rPr>
              <a:t>our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70">
                <a:latin typeface="Verdana"/>
                <a:cs typeface="Verdana"/>
              </a:rPr>
              <a:t>du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0">
                <a:latin typeface="Verdana"/>
                <a:cs typeface="Verdana"/>
              </a:rPr>
              <a:t>m</a:t>
            </a:r>
            <a:r>
              <a:rPr dirty="0" sz="1600" spc="50">
                <a:latin typeface="Verdana"/>
                <a:cs typeface="Verdana"/>
              </a:rPr>
              <a:t>o</a:t>
            </a:r>
            <a:r>
              <a:rPr dirty="0" sz="1600" spc="5">
                <a:latin typeface="Verdana"/>
                <a:cs typeface="Verdana"/>
              </a:rPr>
              <a:t>n</a:t>
            </a:r>
            <a:r>
              <a:rPr dirty="0" sz="1600" spc="-35">
                <a:latin typeface="Verdana"/>
                <a:cs typeface="Verdana"/>
              </a:rPr>
              <a:t>s</a:t>
            </a:r>
            <a:r>
              <a:rPr dirty="0" sz="1600" spc="-30">
                <a:latin typeface="Verdana"/>
                <a:cs typeface="Verdana"/>
              </a:rPr>
              <a:t>t</a:t>
            </a:r>
            <a:r>
              <a:rPr dirty="0" sz="1600" spc="-80">
                <a:latin typeface="Verdana"/>
                <a:cs typeface="Verdana"/>
              </a:rPr>
              <a:t>r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20">
                <a:latin typeface="Verdana"/>
                <a:cs typeface="Verdana"/>
              </a:rPr>
              <a:t>j</a:t>
            </a:r>
            <a:r>
              <a:rPr dirty="0" sz="1600" spc="30">
                <a:latin typeface="Verdana"/>
                <a:cs typeface="Verdana"/>
              </a:rPr>
              <a:t>oue</a:t>
            </a:r>
            <a:r>
              <a:rPr dirty="0" sz="1600" spc="-380">
                <a:latin typeface="Verdana"/>
                <a:cs typeface="Verdana"/>
              </a:rPr>
              <a:t>r</a:t>
            </a:r>
            <a:r>
              <a:rPr dirty="0" sz="1600" spc="-24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60">
                <a:latin typeface="Verdana"/>
                <a:cs typeface="Verdana"/>
              </a:rPr>
              <a:t>Si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j</a:t>
            </a:r>
            <a:r>
              <a:rPr dirty="0" sz="1600" spc="20">
                <a:latin typeface="Verdana"/>
                <a:cs typeface="Verdana"/>
              </a:rPr>
              <a:t>o</a:t>
            </a:r>
            <a:r>
              <a:rPr dirty="0" sz="1600" spc="20">
                <a:latin typeface="Verdana"/>
                <a:cs typeface="Verdana"/>
              </a:rPr>
              <a:t>ueur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ch</a:t>
            </a:r>
            <a:r>
              <a:rPr dirty="0" sz="1600" spc="45">
                <a:latin typeface="Verdana"/>
                <a:cs typeface="Verdana"/>
              </a:rPr>
              <a:t>o</a:t>
            </a:r>
            <a:r>
              <a:rPr dirty="0" sz="1600" spc="-25">
                <a:latin typeface="Verdana"/>
                <a:cs typeface="Verdana"/>
              </a:rPr>
              <a:t>isit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I</a:t>
            </a:r>
            <a:r>
              <a:rPr dirty="0" sz="1600" spc="-10">
                <a:latin typeface="Verdana"/>
                <a:cs typeface="Verdana"/>
              </a:rPr>
              <a:t>n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5">
                <a:latin typeface="Verdana"/>
                <a:cs typeface="Verdana"/>
              </a:rPr>
              <a:t>e</a:t>
            </a:r>
            <a:r>
              <a:rPr dirty="0" sz="1600" spc="25">
                <a:latin typeface="Verdana"/>
                <a:cs typeface="Verdana"/>
              </a:rPr>
              <a:t>n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20">
                <a:latin typeface="Verdana"/>
                <a:cs typeface="Verdana"/>
              </a:rPr>
              <a:t>ai</a:t>
            </a:r>
            <a:r>
              <a:rPr dirty="0" sz="1600" spc="-35">
                <a:latin typeface="Verdana"/>
                <a:cs typeface="Verdana"/>
              </a:rPr>
              <a:t>r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»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15">
                <a:latin typeface="Verdana"/>
                <a:cs typeface="Verdana"/>
              </a:rPr>
              <a:t>Afficher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la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liste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des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objets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présents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 spc="55">
                <a:latin typeface="Verdana"/>
                <a:cs typeface="Verdana"/>
              </a:rPr>
              <a:t>dans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l’inventaire,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si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l’utilisateur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choisit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l’un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d’eux,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il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est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utilisé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et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son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e</a:t>
            </a:r>
            <a:r>
              <a:rPr dirty="0" sz="1600" spc="-90">
                <a:latin typeface="Verdana"/>
                <a:cs typeface="Verdana"/>
              </a:rPr>
              <a:t>f</a:t>
            </a:r>
            <a:r>
              <a:rPr dirty="0" sz="1600" spc="-135">
                <a:latin typeface="Verdana"/>
                <a:cs typeface="Verdana"/>
              </a:rPr>
              <a:t>f</a:t>
            </a:r>
            <a:r>
              <a:rPr dirty="0" sz="1600" spc="-10">
                <a:latin typeface="Verdana"/>
                <a:cs typeface="Verdana"/>
              </a:rPr>
              <a:t>e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5">
                <a:latin typeface="Verdana"/>
                <a:cs typeface="Verdana"/>
              </a:rPr>
              <a:t>s</a:t>
            </a:r>
            <a:r>
              <a:rPr dirty="0" sz="1600" spc="-340">
                <a:latin typeface="Verdana"/>
                <a:cs typeface="Verdana"/>
              </a:rPr>
              <a:t>’</a:t>
            </a:r>
            <a:r>
              <a:rPr dirty="0" sz="1600" spc="95">
                <a:latin typeface="Verdana"/>
                <a:cs typeface="Verdana"/>
              </a:rPr>
              <a:t>ap</a:t>
            </a:r>
            <a:r>
              <a:rPr dirty="0" sz="1600" spc="85">
                <a:latin typeface="Verdana"/>
                <a:cs typeface="Verdana"/>
              </a:rPr>
              <a:t>p</a:t>
            </a:r>
            <a:r>
              <a:rPr dirty="0" sz="1600" spc="45">
                <a:latin typeface="Verdana"/>
                <a:cs typeface="Verdana"/>
              </a:rPr>
              <a:t>liqu</a:t>
            </a:r>
            <a:r>
              <a:rPr dirty="0" sz="1600" spc="-120">
                <a:latin typeface="Verdana"/>
                <a:cs typeface="Verdana"/>
              </a:rPr>
              <a:t>e.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180">
                <a:latin typeface="Verdana"/>
                <a:cs typeface="Verdana"/>
              </a:rPr>
              <a:t>P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35">
                <a:latin typeface="Verdana"/>
                <a:cs typeface="Verdana"/>
              </a:rPr>
              <a:t>is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c</a:t>
            </a:r>
            <a:r>
              <a:rPr dirty="0" sz="1600" spc="-325">
                <a:latin typeface="Verdana"/>
                <a:cs typeface="Verdana"/>
              </a:rPr>
              <a:t>’</a:t>
            </a:r>
            <a:r>
              <a:rPr dirty="0" sz="1600" spc="-25">
                <a:latin typeface="Verdana"/>
                <a:cs typeface="Verdana"/>
              </a:rPr>
              <a:t>e</a:t>
            </a:r>
            <a:r>
              <a:rPr dirty="0" sz="1600" spc="-60">
                <a:latin typeface="Verdana"/>
                <a:cs typeface="Verdana"/>
              </a:rPr>
              <a:t>s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90">
                <a:latin typeface="Verdana"/>
                <a:cs typeface="Verdana"/>
              </a:rPr>
              <a:t>au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15">
                <a:latin typeface="Verdana"/>
                <a:cs typeface="Verdana"/>
              </a:rPr>
              <a:t>our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70">
                <a:latin typeface="Verdana"/>
                <a:cs typeface="Verdana"/>
              </a:rPr>
              <a:t>du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00">
                <a:latin typeface="Verdana"/>
                <a:cs typeface="Verdana"/>
              </a:rPr>
              <a:t>m</a:t>
            </a:r>
            <a:r>
              <a:rPr dirty="0" sz="1600" spc="50">
                <a:latin typeface="Verdana"/>
                <a:cs typeface="Verdana"/>
              </a:rPr>
              <a:t>o</a:t>
            </a:r>
            <a:r>
              <a:rPr dirty="0" sz="1600" spc="5">
                <a:latin typeface="Verdana"/>
                <a:cs typeface="Verdana"/>
              </a:rPr>
              <a:t>n</a:t>
            </a:r>
            <a:r>
              <a:rPr dirty="0" sz="1600" spc="-35">
                <a:latin typeface="Verdana"/>
                <a:cs typeface="Verdana"/>
              </a:rPr>
              <a:t>s</a:t>
            </a:r>
            <a:r>
              <a:rPr dirty="0" sz="1600" spc="-30">
                <a:latin typeface="Verdana"/>
                <a:cs typeface="Verdana"/>
              </a:rPr>
              <a:t>t</a:t>
            </a:r>
            <a:r>
              <a:rPr dirty="0" sz="1600" spc="-80">
                <a:latin typeface="Verdana"/>
                <a:cs typeface="Verdana"/>
              </a:rPr>
              <a:t>r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20">
                <a:latin typeface="Verdana"/>
                <a:cs typeface="Verdana"/>
              </a:rPr>
              <a:t>j</a:t>
            </a:r>
            <a:r>
              <a:rPr dirty="0" sz="1600" spc="30">
                <a:latin typeface="Verdana"/>
                <a:cs typeface="Verdana"/>
              </a:rPr>
              <a:t>oue</a:t>
            </a:r>
            <a:r>
              <a:rPr dirty="0" sz="1600" spc="-380">
                <a:latin typeface="Verdana"/>
                <a:cs typeface="Verdana"/>
              </a:rPr>
              <a:t>r</a:t>
            </a:r>
            <a:r>
              <a:rPr dirty="0" sz="1600" spc="-24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Verdana"/>
                <a:cs typeface="Verdana"/>
              </a:rPr>
              <a:t>N’oubliez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pas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d’afficher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tout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ce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qui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est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réalisé.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50">
                <a:latin typeface="Verdana"/>
                <a:cs typeface="Verdana"/>
              </a:rPr>
              <a:t>Ex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25">
                <a:latin typeface="Verdana"/>
                <a:cs typeface="Verdana"/>
              </a:rPr>
              <a:t>P</a:t>
            </a:r>
            <a:r>
              <a:rPr dirty="0" sz="1600" spc="-20">
                <a:latin typeface="Verdana"/>
                <a:cs typeface="Verdana"/>
              </a:rPr>
              <a:t>e</a:t>
            </a:r>
            <a:r>
              <a:rPr dirty="0" sz="1600" spc="-85">
                <a:latin typeface="Verdana"/>
                <a:cs typeface="Verdana"/>
              </a:rPr>
              <a:t>r</a:t>
            </a:r>
            <a:r>
              <a:rPr dirty="0" sz="1600" spc="-15">
                <a:latin typeface="Verdana"/>
                <a:cs typeface="Verdana"/>
              </a:rPr>
              <a:t>s</a:t>
            </a:r>
            <a:r>
              <a:rPr dirty="0" sz="1600" spc="-20">
                <a:latin typeface="Verdana"/>
                <a:cs typeface="Verdana"/>
              </a:rPr>
              <a:t>o</a:t>
            </a:r>
            <a:r>
              <a:rPr dirty="0" sz="1600" spc="85">
                <a:latin typeface="Verdana"/>
                <a:cs typeface="Verdana"/>
              </a:rPr>
              <a:t>nna</a:t>
            </a:r>
            <a:r>
              <a:rPr dirty="0" sz="1600" spc="50">
                <a:latin typeface="Verdana"/>
                <a:cs typeface="Verdana"/>
              </a:rPr>
              <a:t>g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i</a:t>
            </a:r>
            <a:r>
              <a:rPr dirty="0" sz="1600" spc="15">
                <a:latin typeface="Verdana"/>
                <a:cs typeface="Verdana"/>
              </a:rPr>
              <a:t>n</a:t>
            </a:r>
            <a:r>
              <a:rPr dirty="0" sz="1600" spc="-55">
                <a:latin typeface="Verdana"/>
                <a:cs typeface="Verdana"/>
              </a:rPr>
              <a:t>f</a:t>
            </a:r>
            <a:r>
              <a:rPr dirty="0" sz="1600" spc="30">
                <a:latin typeface="Verdana"/>
                <a:cs typeface="Verdana"/>
              </a:rPr>
              <a:t>li</a:t>
            </a:r>
            <a:r>
              <a:rPr dirty="0" sz="1600" spc="45">
                <a:latin typeface="Verdana"/>
                <a:cs typeface="Verdana"/>
              </a:rPr>
              <a:t>g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5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</a:t>
            </a:r>
            <a:r>
              <a:rPr dirty="0" sz="1600" spc="35">
                <a:latin typeface="Verdana"/>
                <a:cs typeface="Verdana"/>
              </a:rPr>
              <a:t>é</a:t>
            </a:r>
            <a:r>
              <a:rPr dirty="0" sz="1600" spc="30">
                <a:latin typeface="Verdana"/>
                <a:cs typeface="Verdana"/>
              </a:rPr>
              <a:t>g</a:t>
            </a:r>
            <a:r>
              <a:rPr dirty="0" sz="1600" spc="80">
                <a:latin typeface="Verdana"/>
                <a:cs typeface="Verdana"/>
              </a:rPr>
              <a:t>â</a:t>
            </a:r>
            <a:r>
              <a:rPr dirty="0" sz="1600" spc="-35">
                <a:latin typeface="Verdana"/>
                <a:cs typeface="Verdana"/>
              </a:rPr>
              <a:t>ts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Gob</a:t>
            </a:r>
            <a:r>
              <a:rPr dirty="0" sz="1600" spc="15">
                <a:latin typeface="Verdana"/>
                <a:cs typeface="Verdana"/>
              </a:rPr>
              <a:t>e</a:t>
            </a:r>
            <a:r>
              <a:rPr dirty="0" sz="1600" spc="35">
                <a:latin typeface="Verdana"/>
                <a:cs typeface="Verdana"/>
              </a:rPr>
              <a:t>lin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d</a:t>
            </a:r>
            <a:r>
              <a:rPr dirty="0" sz="1600" spc="-330">
                <a:latin typeface="Verdana"/>
                <a:cs typeface="Verdana"/>
              </a:rPr>
              <a:t>’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>
                <a:latin typeface="Verdana"/>
                <a:cs typeface="Verdana"/>
              </a:rPr>
              <a:t>n</a:t>
            </a:r>
            <a:r>
              <a:rPr dirty="0" sz="1600" spc="-30">
                <a:latin typeface="Verdana"/>
                <a:cs typeface="Verdana"/>
              </a:rPr>
              <a:t>t</a:t>
            </a:r>
            <a:r>
              <a:rPr dirty="0" sz="1600" spc="-105">
                <a:latin typeface="Verdana"/>
                <a:cs typeface="Verdana"/>
              </a:rPr>
              <a:t>r</a:t>
            </a:r>
            <a:r>
              <a:rPr dirty="0" sz="1600" spc="55">
                <a:latin typeface="Verdana"/>
                <a:cs typeface="Verdana"/>
              </a:rPr>
              <a:t>aine</a:t>
            </a:r>
            <a:r>
              <a:rPr dirty="0" sz="1600" spc="95">
                <a:latin typeface="Verdana"/>
                <a:cs typeface="Verdana"/>
              </a:rPr>
              <a:t>m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>
                <a:latin typeface="Verdana"/>
                <a:cs typeface="Verdana"/>
              </a:rPr>
              <a:t>n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»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E</a:t>
            </a:r>
            <a:r>
              <a:rPr dirty="0" sz="1600" spc="-95">
                <a:latin typeface="Verdana"/>
                <a:cs typeface="Verdana"/>
              </a:rPr>
              <a:t>x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G</a:t>
            </a:r>
            <a:r>
              <a:rPr dirty="0" sz="1600">
                <a:latin typeface="Verdana"/>
                <a:cs typeface="Verdana"/>
              </a:rPr>
              <a:t>o</a:t>
            </a:r>
            <a:r>
              <a:rPr dirty="0" sz="1600" spc="50">
                <a:latin typeface="Verdana"/>
                <a:cs typeface="Verdana"/>
              </a:rPr>
              <a:t>b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 spc="35">
                <a:latin typeface="Verdana"/>
                <a:cs typeface="Verdana"/>
              </a:rPr>
              <a:t>lin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d</a:t>
            </a:r>
            <a:r>
              <a:rPr dirty="0" sz="1600" spc="-330">
                <a:latin typeface="Verdana"/>
                <a:cs typeface="Verdana"/>
              </a:rPr>
              <a:t>’</a:t>
            </a:r>
            <a:r>
              <a:rPr dirty="0" sz="1600" spc="5">
                <a:latin typeface="Verdana"/>
                <a:cs typeface="Verdana"/>
              </a:rPr>
              <a:t>e</a:t>
            </a:r>
            <a:r>
              <a:rPr dirty="0" sz="1600" spc="25">
                <a:latin typeface="Verdana"/>
                <a:cs typeface="Verdana"/>
              </a:rPr>
              <a:t>n</a:t>
            </a:r>
            <a:r>
              <a:rPr dirty="0" sz="1600" spc="-25">
                <a:latin typeface="Verdana"/>
                <a:cs typeface="Verdana"/>
              </a:rPr>
              <a:t>t</a:t>
            </a:r>
            <a:r>
              <a:rPr dirty="0" sz="1600" spc="-105">
                <a:latin typeface="Verdana"/>
                <a:cs typeface="Verdana"/>
              </a:rPr>
              <a:t>r</a:t>
            </a:r>
            <a:r>
              <a:rPr dirty="0" sz="1600" spc="45">
                <a:latin typeface="Verdana"/>
                <a:cs typeface="Verdana"/>
              </a:rPr>
              <a:t>ain</a:t>
            </a:r>
            <a:r>
              <a:rPr dirty="0" sz="1600" spc="45">
                <a:latin typeface="Verdana"/>
                <a:cs typeface="Verdana"/>
              </a:rPr>
              <a:t>e</a:t>
            </a:r>
            <a:r>
              <a:rPr dirty="0" sz="1600" spc="90">
                <a:latin typeface="Verdana"/>
                <a:cs typeface="Verdana"/>
              </a:rPr>
              <a:t>m</a:t>
            </a:r>
            <a:r>
              <a:rPr dirty="0" sz="1600" spc="45">
                <a:latin typeface="Verdana"/>
                <a:cs typeface="Verdana"/>
              </a:rPr>
              <a:t>e</a:t>
            </a:r>
            <a:r>
              <a:rPr dirty="0" sz="1600" spc="25">
                <a:latin typeface="Verdana"/>
                <a:cs typeface="Verdana"/>
              </a:rPr>
              <a:t>n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»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70">
                <a:latin typeface="Verdana"/>
                <a:cs typeface="Verdana"/>
              </a:rPr>
              <a:t>P</a:t>
            </a:r>
            <a:r>
              <a:rPr dirty="0" sz="1600" spc="20">
                <a:latin typeface="Verdana"/>
                <a:cs typeface="Verdana"/>
              </a:rPr>
              <a:t>V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114">
                <a:latin typeface="Verdana"/>
                <a:cs typeface="Verdana"/>
              </a:rPr>
              <a:t>35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95">
                <a:latin typeface="Verdana"/>
                <a:cs typeface="Verdana"/>
              </a:rPr>
              <a:t>/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40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»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50">
                <a:latin typeface="Verdana"/>
                <a:cs typeface="Verdana"/>
              </a:rPr>
              <a:t>Ex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10">
                <a:latin typeface="Verdana"/>
                <a:cs typeface="Verdana"/>
              </a:rPr>
              <a:t>V</a:t>
            </a:r>
            <a:r>
              <a:rPr dirty="0" sz="1600" spc="10">
                <a:latin typeface="Verdana"/>
                <a:cs typeface="Verdana"/>
              </a:rPr>
              <a:t>ous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u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5">
                <a:latin typeface="Verdana"/>
                <a:cs typeface="Verdana"/>
              </a:rPr>
              <a:t>i</a:t>
            </a:r>
            <a:r>
              <a:rPr dirty="0" sz="1600">
                <a:latin typeface="Verdana"/>
                <a:cs typeface="Verdana"/>
              </a:rPr>
              <a:t>lis</a:t>
            </a:r>
            <a:r>
              <a:rPr dirty="0" sz="1600" spc="-4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z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25">
                <a:latin typeface="Verdana"/>
                <a:cs typeface="Verdana"/>
              </a:rPr>
              <a:t>P</a:t>
            </a:r>
            <a:r>
              <a:rPr dirty="0" sz="1600" spc="20">
                <a:latin typeface="Verdana"/>
                <a:cs typeface="Verdana"/>
              </a:rPr>
              <a:t>otion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</a:t>
            </a:r>
            <a:r>
              <a:rPr dirty="0" sz="1600" spc="-20">
                <a:latin typeface="Verdana"/>
                <a:cs typeface="Verdana"/>
              </a:rPr>
              <a:t>o</a:t>
            </a:r>
            <a:r>
              <a:rPr dirty="0" sz="1600" spc="25">
                <a:latin typeface="Verdana"/>
                <a:cs typeface="Verdana"/>
              </a:rPr>
              <a:t>in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»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75">
                <a:latin typeface="Verdana"/>
                <a:cs typeface="Verdana"/>
              </a:rPr>
              <a:t>Etc…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44894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95">
                <a:solidFill>
                  <a:srgbClr val="000000"/>
                </a:solidFill>
                <a:latin typeface="Tahoma"/>
                <a:cs typeface="Tahoma"/>
              </a:rPr>
              <a:t>Tâche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40">
                <a:solidFill>
                  <a:srgbClr val="000000"/>
                </a:solidFill>
                <a:latin typeface="Tahoma"/>
                <a:cs typeface="Tahoma"/>
              </a:rPr>
              <a:t>20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90">
                <a:solidFill>
                  <a:srgbClr val="000000"/>
                </a:solidFill>
                <a:latin typeface="Tahoma"/>
                <a:cs typeface="Tahoma"/>
              </a:rPr>
              <a:t>Duel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04760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latin typeface="Verdana"/>
                <a:cs typeface="Verdana"/>
              </a:rPr>
              <a:t>Continuez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fonction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trainingFight,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appelez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l’une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après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l’autre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fonctions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charTurn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goblinPattern.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140">
                <a:latin typeface="Verdana"/>
                <a:cs typeface="Verdana"/>
              </a:rPr>
              <a:t>Au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dé</a:t>
            </a:r>
            <a:r>
              <a:rPr dirty="0" sz="1800" spc="75">
                <a:latin typeface="Verdana"/>
                <a:cs typeface="Verdana"/>
              </a:rPr>
              <a:t>b</a:t>
            </a:r>
            <a:r>
              <a:rPr dirty="0" sz="1800" spc="30">
                <a:latin typeface="Verdana"/>
                <a:cs typeface="Verdana"/>
              </a:rPr>
              <a:t>ut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114">
                <a:latin typeface="Verdana"/>
                <a:cs typeface="Verdana"/>
              </a:rPr>
              <a:t>a</a:t>
            </a:r>
            <a:r>
              <a:rPr dirty="0" sz="1800" spc="125">
                <a:latin typeface="Verdana"/>
                <a:cs typeface="Verdana"/>
              </a:rPr>
              <a:t>q</a:t>
            </a:r>
            <a:r>
              <a:rPr dirty="0" sz="1800" spc="40">
                <a:latin typeface="Verdana"/>
                <a:cs typeface="Verdana"/>
              </a:rPr>
              <a:t>ue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t</a:t>
            </a:r>
            <a:r>
              <a:rPr dirty="0" sz="1800" spc="50">
                <a:latin typeface="Verdana"/>
                <a:cs typeface="Verdana"/>
              </a:rPr>
              <a:t>ou</a:t>
            </a:r>
            <a:r>
              <a:rPr dirty="0" sz="1800" spc="-365">
                <a:latin typeface="Verdana"/>
                <a:cs typeface="Verdana"/>
              </a:rPr>
              <a:t>r</a:t>
            </a:r>
            <a:r>
              <a:rPr dirty="0" sz="1800" spc="-275">
                <a:latin typeface="Verdana"/>
                <a:cs typeface="Verdana"/>
              </a:rPr>
              <a:t>,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14">
                <a:latin typeface="Verdana"/>
                <a:cs typeface="Verdana"/>
              </a:rPr>
              <a:t>a</a:t>
            </a:r>
            <a:r>
              <a:rPr dirty="0" sz="1800" spc="-85">
                <a:latin typeface="Verdana"/>
                <a:cs typeface="Verdana"/>
              </a:rPr>
              <a:t>f</a:t>
            </a:r>
            <a:r>
              <a:rPr dirty="0" sz="1800" spc="5">
                <a:latin typeface="Verdana"/>
                <a:cs typeface="Verdana"/>
              </a:rPr>
              <a:t>fi</a:t>
            </a:r>
            <a:r>
              <a:rPr dirty="0" sz="1800" spc="-10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-20">
                <a:latin typeface="Verdana"/>
                <a:cs typeface="Verdana"/>
              </a:rPr>
              <a:t>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t</a:t>
            </a:r>
            <a:r>
              <a:rPr dirty="0" sz="1800" spc="20">
                <a:latin typeface="Verdana"/>
                <a:cs typeface="Verdana"/>
              </a:rPr>
              <a:t>our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jeu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15">
                <a:latin typeface="Verdana"/>
                <a:cs typeface="Verdana"/>
              </a:rPr>
              <a:t>Ajouter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menu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option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Entrainement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appeler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trainingFight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Verdana"/>
                <a:cs typeface="Verdana"/>
              </a:rPr>
              <a:t>N’oubliez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pas,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si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points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vie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monstre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ou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joueur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tombent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40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0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ou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moins,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65">
                <a:latin typeface="Verdana"/>
                <a:cs typeface="Verdana"/>
              </a:rPr>
              <a:t>combat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terminé.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joueur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alors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renvoyé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menu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départ.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"/>
            <a:ext cx="12192000" cy="6856730"/>
            <a:chOff x="0" y="57"/>
            <a:chExt cx="1219200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"/>
              <a:ext cx="12191999" cy="6856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1895" y="2587777"/>
              <a:ext cx="3279648" cy="7208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31868" y="2617977"/>
              <a:ext cx="3177540" cy="619760"/>
            </a:xfrm>
            <a:custGeom>
              <a:avLst/>
              <a:gdLst/>
              <a:ahLst/>
              <a:cxnLst/>
              <a:rect l="l" t="t" r="r" b="b"/>
              <a:pathLst>
                <a:path w="3177540" h="619760">
                  <a:moveTo>
                    <a:pt x="732282" y="192786"/>
                  </a:moveTo>
                  <a:lnTo>
                    <a:pt x="678465" y="199263"/>
                  </a:lnTo>
                  <a:lnTo>
                    <a:pt x="629793" y="218694"/>
                  </a:lnTo>
                  <a:lnTo>
                    <a:pt x="588454" y="250221"/>
                  </a:lnTo>
                  <a:lnTo>
                    <a:pt x="556641" y="292988"/>
                  </a:lnTo>
                  <a:lnTo>
                    <a:pt x="536352" y="345281"/>
                  </a:lnTo>
                  <a:lnTo>
                    <a:pt x="529590" y="405384"/>
                  </a:lnTo>
                  <a:lnTo>
                    <a:pt x="531280" y="436435"/>
                  </a:lnTo>
                  <a:lnTo>
                    <a:pt x="544806" y="492823"/>
                  </a:lnTo>
                  <a:lnTo>
                    <a:pt x="571357" y="541139"/>
                  </a:lnTo>
                  <a:lnTo>
                    <a:pt x="607933" y="578667"/>
                  </a:lnTo>
                  <a:lnTo>
                    <a:pt x="653486" y="604718"/>
                  </a:lnTo>
                  <a:lnTo>
                    <a:pt x="704730" y="617862"/>
                  </a:lnTo>
                  <a:lnTo>
                    <a:pt x="732282" y="619506"/>
                  </a:lnTo>
                  <a:lnTo>
                    <a:pt x="770477" y="616505"/>
                  </a:lnTo>
                  <a:lnTo>
                    <a:pt x="803529" y="607504"/>
                  </a:lnTo>
                  <a:lnTo>
                    <a:pt x="831437" y="592502"/>
                  </a:lnTo>
                  <a:lnTo>
                    <a:pt x="854202" y="571500"/>
                  </a:lnTo>
                  <a:lnTo>
                    <a:pt x="992124" y="571500"/>
                  </a:lnTo>
                  <a:lnTo>
                    <a:pt x="992124" y="504444"/>
                  </a:lnTo>
                  <a:lnTo>
                    <a:pt x="762762" y="504444"/>
                  </a:lnTo>
                  <a:lnTo>
                    <a:pt x="744569" y="502800"/>
                  </a:lnTo>
                  <a:lnTo>
                    <a:pt x="700278" y="478155"/>
                  </a:lnTo>
                  <a:lnTo>
                    <a:pt x="677418" y="427362"/>
                  </a:lnTo>
                  <a:lnTo>
                    <a:pt x="675894" y="405384"/>
                  </a:lnTo>
                  <a:lnTo>
                    <a:pt x="677417" y="383762"/>
                  </a:lnTo>
                  <a:lnTo>
                    <a:pt x="700278" y="333756"/>
                  </a:lnTo>
                  <a:lnTo>
                    <a:pt x="744569" y="309467"/>
                  </a:lnTo>
                  <a:lnTo>
                    <a:pt x="762762" y="307848"/>
                  </a:lnTo>
                  <a:lnTo>
                    <a:pt x="992124" y="307848"/>
                  </a:lnTo>
                  <a:lnTo>
                    <a:pt x="992124" y="235458"/>
                  </a:lnTo>
                  <a:lnTo>
                    <a:pt x="847344" y="235458"/>
                  </a:lnTo>
                  <a:lnTo>
                    <a:pt x="824436" y="216788"/>
                  </a:lnTo>
                  <a:lnTo>
                    <a:pt x="797623" y="203453"/>
                  </a:lnTo>
                  <a:lnTo>
                    <a:pt x="766905" y="195452"/>
                  </a:lnTo>
                  <a:lnTo>
                    <a:pt x="732282" y="192786"/>
                  </a:lnTo>
                  <a:close/>
                </a:path>
                <a:path w="3177540" h="619760">
                  <a:moveTo>
                    <a:pt x="992124" y="571500"/>
                  </a:moveTo>
                  <a:lnTo>
                    <a:pt x="854202" y="571500"/>
                  </a:lnTo>
                  <a:lnTo>
                    <a:pt x="854202" y="612648"/>
                  </a:lnTo>
                  <a:lnTo>
                    <a:pt x="992124" y="612648"/>
                  </a:lnTo>
                  <a:lnTo>
                    <a:pt x="992124" y="571500"/>
                  </a:lnTo>
                  <a:close/>
                </a:path>
                <a:path w="3177540" h="619760">
                  <a:moveTo>
                    <a:pt x="992124" y="307848"/>
                  </a:moveTo>
                  <a:lnTo>
                    <a:pt x="762762" y="307848"/>
                  </a:lnTo>
                  <a:lnTo>
                    <a:pt x="780954" y="309467"/>
                  </a:lnTo>
                  <a:lnTo>
                    <a:pt x="797433" y="314325"/>
                  </a:lnTo>
                  <a:lnTo>
                    <a:pt x="835913" y="347948"/>
                  </a:lnTo>
                  <a:lnTo>
                    <a:pt x="849630" y="405384"/>
                  </a:lnTo>
                  <a:lnTo>
                    <a:pt x="848106" y="427362"/>
                  </a:lnTo>
                  <a:lnTo>
                    <a:pt x="835914" y="463748"/>
                  </a:lnTo>
                  <a:lnTo>
                    <a:pt x="797433" y="497871"/>
                  </a:lnTo>
                  <a:lnTo>
                    <a:pt x="762762" y="504444"/>
                  </a:lnTo>
                  <a:lnTo>
                    <a:pt x="992124" y="504444"/>
                  </a:lnTo>
                  <a:lnTo>
                    <a:pt x="992124" y="307848"/>
                  </a:lnTo>
                  <a:close/>
                </a:path>
                <a:path w="3177540" h="619760">
                  <a:moveTo>
                    <a:pt x="992124" y="199644"/>
                  </a:moveTo>
                  <a:lnTo>
                    <a:pt x="847344" y="199644"/>
                  </a:lnTo>
                  <a:lnTo>
                    <a:pt x="847344" y="235458"/>
                  </a:lnTo>
                  <a:lnTo>
                    <a:pt x="992124" y="235458"/>
                  </a:lnTo>
                  <a:lnTo>
                    <a:pt x="992124" y="199644"/>
                  </a:lnTo>
                  <a:close/>
                </a:path>
                <a:path w="3177540" h="619760">
                  <a:moveTo>
                    <a:pt x="2187702" y="192786"/>
                  </a:moveTo>
                  <a:lnTo>
                    <a:pt x="2126075" y="199644"/>
                  </a:lnTo>
                  <a:lnTo>
                    <a:pt x="2070735" y="220218"/>
                  </a:lnTo>
                  <a:lnTo>
                    <a:pt x="2024157" y="252888"/>
                  </a:lnTo>
                  <a:lnTo>
                    <a:pt x="1988820" y="296037"/>
                  </a:lnTo>
                  <a:lnTo>
                    <a:pt x="1966531" y="347567"/>
                  </a:lnTo>
                  <a:lnTo>
                    <a:pt x="1959102" y="405384"/>
                  </a:lnTo>
                  <a:lnTo>
                    <a:pt x="1960983" y="435435"/>
                  </a:lnTo>
                  <a:lnTo>
                    <a:pt x="1976032" y="490680"/>
                  </a:lnTo>
                  <a:lnTo>
                    <a:pt x="2005798" y="538924"/>
                  </a:lnTo>
                  <a:lnTo>
                    <a:pt x="2048279" y="577024"/>
                  </a:lnTo>
                  <a:lnTo>
                    <a:pt x="2102691" y="604075"/>
                  </a:lnTo>
                  <a:lnTo>
                    <a:pt x="2166318" y="617791"/>
                  </a:lnTo>
                  <a:lnTo>
                    <a:pt x="2201417" y="619506"/>
                  </a:lnTo>
                  <a:lnTo>
                    <a:pt x="2256091" y="615315"/>
                  </a:lnTo>
                  <a:lnTo>
                    <a:pt x="2303526" y="602742"/>
                  </a:lnTo>
                  <a:lnTo>
                    <a:pt x="2343721" y="581787"/>
                  </a:lnTo>
                  <a:lnTo>
                    <a:pt x="2376678" y="552450"/>
                  </a:lnTo>
                  <a:lnTo>
                    <a:pt x="2335332" y="509016"/>
                  </a:lnTo>
                  <a:lnTo>
                    <a:pt x="2205990" y="509016"/>
                  </a:lnTo>
                  <a:lnTo>
                    <a:pt x="2173843" y="505920"/>
                  </a:lnTo>
                  <a:lnTo>
                    <a:pt x="2147506" y="496633"/>
                  </a:lnTo>
                  <a:lnTo>
                    <a:pt x="2126980" y="481155"/>
                  </a:lnTo>
                  <a:lnTo>
                    <a:pt x="2112264" y="459486"/>
                  </a:lnTo>
                  <a:lnTo>
                    <a:pt x="2407158" y="403098"/>
                  </a:lnTo>
                  <a:lnTo>
                    <a:pt x="2406129" y="385572"/>
                  </a:lnTo>
                  <a:lnTo>
                    <a:pt x="2100834" y="385572"/>
                  </a:lnTo>
                  <a:lnTo>
                    <a:pt x="2103643" y="365117"/>
                  </a:lnTo>
                  <a:lnTo>
                    <a:pt x="2127504" y="318897"/>
                  </a:lnTo>
                  <a:lnTo>
                    <a:pt x="2170652" y="297108"/>
                  </a:lnTo>
                  <a:lnTo>
                    <a:pt x="2188464" y="295656"/>
                  </a:lnTo>
                  <a:lnTo>
                    <a:pt x="2380420" y="295656"/>
                  </a:lnTo>
                  <a:lnTo>
                    <a:pt x="2377440" y="289941"/>
                  </a:lnTo>
                  <a:lnTo>
                    <a:pt x="2342673" y="248031"/>
                  </a:lnTo>
                  <a:lnTo>
                    <a:pt x="2297811" y="217550"/>
                  </a:lnTo>
                  <a:lnTo>
                    <a:pt x="2245328" y="198977"/>
                  </a:lnTo>
                  <a:lnTo>
                    <a:pt x="2217158" y="194333"/>
                  </a:lnTo>
                  <a:lnTo>
                    <a:pt x="2187702" y="192786"/>
                  </a:lnTo>
                  <a:close/>
                </a:path>
                <a:path w="3177540" h="619760">
                  <a:moveTo>
                    <a:pt x="2301240" y="473201"/>
                  </a:moveTo>
                  <a:lnTo>
                    <a:pt x="2268307" y="495776"/>
                  </a:lnTo>
                  <a:lnTo>
                    <a:pt x="2220348" y="508492"/>
                  </a:lnTo>
                  <a:lnTo>
                    <a:pt x="2205990" y="509016"/>
                  </a:lnTo>
                  <a:lnTo>
                    <a:pt x="2335332" y="509016"/>
                  </a:lnTo>
                  <a:lnTo>
                    <a:pt x="2301240" y="473201"/>
                  </a:lnTo>
                  <a:close/>
                </a:path>
                <a:path w="3177540" h="619760">
                  <a:moveTo>
                    <a:pt x="2380420" y="295656"/>
                  </a:moveTo>
                  <a:lnTo>
                    <a:pt x="2188464" y="295656"/>
                  </a:lnTo>
                  <a:lnTo>
                    <a:pt x="2202799" y="296632"/>
                  </a:lnTo>
                  <a:lnTo>
                    <a:pt x="2216086" y="299561"/>
                  </a:lnTo>
                  <a:lnTo>
                    <a:pt x="2249328" y="319730"/>
                  </a:lnTo>
                  <a:lnTo>
                    <a:pt x="2268474" y="352806"/>
                  </a:lnTo>
                  <a:lnTo>
                    <a:pt x="2100834" y="385572"/>
                  </a:lnTo>
                  <a:lnTo>
                    <a:pt x="2406129" y="385572"/>
                  </a:lnTo>
                  <a:lnTo>
                    <a:pt x="2405300" y="371451"/>
                  </a:lnTo>
                  <a:lnTo>
                    <a:pt x="2399728" y="342042"/>
                  </a:lnTo>
                  <a:lnTo>
                    <a:pt x="2390441" y="314872"/>
                  </a:lnTo>
                  <a:lnTo>
                    <a:pt x="2380420" y="295656"/>
                  </a:lnTo>
                  <a:close/>
                </a:path>
                <a:path w="3177540" h="619760">
                  <a:moveTo>
                    <a:pt x="1890522" y="199644"/>
                  </a:moveTo>
                  <a:lnTo>
                    <a:pt x="1745742" y="199644"/>
                  </a:lnTo>
                  <a:lnTo>
                    <a:pt x="1745742" y="612648"/>
                  </a:lnTo>
                  <a:lnTo>
                    <a:pt x="1890522" y="612648"/>
                  </a:lnTo>
                  <a:lnTo>
                    <a:pt x="1890522" y="199644"/>
                  </a:lnTo>
                  <a:close/>
                </a:path>
                <a:path w="3177540" h="619760">
                  <a:moveTo>
                    <a:pt x="243840" y="79248"/>
                  </a:moveTo>
                  <a:lnTo>
                    <a:pt x="0" y="79248"/>
                  </a:lnTo>
                  <a:lnTo>
                    <a:pt x="0" y="612648"/>
                  </a:lnTo>
                  <a:lnTo>
                    <a:pt x="150876" y="612648"/>
                  </a:lnTo>
                  <a:lnTo>
                    <a:pt x="150876" y="473201"/>
                  </a:lnTo>
                  <a:lnTo>
                    <a:pt x="243840" y="473201"/>
                  </a:lnTo>
                  <a:lnTo>
                    <a:pt x="311467" y="467201"/>
                  </a:lnTo>
                  <a:lnTo>
                    <a:pt x="369570" y="449199"/>
                  </a:lnTo>
                  <a:lnTo>
                    <a:pt x="416814" y="420147"/>
                  </a:lnTo>
                  <a:lnTo>
                    <a:pt x="451866" y="381000"/>
                  </a:lnTo>
                  <a:lnTo>
                    <a:pt x="465822" y="354330"/>
                  </a:lnTo>
                  <a:lnTo>
                    <a:pt x="150876" y="354330"/>
                  </a:lnTo>
                  <a:lnTo>
                    <a:pt x="150876" y="198120"/>
                  </a:lnTo>
                  <a:lnTo>
                    <a:pt x="465619" y="198120"/>
                  </a:lnTo>
                  <a:lnTo>
                    <a:pt x="464534" y="195095"/>
                  </a:lnTo>
                  <a:lnTo>
                    <a:pt x="435864" y="150828"/>
                  </a:lnTo>
                  <a:lnTo>
                    <a:pt x="394716" y="116538"/>
                  </a:lnTo>
                  <a:lnTo>
                    <a:pt x="341709" y="92749"/>
                  </a:lnTo>
                  <a:lnTo>
                    <a:pt x="278844" y="80748"/>
                  </a:lnTo>
                  <a:lnTo>
                    <a:pt x="243840" y="79248"/>
                  </a:lnTo>
                  <a:close/>
                </a:path>
                <a:path w="3177540" h="619760">
                  <a:moveTo>
                    <a:pt x="465619" y="198120"/>
                  </a:moveTo>
                  <a:lnTo>
                    <a:pt x="234696" y="198120"/>
                  </a:lnTo>
                  <a:lnTo>
                    <a:pt x="256508" y="199405"/>
                  </a:lnTo>
                  <a:lnTo>
                    <a:pt x="275463" y="203263"/>
                  </a:lnTo>
                  <a:lnTo>
                    <a:pt x="315134" y="230028"/>
                  </a:lnTo>
                  <a:lnTo>
                    <a:pt x="328422" y="276606"/>
                  </a:lnTo>
                  <a:lnTo>
                    <a:pt x="326945" y="294203"/>
                  </a:lnTo>
                  <a:lnTo>
                    <a:pt x="304800" y="334137"/>
                  </a:lnTo>
                  <a:lnTo>
                    <a:pt x="256508" y="353067"/>
                  </a:lnTo>
                  <a:lnTo>
                    <a:pt x="234696" y="354330"/>
                  </a:lnTo>
                  <a:lnTo>
                    <a:pt x="465822" y="354330"/>
                  </a:lnTo>
                  <a:lnTo>
                    <a:pt x="473583" y="332803"/>
                  </a:lnTo>
                  <a:lnTo>
                    <a:pt x="479012" y="305704"/>
                  </a:lnTo>
                  <a:lnTo>
                    <a:pt x="480822" y="276606"/>
                  </a:lnTo>
                  <a:lnTo>
                    <a:pt x="479012" y="247483"/>
                  </a:lnTo>
                  <a:lnTo>
                    <a:pt x="473583" y="220313"/>
                  </a:lnTo>
                  <a:lnTo>
                    <a:pt x="465619" y="198120"/>
                  </a:lnTo>
                  <a:close/>
                </a:path>
                <a:path w="3177540" h="619760">
                  <a:moveTo>
                    <a:pt x="1223772" y="199644"/>
                  </a:moveTo>
                  <a:lnTo>
                    <a:pt x="1085850" y="199644"/>
                  </a:lnTo>
                  <a:lnTo>
                    <a:pt x="1085850" y="612648"/>
                  </a:lnTo>
                  <a:lnTo>
                    <a:pt x="1230630" y="612648"/>
                  </a:lnTo>
                  <a:lnTo>
                    <a:pt x="1230630" y="422910"/>
                  </a:lnTo>
                  <a:lnTo>
                    <a:pt x="1232273" y="398668"/>
                  </a:lnTo>
                  <a:lnTo>
                    <a:pt x="1245417" y="360187"/>
                  </a:lnTo>
                  <a:lnTo>
                    <a:pt x="1288256" y="327088"/>
                  </a:lnTo>
                  <a:lnTo>
                    <a:pt x="1329690" y="320801"/>
                  </a:lnTo>
                  <a:lnTo>
                    <a:pt x="1362456" y="320801"/>
                  </a:lnTo>
                  <a:lnTo>
                    <a:pt x="1362456" y="249174"/>
                  </a:lnTo>
                  <a:lnTo>
                    <a:pt x="1223772" y="249174"/>
                  </a:lnTo>
                  <a:lnTo>
                    <a:pt x="1223772" y="199644"/>
                  </a:lnTo>
                  <a:close/>
                </a:path>
                <a:path w="3177540" h="619760">
                  <a:moveTo>
                    <a:pt x="1362456" y="320801"/>
                  </a:moveTo>
                  <a:lnTo>
                    <a:pt x="1329690" y="320801"/>
                  </a:lnTo>
                  <a:lnTo>
                    <a:pt x="1336595" y="320944"/>
                  </a:lnTo>
                  <a:lnTo>
                    <a:pt x="1344358" y="321373"/>
                  </a:lnTo>
                  <a:lnTo>
                    <a:pt x="1352978" y="322087"/>
                  </a:lnTo>
                  <a:lnTo>
                    <a:pt x="1362456" y="323088"/>
                  </a:lnTo>
                  <a:lnTo>
                    <a:pt x="1362456" y="320801"/>
                  </a:lnTo>
                  <a:close/>
                </a:path>
                <a:path w="3177540" h="619760">
                  <a:moveTo>
                    <a:pt x="1362456" y="192786"/>
                  </a:moveTo>
                  <a:lnTo>
                    <a:pt x="1319307" y="196310"/>
                  </a:lnTo>
                  <a:lnTo>
                    <a:pt x="1281303" y="206883"/>
                  </a:lnTo>
                  <a:lnTo>
                    <a:pt x="1235654" y="235958"/>
                  </a:lnTo>
                  <a:lnTo>
                    <a:pt x="1223772" y="249174"/>
                  </a:lnTo>
                  <a:lnTo>
                    <a:pt x="1362456" y="249174"/>
                  </a:lnTo>
                  <a:lnTo>
                    <a:pt x="1362456" y="192786"/>
                  </a:lnTo>
                  <a:close/>
                </a:path>
                <a:path w="3177540" h="619760">
                  <a:moveTo>
                    <a:pt x="1567434" y="107442"/>
                  </a:moveTo>
                  <a:lnTo>
                    <a:pt x="1422654" y="107442"/>
                  </a:lnTo>
                  <a:lnTo>
                    <a:pt x="1422654" y="461772"/>
                  </a:lnTo>
                  <a:lnTo>
                    <a:pt x="1433417" y="530542"/>
                  </a:lnTo>
                  <a:lnTo>
                    <a:pt x="1465707" y="579882"/>
                  </a:lnTo>
                  <a:lnTo>
                    <a:pt x="1518189" y="609600"/>
                  </a:lnTo>
                  <a:lnTo>
                    <a:pt x="1589532" y="619506"/>
                  </a:lnTo>
                  <a:lnTo>
                    <a:pt x="1604176" y="619125"/>
                  </a:lnTo>
                  <a:lnTo>
                    <a:pt x="1645539" y="613410"/>
                  </a:lnTo>
                  <a:lnTo>
                    <a:pt x="1690116" y="595884"/>
                  </a:lnTo>
                  <a:lnTo>
                    <a:pt x="1658879" y="507492"/>
                  </a:lnTo>
                  <a:lnTo>
                    <a:pt x="1610106" y="507492"/>
                  </a:lnTo>
                  <a:lnTo>
                    <a:pt x="1600723" y="506730"/>
                  </a:lnTo>
                  <a:lnTo>
                    <a:pt x="1570291" y="480440"/>
                  </a:lnTo>
                  <a:lnTo>
                    <a:pt x="1567434" y="323088"/>
                  </a:lnTo>
                  <a:lnTo>
                    <a:pt x="1661160" y="323088"/>
                  </a:lnTo>
                  <a:lnTo>
                    <a:pt x="1661160" y="214884"/>
                  </a:lnTo>
                  <a:lnTo>
                    <a:pt x="1567434" y="214884"/>
                  </a:lnTo>
                  <a:lnTo>
                    <a:pt x="1567434" y="107442"/>
                  </a:lnTo>
                  <a:close/>
                </a:path>
                <a:path w="3177540" h="619760">
                  <a:moveTo>
                    <a:pt x="1654302" y="494538"/>
                  </a:moveTo>
                  <a:lnTo>
                    <a:pt x="1644396" y="500205"/>
                  </a:lnTo>
                  <a:lnTo>
                    <a:pt x="1633728" y="504253"/>
                  </a:lnTo>
                  <a:lnTo>
                    <a:pt x="1622298" y="506682"/>
                  </a:lnTo>
                  <a:lnTo>
                    <a:pt x="1610106" y="507492"/>
                  </a:lnTo>
                  <a:lnTo>
                    <a:pt x="1658879" y="507492"/>
                  </a:lnTo>
                  <a:lnTo>
                    <a:pt x="1654302" y="494538"/>
                  </a:lnTo>
                  <a:close/>
                </a:path>
                <a:path w="3177540" h="619760">
                  <a:moveTo>
                    <a:pt x="3098291" y="510539"/>
                  </a:moveTo>
                  <a:lnTo>
                    <a:pt x="2951226" y="510539"/>
                  </a:lnTo>
                  <a:lnTo>
                    <a:pt x="2951226" y="612648"/>
                  </a:lnTo>
                  <a:lnTo>
                    <a:pt x="3098291" y="612648"/>
                  </a:lnTo>
                  <a:lnTo>
                    <a:pt x="3098291" y="510539"/>
                  </a:lnTo>
                  <a:close/>
                </a:path>
                <a:path w="3177540" h="619760">
                  <a:moveTo>
                    <a:pt x="3064764" y="79248"/>
                  </a:moveTo>
                  <a:lnTo>
                    <a:pt x="2908554" y="79248"/>
                  </a:lnTo>
                  <a:lnTo>
                    <a:pt x="2669286" y="412242"/>
                  </a:lnTo>
                  <a:lnTo>
                    <a:pt x="2669286" y="510539"/>
                  </a:lnTo>
                  <a:lnTo>
                    <a:pt x="3177540" y="510539"/>
                  </a:lnTo>
                  <a:lnTo>
                    <a:pt x="3177540" y="390906"/>
                  </a:lnTo>
                  <a:lnTo>
                    <a:pt x="2847593" y="390906"/>
                  </a:lnTo>
                  <a:lnTo>
                    <a:pt x="3064764" y="79248"/>
                  </a:lnTo>
                  <a:close/>
                </a:path>
                <a:path w="3177540" h="619760">
                  <a:moveTo>
                    <a:pt x="3098291" y="300227"/>
                  </a:moveTo>
                  <a:lnTo>
                    <a:pt x="2955798" y="300227"/>
                  </a:lnTo>
                  <a:lnTo>
                    <a:pt x="2955798" y="390906"/>
                  </a:lnTo>
                  <a:lnTo>
                    <a:pt x="3098291" y="390906"/>
                  </a:lnTo>
                  <a:lnTo>
                    <a:pt x="3098291" y="300227"/>
                  </a:lnTo>
                  <a:close/>
                </a:path>
                <a:path w="3177540" h="619760">
                  <a:moveTo>
                    <a:pt x="1818132" y="0"/>
                  </a:moveTo>
                  <a:lnTo>
                    <a:pt x="1767268" y="12430"/>
                  </a:lnTo>
                  <a:lnTo>
                    <a:pt x="1735836" y="46862"/>
                  </a:lnTo>
                  <a:lnTo>
                    <a:pt x="1729740" y="76962"/>
                  </a:lnTo>
                  <a:lnTo>
                    <a:pt x="1731264" y="92678"/>
                  </a:lnTo>
                  <a:lnTo>
                    <a:pt x="1754124" y="131825"/>
                  </a:lnTo>
                  <a:lnTo>
                    <a:pt x="1799272" y="152542"/>
                  </a:lnTo>
                  <a:lnTo>
                    <a:pt x="1818132" y="153924"/>
                  </a:lnTo>
                  <a:lnTo>
                    <a:pt x="1836991" y="152519"/>
                  </a:lnTo>
                  <a:lnTo>
                    <a:pt x="1882140" y="131445"/>
                  </a:lnTo>
                  <a:lnTo>
                    <a:pt x="1905000" y="91082"/>
                  </a:lnTo>
                  <a:lnTo>
                    <a:pt x="1906524" y="74675"/>
                  </a:lnTo>
                  <a:lnTo>
                    <a:pt x="1905000" y="59031"/>
                  </a:lnTo>
                  <a:lnTo>
                    <a:pt x="1882140" y="20955"/>
                  </a:lnTo>
                  <a:lnTo>
                    <a:pt x="1836991" y="1309"/>
                  </a:lnTo>
                  <a:lnTo>
                    <a:pt x="1818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0142" y="2918206"/>
              <a:ext cx="188976" cy="2118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5081" y="2906014"/>
              <a:ext cx="182880" cy="1051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77610" y="2817621"/>
              <a:ext cx="144780" cy="413384"/>
            </a:xfrm>
            <a:custGeom>
              <a:avLst/>
              <a:gdLst/>
              <a:ahLst/>
              <a:cxnLst/>
              <a:rect l="l" t="t" r="r" b="b"/>
              <a:pathLst>
                <a:path w="144779" h="413385">
                  <a:moveTo>
                    <a:pt x="0" y="0"/>
                  </a:moveTo>
                  <a:lnTo>
                    <a:pt x="144779" y="0"/>
                  </a:lnTo>
                  <a:lnTo>
                    <a:pt x="144779" y="413003"/>
                  </a:lnTo>
                  <a:lnTo>
                    <a:pt x="0" y="413003"/>
                  </a:lnTo>
                  <a:lnTo>
                    <a:pt x="0" y="0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5124" y="2808477"/>
              <a:ext cx="192786" cy="1714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31868" y="2697225"/>
              <a:ext cx="3177540" cy="540385"/>
            </a:xfrm>
            <a:custGeom>
              <a:avLst/>
              <a:gdLst/>
              <a:ahLst/>
              <a:cxnLst/>
              <a:rect l="l" t="t" r="r" b="b"/>
              <a:pathLst>
                <a:path w="3177540" h="540385">
                  <a:moveTo>
                    <a:pt x="2187702" y="113537"/>
                  </a:moveTo>
                  <a:lnTo>
                    <a:pt x="2245328" y="119729"/>
                  </a:lnTo>
                  <a:lnTo>
                    <a:pt x="2297811" y="138302"/>
                  </a:lnTo>
                  <a:lnTo>
                    <a:pt x="2342673" y="168783"/>
                  </a:lnTo>
                  <a:lnTo>
                    <a:pt x="2377440" y="210693"/>
                  </a:lnTo>
                  <a:lnTo>
                    <a:pt x="2399728" y="262794"/>
                  </a:lnTo>
                  <a:lnTo>
                    <a:pt x="2407158" y="323850"/>
                  </a:lnTo>
                  <a:lnTo>
                    <a:pt x="2112264" y="380238"/>
                  </a:lnTo>
                  <a:lnTo>
                    <a:pt x="2126980" y="401907"/>
                  </a:lnTo>
                  <a:lnTo>
                    <a:pt x="2147506" y="417385"/>
                  </a:lnTo>
                  <a:lnTo>
                    <a:pt x="2173843" y="426672"/>
                  </a:lnTo>
                  <a:lnTo>
                    <a:pt x="2205990" y="429768"/>
                  </a:lnTo>
                  <a:lnTo>
                    <a:pt x="2220348" y="429244"/>
                  </a:lnTo>
                  <a:lnTo>
                    <a:pt x="2268307" y="416528"/>
                  </a:lnTo>
                  <a:lnTo>
                    <a:pt x="2301240" y="393953"/>
                  </a:lnTo>
                  <a:lnTo>
                    <a:pt x="2376678" y="473201"/>
                  </a:lnTo>
                  <a:lnTo>
                    <a:pt x="2343721" y="502538"/>
                  </a:lnTo>
                  <a:lnTo>
                    <a:pt x="2303526" y="523494"/>
                  </a:lnTo>
                  <a:lnTo>
                    <a:pt x="2256091" y="536067"/>
                  </a:lnTo>
                  <a:lnTo>
                    <a:pt x="2201417" y="540258"/>
                  </a:lnTo>
                  <a:lnTo>
                    <a:pt x="2166318" y="538543"/>
                  </a:lnTo>
                  <a:lnTo>
                    <a:pt x="2102691" y="524827"/>
                  </a:lnTo>
                  <a:lnTo>
                    <a:pt x="2048279" y="497776"/>
                  </a:lnTo>
                  <a:lnTo>
                    <a:pt x="2005798" y="459676"/>
                  </a:lnTo>
                  <a:lnTo>
                    <a:pt x="1976032" y="411432"/>
                  </a:lnTo>
                  <a:lnTo>
                    <a:pt x="1960983" y="356187"/>
                  </a:lnTo>
                  <a:lnTo>
                    <a:pt x="1959102" y="326136"/>
                  </a:lnTo>
                  <a:lnTo>
                    <a:pt x="1960959" y="296441"/>
                  </a:lnTo>
                  <a:lnTo>
                    <a:pt x="1975818" y="241768"/>
                  </a:lnTo>
                  <a:lnTo>
                    <a:pt x="2005083" y="193905"/>
                  </a:lnTo>
                  <a:lnTo>
                    <a:pt x="2046041" y="155995"/>
                  </a:lnTo>
                  <a:lnTo>
                    <a:pt x="2097619" y="128968"/>
                  </a:lnTo>
                  <a:lnTo>
                    <a:pt x="2156102" y="115252"/>
                  </a:lnTo>
                  <a:lnTo>
                    <a:pt x="2187702" y="113537"/>
                  </a:lnTo>
                  <a:close/>
                </a:path>
                <a:path w="3177540" h="540385">
                  <a:moveTo>
                    <a:pt x="1362456" y="113537"/>
                  </a:moveTo>
                  <a:lnTo>
                    <a:pt x="1362456" y="243839"/>
                  </a:lnTo>
                  <a:lnTo>
                    <a:pt x="1352978" y="242839"/>
                  </a:lnTo>
                  <a:lnTo>
                    <a:pt x="1344358" y="242125"/>
                  </a:lnTo>
                  <a:lnTo>
                    <a:pt x="1336595" y="241696"/>
                  </a:lnTo>
                  <a:lnTo>
                    <a:pt x="1329690" y="241553"/>
                  </a:lnTo>
                  <a:lnTo>
                    <a:pt x="1307711" y="243125"/>
                  </a:lnTo>
                  <a:lnTo>
                    <a:pt x="1271325" y="255698"/>
                  </a:lnTo>
                  <a:lnTo>
                    <a:pt x="1237202" y="298513"/>
                  </a:lnTo>
                  <a:lnTo>
                    <a:pt x="1230630" y="343662"/>
                  </a:lnTo>
                  <a:lnTo>
                    <a:pt x="1230630" y="533400"/>
                  </a:lnTo>
                  <a:lnTo>
                    <a:pt x="1085850" y="533400"/>
                  </a:lnTo>
                  <a:lnTo>
                    <a:pt x="1085850" y="120396"/>
                  </a:lnTo>
                  <a:lnTo>
                    <a:pt x="1223772" y="120396"/>
                  </a:lnTo>
                  <a:lnTo>
                    <a:pt x="1223772" y="169925"/>
                  </a:lnTo>
                  <a:lnTo>
                    <a:pt x="1235654" y="156710"/>
                  </a:lnTo>
                  <a:lnTo>
                    <a:pt x="1281303" y="127635"/>
                  </a:lnTo>
                  <a:lnTo>
                    <a:pt x="1319307" y="117062"/>
                  </a:lnTo>
                  <a:lnTo>
                    <a:pt x="1340238" y="114419"/>
                  </a:lnTo>
                  <a:lnTo>
                    <a:pt x="1362456" y="113537"/>
                  </a:lnTo>
                  <a:close/>
                </a:path>
                <a:path w="3177540" h="540385">
                  <a:moveTo>
                    <a:pt x="732282" y="113537"/>
                  </a:moveTo>
                  <a:lnTo>
                    <a:pt x="766905" y="116204"/>
                  </a:lnTo>
                  <a:lnTo>
                    <a:pt x="797623" y="124205"/>
                  </a:lnTo>
                  <a:lnTo>
                    <a:pt x="824436" y="137540"/>
                  </a:lnTo>
                  <a:lnTo>
                    <a:pt x="847344" y="156210"/>
                  </a:lnTo>
                  <a:lnTo>
                    <a:pt x="847344" y="120396"/>
                  </a:lnTo>
                  <a:lnTo>
                    <a:pt x="992124" y="120396"/>
                  </a:lnTo>
                  <a:lnTo>
                    <a:pt x="992124" y="533400"/>
                  </a:lnTo>
                  <a:lnTo>
                    <a:pt x="854202" y="533400"/>
                  </a:lnTo>
                  <a:lnTo>
                    <a:pt x="854202" y="492251"/>
                  </a:lnTo>
                  <a:lnTo>
                    <a:pt x="831437" y="513254"/>
                  </a:lnTo>
                  <a:lnTo>
                    <a:pt x="803529" y="528256"/>
                  </a:lnTo>
                  <a:lnTo>
                    <a:pt x="770477" y="537257"/>
                  </a:lnTo>
                  <a:lnTo>
                    <a:pt x="732282" y="540258"/>
                  </a:lnTo>
                  <a:lnTo>
                    <a:pt x="704730" y="538614"/>
                  </a:lnTo>
                  <a:lnTo>
                    <a:pt x="653486" y="525470"/>
                  </a:lnTo>
                  <a:lnTo>
                    <a:pt x="607933" y="499419"/>
                  </a:lnTo>
                  <a:lnTo>
                    <a:pt x="571357" y="461891"/>
                  </a:lnTo>
                  <a:lnTo>
                    <a:pt x="544806" y="413575"/>
                  </a:lnTo>
                  <a:lnTo>
                    <a:pt x="531280" y="357187"/>
                  </a:lnTo>
                  <a:lnTo>
                    <a:pt x="529590" y="326136"/>
                  </a:lnTo>
                  <a:lnTo>
                    <a:pt x="531280" y="295108"/>
                  </a:lnTo>
                  <a:lnTo>
                    <a:pt x="544806" y="238910"/>
                  </a:lnTo>
                  <a:lnTo>
                    <a:pt x="571357" y="190952"/>
                  </a:lnTo>
                  <a:lnTo>
                    <a:pt x="607933" y="153804"/>
                  </a:lnTo>
                  <a:lnTo>
                    <a:pt x="653486" y="128111"/>
                  </a:lnTo>
                  <a:lnTo>
                    <a:pt x="704730" y="115157"/>
                  </a:lnTo>
                  <a:lnTo>
                    <a:pt x="732282" y="113537"/>
                  </a:lnTo>
                  <a:close/>
                </a:path>
                <a:path w="3177540" h="540385">
                  <a:moveTo>
                    <a:pt x="1422654" y="28194"/>
                  </a:moveTo>
                  <a:lnTo>
                    <a:pt x="1567434" y="28194"/>
                  </a:lnTo>
                  <a:lnTo>
                    <a:pt x="1567434" y="135636"/>
                  </a:lnTo>
                  <a:lnTo>
                    <a:pt x="1661160" y="135636"/>
                  </a:lnTo>
                  <a:lnTo>
                    <a:pt x="1661160" y="243839"/>
                  </a:lnTo>
                  <a:lnTo>
                    <a:pt x="1567434" y="243839"/>
                  </a:lnTo>
                  <a:lnTo>
                    <a:pt x="1567434" y="381000"/>
                  </a:lnTo>
                  <a:lnTo>
                    <a:pt x="1585102" y="421386"/>
                  </a:lnTo>
                  <a:lnTo>
                    <a:pt x="1610106" y="428244"/>
                  </a:lnTo>
                  <a:lnTo>
                    <a:pt x="1622298" y="427434"/>
                  </a:lnTo>
                  <a:lnTo>
                    <a:pt x="1633728" y="425005"/>
                  </a:lnTo>
                  <a:lnTo>
                    <a:pt x="1644396" y="420957"/>
                  </a:lnTo>
                  <a:lnTo>
                    <a:pt x="1654302" y="415289"/>
                  </a:lnTo>
                  <a:lnTo>
                    <a:pt x="1690116" y="516636"/>
                  </a:lnTo>
                  <a:lnTo>
                    <a:pt x="1645539" y="534162"/>
                  </a:lnTo>
                  <a:lnTo>
                    <a:pt x="1604176" y="539877"/>
                  </a:lnTo>
                  <a:lnTo>
                    <a:pt x="1589532" y="540258"/>
                  </a:lnTo>
                  <a:lnTo>
                    <a:pt x="1551503" y="537781"/>
                  </a:lnTo>
                  <a:lnTo>
                    <a:pt x="1489590" y="517969"/>
                  </a:lnTo>
                  <a:lnTo>
                    <a:pt x="1446871" y="478393"/>
                  </a:lnTo>
                  <a:lnTo>
                    <a:pt x="1425344" y="419338"/>
                  </a:lnTo>
                  <a:lnTo>
                    <a:pt x="1422654" y="382524"/>
                  </a:lnTo>
                  <a:lnTo>
                    <a:pt x="1422654" y="28194"/>
                  </a:lnTo>
                  <a:close/>
                </a:path>
                <a:path w="3177540" h="540385">
                  <a:moveTo>
                    <a:pt x="2908554" y="0"/>
                  </a:moveTo>
                  <a:lnTo>
                    <a:pt x="3064764" y="0"/>
                  </a:lnTo>
                  <a:lnTo>
                    <a:pt x="2847593" y="311658"/>
                  </a:lnTo>
                  <a:lnTo>
                    <a:pt x="2955798" y="311658"/>
                  </a:lnTo>
                  <a:lnTo>
                    <a:pt x="2955798" y="220979"/>
                  </a:lnTo>
                  <a:lnTo>
                    <a:pt x="3098291" y="220979"/>
                  </a:lnTo>
                  <a:lnTo>
                    <a:pt x="3098291" y="311658"/>
                  </a:lnTo>
                  <a:lnTo>
                    <a:pt x="3177540" y="311658"/>
                  </a:lnTo>
                  <a:lnTo>
                    <a:pt x="3177540" y="431291"/>
                  </a:lnTo>
                  <a:lnTo>
                    <a:pt x="3098291" y="431291"/>
                  </a:lnTo>
                  <a:lnTo>
                    <a:pt x="3098291" y="533400"/>
                  </a:lnTo>
                  <a:lnTo>
                    <a:pt x="2951226" y="533400"/>
                  </a:lnTo>
                  <a:lnTo>
                    <a:pt x="2951226" y="431291"/>
                  </a:lnTo>
                  <a:lnTo>
                    <a:pt x="2669286" y="431291"/>
                  </a:lnTo>
                  <a:lnTo>
                    <a:pt x="2669286" y="332994"/>
                  </a:lnTo>
                  <a:lnTo>
                    <a:pt x="2908554" y="0"/>
                  </a:lnTo>
                  <a:close/>
                </a:path>
                <a:path w="3177540" h="540385">
                  <a:moveTo>
                    <a:pt x="0" y="0"/>
                  </a:moveTo>
                  <a:lnTo>
                    <a:pt x="243840" y="0"/>
                  </a:lnTo>
                  <a:lnTo>
                    <a:pt x="278844" y="1500"/>
                  </a:lnTo>
                  <a:lnTo>
                    <a:pt x="341709" y="13501"/>
                  </a:lnTo>
                  <a:lnTo>
                    <a:pt x="394716" y="37290"/>
                  </a:lnTo>
                  <a:lnTo>
                    <a:pt x="435864" y="71580"/>
                  </a:lnTo>
                  <a:lnTo>
                    <a:pt x="464534" y="115847"/>
                  </a:lnTo>
                  <a:lnTo>
                    <a:pt x="479012" y="168235"/>
                  </a:lnTo>
                  <a:lnTo>
                    <a:pt x="480822" y="197358"/>
                  </a:lnTo>
                  <a:lnTo>
                    <a:pt x="479012" y="226456"/>
                  </a:lnTo>
                  <a:lnTo>
                    <a:pt x="464534" y="278653"/>
                  </a:lnTo>
                  <a:lnTo>
                    <a:pt x="435864" y="322587"/>
                  </a:lnTo>
                  <a:lnTo>
                    <a:pt x="394716" y="356687"/>
                  </a:lnTo>
                  <a:lnTo>
                    <a:pt x="341709" y="380452"/>
                  </a:lnTo>
                  <a:lnTo>
                    <a:pt x="278844" y="392453"/>
                  </a:lnTo>
                  <a:lnTo>
                    <a:pt x="243840" y="393953"/>
                  </a:lnTo>
                  <a:lnTo>
                    <a:pt x="150876" y="393953"/>
                  </a:lnTo>
                  <a:lnTo>
                    <a:pt x="150876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3987" y="2610358"/>
              <a:ext cx="192024" cy="1691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0248" y="3502177"/>
              <a:ext cx="3729228" cy="7208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2600" y="3524758"/>
              <a:ext cx="3642360" cy="6347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59131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>
                <a:solidFill>
                  <a:srgbClr val="000000"/>
                </a:solidFill>
              </a:rPr>
              <a:t>Mission</a:t>
            </a:r>
            <a:r>
              <a:rPr dirty="0" sz="4400" spc="-310">
                <a:solidFill>
                  <a:srgbClr val="000000"/>
                </a:solidFill>
              </a:rPr>
              <a:t> </a:t>
            </a:r>
            <a:r>
              <a:rPr dirty="0" sz="4400" spc="-565">
                <a:solidFill>
                  <a:srgbClr val="000000"/>
                </a:solidFill>
              </a:rPr>
              <a:t>3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700">
                <a:solidFill>
                  <a:srgbClr val="000000"/>
                </a:solidFill>
              </a:rPr>
              <a:t>: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200">
                <a:solidFill>
                  <a:srgbClr val="000000"/>
                </a:solidFill>
              </a:rPr>
              <a:t>I</a:t>
            </a:r>
            <a:r>
              <a:rPr dirty="0" sz="4400" spc="-275">
                <a:solidFill>
                  <a:srgbClr val="000000"/>
                </a:solidFill>
              </a:rPr>
              <a:t>n</a:t>
            </a:r>
            <a:r>
              <a:rPr dirty="0" sz="4400" spc="-200">
                <a:solidFill>
                  <a:srgbClr val="000000"/>
                </a:solidFill>
              </a:rPr>
              <a:t>itiative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2673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Verdana"/>
                <a:cs typeface="Verdana"/>
              </a:rPr>
              <a:t>Ajoutez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attribut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initiative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Personnage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Gobelin,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jeu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commence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avec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30">
                <a:latin typeface="Verdana"/>
                <a:cs typeface="Verdana"/>
              </a:rPr>
              <a:t>elui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a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plus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</a:t>
            </a:r>
            <a:r>
              <a:rPr dirty="0" sz="1800" spc="10">
                <a:latin typeface="Verdana"/>
                <a:cs typeface="Verdana"/>
              </a:rPr>
              <a:t>’</a:t>
            </a:r>
            <a:r>
              <a:rPr dirty="0" sz="1800" spc="5">
                <a:latin typeface="Verdana"/>
                <a:cs typeface="Verdana"/>
              </a:rPr>
              <a:t>init</a:t>
            </a:r>
            <a:r>
              <a:rPr dirty="0" sz="1800" spc="-5">
                <a:latin typeface="Verdana"/>
                <a:cs typeface="Verdana"/>
              </a:rPr>
              <a:t>i</a:t>
            </a:r>
            <a:r>
              <a:rPr dirty="0" sz="1800" spc="1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20">
                <a:latin typeface="Verdana"/>
                <a:cs typeface="Verdana"/>
              </a:rPr>
              <a:t>i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1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65512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40">
                <a:solidFill>
                  <a:srgbClr val="000000"/>
                </a:solidFill>
                <a:latin typeface="Tahoma"/>
                <a:cs typeface="Tahoma"/>
              </a:rPr>
              <a:t>Mission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90">
                <a:solidFill>
                  <a:srgbClr val="000000"/>
                </a:solidFill>
                <a:latin typeface="Tahoma"/>
                <a:cs typeface="Tahoma"/>
              </a:rPr>
              <a:t>4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95">
                <a:solidFill>
                  <a:srgbClr val="000000"/>
                </a:solidFill>
                <a:latin typeface="Tahoma"/>
                <a:cs typeface="Tahoma"/>
              </a:rPr>
              <a:t>Expérience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340975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Verdana"/>
                <a:cs typeface="Verdana"/>
              </a:rPr>
              <a:t>Ajouter </a:t>
            </a:r>
            <a:r>
              <a:rPr dirty="0" sz="1800" spc="75">
                <a:latin typeface="Verdana"/>
                <a:cs typeface="Verdana"/>
              </a:rPr>
              <a:t>un </a:t>
            </a:r>
            <a:r>
              <a:rPr dirty="0" sz="1800">
                <a:latin typeface="Verdana"/>
                <a:cs typeface="Verdana"/>
              </a:rPr>
              <a:t>système </a:t>
            </a:r>
            <a:r>
              <a:rPr dirty="0" sz="1800" spc="-20">
                <a:latin typeface="Verdana"/>
                <a:cs typeface="Verdana"/>
              </a:rPr>
              <a:t>d’expérience </a:t>
            </a:r>
            <a:r>
              <a:rPr dirty="0" sz="1800" spc="50">
                <a:latin typeface="Verdana"/>
                <a:cs typeface="Verdana"/>
              </a:rPr>
              <a:t>qui </a:t>
            </a:r>
            <a:r>
              <a:rPr dirty="0" sz="1800" spc="60">
                <a:latin typeface="Verdana"/>
                <a:cs typeface="Verdana"/>
              </a:rPr>
              <a:t>donne </a:t>
            </a:r>
            <a:r>
              <a:rPr dirty="0" sz="1800" spc="20">
                <a:latin typeface="Verdana"/>
                <a:cs typeface="Verdana"/>
              </a:rPr>
              <a:t>des </a:t>
            </a:r>
            <a:r>
              <a:rPr dirty="0" sz="1800" spc="15">
                <a:latin typeface="Verdana"/>
                <a:cs typeface="Verdana"/>
              </a:rPr>
              <a:t>points </a:t>
            </a:r>
            <a:r>
              <a:rPr dirty="0" sz="1800" spc="-15">
                <a:latin typeface="Verdana"/>
                <a:cs typeface="Verdana"/>
              </a:rPr>
              <a:t>d’expérience </a:t>
            </a:r>
            <a:r>
              <a:rPr dirty="0" sz="1800" spc="5">
                <a:latin typeface="Verdana"/>
                <a:cs typeface="Verdana"/>
              </a:rPr>
              <a:t>propre </a:t>
            </a:r>
            <a:r>
              <a:rPr dirty="0" sz="1800" spc="135">
                <a:latin typeface="Verdana"/>
                <a:cs typeface="Verdana"/>
              </a:rPr>
              <a:t>à </a:t>
            </a:r>
            <a:r>
              <a:rPr dirty="0" sz="1800" spc="75">
                <a:latin typeface="Verdana"/>
                <a:cs typeface="Verdana"/>
              </a:rPr>
              <a:t>chaque 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monstre </a:t>
            </a:r>
            <a:r>
              <a:rPr dirty="0" sz="1800" spc="105">
                <a:latin typeface="Verdana"/>
                <a:cs typeface="Verdana"/>
              </a:rPr>
              <a:t>au </a:t>
            </a:r>
            <a:r>
              <a:rPr dirty="0" sz="1800">
                <a:latin typeface="Verdana"/>
                <a:cs typeface="Verdana"/>
              </a:rPr>
              <a:t>joueur </a:t>
            </a:r>
            <a:r>
              <a:rPr dirty="0" sz="1800" spc="135">
                <a:latin typeface="Verdana"/>
                <a:cs typeface="Verdana"/>
              </a:rPr>
              <a:t>à </a:t>
            </a:r>
            <a:r>
              <a:rPr dirty="0" sz="1800" spc="100">
                <a:latin typeface="Verdana"/>
                <a:cs typeface="Verdana"/>
              </a:rPr>
              <a:t>la </a:t>
            </a:r>
            <a:r>
              <a:rPr dirty="0" sz="1800" spc="5">
                <a:latin typeface="Verdana"/>
                <a:cs typeface="Verdana"/>
              </a:rPr>
              <a:t>fin </a:t>
            </a:r>
            <a:r>
              <a:rPr dirty="0" sz="1800" spc="15">
                <a:latin typeface="Verdana"/>
                <a:cs typeface="Verdana"/>
              </a:rPr>
              <a:t>d’un </a:t>
            </a:r>
            <a:r>
              <a:rPr dirty="0" sz="1800" spc="20">
                <a:latin typeface="Verdana"/>
                <a:cs typeface="Verdana"/>
              </a:rPr>
              <a:t>combat. </a:t>
            </a:r>
            <a:r>
              <a:rPr dirty="0" sz="1800" spc="-20">
                <a:latin typeface="Verdana"/>
                <a:cs typeface="Verdana"/>
              </a:rPr>
              <a:t>Vous </a:t>
            </a:r>
            <a:r>
              <a:rPr dirty="0" sz="1800" spc="5">
                <a:latin typeface="Verdana"/>
                <a:cs typeface="Verdana"/>
              </a:rPr>
              <a:t>pouvez ajouter </a:t>
            </a:r>
            <a:r>
              <a:rPr dirty="0" sz="1800" spc="20">
                <a:latin typeface="Verdana"/>
                <a:cs typeface="Verdana"/>
              </a:rPr>
              <a:t>des </a:t>
            </a:r>
            <a:r>
              <a:rPr dirty="0" sz="1800" spc="5">
                <a:latin typeface="Verdana"/>
                <a:cs typeface="Verdana"/>
              </a:rPr>
              <a:t>attributs </a:t>
            </a:r>
            <a:r>
              <a:rPr dirty="0" sz="1800" spc="10">
                <a:latin typeface="Verdana"/>
                <a:cs typeface="Verdana"/>
              </a:rPr>
              <a:t>Expérience 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actuelle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Expérience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max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lorsque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l’expérience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maximum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atteinte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fait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augmenter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niveau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90">
                <a:latin typeface="Verdana"/>
                <a:cs typeface="Verdana"/>
              </a:rPr>
              <a:t>joueur.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110">
                <a:latin typeface="Verdana"/>
                <a:cs typeface="Verdana"/>
              </a:rPr>
              <a:t>A</a:t>
            </a:r>
            <a:r>
              <a:rPr dirty="0" sz="1800" spc="-70">
                <a:latin typeface="Verdana"/>
                <a:cs typeface="Verdana"/>
              </a:rPr>
              <a:t>t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15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20">
                <a:latin typeface="Verdana"/>
                <a:cs typeface="Verdana"/>
              </a:rPr>
              <a:t>i</a:t>
            </a:r>
            <a:r>
              <a:rPr dirty="0" sz="1800" spc="55">
                <a:latin typeface="Verdana"/>
                <a:cs typeface="Verdana"/>
              </a:rPr>
              <a:t>on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 spc="105">
                <a:latin typeface="Verdana"/>
                <a:cs typeface="Verdana"/>
              </a:rPr>
              <a:t>om</a:t>
            </a:r>
            <a:r>
              <a:rPr dirty="0" sz="1800" spc="65">
                <a:latin typeface="Verdana"/>
                <a:cs typeface="Verdana"/>
              </a:rPr>
              <a:t>p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-20">
                <a:latin typeface="Verdana"/>
                <a:cs typeface="Verdana"/>
              </a:rPr>
              <a:t>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l</a:t>
            </a:r>
            <a:r>
              <a:rPr dirty="0" sz="1800" spc="-375">
                <a:latin typeface="Verdana"/>
                <a:cs typeface="Verdana"/>
              </a:rPr>
              <a:t>’</a:t>
            </a:r>
            <a:r>
              <a:rPr dirty="0" sz="1800" spc="-50">
                <a:latin typeface="Verdana"/>
                <a:cs typeface="Verdana"/>
              </a:rPr>
              <a:t>e</a:t>
            </a:r>
            <a:r>
              <a:rPr dirty="0" sz="1800" spc="-190">
                <a:latin typeface="Verdana"/>
                <a:cs typeface="Verdana"/>
              </a:rPr>
              <a:t>x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-25">
                <a:latin typeface="Verdana"/>
                <a:cs typeface="Verdana"/>
              </a:rPr>
              <a:t>ès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d</a:t>
            </a:r>
            <a:r>
              <a:rPr dirty="0" sz="1800" spc="-365">
                <a:latin typeface="Verdana"/>
                <a:cs typeface="Verdana"/>
              </a:rPr>
              <a:t>’</a:t>
            </a:r>
            <a:r>
              <a:rPr dirty="0" sz="1800" spc="-50">
                <a:latin typeface="Verdana"/>
                <a:cs typeface="Verdana"/>
              </a:rPr>
              <a:t>e</a:t>
            </a:r>
            <a:r>
              <a:rPr dirty="0" sz="1800">
                <a:latin typeface="Verdana"/>
                <a:cs typeface="Verdana"/>
              </a:rPr>
              <a:t>xp</a:t>
            </a:r>
            <a:r>
              <a:rPr dirty="0" sz="1800" spc="5">
                <a:latin typeface="Verdana"/>
                <a:cs typeface="Verdana"/>
              </a:rPr>
              <a:t>é</a:t>
            </a:r>
            <a:r>
              <a:rPr dirty="0" sz="1800" spc="-35">
                <a:latin typeface="Verdana"/>
                <a:cs typeface="Verdana"/>
              </a:rPr>
              <a:t>r</a:t>
            </a:r>
            <a:r>
              <a:rPr dirty="0" sz="1800" spc="-35">
                <a:latin typeface="Verdana"/>
                <a:cs typeface="Verdana"/>
              </a:rPr>
              <a:t>i</a:t>
            </a:r>
            <a:r>
              <a:rPr dirty="0" sz="1800" spc="45">
                <a:latin typeface="Verdana"/>
                <a:cs typeface="Verdana"/>
              </a:rPr>
              <a:t>e</a:t>
            </a:r>
            <a:r>
              <a:rPr dirty="0" sz="1800" spc="50">
                <a:latin typeface="Verdana"/>
                <a:cs typeface="Verdana"/>
              </a:rPr>
              <a:t>n</a:t>
            </a:r>
            <a:r>
              <a:rPr dirty="0" sz="1800" spc="65">
                <a:latin typeface="Verdana"/>
                <a:cs typeface="Verdana"/>
              </a:rPr>
              <a:t>c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p</a:t>
            </a:r>
            <a:r>
              <a:rPr dirty="0" sz="1800" spc="-45">
                <a:latin typeface="Verdana"/>
                <a:cs typeface="Verdana"/>
              </a:rPr>
              <a:t>r</a:t>
            </a:r>
            <a:r>
              <a:rPr dirty="0" sz="1800" spc="60">
                <a:latin typeface="Verdana"/>
                <a:cs typeface="Verdana"/>
              </a:rPr>
              <a:t>o</a:t>
            </a:r>
            <a:r>
              <a:rPr dirty="0" sz="1800" spc="40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h</a:t>
            </a:r>
            <a:r>
              <a:rPr dirty="0" sz="1800" spc="65">
                <a:latin typeface="Verdana"/>
                <a:cs typeface="Verdana"/>
              </a:rPr>
              <a:t>ain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i</a:t>
            </a:r>
            <a:r>
              <a:rPr dirty="0" sz="1800" spc="-114">
                <a:latin typeface="Verdana"/>
                <a:cs typeface="Verdana"/>
              </a:rPr>
              <a:t>v</a:t>
            </a:r>
            <a:r>
              <a:rPr dirty="0" sz="1800" spc="75">
                <a:latin typeface="Verdana"/>
                <a:cs typeface="Verdana"/>
              </a:rPr>
              <a:t>e</a:t>
            </a:r>
            <a:r>
              <a:rPr dirty="0" sz="1800" spc="80">
                <a:latin typeface="Verdana"/>
                <a:cs typeface="Verdana"/>
              </a:rPr>
              <a:t>a</a:t>
            </a:r>
            <a:r>
              <a:rPr dirty="0" sz="1800" spc="-105">
                <a:latin typeface="Verdana"/>
                <a:cs typeface="Verdana"/>
              </a:rPr>
              <a:t>u.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pouvez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également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augmenter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nombre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d’expérience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nécessaire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chaque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niveau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Verdana"/>
                <a:cs typeface="Verdana"/>
              </a:rPr>
              <a:t>passé.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628650">
              <a:lnSpc>
                <a:spcPct val="100000"/>
              </a:lnSpc>
            </a:pPr>
            <a:r>
              <a:rPr dirty="0" sz="1800" spc="-75">
                <a:latin typeface="Verdana"/>
                <a:cs typeface="Verdana"/>
              </a:rPr>
              <a:t>Tout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gain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statistiques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personnage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avec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montée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niveau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sera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compté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bonus.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9188" y="4692396"/>
            <a:ext cx="1273623" cy="1799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650" y="2028520"/>
            <a:ext cx="255333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>
                <a:solidFill>
                  <a:srgbClr val="22B1A3"/>
                </a:solidFill>
              </a:rPr>
              <a:t>Suj</a:t>
            </a:r>
            <a:r>
              <a:rPr dirty="0" spc="-375">
                <a:solidFill>
                  <a:srgbClr val="22B1A3"/>
                </a:solidFill>
              </a:rPr>
              <a:t>e</a:t>
            </a:r>
            <a:r>
              <a:rPr dirty="0" spc="-165">
                <a:solidFill>
                  <a:srgbClr val="22B1A3"/>
                </a:solidFill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465" y="3129229"/>
            <a:ext cx="473646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65" b="1">
                <a:latin typeface="Verdana"/>
                <a:cs typeface="Verdana"/>
              </a:rPr>
              <a:t>P</a:t>
            </a:r>
            <a:r>
              <a:rPr dirty="0" sz="6600" spc="-484" b="1">
                <a:latin typeface="Verdana"/>
                <a:cs typeface="Verdana"/>
              </a:rPr>
              <a:t>r</a:t>
            </a:r>
            <a:r>
              <a:rPr dirty="0" sz="6600" spc="-180" b="1">
                <a:latin typeface="Verdana"/>
                <a:cs typeface="Verdana"/>
              </a:rPr>
              <a:t>oj</a:t>
            </a:r>
            <a:r>
              <a:rPr dirty="0" sz="6600" spc="-295" b="1">
                <a:latin typeface="Verdana"/>
                <a:cs typeface="Verdana"/>
              </a:rPr>
              <a:t>e</a:t>
            </a:r>
            <a:r>
              <a:rPr dirty="0" sz="6600" spc="-150" b="1">
                <a:latin typeface="Verdana"/>
                <a:cs typeface="Verdana"/>
              </a:rPr>
              <a:t>t</a:t>
            </a:r>
            <a:r>
              <a:rPr dirty="0" sz="6600" spc="-280" b="1">
                <a:latin typeface="Verdana"/>
                <a:cs typeface="Verdana"/>
              </a:rPr>
              <a:t> </a:t>
            </a:r>
            <a:r>
              <a:rPr dirty="0" sz="6600" spc="-505" b="1">
                <a:latin typeface="Verdana"/>
                <a:cs typeface="Verdana"/>
              </a:rPr>
              <a:t>R</a:t>
            </a:r>
            <a:r>
              <a:rPr dirty="0" sz="6600" spc="-20" b="1">
                <a:latin typeface="Verdana"/>
                <a:cs typeface="Verdana"/>
              </a:rPr>
              <a:t>ed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87661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>
                <a:solidFill>
                  <a:srgbClr val="000000"/>
                </a:solidFill>
              </a:rPr>
              <a:t>Mission</a:t>
            </a:r>
            <a:r>
              <a:rPr dirty="0" sz="4400" spc="-325">
                <a:solidFill>
                  <a:srgbClr val="000000"/>
                </a:solidFill>
              </a:rPr>
              <a:t> </a:t>
            </a:r>
            <a:r>
              <a:rPr dirty="0" sz="4400" spc="-840">
                <a:solidFill>
                  <a:srgbClr val="000000"/>
                </a:solidFill>
              </a:rPr>
              <a:t>5.1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700">
                <a:solidFill>
                  <a:srgbClr val="000000"/>
                </a:solidFill>
              </a:rPr>
              <a:t>:</a:t>
            </a:r>
            <a:r>
              <a:rPr dirty="0" sz="4400" spc="-280">
                <a:solidFill>
                  <a:srgbClr val="000000"/>
                </a:solidFill>
              </a:rPr>
              <a:t> </a:t>
            </a:r>
            <a:r>
              <a:rPr dirty="0" sz="4400" spc="-65">
                <a:solidFill>
                  <a:srgbClr val="000000"/>
                </a:solidFill>
              </a:rPr>
              <a:t>Combat</a:t>
            </a:r>
            <a:r>
              <a:rPr dirty="0" sz="4400" spc="-315">
                <a:solidFill>
                  <a:srgbClr val="000000"/>
                </a:solidFill>
              </a:rPr>
              <a:t> </a:t>
            </a:r>
            <a:r>
              <a:rPr dirty="0" sz="4400" spc="-80">
                <a:solidFill>
                  <a:srgbClr val="000000"/>
                </a:solidFill>
              </a:rPr>
              <a:t>magique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10173335" cy="139763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dirty="0" sz="1800" spc="10">
                <a:latin typeface="Verdana"/>
                <a:cs typeface="Verdana"/>
              </a:rPr>
              <a:t>Permettre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l'utilisateur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pouvoir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utiliser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des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sorts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durant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combat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infligent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des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dégâts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l'adversaire.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 marR="7279640">
              <a:lnSpc>
                <a:spcPct val="101099"/>
              </a:lnSpc>
              <a:spcBef>
                <a:spcPts val="5"/>
              </a:spcBef>
            </a:pPr>
            <a:r>
              <a:rPr dirty="0" sz="1800" spc="60">
                <a:latin typeface="Verdana"/>
                <a:cs typeface="Verdana"/>
              </a:rPr>
              <a:t>Coup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poing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8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</a:t>
            </a:r>
            <a:r>
              <a:rPr dirty="0" sz="1800" spc="60">
                <a:latin typeface="Verdana"/>
                <a:cs typeface="Verdana"/>
              </a:rPr>
              <a:t>é</a:t>
            </a:r>
            <a:r>
              <a:rPr dirty="0" sz="1800" spc="35">
                <a:latin typeface="Verdana"/>
                <a:cs typeface="Verdana"/>
              </a:rPr>
              <a:t>g</a:t>
            </a:r>
            <a:r>
              <a:rPr dirty="0" sz="1800" spc="100">
                <a:latin typeface="Verdana"/>
                <a:cs typeface="Verdana"/>
              </a:rPr>
              <a:t>â</a:t>
            </a:r>
            <a:r>
              <a:rPr dirty="0" sz="1800" spc="-35">
                <a:latin typeface="Verdana"/>
                <a:cs typeface="Verdana"/>
              </a:rPr>
              <a:t>ts  </a:t>
            </a:r>
            <a:r>
              <a:rPr dirty="0" sz="1800" spc="85">
                <a:latin typeface="Verdana"/>
                <a:cs typeface="Verdana"/>
              </a:rPr>
              <a:t>Bou</a:t>
            </a:r>
            <a:r>
              <a:rPr dirty="0" sz="1800" spc="25">
                <a:latin typeface="Verdana"/>
                <a:cs typeface="Verdana"/>
              </a:rPr>
              <a:t>l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45">
                <a:latin typeface="Verdana"/>
                <a:cs typeface="Verdana"/>
              </a:rPr>
              <a:t>f</a:t>
            </a:r>
            <a:r>
              <a:rPr dirty="0" sz="1800" spc="40">
                <a:latin typeface="Verdana"/>
                <a:cs typeface="Verdana"/>
              </a:rPr>
              <a:t>eu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50">
                <a:latin typeface="Verdana"/>
                <a:cs typeface="Verdana"/>
              </a:rPr>
              <a:t>18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</a:t>
            </a:r>
            <a:r>
              <a:rPr dirty="0" sz="1800" spc="60">
                <a:latin typeface="Verdana"/>
                <a:cs typeface="Verdana"/>
              </a:rPr>
              <a:t>é</a:t>
            </a:r>
            <a:r>
              <a:rPr dirty="0" sz="1800" spc="35">
                <a:latin typeface="Verdana"/>
                <a:cs typeface="Verdana"/>
              </a:rPr>
              <a:t>g</a:t>
            </a:r>
            <a:r>
              <a:rPr dirty="0" sz="1800" spc="100">
                <a:latin typeface="Verdana"/>
                <a:cs typeface="Verdana"/>
              </a:rPr>
              <a:t>â</a:t>
            </a:r>
            <a:r>
              <a:rPr dirty="0" sz="1800" spc="-35">
                <a:latin typeface="Verdana"/>
                <a:cs typeface="Verdana"/>
              </a:rPr>
              <a:t>ts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95040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0">
                <a:solidFill>
                  <a:srgbClr val="000000"/>
                </a:solidFill>
              </a:rPr>
              <a:t>Mission</a:t>
            </a:r>
            <a:r>
              <a:rPr dirty="0" sz="4400" spc="-325">
                <a:solidFill>
                  <a:srgbClr val="000000"/>
                </a:solidFill>
              </a:rPr>
              <a:t> </a:t>
            </a:r>
            <a:r>
              <a:rPr dirty="0" sz="4400" spc="-545">
                <a:solidFill>
                  <a:srgbClr val="000000"/>
                </a:solidFill>
              </a:rPr>
              <a:t>5.2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700">
                <a:solidFill>
                  <a:srgbClr val="000000"/>
                </a:solidFill>
              </a:rPr>
              <a:t>: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220">
                <a:solidFill>
                  <a:srgbClr val="000000"/>
                </a:solidFill>
              </a:rPr>
              <a:t>Ressource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-120">
                <a:solidFill>
                  <a:srgbClr val="000000"/>
                </a:solidFill>
              </a:rPr>
              <a:t>de</a:t>
            </a:r>
            <a:r>
              <a:rPr dirty="0" sz="4400" spc="-290">
                <a:solidFill>
                  <a:srgbClr val="000000"/>
                </a:solidFill>
              </a:rPr>
              <a:t> </a:t>
            </a:r>
            <a:r>
              <a:rPr dirty="0" sz="4400" spc="5">
                <a:solidFill>
                  <a:srgbClr val="000000"/>
                </a:solidFill>
              </a:rPr>
              <a:t>mana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7490" marR="70866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Ajoutez</a:t>
            </a:r>
            <a:r>
              <a:rPr dirty="0" spc="-170"/>
              <a:t> </a:t>
            </a:r>
            <a:r>
              <a:rPr dirty="0" spc="75"/>
              <a:t>un</a:t>
            </a:r>
            <a:r>
              <a:rPr dirty="0" spc="-175"/>
              <a:t> </a:t>
            </a:r>
            <a:r>
              <a:rPr dirty="0"/>
              <a:t>système</a:t>
            </a:r>
            <a:r>
              <a:rPr dirty="0" spc="-150"/>
              <a:t> </a:t>
            </a:r>
            <a:r>
              <a:rPr dirty="0" spc="55"/>
              <a:t>de</a:t>
            </a:r>
            <a:r>
              <a:rPr dirty="0" spc="-155"/>
              <a:t> </a:t>
            </a:r>
            <a:r>
              <a:rPr dirty="0" spc="125"/>
              <a:t>mana</a:t>
            </a:r>
            <a:r>
              <a:rPr dirty="0" spc="-165"/>
              <a:t> </a:t>
            </a:r>
            <a:r>
              <a:rPr dirty="0" spc="10"/>
              <a:t>avec</a:t>
            </a:r>
            <a:r>
              <a:rPr dirty="0" spc="-155"/>
              <a:t> </a:t>
            </a:r>
            <a:r>
              <a:rPr dirty="0" spc="75"/>
              <a:t>un</a:t>
            </a:r>
            <a:r>
              <a:rPr dirty="0" spc="-160"/>
              <a:t> </a:t>
            </a:r>
            <a:r>
              <a:rPr dirty="0" spc="10"/>
              <a:t>attribut</a:t>
            </a:r>
            <a:r>
              <a:rPr dirty="0" spc="-145"/>
              <a:t> </a:t>
            </a:r>
            <a:r>
              <a:rPr dirty="0" spc="130"/>
              <a:t>mana</a:t>
            </a:r>
            <a:r>
              <a:rPr dirty="0" spc="-165"/>
              <a:t> </a:t>
            </a:r>
            <a:r>
              <a:rPr dirty="0" spc="-10"/>
              <a:t>et</a:t>
            </a:r>
            <a:r>
              <a:rPr dirty="0" spc="-160"/>
              <a:t> </a:t>
            </a:r>
            <a:r>
              <a:rPr dirty="0" spc="130"/>
              <a:t>mana</a:t>
            </a:r>
            <a:r>
              <a:rPr dirty="0" spc="-160"/>
              <a:t> </a:t>
            </a:r>
            <a:r>
              <a:rPr dirty="0" spc="50"/>
              <a:t>max</a:t>
            </a:r>
            <a:r>
              <a:rPr dirty="0" spc="-145"/>
              <a:t> </a:t>
            </a:r>
            <a:r>
              <a:rPr dirty="0" spc="105"/>
              <a:t>au</a:t>
            </a:r>
            <a:r>
              <a:rPr dirty="0" spc="-155"/>
              <a:t> </a:t>
            </a:r>
            <a:r>
              <a:rPr dirty="0" spc="10"/>
              <a:t>Personnage. </a:t>
            </a:r>
            <a:r>
              <a:rPr dirty="0" spc="-620"/>
              <a:t> </a:t>
            </a:r>
            <a:r>
              <a:rPr dirty="0" spc="5"/>
              <a:t>Les</a:t>
            </a:r>
            <a:r>
              <a:rPr dirty="0" spc="-165"/>
              <a:t> </a:t>
            </a:r>
            <a:r>
              <a:rPr dirty="0" spc="-30"/>
              <a:t>sorts</a:t>
            </a:r>
            <a:r>
              <a:rPr dirty="0" spc="-165"/>
              <a:t> </a:t>
            </a:r>
            <a:r>
              <a:rPr dirty="0" spc="-305"/>
              <a:t>«</a:t>
            </a:r>
            <a:r>
              <a:rPr dirty="0" spc="-150"/>
              <a:t> </a:t>
            </a:r>
            <a:r>
              <a:rPr dirty="0" spc="60"/>
              <a:t>Coup</a:t>
            </a:r>
            <a:r>
              <a:rPr dirty="0" spc="-155"/>
              <a:t> </a:t>
            </a:r>
            <a:r>
              <a:rPr dirty="0" spc="55"/>
              <a:t>de</a:t>
            </a:r>
            <a:r>
              <a:rPr dirty="0" spc="-155"/>
              <a:t> </a:t>
            </a:r>
            <a:r>
              <a:rPr dirty="0" spc="60"/>
              <a:t>poing</a:t>
            </a:r>
            <a:r>
              <a:rPr dirty="0" spc="-155"/>
              <a:t> </a:t>
            </a:r>
            <a:r>
              <a:rPr dirty="0" spc="-305"/>
              <a:t>»</a:t>
            </a:r>
            <a:r>
              <a:rPr dirty="0" spc="-150"/>
              <a:t> </a:t>
            </a:r>
            <a:r>
              <a:rPr dirty="0" spc="-10"/>
              <a:t>et</a:t>
            </a:r>
            <a:r>
              <a:rPr dirty="0" spc="-155"/>
              <a:t> </a:t>
            </a:r>
            <a:r>
              <a:rPr dirty="0" spc="-305"/>
              <a:t>«</a:t>
            </a:r>
            <a:r>
              <a:rPr dirty="0" spc="-160"/>
              <a:t> </a:t>
            </a:r>
            <a:r>
              <a:rPr dirty="0" spc="55"/>
              <a:t>Boule</a:t>
            </a:r>
            <a:r>
              <a:rPr dirty="0" spc="-155"/>
              <a:t> </a:t>
            </a:r>
            <a:r>
              <a:rPr dirty="0" spc="55"/>
              <a:t>de</a:t>
            </a:r>
            <a:r>
              <a:rPr dirty="0" spc="-155"/>
              <a:t> </a:t>
            </a:r>
            <a:r>
              <a:rPr dirty="0" spc="-25"/>
              <a:t>feu</a:t>
            </a:r>
            <a:r>
              <a:rPr dirty="0" spc="-155"/>
              <a:t> </a:t>
            </a:r>
            <a:r>
              <a:rPr dirty="0" spc="-305"/>
              <a:t>»</a:t>
            </a:r>
            <a:r>
              <a:rPr dirty="0" spc="-150"/>
              <a:t> </a:t>
            </a:r>
            <a:r>
              <a:rPr dirty="0" spc="45"/>
              <a:t>consomment</a:t>
            </a:r>
            <a:r>
              <a:rPr dirty="0" spc="-170"/>
              <a:t> </a:t>
            </a:r>
            <a:r>
              <a:rPr dirty="0" spc="85"/>
              <a:t>du</a:t>
            </a:r>
            <a:r>
              <a:rPr dirty="0" spc="-160"/>
              <a:t> </a:t>
            </a:r>
            <a:r>
              <a:rPr dirty="0" spc="45"/>
              <a:t>mana.</a:t>
            </a:r>
          </a:p>
          <a:p>
            <a:pPr marL="237490" marR="42545">
              <a:lnSpc>
                <a:spcPct val="100000"/>
              </a:lnSpc>
            </a:pPr>
            <a:r>
              <a:rPr dirty="0" spc="5"/>
              <a:t>Réduisez</a:t>
            </a:r>
            <a:r>
              <a:rPr dirty="0" spc="-155"/>
              <a:t> </a:t>
            </a:r>
            <a:r>
              <a:rPr dirty="0" spc="35"/>
              <a:t>le</a:t>
            </a:r>
            <a:r>
              <a:rPr dirty="0" spc="-155"/>
              <a:t> </a:t>
            </a:r>
            <a:r>
              <a:rPr dirty="0" spc="125"/>
              <a:t>mana</a:t>
            </a:r>
            <a:r>
              <a:rPr dirty="0" spc="-150"/>
              <a:t> </a:t>
            </a:r>
            <a:r>
              <a:rPr dirty="0" spc="85"/>
              <a:t>du</a:t>
            </a:r>
            <a:r>
              <a:rPr dirty="0" spc="-160"/>
              <a:t> </a:t>
            </a:r>
            <a:r>
              <a:rPr dirty="0" spc="35"/>
              <a:t>personnage</a:t>
            </a:r>
            <a:r>
              <a:rPr dirty="0" spc="-165"/>
              <a:t> </a:t>
            </a:r>
            <a:r>
              <a:rPr dirty="0" spc="135"/>
              <a:t>à</a:t>
            </a:r>
            <a:r>
              <a:rPr dirty="0" spc="-145"/>
              <a:t> </a:t>
            </a:r>
            <a:r>
              <a:rPr dirty="0" spc="25"/>
              <a:t>leur</a:t>
            </a:r>
            <a:r>
              <a:rPr dirty="0" spc="-160"/>
              <a:t> </a:t>
            </a:r>
            <a:r>
              <a:rPr dirty="0" spc="15"/>
              <a:t>utilisation</a:t>
            </a:r>
            <a:r>
              <a:rPr dirty="0" spc="-130"/>
              <a:t> </a:t>
            </a:r>
            <a:r>
              <a:rPr dirty="0" spc="-10"/>
              <a:t>et</a:t>
            </a:r>
            <a:r>
              <a:rPr dirty="0" spc="-150"/>
              <a:t> </a:t>
            </a:r>
            <a:r>
              <a:rPr dirty="0" spc="10"/>
              <a:t>rendez</a:t>
            </a:r>
            <a:r>
              <a:rPr dirty="0" spc="-175"/>
              <a:t> </a:t>
            </a:r>
            <a:r>
              <a:rPr dirty="0" spc="30"/>
              <a:t>impossible</a:t>
            </a:r>
            <a:r>
              <a:rPr dirty="0" spc="-135"/>
              <a:t> </a:t>
            </a:r>
            <a:r>
              <a:rPr dirty="0" spc="25"/>
              <a:t>leur</a:t>
            </a:r>
            <a:r>
              <a:rPr dirty="0" spc="-155"/>
              <a:t> </a:t>
            </a:r>
            <a:r>
              <a:rPr dirty="0" spc="15"/>
              <a:t>utilisation</a:t>
            </a:r>
            <a:r>
              <a:rPr dirty="0" spc="-130"/>
              <a:t> </a:t>
            </a:r>
            <a:r>
              <a:rPr dirty="0" spc="-35"/>
              <a:t>si </a:t>
            </a:r>
            <a:r>
              <a:rPr dirty="0" spc="-620"/>
              <a:t> </a:t>
            </a:r>
            <a:r>
              <a:rPr dirty="0" spc="35"/>
              <a:t>le</a:t>
            </a:r>
            <a:r>
              <a:rPr dirty="0" spc="-170"/>
              <a:t> </a:t>
            </a:r>
            <a:r>
              <a:rPr dirty="0" spc="125"/>
              <a:t>mana</a:t>
            </a:r>
            <a:r>
              <a:rPr dirty="0" spc="-160"/>
              <a:t> </a:t>
            </a:r>
            <a:r>
              <a:rPr dirty="0" spc="-35"/>
              <a:t>est</a:t>
            </a:r>
            <a:r>
              <a:rPr dirty="0" spc="-170"/>
              <a:t> </a:t>
            </a:r>
            <a:r>
              <a:rPr dirty="0" spc="-20"/>
              <a:t>insuffisant.</a:t>
            </a:r>
          </a:p>
          <a:p>
            <a:pPr marL="224790">
              <a:lnSpc>
                <a:spcPct val="100000"/>
              </a:lnSpc>
              <a:spcBef>
                <a:spcPts val="35"/>
              </a:spcBef>
            </a:pPr>
            <a:endParaRPr sz="1750"/>
          </a:p>
          <a:p>
            <a:pPr marL="237490">
              <a:lnSpc>
                <a:spcPct val="100000"/>
              </a:lnSpc>
            </a:pPr>
            <a:r>
              <a:rPr dirty="0" spc="-20"/>
              <a:t>Vous</a:t>
            </a:r>
            <a:r>
              <a:rPr dirty="0" spc="-165"/>
              <a:t> </a:t>
            </a:r>
            <a:r>
              <a:rPr dirty="0" spc="5"/>
              <a:t>pouvez</a:t>
            </a:r>
            <a:r>
              <a:rPr dirty="0" spc="-165"/>
              <a:t> </a:t>
            </a:r>
            <a:r>
              <a:rPr dirty="0" spc="5"/>
              <a:t>ajouter</a:t>
            </a:r>
            <a:r>
              <a:rPr dirty="0" spc="-160"/>
              <a:t> </a:t>
            </a:r>
            <a:r>
              <a:rPr dirty="0" spc="55"/>
              <a:t>une</a:t>
            </a:r>
            <a:r>
              <a:rPr dirty="0" spc="-160"/>
              <a:t> </a:t>
            </a:r>
            <a:r>
              <a:rPr dirty="0" spc="35"/>
              <a:t>potion</a:t>
            </a:r>
            <a:r>
              <a:rPr dirty="0" spc="-160"/>
              <a:t> </a:t>
            </a:r>
            <a:r>
              <a:rPr dirty="0" spc="55"/>
              <a:t>de</a:t>
            </a:r>
            <a:r>
              <a:rPr dirty="0" spc="-155"/>
              <a:t> </a:t>
            </a:r>
            <a:r>
              <a:rPr dirty="0" spc="125"/>
              <a:t>mana</a:t>
            </a:r>
            <a:r>
              <a:rPr dirty="0" spc="-160"/>
              <a:t> </a:t>
            </a:r>
            <a:r>
              <a:rPr dirty="0" spc="135"/>
              <a:t>à</a:t>
            </a:r>
            <a:r>
              <a:rPr dirty="0" spc="-155"/>
              <a:t> </a:t>
            </a:r>
            <a:r>
              <a:rPr dirty="0" spc="45"/>
              <a:t>l’image</a:t>
            </a:r>
            <a:r>
              <a:rPr dirty="0" spc="-135"/>
              <a:t> </a:t>
            </a:r>
            <a:r>
              <a:rPr dirty="0" spc="55"/>
              <a:t>de</a:t>
            </a:r>
            <a:r>
              <a:rPr dirty="0" spc="-150"/>
              <a:t> </a:t>
            </a:r>
            <a:r>
              <a:rPr dirty="0" spc="95"/>
              <a:t>la</a:t>
            </a:r>
            <a:r>
              <a:rPr dirty="0" spc="-150"/>
              <a:t> </a:t>
            </a:r>
            <a:r>
              <a:rPr dirty="0" spc="35"/>
              <a:t>potion</a:t>
            </a:r>
            <a:r>
              <a:rPr dirty="0" spc="-160"/>
              <a:t> </a:t>
            </a:r>
            <a:r>
              <a:rPr dirty="0" spc="55"/>
              <a:t>de</a:t>
            </a:r>
            <a:r>
              <a:rPr dirty="0" spc="-155"/>
              <a:t> </a:t>
            </a:r>
            <a:r>
              <a:rPr dirty="0" spc="-35"/>
              <a:t>vie</a:t>
            </a:r>
            <a:r>
              <a:rPr dirty="0" spc="-150"/>
              <a:t> </a:t>
            </a:r>
            <a:r>
              <a:rPr dirty="0" spc="105"/>
              <a:t>au</a:t>
            </a:r>
            <a:r>
              <a:rPr dirty="0" spc="-150"/>
              <a:t> </a:t>
            </a:r>
            <a:r>
              <a:rPr dirty="0" spc="80"/>
              <a:t>marchand</a:t>
            </a:r>
            <a:r>
              <a:rPr dirty="0" spc="-165"/>
              <a:t> </a:t>
            </a:r>
            <a:r>
              <a:rPr dirty="0" spc="35"/>
              <a:t>afin</a:t>
            </a:r>
          </a:p>
          <a:p>
            <a:pPr marL="237490">
              <a:lnSpc>
                <a:spcPct val="100000"/>
              </a:lnSpc>
            </a:pPr>
            <a:r>
              <a:rPr dirty="0" spc="55"/>
              <a:t>de</a:t>
            </a:r>
            <a:r>
              <a:rPr dirty="0" spc="-155"/>
              <a:t> </a:t>
            </a:r>
            <a:r>
              <a:rPr dirty="0" spc="-105"/>
              <a:t>r</a:t>
            </a:r>
            <a:r>
              <a:rPr dirty="0" spc="60"/>
              <a:t>e</a:t>
            </a:r>
            <a:r>
              <a:rPr dirty="0" spc="-5"/>
              <a:t>g</a:t>
            </a:r>
            <a:r>
              <a:rPr dirty="0" spc="105"/>
              <a:t>ag</a:t>
            </a:r>
            <a:r>
              <a:rPr dirty="0" spc="114"/>
              <a:t>n</a:t>
            </a:r>
            <a:r>
              <a:rPr dirty="0" spc="-20"/>
              <a:t>er</a:t>
            </a:r>
            <a:r>
              <a:rPr dirty="0" spc="-155"/>
              <a:t> </a:t>
            </a:r>
            <a:r>
              <a:rPr dirty="0" spc="85"/>
              <a:t>du</a:t>
            </a:r>
            <a:r>
              <a:rPr dirty="0" spc="-165"/>
              <a:t> </a:t>
            </a:r>
            <a:r>
              <a:rPr dirty="0" spc="130"/>
              <a:t>ma</a:t>
            </a:r>
            <a:r>
              <a:rPr dirty="0" spc="110"/>
              <a:t>n</a:t>
            </a:r>
            <a:r>
              <a:rPr dirty="0" spc="-70"/>
              <a:t>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73240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70">
                <a:solidFill>
                  <a:srgbClr val="000000"/>
                </a:solidFill>
                <a:latin typeface="Tahoma"/>
                <a:cs typeface="Tahoma"/>
              </a:rPr>
              <a:t>Bonus</a:t>
            </a:r>
            <a:r>
              <a:rPr dirty="0" sz="4400" spc="-9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1125">
                <a:solidFill>
                  <a:srgbClr val="000000"/>
                </a:solidFill>
                <a:latin typeface="Tahoma"/>
                <a:cs typeface="Tahoma"/>
              </a:rPr>
              <a:t>1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45">
                <a:solidFill>
                  <a:srgbClr val="000000"/>
                </a:solidFill>
                <a:latin typeface="Tahoma"/>
                <a:cs typeface="Tahoma"/>
              </a:rPr>
              <a:t>Améliorer</a:t>
            </a:r>
            <a:r>
              <a:rPr dirty="0" sz="4400" spc="-7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 spc="135">
                <a:solidFill>
                  <a:srgbClr val="000000"/>
                </a:solidFill>
                <a:latin typeface="Tahoma"/>
                <a:cs typeface="Tahoma"/>
              </a:rPr>
              <a:t>le</a:t>
            </a:r>
            <a:r>
              <a:rPr dirty="0" sz="4400" spc="-9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4400">
                <a:solidFill>
                  <a:srgbClr val="000000"/>
                </a:solidFill>
                <a:latin typeface="Tahoma"/>
                <a:cs typeface="Tahoma"/>
              </a:rPr>
              <a:t>jeu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30" y="1713357"/>
            <a:ext cx="7938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Faites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parler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imagination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pour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enrichir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le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contenu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jeu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45">
                <a:latin typeface="Verdana"/>
                <a:cs typeface="Verdana"/>
              </a:rPr>
              <a:t>!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497" y="187544"/>
            <a:ext cx="1735705" cy="325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3020390"/>
            <a:ext cx="9749790" cy="2218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55" b="1">
                <a:latin typeface="Verdana"/>
                <a:cs typeface="Verdana"/>
              </a:rPr>
              <a:t>Bonus</a:t>
            </a:r>
            <a:r>
              <a:rPr dirty="0" sz="4400" spc="-310" b="1">
                <a:latin typeface="Verdana"/>
                <a:cs typeface="Verdana"/>
              </a:rPr>
              <a:t> </a:t>
            </a:r>
            <a:r>
              <a:rPr dirty="0" sz="4400" spc="-565" b="1">
                <a:latin typeface="Verdana"/>
                <a:cs typeface="Verdana"/>
              </a:rPr>
              <a:t>2</a:t>
            </a:r>
            <a:r>
              <a:rPr dirty="0" sz="4400" spc="-290" b="1">
                <a:latin typeface="Verdana"/>
                <a:cs typeface="Verdana"/>
              </a:rPr>
              <a:t> </a:t>
            </a:r>
            <a:r>
              <a:rPr dirty="0" sz="4400" spc="-700" b="1">
                <a:latin typeface="Verdana"/>
                <a:cs typeface="Verdana"/>
              </a:rPr>
              <a:t>:</a:t>
            </a:r>
            <a:r>
              <a:rPr dirty="0" sz="4400" spc="-290" b="1">
                <a:latin typeface="Verdana"/>
                <a:cs typeface="Verdana"/>
              </a:rPr>
              <a:t> </a:t>
            </a:r>
            <a:r>
              <a:rPr dirty="0" sz="4400" spc="-135" b="1">
                <a:latin typeface="Verdana"/>
                <a:cs typeface="Verdana"/>
              </a:rPr>
              <a:t>Qui</a:t>
            </a:r>
            <a:r>
              <a:rPr dirty="0" sz="4400" spc="-305" b="1">
                <a:latin typeface="Verdana"/>
                <a:cs typeface="Verdana"/>
              </a:rPr>
              <a:t> </a:t>
            </a:r>
            <a:r>
              <a:rPr dirty="0" sz="4400" spc="-235" b="1">
                <a:latin typeface="Verdana"/>
                <a:cs typeface="Verdana"/>
              </a:rPr>
              <a:t>son</a:t>
            </a:r>
            <a:r>
              <a:rPr dirty="0" sz="4400" spc="-185" b="1">
                <a:latin typeface="Verdana"/>
                <a:cs typeface="Verdana"/>
              </a:rPr>
              <a:t>t</a:t>
            </a:r>
            <a:r>
              <a:rPr dirty="0" sz="4400" spc="-425" b="1">
                <a:latin typeface="Verdana"/>
                <a:cs typeface="Verdana"/>
              </a:rPr>
              <a:t>-</a:t>
            </a:r>
            <a:r>
              <a:rPr dirty="0" sz="4400" spc="-200" b="1">
                <a:latin typeface="Verdana"/>
                <a:cs typeface="Verdana"/>
              </a:rPr>
              <a:t>ils</a:t>
            </a:r>
            <a:r>
              <a:rPr dirty="0" sz="4400" spc="-310" b="1">
                <a:latin typeface="Verdana"/>
                <a:cs typeface="Verdana"/>
              </a:rPr>
              <a:t> </a:t>
            </a:r>
            <a:r>
              <a:rPr dirty="0" sz="4400" spc="-155" b="1">
                <a:latin typeface="Verdana"/>
                <a:cs typeface="Verdana"/>
              </a:rPr>
              <a:t>?</a:t>
            </a:r>
            <a:endParaRPr sz="4400">
              <a:latin typeface="Verdana"/>
              <a:cs typeface="Verdana"/>
            </a:endParaRPr>
          </a:p>
          <a:p>
            <a:pPr marL="164465">
              <a:lnSpc>
                <a:spcPct val="100000"/>
              </a:lnSpc>
              <a:spcBef>
                <a:spcPts val="3329"/>
              </a:spcBef>
            </a:pP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20">
                <a:latin typeface="Verdana"/>
                <a:cs typeface="Verdana"/>
              </a:rPr>
              <a:t>ux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art</a:t>
            </a:r>
            <a:r>
              <a:rPr dirty="0" sz="1800">
                <a:latin typeface="Verdana"/>
                <a:cs typeface="Verdana"/>
              </a:rPr>
              <a:t>i</a:t>
            </a:r>
            <a:r>
              <a:rPr dirty="0" sz="1800" spc="-100">
                <a:latin typeface="Verdana"/>
                <a:cs typeface="Verdana"/>
              </a:rPr>
              <a:t>s</a:t>
            </a:r>
            <a:r>
              <a:rPr dirty="0" sz="1800" spc="-55">
                <a:latin typeface="Verdana"/>
                <a:cs typeface="Verdana"/>
              </a:rPr>
              <a:t>t</a:t>
            </a:r>
            <a:r>
              <a:rPr dirty="0" sz="1800" spc="-25">
                <a:latin typeface="Verdana"/>
                <a:cs typeface="Verdana"/>
              </a:rPr>
              <a:t>es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so</a:t>
            </a:r>
            <a:r>
              <a:rPr dirty="0" sz="1800" spc="-20">
                <a:latin typeface="Verdana"/>
                <a:cs typeface="Verdana"/>
              </a:rPr>
              <a:t>n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c</a:t>
            </a:r>
            <a:r>
              <a:rPr dirty="0" sz="1800" spc="75">
                <a:latin typeface="Verdana"/>
                <a:cs typeface="Verdana"/>
              </a:rPr>
              <a:t>ach</a:t>
            </a:r>
            <a:r>
              <a:rPr dirty="0" sz="1800" spc="80">
                <a:latin typeface="Verdana"/>
                <a:cs typeface="Verdana"/>
              </a:rPr>
              <a:t>é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d</a:t>
            </a:r>
            <a:r>
              <a:rPr dirty="0" sz="1800" spc="105">
                <a:latin typeface="Verdana"/>
                <a:cs typeface="Verdana"/>
              </a:rPr>
              <a:t>a</a:t>
            </a:r>
            <a:r>
              <a:rPr dirty="0" sz="1800" spc="114">
                <a:latin typeface="Verdana"/>
                <a:cs typeface="Verdana"/>
              </a:rPr>
              <a:t>n</a:t>
            </a:r>
            <a:r>
              <a:rPr dirty="0" sz="1800" spc="-60">
                <a:latin typeface="Verdana"/>
                <a:cs typeface="Verdana"/>
              </a:rPr>
              <a:t>s</a:t>
            </a:r>
            <a:r>
              <a:rPr dirty="0" sz="1800" spc="-18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20">
                <a:latin typeface="Verdana"/>
                <a:cs typeface="Verdana"/>
              </a:rPr>
              <a:t>p</a:t>
            </a:r>
            <a:r>
              <a:rPr dirty="0" sz="1800" spc="12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rt</a:t>
            </a:r>
            <a:r>
              <a:rPr dirty="0" sz="1800" spc="-30">
                <a:latin typeface="Verdana"/>
                <a:cs typeface="Verdana"/>
              </a:rPr>
              <a:t>i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25">
                <a:latin typeface="Verdana"/>
                <a:cs typeface="Verdana"/>
              </a:rPr>
              <a:t>2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3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qu</a:t>
            </a:r>
            <a:r>
              <a:rPr dirty="0" sz="1800" spc="-10">
                <a:latin typeface="Verdana"/>
                <a:cs typeface="Verdana"/>
              </a:rPr>
              <a:t>i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so</a:t>
            </a:r>
            <a:r>
              <a:rPr dirty="0" sz="1800" spc="-15">
                <a:latin typeface="Verdana"/>
                <a:cs typeface="Verdana"/>
              </a:rPr>
              <a:t>n</a:t>
            </a:r>
            <a:r>
              <a:rPr dirty="0" sz="1800" spc="10">
                <a:latin typeface="Verdana"/>
                <a:cs typeface="Verdana"/>
              </a:rPr>
              <a:t>t</a:t>
            </a:r>
            <a:r>
              <a:rPr dirty="0" sz="1800" spc="-135">
                <a:latin typeface="Verdana"/>
                <a:cs typeface="Verdana"/>
              </a:rPr>
              <a:t>-</a:t>
            </a:r>
            <a:r>
              <a:rPr dirty="0" sz="1800">
                <a:latin typeface="Verdana"/>
                <a:cs typeface="Verdana"/>
              </a:rPr>
              <a:t>ils?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64465" marR="5080">
              <a:lnSpc>
                <a:spcPct val="100000"/>
              </a:lnSpc>
            </a:pPr>
            <a:r>
              <a:rPr dirty="0" sz="1800" spc="15">
                <a:latin typeface="Verdana"/>
                <a:cs typeface="Verdana"/>
              </a:rPr>
              <a:t>Ajouter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80">
                <a:latin typeface="Verdana"/>
                <a:cs typeface="Verdana"/>
              </a:rPr>
              <a:t>menu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option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«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sont-ils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305">
                <a:latin typeface="Verdana"/>
                <a:cs typeface="Verdana"/>
              </a:rPr>
              <a:t>»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qui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affiche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90">
                <a:latin typeface="Verdana"/>
                <a:cs typeface="Verdana"/>
              </a:rPr>
              <a:t>nom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des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25">
                <a:latin typeface="Verdana"/>
                <a:cs typeface="Verdana"/>
              </a:rPr>
              <a:t>2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artistes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cachés.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Bravo</a:t>
            </a:r>
            <a:r>
              <a:rPr dirty="0" spc="-390"/>
              <a:t> </a:t>
            </a:r>
            <a:r>
              <a:rPr dirty="0" spc="-64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9252" y="3479672"/>
            <a:ext cx="103314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85" b="1">
                <a:solidFill>
                  <a:srgbClr val="7E7E7E"/>
                </a:solidFill>
                <a:latin typeface="Verdana"/>
                <a:cs typeface="Verdana"/>
              </a:rPr>
              <a:t>Fin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1622" y="357886"/>
            <a:ext cx="4356100" cy="4396105"/>
            <a:chOff x="531622" y="357886"/>
            <a:chExt cx="4356100" cy="4396105"/>
          </a:xfrm>
        </p:grpSpPr>
        <p:sp>
          <p:nvSpPr>
            <p:cNvPr id="5" name="object 5"/>
            <p:cNvSpPr/>
            <p:nvPr/>
          </p:nvSpPr>
          <p:spPr>
            <a:xfrm>
              <a:off x="537972" y="403860"/>
              <a:ext cx="419100" cy="4343400"/>
            </a:xfrm>
            <a:custGeom>
              <a:avLst/>
              <a:gdLst/>
              <a:ahLst/>
              <a:cxnLst/>
              <a:rect l="l" t="t" r="r" b="b"/>
              <a:pathLst>
                <a:path w="419100" h="4343400">
                  <a:moveTo>
                    <a:pt x="419100" y="0"/>
                  </a:moveTo>
                  <a:lnTo>
                    <a:pt x="0" y="0"/>
                  </a:lnTo>
                  <a:lnTo>
                    <a:pt x="0" y="4343400"/>
                  </a:lnTo>
                  <a:lnTo>
                    <a:pt x="419100" y="43434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22B1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7972" y="403860"/>
              <a:ext cx="419100" cy="4343400"/>
            </a:xfrm>
            <a:custGeom>
              <a:avLst/>
              <a:gdLst/>
              <a:ahLst/>
              <a:cxnLst/>
              <a:rect l="l" t="t" r="r" b="b"/>
              <a:pathLst>
                <a:path w="419100" h="4343400">
                  <a:moveTo>
                    <a:pt x="0" y="4343400"/>
                  </a:moveTo>
                  <a:lnTo>
                    <a:pt x="419100" y="43434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343400"/>
                  </a:lnTo>
                  <a:close/>
                </a:path>
              </a:pathLst>
            </a:custGeom>
            <a:ln w="12700">
              <a:solidFill>
                <a:srgbClr val="22B1A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7972" y="364236"/>
              <a:ext cx="4343400" cy="419100"/>
            </a:xfrm>
            <a:custGeom>
              <a:avLst/>
              <a:gdLst/>
              <a:ahLst/>
              <a:cxnLst/>
              <a:rect l="l" t="t" r="r" b="b"/>
              <a:pathLst>
                <a:path w="4343400" h="419100">
                  <a:moveTo>
                    <a:pt x="4343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4343400" y="4191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22B1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7972" y="364236"/>
              <a:ext cx="4343400" cy="419100"/>
            </a:xfrm>
            <a:custGeom>
              <a:avLst/>
              <a:gdLst/>
              <a:ahLst/>
              <a:cxnLst/>
              <a:rect l="l" t="t" r="r" b="b"/>
              <a:pathLst>
                <a:path w="4343400" h="419100">
                  <a:moveTo>
                    <a:pt x="0" y="419100"/>
                  </a:moveTo>
                  <a:lnTo>
                    <a:pt x="4343400" y="419100"/>
                  </a:lnTo>
                  <a:lnTo>
                    <a:pt x="43434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22B1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7304278" y="1942845"/>
            <a:ext cx="4356100" cy="4396105"/>
            <a:chOff x="7304278" y="1942845"/>
            <a:chExt cx="4356100" cy="4396105"/>
          </a:xfrm>
        </p:grpSpPr>
        <p:sp>
          <p:nvSpPr>
            <p:cNvPr id="10" name="object 10"/>
            <p:cNvSpPr/>
            <p:nvPr/>
          </p:nvSpPr>
          <p:spPr>
            <a:xfrm>
              <a:off x="7310628" y="5913119"/>
              <a:ext cx="4343400" cy="419100"/>
            </a:xfrm>
            <a:custGeom>
              <a:avLst/>
              <a:gdLst/>
              <a:ahLst/>
              <a:cxnLst/>
              <a:rect l="l" t="t" r="r" b="b"/>
              <a:pathLst>
                <a:path w="4343400" h="419100">
                  <a:moveTo>
                    <a:pt x="4343400" y="0"/>
                  </a:moveTo>
                  <a:lnTo>
                    <a:pt x="0" y="0"/>
                  </a:lnTo>
                  <a:lnTo>
                    <a:pt x="0" y="419099"/>
                  </a:lnTo>
                  <a:lnTo>
                    <a:pt x="4343400" y="419099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22B1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10628" y="5913119"/>
              <a:ext cx="4343400" cy="419100"/>
            </a:xfrm>
            <a:custGeom>
              <a:avLst/>
              <a:gdLst/>
              <a:ahLst/>
              <a:cxnLst/>
              <a:rect l="l" t="t" r="r" b="b"/>
              <a:pathLst>
                <a:path w="4343400" h="419100">
                  <a:moveTo>
                    <a:pt x="0" y="419099"/>
                  </a:moveTo>
                  <a:lnTo>
                    <a:pt x="4343400" y="419099"/>
                  </a:lnTo>
                  <a:lnTo>
                    <a:pt x="4343400" y="0"/>
                  </a:lnTo>
                  <a:lnTo>
                    <a:pt x="0" y="0"/>
                  </a:lnTo>
                  <a:lnTo>
                    <a:pt x="0" y="419099"/>
                  </a:lnTo>
                  <a:close/>
                </a:path>
              </a:pathLst>
            </a:custGeom>
            <a:ln w="12700">
              <a:solidFill>
                <a:srgbClr val="22B1A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4928" y="1949195"/>
              <a:ext cx="419100" cy="4343400"/>
            </a:xfrm>
            <a:custGeom>
              <a:avLst/>
              <a:gdLst/>
              <a:ahLst/>
              <a:cxnLst/>
              <a:rect l="l" t="t" r="r" b="b"/>
              <a:pathLst>
                <a:path w="419100" h="4343400">
                  <a:moveTo>
                    <a:pt x="419100" y="0"/>
                  </a:moveTo>
                  <a:lnTo>
                    <a:pt x="0" y="0"/>
                  </a:lnTo>
                  <a:lnTo>
                    <a:pt x="0" y="4343400"/>
                  </a:lnTo>
                  <a:lnTo>
                    <a:pt x="419100" y="43434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22B1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234928" y="1949195"/>
              <a:ext cx="419100" cy="4343400"/>
            </a:xfrm>
            <a:custGeom>
              <a:avLst/>
              <a:gdLst/>
              <a:ahLst/>
              <a:cxnLst/>
              <a:rect l="l" t="t" r="r" b="b"/>
              <a:pathLst>
                <a:path w="419100" h="4343400">
                  <a:moveTo>
                    <a:pt x="0" y="4343400"/>
                  </a:moveTo>
                  <a:lnTo>
                    <a:pt x="419100" y="43434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343400"/>
                  </a:lnTo>
                  <a:close/>
                </a:path>
              </a:pathLst>
            </a:custGeom>
            <a:ln w="12700">
              <a:solidFill>
                <a:srgbClr val="22B1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847214"/>
          </a:xfrm>
          <a:custGeom>
            <a:avLst/>
            <a:gdLst/>
            <a:ahLst/>
            <a:cxnLst/>
            <a:rect l="l" t="t" r="r" b="b"/>
            <a:pathLst>
              <a:path w="12192000" h="1847214">
                <a:moveTo>
                  <a:pt x="12192000" y="0"/>
                </a:moveTo>
                <a:lnTo>
                  <a:pt x="0" y="0"/>
                </a:lnTo>
                <a:lnTo>
                  <a:pt x="0" y="1847088"/>
                </a:lnTo>
                <a:lnTo>
                  <a:pt x="12192000" y="18470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37744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05">
                <a:solidFill>
                  <a:srgbClr val="FFFFFF"/>
                </a:solidFill>
                <a:latin typeface="Tahoma"/>
                <a:cs typeface="Tahoma"/>
              </a:rPr>
              <a:t>Présentation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34641"/>
            <a:ext cx="10455275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allez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devoir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mettre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application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toutes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compétences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déjà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abordées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ou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que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allez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aborder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5">
                <a:latin typeface="Verdana"/>
                <a:cs typeface="Verdana"/>
              </a:rPr>
              <a:t>au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cours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Challenge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Go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but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construire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70">
                <a:latin typeface="Verdana"/>
                <a:cs typeface="Verdana"/>
              </a:rPr>
              <a:t>ébauche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d’un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jeu 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vidéo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console.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45">
                <a:latin typeface="Verdana"/>
                <a:cs typeface="Verdana"/>
              </a:rPr>
              <a:t>Pour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cela,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référent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a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transmis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une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liste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tâches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35">
                <a:latin typeface="Verdana"/>
                <a:cs typeface="Verdana"/>
              </a:rPr>
              <a:t>à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réaliser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avec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équipe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15">
                <a:latin typeface="Verdana"/>
                <a:cs typeface="Verdana"/>
              </a:rPr>
              <a:t>développement,</a:t>
            </a:r>
            <a:r>
              <a:rPr dirty="0" sz="1800" spc="-18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êtes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0">
                <a:latin typeface="Verdana"/>
                <a:cs typeface="Verdana"/>
              </a:rPr>
              <a:t>également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en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charge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d’une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30">
                <a:latin typeface="Verdana"/>
                <a:cs typeface="Verdana"/>
              </a:rPr>
              <a:t>partie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la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gestion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85">
                <a:latin typeface="Verdana"/>
                <a:cs typeface="Verdana"/>
              </a:rPr>
              <a:t>du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60">
                <a:latin typeface="Verdana"/>
                <a:cs typeface="Verdana"/>
              </a:rPr>
              <a:t>projet.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projet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s’organiser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sur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différents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axes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44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10">
                <a:latin typeface="Verdana"/>
                <a:cs typeface="Verdana"/>
              </a:rPr>
              <a:t>C</a:t>
            </a:r>
            <a:r>
              <a:rPr dirty="0" sz="1800" spc="-55">
                <a:latin typeface="Verdana"/>
                <a:cs typeface="Verdana"/>
              </a:rPr>
              <a:t>r</a:t>
            </a:r>
            <a:r>
              <a:rPr dirty="0" sz="1800" spc="75">
                <a:latin typeface="Verdana"/>
                <a:cs typeface="Verdana"/>
              </a:rPr>
              <a:t>é</a:t>
            </a:r>
            <a:r>
              <a:rPr dirty="0" sz="1800" spc="45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t</a:t>
            </a:r>
            <a:r>
              <a:rPr dirty="0" sz="1800" spc="-20">
                <a:latin typeface="Verdana"/>
                <a:cs typeface="Verdana"/>
              </a:rPr>
              <a:t>i</a:t>
            </a:r>
            <a:r>
              <a:rPr dirty="0" sz="1800" spc="55">
                <a:latin typeface="Verdana"/>
                <a:cs typeface="Verdana"/>
              </a:rPr>
              <a:t>on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</a:t>
            </a:r>
            <a:r>
              <a:rPr dirty="0" sz="1800" spc="-85">
                <a:latin typeface="Verdana"/>
                <a:cs typeface="Verdana"/>
              </a:rPr>
              <a:t>’</a:t>
            </a:r>
            <a:r>
              <a:rPr dirty="0" sz="1800" spc="75">
                <a:latin typeface="Verdana"/>
                <a:cs typeface="Verdana"/>
              </a:rPr>
              <a:t>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pe</a:t>
            </a:r>
            <a:r>
              <a:rPr dirty="0" sz="1800" spc="-45">
                <a:latin typeface="Verdana"/>
                <a:cs typeface="Verdana"/>
              </a:rPr>
              <a:t>r</a:t>
            </a:r>
            <a:r>
              <a:rPr dirty="0" sz="1800" spc="30">
                <a:latin typeface="Verdana"/>
                <a:cs typeface="Verdana"/>
              </a:rPr>
              <a:t>sonn</a:t>
            </a:r>
            <a:r>
              <a:rPr dirty="0" sz="1800" spc="120">
                <a:latin typeface="Verdana"/>
                <a:cs typeface="Verdana"/>
              </a:rPr>
              <a:t>a</a:t>
            </a:r>
            <a:r>
              <a:rPr dirty="0" sz="1800" spc="90">
                <a:latin typeface="Verdana"/>
                <a:cs typeface="Verdana"/>
              </a:rPr>
              <a:t>g</a:t>
            </a:r>
            <a:r>
              <a:rPr dirty="0" sz="1800" spc="10">
                <a:latin typeface="Verdana"/>
                <a:cs typeface="Verdana"/>
              </a:rPr>
              <a:t>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jeu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v</a:t>
            </a:r>
            <a:r>
              <a:rPr dirty="0" sz="1800" spc="35">
                <a:latin typeface="Verdana"/>
                <a:cs typeface="Verdana"/>
              </a:rPr>
              <a:t>idéo</a:t>
            </a:r>
            <a:endParaRPr sz="18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15">
                <a:latin typeface="Verdana"/>
                <a:cs typeface="Verdana"/>
              </a:rPr>
              <a:t>Création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d’interfaces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40">
                <a:latin typeface="Verdana"/>
                <a:cs typeface="Verdana"/>
              </a:rPr>
              <a:t>lui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permettant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d’interagir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avec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des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objets</a:t>
            </a:r>
            <a:endParaRPr sz="18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15">
                <a:latin typeface="Verdana"/>
                <a:cs typeface="Verdana"/>
              </a:rPr>
              <a:t>Création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d’une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interface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vente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et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fabrication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d’objet</a:t>
            </a:r>
            <a:endParaRPr sz="18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15">
                <a:latin typeface="Verdana"/>
                <a:cs typeface="Verdana"/>
              </a:rPr>
              <a:t>Création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15">
                <a:latin typeface="Verdana"/>
                <a:cs typeface="Verdana"/>
              </a:rPr>
              <a:t>d’un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système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combat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par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tour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0168" y="124968"/>
            <a:ext cx="720851" cy="720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847214"/>
          </a:xfrm>
          <a:custGeom>
            <a:avLst/>
            <a:gdLst/>
            <a:ahLst/>
            <a:cxnLst/>
            <a:rect l="l" t="t" r="r" b="b"/>
            <a:pathLst>
              <a:path w="12192000" h="1847214">
                <a:moveTo>
                  <a:pt x="12192000" y="0"/>
                </a:moveTo>
                <a:lnTo>
                  <a:pt x="0" y="0"/>
                </a:lnTo>
                <a:lnTo>
                  <a:pt x="0" y="1847088"/>
                </a:lnTo>
                <a:lnTo>
                  <a:pt x="12192000" y="18470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30340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70">
                <a:solidFill>
                  <a:srgbClr val="FFFFFF"/>
                </a:solidFill>
              </a:rPr>
              <a:t>Consignes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16939" y="2236165"/>
            <a:ext cx="9899015" cy="306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90" b="1">
                <a:latin typeface="Verdana"/>
                <a:cs typeface="Verdana"/>
              </a:rPr>
              <a:t>P</a:t>
            </a:r>
            <a:r>
              <a:rPr dirty="0" sz="2000" spc="-45" b="1">
                <a:latin typeface="Verdana"/>
                <a:cs typeface="Verdana"/>
              </a:rPr>
              <a:t>ar</a:t>
            </a:r>
            <a:r>
              <a:rPr dirty="0" sz="2000" spc="-125" b="1">
                <a:latin typeface="Verdana"/>
                <a:cs typeface="Verdana"/>
              </a:rPr>
              <a:t> </a:t>
            </a:r>
            <a:r>
              <a:rPr dirty="0" sz="2000" spc="-75" b="1">
                <a:latin typeface="Verdana"/>
                <a:cs typeface="Verdana"/>
              </a:rPr>
              <a:t>g</a:t>
            </a:r>
            <a:r>
              <a:rPr dirty="0" sz="2000" spc="-110" b="1">
                <a:latin typeface="Verdana"/>
                <a:cs typeface="Verdana"/>
              </a:rPr>
              <a:t>r</a:t>
            </a:r>
            <a:r>
              <a:rPr dirty="0" sz="2000" spc="-70" b="1">
                <a:latin typeface="Verdana"/>
                <a:cs typeface="Verdana"/>
              </a:rPr>
              <a:t>o</a:t>
            </a:r>
            <a:r>
              <a:rPr dirty="0" sz="2000" spc="-45" b="1">
                <a:latin typeface="Verdana"/>
                <a:cs typeface="Verdana"/>
              </a:rPr>
              <a:t>upe</a:t>
            </a:r>
            <a:r>
              <a:rPr dirty="0" sz="2000" spc="-140" b="1">
                <a:latin typeface="Verdana"/>
                <a:cs typeface="Verdana"/>
              </a:rPr>
              <a:t> </a:t>
            </a:r>
            <a:r>
              <a:rPr dirty="0" sz="2000" spc="-40" b="1">
                <a:latin typeface="Verdana"/>
                <a:cs typeface="Verdana"/>
              </a:rPr>
              <a:t>de</a:t>
            </a:r>
            <a:r>
              <a:rPr dirty="0" sz="2000" spc="-135" b="1">
                <a:latin typeface="Verdana"/>
                <a:cs typeface="Verdana"/>
              </a:rPr>
              <a:t> </a:t>
            </a:r>
            <a:r>
              <a:rPr dirty="0" sz="2000" spc="-235" b="1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8700"/>
              </a:lnSpc>
              <a:spcBef>
                <a:spcPts val="5"/>
              </a:spcBef>
            </a:pPr>
            <a:r>
              <a:rPr dirty="0" sz="1600" spc="-20">
                <a:latin typeface="Verdana"/>
                <a:cs typeface="Verdana"/>
              </a:rPr>
              <a:t>Vous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devrez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déposer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votre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40" b="1">
                <a:latin typeface="Verdana"/>
                <a:cs typeface="Verdana"/>
              </a:rPr>
              <a:t>lien</a:t>
            </a:r>
            <a:r>
              <a:rPr dirty="0" sz="1600" spc="-90" b="1">
                <a:latin typeface="Verdana"/>
                <a:cs typeface="Verdana"/>
              </a:rPr>
              <a:t> </a:t>
            </a:r>
            <a:r>
              <a:rPr dirty="0" sz="1600" spc="-30" b="1">
                <a:latin typeface="Verdana"/>
                <a:cs typeface="Verdana"/>
              </a:rPr>
              <a:t>du</a:t>
            </a:r>
            <a:r>
              <a:rPr dirty="0" sz="1600" spc="-80" b="1">
                <a:latin typeface="Verdana"/>
                <a:cs typeface="Verdana"/>
              </a:rPr>
              <a:t> </a:t>
            </a:r>
            <a:r>
              <a:rPr dirty="0" sz="1600" spc="-45" b="1">
                <a:latin typeface="Verdana"/>
                <a:cs typeface="Verdana"/>
              </a:rPr>
              <a:t>dépôt</a:t>
            </a:r>
            <a:r>
              <a:rPr dirty="0" sz="1600" spc="-75" b="1">
                <a:latin typeface="Verdana"/>
                <a:cs typeface="Verdana"/>
              </a:rPr>
              <a:t> </a:t>
            </a:r>
            <a:r>
              <a:rPr dirty="0" sz="1600" spc="-50" b="1">
                <a:latin typeface="Verdana"/>
                <a:cs typeface="Verdana"/>
              </a:rPr>
              <a:t>git</a:t>
            </a:r>
            <a:r>
              <a:rPr dirty="0" sz="1600" spc="-70" b="1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sur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45" b="1">
                <a:latin typeface="Verdana"/>
                <a:cs typeface="Verdana"/>
              </a:rPr>
              <a:t>Moodle</a:t>
            </a:r>
            <a:r>
              <a:rPr dirty="0" sz="1600" spc="-95" b="1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avant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la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date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donnée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par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votre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référent.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Ce</a:t>
            </a:r>
            <a:r>
              <a:rPr dirty="0" sz="1600" spc="-15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git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contiendra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80">
                <a:latin typeface="Verdana"/>
                <a:cs typeface="Verdana"/>
              </a:rPr>
              <a:t>Un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dossier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85" b="1">
                <a:latin typeface="Verdana"/>
                <a:cs typeface="Verdana"/>
              </a:rPr>
              <a:t>src</a:t>
            </a:r>
            <a:r>
              <a:rPr dirty="0" sz="1600" spc="-125" b="1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»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avec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l’intérieur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votre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code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80">
                <a:latin typeface="Verdana"/>
                <a:cs typeface="Verdana"/>
              </a:rPr>
              <a:t>Un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5">
                <a:latin typeface="Verdana"/>
                <a:cs typeface="Verdana"/>
              </a:rPr>
              <a:t>d</a:t>
            </a:r>
            <a:r>
              <a:rPr dirty="0" sz="1600" spc="45">
                <a:latin typeface="Verdana"/>
                <a:cs typeface="Verdana"/>
              </a:rPr>
              <a:t>o</a:t>
            </a:r>
            <a:r>
              <a:rPr dirty="0" sz="1600" spc="-30">
                <a:latin typeface="Verdana"/>
                <a:cs typeface="Verdana"/>
              </a:rPr>
              <a:t>ssier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«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45" b="1">
                <a:latin typeface="Verdana"/>
                <a:cs typeface="Verdana"/>
              </a:rPr>
              <a:t>docs</a:t>
            </a:r>
            <a:r>
              <a:rPr dirty="0" sz="1600" spc="-110" b="1">
                <a:latin typeface="Verdana"/>
                <a:cs typeface="Verdana"/>
              </a:rPr>
              <a:t> </a:t>
            </a:r>
            <a:r>
              <a:rPr dirty="0" sz="1600" spc="-270">
                <a:latin typeface="Verdana"/>
                <a:cs typeface="Verdana"/>
              </a:rPr>
              <a:t>»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35">
                <a:latin typeface="Verdana"/>
                <a:cs typeface="Verdana"/>
              </a:rPr>
              <a:t>ec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l</a:t>
            </a:r>
            <a:r>
              <a:rPr dirty="0" sz="1600" spc="-15">
                <a:latin typeface="Verdana"/>
                <a:cs typeface="Verdana"/>
              </a:rPr>
              <a:t>’</a:t>
            </a:r>
            <a:r>
              <a:rPr dirty="0" sz="1600" spc="15">
                <a:latin typeface="Verdana"/>
                <a:cs typeface="Verdana"/>
              </a:rPr>
              <a:t>i</a:t>
            </a:r>
            <a:r>
              <a:rPr dirty="0" sz="1600" spc="5">
                <a:latin typeface="Verdana"/>
                <a:cs typeface="Verdana"/>
              </a:rPr>
              <a:t>n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-20">
                <a:latin typeface="Verdana"/>
                <a:cs typeface="Verdana"/>
              </a:rPr>
              <a:t>é</a:t>
            </a:r>
            <a:r>
              <a:rPr dirty="0" sz="1600" spc="-25">
                <a:latin typeface="Verdana"/>
                <a:cs typeface="Verdana"/>
              </a:rPr>
              <a:t>r</a:t>
            </a:r>
            <a:r>
              <a:rPr dirty="0" sz="1600" spc="5">
                <a:latin typeface="Verdana"/>
                <a:cs typeface="Verdana"/>
              </a:rPr>
              <a:t>ieur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14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105">
                <a:latin typeface="Verdana"/>
                <a:cs typeface="Verdana"/>
              </a:rPr>
              <a:t>ab</a:t>
            </a:r>
            <a:r>
              <a:rPr dirty="0" sz="1600" spc="40">
                <a:latin typeface="Verdana"/>
                <a:cs typeface="Verdana"/>
              </a:rPr>
              <a:t>l</a:t>
            </a:r>
            <a:r>
              <a:rPr dirty="0" sz="1600" spc="65">
                <a:latin typeface="Verdana"/>
                <a:cs typeface="Verdana"/>
              </a:rPr>
              <a:t>e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g</a:t>
            </a:r>
            <a:r>
              <a:rPr dirty="0" sz="1600" spc="-25">
                <a:latin typeface="Verdana"/>
                <a:cs typeface="Verdana"/>
              </a:rPr>
              <a:t>e</a:t>
            </a:r>
            <a:r>
              <a:rPr dirty="0" sz="1600" spc="-60">
                <a:latin typeface="Verdana"/>
                <a:cs typeface="Verdana"/>
              </a:rPr>
              <a:t>s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5">
                <a:latin typeface="Verdana"/>
                <a:cs typeface="Verdana"/>
              </a:rPr>
              <a:t>i</a:t>
            </a:r>
            <a:r>
              <a:rPr dirty="0" sz="1600" spc="45">
                <a:latin typeface="Verdana"/>
                <a:cs typeface="Verdana"/>
              </a:rPr>
              <a:t>on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 spc="-55">
                <a:latin typeface="Verdana"/>
                <a:cs typeface="Verdana"/>
              </a:rPr>
              <a:t>s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65">
                <a:latin typeface="Verdana"/>
                <a:cs typeface="Verdana"/>
              </a:rPr>
              <a:t>âch</a:t>
            </a:r>
            <a:r>
              <a:rPr dirty="0" sz="1600" spc="60">
                <a:latin typeface="Verdana"/>
                <a:cs typeface="Verdana"/>
              </a:rPr>
              <a:t>e</a:t>
            </a:r>
            <a:r>
              <a:rPr dirty="0" sz="1600" spc="-55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1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1600" spc="-110">
                <a:latin typeface="Verdana"/>
                <a:cs typeface="Verdana"/>
              </a:rPr>
              <a:t>V</a:t>
            </a:r>
            <a:r>
              <a:rPr dirty="0" sz="1600" spc="-10">
                <a:latin typeface="Verdana"/>
                <a:cs typeface="Verdana"/>
              </a:rPr>
              <a:t>ot</a:t>
            </a:r>
            <a:r>
              <a:rPr dirty="0" sz="1600" spc="-65">
                <a:latin typeface="Verdana"/>
                <a:cs typeface="Verdana"/>
              </a:rPr>
              <a:t>r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75">
                <a:latin typeface="Verdana"/>
                <a:cs typeface="Verdana"/>
              </a:rPr>
              <a:t>pl</a:t>
            </a:r>
            <a:r>
              <a:rPr dirty="0" sz="1600" spc="95">
                <a:latin typeface="Verdana"/>
                <a:cs typeface="Verdana"/>
              </a:rPr>
              <a:t>a</a:t>
            </a:r>
            <a:r>
              <a:rPr dirty="0" sz="1600" spc="55">
                <a:latin typeface="Verdana"/>
                <a:cs typeface="Verdana"/>
              </a:rPr>
              <a:t>nning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p</a:t>
            </a:r>
            <a:r>
              <a:rPr dirty="0" sz="1600" spc="-40">
                <a:latin typeface="Verdana"/>
                <a:cs typeface="Verdana"/>
              </a:rPr>
              <a:t>r</a:t>
            </a:r>
            <a:r>
              <a:rPr dirty="0" sz="1600" spc="-10">
                <a:latin typeface="Verdana"/>
                <a:cs typeface="Verdana"/>
              </a:rPr>
              <a:t>é</a:t>
            </a:r>
            <a:r>
              <a:rPr dirty="0" sz="1600">
                <a:latin typeface="Verdana"/>
                <a:cs typeface="Verdana"/>
              </a:rPr>
              <a:t>visionn</a:t>
            </a:r>
            <a:r>
              <a:rPr dirty="0" sz="1600" spc="-10">
                <a:latin typeface="Verdana"/>
                <a:cs typeface="Verdana"/>
              </a:rPr>
              <a:t>e</a:t>
            </a:r>
            <a:r>
              <a:rPr dirty="0" sz="1600" spc="50">
                <a:latin typeface="Verdana"/>
                <a:cs typeface="Verdana"/>
              </a:rPr>
              <a:t>l</a:t>
            </a:r>
            <a:endParaRPr sz="16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1600" spc="80">
                <a:latin typeface="Verdana"/>
                <a:cs typeface="Verdana"/>
              </a:rPr>
              <a:t>Un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traçage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votre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travail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sous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forme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fiche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d’itération</a:t>
            </a:r>
            <a:endParaRPr sz="16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1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1600" spc="-70">
                <a:latin typeface="Verdana"/>
                <a:cs typeface="Verdana"/>
              </a:rPr>
              <a:t>Tout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autre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document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en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rapport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avec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votre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gestion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projet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0168" y="124968"/>
            <a:ext cx="720851" cy="7208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847214"/>
          </a:xfrm>
          <a:custGeom>
            <a:avLst/>
            <a:gdLst/>
            <a:ahLst/>
            <a:cxnLst/>
            <a:rect l="l" t="t" r="r" b="b"/>
            <a:pathLst>
              <a:path w="12192000" h="1847214">
                <a:moveTo>
                  <a:pt x="12192000" y="0"/>
                </a:moveTo>
                <a:lnTo>
                  <a:pt x="0" y="0"/>
                </a:lnTo>
                <a:lnTo>
                  <a:pt x="0" y="1847088"/>
                </a:lnTo>
                <a:lnTo>
                  <a:pt x="12192000" y="18470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65773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300">
                <a:solidFill>
                  <a:srgbClr val="FFFFFF"/>
                </a:solidFill>
                <a:latin typeface="Tahoma"/>
                <a:cs typeface="Tahoma"/>
              </a:rPr>
              <a:t>Modalité</a:t>
            </a:r>
            <a:r>
              <a:rPr dirty="0" sz="44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400" spc="130">
                <a:solidFill>
                  <a:srgbClr val="FFFFFF"/>
                </a:solidFill>
                <a:latin typeface="Tahoma"/>
                <a:cs typeface="Tahoma"/>
              </a:rPr>
              <a:t>d’évaluation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0168" y="124968"/>
            <a:ext cx="720851" cy="72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2237689"/>
            <a:ext cx="10173335" cy="3533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5">
                <a:latin typeface="Verdana"/>
                <a:cs typeface="Verdana"/>
              </a:rPr>
              <a:t>L</a:t>
            </a:r>
            <a:r>
              <a:rPr dirty="0" sz="1600" spc="120">
                <a:latin typeface="Verdana"/>
                <a:cs typeface="Verdana"/>
              </a:rPr>
              <a:t>a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n</a:t>
            </a:r>
            <a:r>
              <a:rPr dirty="0" sz="1600" spc="35">
                <a:latin typeface="Verdana"/>
                <a:cs typeface="Verdana"/>
              </a:rPr>
              <a:t>o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</a:t>
            </a:r>
            <a:r>
              <a:rPr dirty="0" sz="1600" spc="-35">
                <a:latin typeface="Verdana"/>
                <a:cs typeface="Verdana"/>
              </a:rPr>
              <a:t>e</a:t>
            </a:r>
            <a:r>
              <a:rPr dirty="0" sz="1600" spc="-125">
                <a:latin typeface="Verdana"/>
                <a:cs typeface="Verdana"/>
              </a:rPr>
              <a:t>r</a:t>
            </a:r>
            <a:r>
              <a:rPr dirty="0" sz="1600" spc="120">
                <a:latin typeface="Verdana"/>
                <a:cs typeface="Verdana"/>
              </a:rPr>
              <a:t>a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sur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20">
                <a:latin typeface="Verdana"/>
                <a:cs typeface="Verdana"/>
              </a:rPr>
              <a:t>100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p</a:t>
            </a:r>
            <a:r>
              <a:rPr dirty="0" sz="1600" spc="-35">
                <a:latin typeface="Verdana"/>
                <a:cs typeface="Verdana"/>
              </a:rPr>
              <a:t>ts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</a:t>
            </a:r>
            <a:r>
              <a:rPr dirty="0" sz="1600" spc="-35">
                <a:latin typeface="Verdana"/>
                <a:cs typeface="Verdana"/>
              </a:rPr>
              <a:t>e</a:t>
            </a:r>
            <a:r>
              <a:rPr dirty="0" sz="1600" spc="-125">
                <a:latin typeface="Verdana"/>
                <a:cs typeface="Verdana"/>
              </a:rPr>
              <a:t>r</a:t>
            </a:r>
            <a:r>
              <a:rPr dirty="0" sz="1600" spc="120">
                <a:latin typeface="Verdana"/>
                <a:cs typeface="Verdana"/>
              </a:rPr>
              <a:t>a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r</a:t>
            </a:r>
            <a:r>
              <a:rPr dirty="0" sz="1600" spc="5">
                <a:latin typeface="Verdana"/>
                <a:cs typeface="Verdana"/>
              </a:rPr>
              <a:t>e</a:t>
            </a:r>
            <a:r>
              <a:rPr dirty="0" sz="1600" spc="20">
                <a:latin typeface="Verdana"/>
                <a:cs typeface="Verdana"/>
              </a:rPr>
              <a:t>mise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sur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20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1600" spc="-110">
                <a:latin typeface="Verdana"/>
                <a:cs typeface="Verdana"/>
              </a:rPr>
              <a:t>V</a:t>
            </a:r>
            <a:r>
              <a:rPr dirty="0" sz="1600" spc="10">
                <a:latin typeface="Verdana"/>
                <a:cs typeface="Verdana"/>
              </a:rPr>
              <a:t>ous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se</a:t>
            </a:r>
            <a:r>
              <a:rPr dirty="0" sz="1600" spc="-80">
                <a:latin typeface="Verdana"/>
                <a:cs typeface="Verdana"/>
              </a:rPr>
              <a:t>r</a:t>
            </a:r>
            <a:r>
              <a:rPr dirty="0" sz="1600" spc="-3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z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é</a:t>
            </a:r>
            <a:r>
              <a:rPr dirty="0" sz="1600" spc="-135">
                <a:latin typeface="Verdana"/>
                <a:cs typeface="Verdana"/>
              </a:rPr>
              <a:t>v</a:t>
            </a:r>
            <a:r>
              <a:rPr dirty="0" sz="1600" spc="35">
                <a:latin typeface="Verdana"/>
                <a:cs typeface="Verdana"/>
              </a:rPr>
              <a:t>alués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</a:t>
            </a:r>
            <a:r>
              <a:rPr dirty="0" sz="1600" spc="-45">
                <a:latin typeface="Verdana"/>
                <a:cs typeface="Verdana"/>
              </a:rPr>
              <a:t>r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n</a:t>
            </a:r>
            <a:r>
              <a:rPr dirty="0" sz="1600" spc="40">
                <a:latin typeface="Verdana"/>
                <a:cs typeface="Verdana"/>
              </a:rPr>
              <a:t>o</a:t>
            </a:r>
            <a:r>
              <a:rPr dirty="0" sz="1600" spc="70">
                <a:latin typeface="Verdana"/>
                <a:cs typeface="Verdana"/>
              </a:rPr>
              <a:t>mb</a:t>
            </a:r>
            <a:r>
              <a:rPr dirty="0" sz="1600" spc="-25">
                <a:latin typeface="Verdana"/>
                <a:cs typeface="Verdana"/>
              </a:rPr>
              <a:t>r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80">
                <a:latin typeface="Verdana"/>
                <a:cs typeface="Verdana"/>
              </a:rPr>
              <a:t>âch</a:t>
            </a:r>
            <a:r>
              <a:rPr dirty="0" sz="1600" spc="-25">
                <a:latin typeface="Verdana"/>
                <a:cs typeface="Verdana"/>
              </a:rPr>
              <a:t>es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r</a:t>
            </a:r>
            <a:r>
              <a:rPr dirty="0" sz="1600" spc="65">
                <a:latin typeface="Verdana"/>
                <a:cs typeface="Verdana"/>
              </a:rPr>
              <a:t>é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lisé</a:t>
            </a:r>
            <a:r>
              <a:rPr dirty="0" sz="1600" spc="-10">
                <a:latin typeface="Verdana"/>
                <a:cs typeface="Verdana"/>
              </a:rPr>
              <a:t>e</a:t>
            </a:r>
            <a:r>
              <a:rPr dirty="0" sz="1600" spc="-55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Verdana"/>
                <a:cs typeface="Verdana"/>
              </a:rPr>
              <a:t>Les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tests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(fonctionnement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votre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code)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85">
                <a:latin typeface="Verdana"/>
                <a:cs typeface="Verdana"/>
              </a:rPr>
              <a:t>La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quali</a:t>
            </a:r>
            <a:r>
              <a:rPr dirty="0" sz="1600" spc="10">
                <a:latin typeface="Verdana"/>
                <a:cs typeface="Verdana"/>
              </a:rPr>
              <a:t>t</a:t>
            </a:r>
            <a:r>
              <a:rPr dirty="0" sz="1600" spc="10">
                <a:latin typeface="Verdana"/>
                <a:cs typeface="Verdana"/>
              </a:rPr>
              <a:t>é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-10">
                <a:latin typeface="Verdana"/>
                <a:cs typeface="Verdana"/>
              </a:rPr>
              <a:t>ot</a:t>
            </a:r>
            <a:r>
              <a:rPr dirty="0" sz="1600" spc="-65">
                <a:latin typeface="Verdana"/>
                <a:cs typeface="Verdana"/>
              </a:rPr>
              <a:t>r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c</a:t>
            </a:r>
            <a:r>
              <a:rPr dirty="0" sz="1600" spc="55">
                <a:latin typeface="Verdana"/>
                <a:cs typeface="Verdana"/>
              </a:rPr>
              <a:t>o</a:t>
            </a:r>
            <a:r>
              <a:rPr dirty="0" sz="1600" spc="45">
                <a:latin typeface="Verdana"/>
                <a:cs typeface="Verdana"/>
              </a:rPr>
              <a:t>d</a:t>
            </a:r>
            <a:r>
              <a:rPr dirty="0" sz="1600" spc="1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85">
                <a:latin typeface="Verdana"/>
                <a:cs typeface="Verdana"/>
              </a:rPr>
              <a:t>La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qualité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votre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gestion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projet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(dossier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docs)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48900"/>
              </a:lnSpc>
            </a:pPr>
            <a:r>
              <a:rPr dirty="0" sz="1600" spc="-5">
                <a:latin typeface="Verdana"/>
                <a:cs typeface="Verdana"/>
              </a:rPr>
              <a:t>Les </a:t>
            </a:r>
            <a:r>
              <a:rPr dirty="0" sz="1600" spc="25">
                <a:latin typeface="Verdana"/>
                <a:cs typeface="Verdana"/>
              </a:rPr>
              <a:t>tâches optionnelles </a:t>
            </a:r>
            <a:r>
              <a:rPr dirty="0" sz="1600" spc="35">
                <a:latin typeface="Verdana"/>
                <a:cs typeface="Verdana"/>
              </a:rPr>
              <a:t>ne </a:t>
            </a:r>
            <a:r>
              <a:rPr dirty="0" sz="1600" spc="-5">
                <a:latin typeface="Verdana"/>
                <a:cs typeface="Verdana"/>
              </a:rPr>
              <a:t>sont </a:t>
            </a:r>
            <a:r>
              <a:rPr dirty="0" sz="1600" spc="20">
                <a:latin typeface="Verdana"/>
                <a:cs typeface="Verdana"/>
              </a:rPr>
              <a:t>comptées </a:t>
            </a:r>
            <a:r>
              <a:rPr dirty="0" sz="1600" spc="50">
                <a:latin typeface="Verdana"/>
                <a:cs typeface="Verdana"/>
              </a:rPr>
              <a:t>que </a:t>
            </a:r>
            <a:r>
              <a:rPr dirty="0" sz="1600" spc="-35">
                <a:latin typeface="Verdana"/>
                <a:cs typeface="Verdana"/>
              </a:rPr>
              <a:t>si TOUTES </a:t>
            </a:r>
            <a:r>
              <a:rPr dirty="0" sz="1600">
                <a:latin typeface="Verdana"/>
                <a:cs typeface="Verdana"/>
              </a:rPr>
              <a:t>les </a:t>
            </a:r>
            <a:r>
              <a:rPr dirty="0" sz="1600" spc="25">
                <a:latin typeface="Verdana"/>
                <a:cs typeface="Verdana"/>
              </a:rPr>
              <a:t>tâches </a:t>
            </a:r>
            <a:r>
              <a:rPr dirty="0" sz="1600" spc="45">
                <a:latin typeface="Verdana"/>
                <a:cs typeface="Verdana"/>
              </a:rPr>
              <a:t>de </a:t>
            </a:r>
            <a:r>
              <a:rPr dirty="0" sz="1600" spc="85">
                <a:latin typeface="Verdana"/>
                <a:cs typeface="Verdana"/>
              </a:rPr>
              <a:t>la </a:t>
            </a:r>
            <a:r>
              <a:rPr dirty="0" sz="1600" spc="20">
                <a:latin typeface="Verdana"/>
                <a:cs typeface="Verdana"/>
              </a:rPr>
              <a:t>partie </a:t>
            </a:r>
            <a:r>
              <a:rPr dirty="0" sz="1600" spc="10">
                <a:latin typeface="Verdana"/>
                <a:cs typeface="Verdana"/>
              </a:rPr>
              <a:t>ont </a:t>
            </a:r>
            <a:r>
              <a:rPr dirty="0" sz="1600" spc="-15">
                <a:latin typeface="Verdana"/>
                <a:cs typeface="Verdana"/>
              </a:rPr>
              <a:t>été </a:t>
            </a:r>
            <a:r>
              <a:rPr dirty="0" sz="1600" spc="-30">
                <a:latin typeface="Verdana"/>
                <a:cs typeface="Verdana"/>
              </a:rPr>
              <a:t>réalisées.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Les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tâches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bonus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sont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des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points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bonus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permettant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dépasser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total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100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95">
                <a:latin typeface="Verdana"/>
                <a:cs typeface="Verdana"/>
              </a:rPr>
              <a:t>/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100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04">
                <a:latin typeface="Verdana"/>
                <a:cs typeface="Verdana"/>
              </a:rPr>
              <a:t>(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max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445">
                <a:latin typeface="Verdana"/>
                <a:cs typeface="Verdana"/>
              </a:rPr>
              <a:t>111</a:t>
            </a:r>
            <a:r>
              <a:rPr dirty="0" sz="1600" spc="-370">
                <a:latin typeface="Verdana"/>
                <a:cs typeface="Verdana"/>
              </a:rPr>
              <a:t> </a:t>
            </a:r>
            <a:r>
              <a:rPr dirty="0" sz="1600" spc="-195">
                <a:latin typeface="Verdana"/>
                <a:cs typeface="Verdana"/>
              </a:rPr>
              <a:t>/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125">
                <a:latin typeface="Verdana"/>
                <a:cs typeface="Verdana"/>
              </a:rPr>
              <a:t>100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04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847214"/>
          </a:xfrm>
          <a:custGeom>
            <a:avLst/>
            <a:gdLst/>
            <a:ahLst/>
            <a:cxnLst/>
            <a:rect l="l" t="t" r="r" b="b"/>
            <a:pathLst>
              <a:path w="12192000" h="1847214">
                <a:moveTo>
                  <a:pt x="12192000" y="0"/>
                </a:moveTo>
                <a:lnTo>
                  <a:pt x="0" y="0"/>
                </a:lnTo>
                <a:lnTo>
                  <a:pt x="0" y="1847088"/>
                </a:lnTo>
                <a:lnTo>
                  <a:pt x="12192000" y="18470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8820"/>
            <a:ext cx="91706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00">
                <a:solidFill>
                  <a:srgbClr val="FFFFFF"/>
                </a:solidFill>
                <a:latin typeface="Tahoma"/>
                <a:cs typeface="Tahoma"/>
              </a:rPr>
              <a:t>Conseils</a:t>
            </a:r>
            <a:r>
              <a:rPr dirty="0" sz="44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400" spc="-525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44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400" spc="229">
                <a:solidFill>
                  <a:srgbClr val="FFFFFF"/>
                </a:solidFill>
                <a:latin typeface="Tahoma"/>
                <a:cs typeface="Tahoma"/>
              </a:rPr>
              <a:t>dé</a:t>
            </a:r>
            <a:r>
              <a:rPr dirty="0" sz="4400" spc="34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4400" spc="65">
                <a:solidFill>
                  <a:srgbClr val="FFFFFF"/>
                </a:solidFill>
                <a:latin typeface="Tahoma"/>
                <a:cs typeface="Tahoma"/>
              </a:rPr>
              <a:t>arrer</a:t>
            </a:r>
            <a:r>
              <a:rPr dirty="0" sz="44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400" spc="6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4400" spc="75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4400">
                <a:solidFill>
                  <a:srgbClr val="FFFFFF"/>
                </a:solidFill>
                <a:latin typeface="Tahoma"/>
                <a:cs typeface="Tahoma"/>
              </a:rPr>
              <a:t>tre</a:t>
            </a:r>
            <a:r>
              <a:rPr dirty="0" sz="44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400" spc="15">
                <a:solidFill>
                  <a:srgbClr val="FFFFFF"/>
                </a:solidFill>
                <a:latin typeface="Tahoma"/>
                <a:cs typeface="Tahoma"/>
              </a:rPr>
              <a:t>projet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0168" y="124968"/>
            <a:ext cx="720851" cy="72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2117834"/>
            <a:ext cx="10423525" cy="328993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75">
                <a:latin typeface="Verdana"/>
                <a:cs typeface="Verdana"/>
              </a:rPr>
              <a:t>Mettez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en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place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moyens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50">
                <a:latin typeface="Verdana"/>
                <a:cs typeface="Verdana"/>
              </a:rPr>
              <a:t>communication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l’équipe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85">
                <a:latin typeface="Verdana"/>
                <a:cs typeface="Verdana"/>
              </a:rPr>
              <a:t>(Teams,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Discord,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Drive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95">
                <a:latin typeface="Verdana"/>
                <a:cs typeface="Verdana"/>
              </a:rPr>
              <a:t>etc…)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15">
                <a:latin typeface="Verdana"/>
                <a:cs typeface="Verdana"/>
              </a:rPr>
              <a:t>Prenez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bien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temps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lire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sujet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et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avoir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une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vue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d’ensemble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des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tâches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70">
                <a:latin typeface="Verdana"/>
                <a:cs typeface="Verdana"/>
              </a:rPr>
              <a:t>réaliser.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>
                <a:latin typeface="Verdana"/>
                <a:cs typeface="Verdana"/>
              </a:rPr>
              <a:t>Notez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points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qui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vous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semblent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avoir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besoin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précision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et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posez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des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questions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votre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référent.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50">
                <a:latin typeface="Verdana"/>
                <a:cs typeface="Verdana"/>
              </a:rPr>
              <a:t>D</a:t>
            </a:r>
            <a:r>
              <a:rPr dirty="0" sz="1600" spc="10">
                <a:latin typeface="Verdana"/>
                <a:cs typeface="Verdana"/>
              </a:rPr>
              <a:t>é</a:t>
            </a:r>
            <a:r>
              <a:rPr dirty="0" sz="1600" spc="-55">
                <a:latin typeface="Verdana"/>
                <a:cs typeface="Verdana"/>
              </a:rPr>
              <a:t>f</a:t>
            </a:r>
            <a:r>
              <a:rPr dirty="0" sz="1600" spc="15">
                <a:latin typeface="Verdana"/>
                <a:cs typeface="Verdana"/>
              </a:rPr>
              <a:t>ini</a:t>
            </a:r>
            <a:r>
              <a:rPr dirty="0" sz="1600" spc="-35">
                <a:latin typeface="Verdana"/>
                <a:cs typeface="Verdana"/>
              </a:rPr>
              <a:t>ss</a:t>
            </a:r>
            <a:r>
              <a:rPr dirty="0" sz="1600" spc="-8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z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l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 spc="-55">
                <a:latin typeface="Verdana"/>
                <a:cs typeface="Verdana"/>
              </a:rPr>
              <a:t>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55">
                <a:latin typeface="Verdana"/>
                <a:cs typeface="Verdana"/>
              </a:rPr>
              <a:t>o</a:t>
            </a:r>
            <a:r>
              <a:rPr dirty="0" sz="1600" spc="45">
                <a:latin typeface="Verdana"/>
                <a:cs typeface="Verdana"/>
              </a:rPr>
              <a:t>b</a:t>
            </a:r>
            <a:r>
              <a:rPr dirty="0" sz="1600" spc="-120">
                <a:latin typeface="Verdana"/>
                <a:cs typeface="Verdana"/>
              </a:rPr>
              <a:t>j</a:t>
            </a:r>
            <a:r>
              <a:rPr dirty="0" sz="1600" spc="10">
                <a:latin typeface="Verdana"/>
                <a:cs typeface="Verdana"/>
              </a:rPr>
              <a:t>ecti</a:t>
            </a:r>
            <a:r>
              <a:rPr dirty="0" sz="1600" spc="-100">
                <a:latin typeface="Verdana"/>
                <a:cs typeface="Verdana"/>
              </a:rPr>
              <a:t>f</a:t>
            </a:r>
            <a:r>
              <a:rPr dirty="0" sz="1600" spc="-55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Verdana"/>
                <a:cs typeface="Verdana"/>
              </a:rPr>
              <a:t>Évaluez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85">
                <a:latin typeface="Verdana"/>
                <a:cs typeface="Verdana"/>
              </a:rPr>
              <a:t>la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charge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travail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chaque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tâche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-390">
                <a:latin typeface="Verdana"/>
                <a:cs typeface="Verdana"/>
              </a:rPr>
              <a:t>:</a:t>
            </a:r>
            <a:r>
              <a:rPr dirty="0" sz="1600" spc="-30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leur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difficulté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et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temps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estimé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leur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réalisation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5">
                <a:latin typeface="Verdana"/>
                <a:cs typeface="Verdana"/>
              </a:rPr>
              <a:t>Évaluez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si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une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tâche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est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40">
                <a:latin typeface="Verdana"/>
                <a:cs typeface="Verdana"/>
              </a:rPr>
              <a:t>dépendante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10">
                <a:latin typeface="Verdana"/>
                <a:cs typeface="Verdana"/>
              </a:rPr>
              <a:t>d’une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autre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ou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pas.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10">
                <a:latin typeface="Verdana"/>
                <a:cs typeface="Verdana"/>
              </a:rPr>
              <a:t>Construisez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un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planning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prévisionnel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votre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avancée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sur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30">
                <a:latin typeface="Verdana"/>
                <a:cs typeface="Verdana"/>
              </a:rPr>
              <a:t>le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projet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-25">
                <a:latin typeface="Verdana"/>
                <a:cs typeface="Verdana"/>
              </a:rPr>
              <a:t>R</a:t>
            </a:r>
            <a:r>
              <a:rPr dirty="0" sz="1600" spc="45">
                <a:latin typeface="Verdana"/>
                <a:cs typeface="Verdana"/>
              </a:rPr>
              <a:t>é</a:t>
            </a:r>
            <a:r>
              <a:rPr dirty="0" sz="1600" spc="35">
                <a:latin typeface="Verdana"/>
                <a:cs typeface="Verdana"/>
              </a:rPr>
              <a:t>p</a:t>
            </a:r>
            <a:r>
              <a:rPr dirty="0" sz="1600" spc="45">
                <a:latin typeface="Verdana"/>
                <a:cs typeface="Verdana"/>
              </a:rPr>
              <a:t>a</a:t>
            </a:r>
            <a:r>
              <a:rPr dirty="0" sz="1600" spc="20">
                <a:latin typeface="Verdana"/>
                <a:cs typeface="Verdana"/>
              </a:rPr>
              <a:t>r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5">
                <a:latin typeface="Verdana"/>
                <a:cs typeface="Verdana"/>
              </a:rPr>
              <a:t>i</a:t>
            </a:r>
            <a:r>
              <a:rPr dirty="0" sz="1600" spc="-35">
                <a:latin typeface="Verdana"/>
                <a:cs typeface="Verdana"/>
              </a:rPr>
              <a:t>ss</a:t>
            </a:r>
            <a:r>
              <a:rPr dirty="0" sz="1600" spc="-80">
                <a:latin typeface="Verdana"/>
                <a:cs typeface="Verdana"/>
              </a:rPr>
              <a:t>e</a:t>
            </a:r>
            <a:r>
              <a:rPr dirty="0" sz="1600" spc="-15">
                <a:latin typeface="Verdana"/>
                <a:cs typeface="Verdana"/>
              </a:rPr>
              <a:t>z</a:t>
            </a:r>
            <a:r>
              <a:rPr dirty="0" sz="1600" spc="-120">
                <a:latin typeface="Verdana"/>
                <a:cs typeface="Verdana"/>
              </a:rPr>
              <a:t>-</a:t>
            </a:r>
            <a:r>
              <a:rPr dirty="0" sz="1600" spc="-125">
                <a:latin typeface="Verdana"/>
                <a:cs typeface="Verdana"/>
              </a:rPr>
              <a:t>v</a:t>
            </a:r>
            <a:r>
              <a:rPr dirty="0" sz="1600" spc="40">
                <a:latin typeface="Verdana"/>
                <a:cs typeface="Verdana"/>
              </a:rPr>
              <a:t>o</a:t>
            </a:r>
            <a:r>
              <a:rPr dirty="0" sz="1600" spc="55">
                <a:latin typeface="Verdana"/>
                <a:cs typeface="Verdana"/>
              </a:rPr>
              <a:t>u</a:t>
            </a:r>
            <a:r>
              <a:rPr dirty="0" sz="1600" spc="-55">
                <a:latin typeface="Verdana"/>
                <a:cs typeface="Verdana"/>
              </a:rPr>
              <a:t>s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20">
                <a:latin typeface="Verdana"/>
                <a:cs typeface="Verdana"/>
              </a:rPr>
              <a:t>l</a:t>
            </a:r>
            <a:r>
              <a:rPr dirty="0" sz="1600" spc="35">
                <a:latin typeface="Verdana"/>
                <a:cs typeface="Verdana"/>
              </a:rPr>
              <a:t>e</a:t>
            </a:r>
            <a:r>
              <a:rPr dirty="0" sz="1600" spc="-55">
                <a:latin typeface="Verdana"/>
                <a:cs typeface="Verdana"/>
              </a:rPr>
              <a:t>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65">
                <a:latin typeface="Verdana"/>
                <a:cs typeface="Verdana"/>
              </a:rPr>
              <a:t>âch</a:t>
            </a:r>
            <a:r>
              <a:rPr dirty="0" sz="1600" spc="60">
                <a:latin typeface="Verdana"/>
                <a:cs typeface="Verdana"/>
              </a:rPr>
              <a:t>e</a:t>
            </a:r>
            <a:r>
              <a:rPr dirty="0" sz="1600" spc="-55">
                <a:latin typeface="Verdana"/>
                <a:cs typeface="Verdana"/>
              </a:rPr>
              <a:t>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120">
                <a:latin typeface="Verdana"/>
                <a:cs typeface="Verdana"/>
              </a:rPr>
              <a:t>à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0">
                <a:latin typeface="Verdana"/>
                <a:cs typeface="Verdana"/>
              </a:rPr>
              <a:t>r</a:t>
            </a:r>
            <a:r>
              <a:rPr dirty="0" sz="1600" spc="65">
                <a:latin typeface="Verdana"/>
                <a:cs typeface="Verdana"/>
              </a:rPr>
              <a:t>é</a:t>
            </a:r>
            <a:r>
              <a:rPr dirty="0" sz="1600" spc="55">
                <a:latin typeface="Verdana"/>
                <a:cs typeface="Verdana"/>
              </a:rPr>
              <a:t>a</a:t>
            </a:r>
            <a:r>
              <a:rPr dirty="0" sz="1600">
                <a:latin typeface="Verdana"/>
                <a:cs typeface="Verdana"/>
              </a:rPr>
              <a:t>lise</a:t>
            </a:r>
            <a:r>
              <a:rPr dirty="0" sz="1600" spc="-380">
                <a:latin typeface="Verdana"/>
                <a:cs typeface="Verdana"/>
              </a:rPr>
              <a:t>r</a:t>
            </a:r>
            <a:r>
              <a:rPr dirty="0" sz="1600" spc="-24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600" spc="360">
                <a:latin typeface="Verdana"/>
                <a:cs typeface="Verdana"/>
              </a:rPr>
              <a:t>M</a:t>
            </a:r>
            <a:r>
              <a:rPr dirty="0" sz="1600" spc="235">
                <a:latin typeface="Verdana"/>
                <a:cs typeface="Verdana"/>
              </a:rPr>
              <a:t>e</a:t>
            </a:r>
            <a:r>
              <a:rPr dirty="0" sz="1600" spc="-60">
                <a:latin typeface="Verdana"/>
                <a:cs typeface="Verdana"/>
              </a:rPr>
              <a:t>t</a:t>
            </a:r>
            <a:r>
              <a:rPr dirty="0" sz="1600" spc="-50">
                <a:latin typeface="Verdana"/>
                <a:cs typeface="Verdana"/>
              </a:rPr>
              <a:t>t</a:t>
            </a:r>
            <a:r>
              <a:rPr dirty="0" sz="1600" spc="-3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z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35">
                <a:latin typeface="Verdana"/>
                <a:cs typeface="Verdana"/>
              </a:rPr>
              <a:t>en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75">
                <a:latin typeface="Verdana"/>
                <a:cs typeface="Verdana"/>
              </a:rPr>
              <a:t>pl</a:t>
            </a:r>
            <a:r>
              <a:rPr dirty="0" sz="1600" spc="95">
                <a:latin typeface="Verdana"/>
                <a:cs typeface="Verdana"/>
              </a:rPr>
              <a:t>a</a:t>
            </a:r>
            <a:r>
              <a:rPr dirty="0" sz="1600" spc="35">
                <a:latin typeface="Verdana"/>
                <a:cs typeface="Verdana"/>
              </a:rPr>
              <a:t>ce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65">
                <a:latin typeface="Verdana"/>
                <a:cs typeface="Verdana"/>
              </a:rPr>
              <a:t>n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d</a:t>
            </a:r>
            <a:r>
              <a:rPr dirty="0" sz="1600" spc="35">
                <a:latin typeface="Verdana"/>
                <a:cs typeface="Verdana"/>
              </a:rPr>
              <a:t>é</a:t>
            </a:r>
            <a:r>
              <a:rPr dirty="0" sz="1600" spc="55">
                <a:latin typeface="Verdana"/>
                <a:cs typeface="Verdana"/>
              </a:rPr>
              <a:t>p</a:t>
            </a:r>
            <a:r>
              <a:rPr dirty="0" sz="1600" spc="45">
                <a:latin typeface="Verdana"/>
                <a:cs typeface="Verdana"/>
              </a:rPr>
              <a:t>ô</a:t>
            </a:r>
            <a:r>
              <a:rPr dirty="0" sz="1600" spc="-15">
                <a:latin typeface="Verdana"/>
                <a:cs typeface="Verdana"/>
              </a:rPr>
              <a:t>t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 spc="25">
                <a:latin typeface="Verdana"/>
                <a:cs typeface="Verdana"/>
              </a:rPr>
              <a:t>git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spc="-105">
                <a:latin typeface="Verdana"/>
                <a:cs typeface="Verdana"/>
              </a:rPr>
              <a:t>(G</a:t>
            </a:r>
            <a:r>
              <a:rPr dirty="0" sz="1600" spc="-10">
                <a:latin typeface="Verdana"/>
                <a:cs typeface="Verdana"/>
              </a:rPr>
              <a:t>i</a:t>
            </a:r>
            <a:r>
              <a:rPr dirty="0" sz="1600" spc="-10">
                <a:latin typeface="Verdana"/>
                <a:cs typeface="Verdana"/>
              </a:rPr>
              <a:t>t</a:t>
            </a:r>
            <a:r>
              <a:rPr dirty="0" sz="1600" spc="80">
                <a:latin typeface="Verdana"/>
                <a:cs typeface="Verdana"/>
              </a:rPr>
              <a:t>Hub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45">
                <a:latin typeface="Verdana"/>
                <a:cs typeface="Verdana"/>
              </a:rPr>
              <a:t>ou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Gi</a:t>
            </a:r>
            <a:r>
              <a:rPr dirty="0" sz="1600" spc="60">
                <a:latin typeface="Verdana"/>
                <a:cs typeface="Verdana"/>
              </a:rPr>
              <a:t>tLab</a:t>
            </a:r>
            <a:r>
              <a:rPr dirty="0" sz="1600" spc="-204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847214"/>
          </a:xfrm>
          <a:custGeom>
            <a:avLst/>
            <a:gdLst/>
            <a:ahLst/>
            <a:cxnLst/>
            <a:rect l="l" t="t" r="r" b="b"/>
            <a:pathLst>
              <a:path w="12192000" h="1847214">
                <a:moveTo>
                  <a:pt x="12192000" y="0"/>
                </a:moveTo>
                <a:lnTo>
                  <a:pt x="0" y="0"/>
                </a:lnTo>
                <a:lnTo>
                  <a:pt x="0" y="1847088"/>
                </a:lnTo>
                <a:lnTo>
                  <a:pt x="12192000" y="18470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6939" y="618820"/>
            <a:ext cx="305689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40" b="1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z="4400" spc="-14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400" spc="8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400" spc="-3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400" spc="-140" b="1">
                <a:solidFill>
                  <a:srgbClr val="FFFFFF"/>
                </a:solidFill>
                <a:latin typeface="Verdana"/>
                <a:cs typeface="Verdana"/>
              </a:rPr>
              <a:t>bene</a:t>
            </a:r>
            <a:endParaRPr sz="4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0168" y="124968"/>
            <a:ext cx="720851" cy="720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2216133"/>
            <a:ext cx="10219690" cy="90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dirty="0" sz="1800" spc="-65">
                <a:latin typeface="Verdana"/>
                <a:cs typeface="Verdana"/>
              </a:rPr>
              <a:t>Toutes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valeurs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présentes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65">
                <a:latin typeface="Verdana"/>
                <a:cs typeface="Verdana"/>
              </a:rPr>
              <a:t>dans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les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consignes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des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quêtes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sont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40">
                <a:latin typeface="Verdana"/>
                <a:cs typeface="Verdana"/>
              </a:rPr>
              <a:t>à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titre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indicatif.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Vous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avez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totale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10">
                <a:latin typeface="Verdana"/>
                <a:cs typeface="Verdana"/>
              </a:rPr>
              <a:t>liberté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choisir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l’univers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votre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jeu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tant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que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20">
                <a:latin typeface="Verdana"/>
                <a:cs typeface="Verdana"/>
              </a:rPr>
              <a:t>fond</a:t>
            </a:r>
            <a:r>
              <a:rPr dirty="0" sz="1800" spc="-170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95">
                <a:latin typeface="Verdana"/>
                <a:cs typeface="Verdana"/>
              </a:rPr>
              <a:t>la</a:t>
            </a:r>
            <a:r>
              <a:rPr dirty="0" sz="1800" spc="-150">
                <a:latin typeface="Verdana"/>
                <a:cs typeface="Verdana"/>
              </a:rPr>
              <a:t> </a:t>
            </a:r>
            <a:r>
              <a:rPr dirty="0" sz="1800" spc="25">
                <a:latin typeface="Verdana"/>
                <a:cs typeface="Verdana"/>
              </a:rPr>
              <a:t>quête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est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respecté 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15">
                <a:latin typeface="Verdana"/>
                <a:cs typeface="Verdana"/>
              </a:rPr>
              <a:t>ous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p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55">
                <a:latin typeface="Verdana"/>
                <a:cs typeface="Verdana"/>
              </a:rPr>
              <a:t>r</a:t>
            </a:r>
            <a:r>
              <a:rPr dirty="0" sz="1800" spc="-25">
                <a:latin typeface="Verdana"/>
                <a:cs typeface="Verdana"/>
              </a:rPr>
              <a:t>e</a:t>
            </a:r>
            <a:r>
              <a:rPr dirty="0" sz="1800" spc="-10">
                <a:latin typeface="Verdana"/>
                <a:cs typeface="Verdana"/>
              </a:rPr>
              <a:t>z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-130">
                <a:latin typeface="Verdana"/>
                <a:cs typeface="Verdana"/>
              </a:rPr>
              <a:t>v</a:t>
            </a:r>
            <a:r>
              <a:rPr dirty="0" sz="1800" spc="-10">
                <a:latin typeface="Verdana"/>
                <a:cs typeface="Verdana"/>
              </a:rPr>
              <a:t>oir</a:t>
            </a:r>
            <a:r>
              <a:rPr dirty="0" sz="1800" spc="-15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le</a:t>
            </a:r>
            <a:r>
              <a:rPr dirty="0" sz="1800" spc="-165">
                <a:latin typeface="Verdana"/>
                <a:cs typeface="Verdana"/>
              </a:rPr>
              <a:t> </a:t>
            </a:r>
            <a:r>
              <a:rPr dirty="0" sz="1800" spc="180">
                <a:latin typeface="Verdana"/>
                <a:cs typeface="Verdana"/>
              </a:rPr>
              <a:t>m</a:t>
            </a:r>
            <a:r>
              <a:rPr dirty="0" sz="1800" spc="75">
                <a:latin typeface="Verdana"/>
                <a:cs typeface="Verdana"/>
              </a:rPr>
              <a:t>a</a:t>
            </a:r>
            <a:r>
              <a:rPr dirty="0" sz="1800" spc="55">
                <a:latin typeface="Verdana"/>
                <a:cs typeface="Verdana"/>
              </a:rPr>
              <a:t>ximum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55">
                <a:latin typeface="Verdana"/>
                <a:cs typeface="Verdana"/>
              </a:rPr>
              <a:t>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45">
                <a:latin typeface="Verdana"/>
                <a:cs typeface="Verdana"/>
              </a:rPr>
              <a:t>poi</a:t>
            </a:r>
            <a:r>
              <a:rPr dirty="0" sz="1800" spc="25">
                <a:latin typeface="Verdana"/>
                <a:cs typeface="Verdana"/>
              </a:rPr>
              <a:t>n</a:t>
            </a:r>
            <a:r>
              <a:rPr dirty="0" sz="1800" spc="-35">
                <a:latin typeface="Verdana"/>
                <a:cs typeface="Verdana"/>
              </a:rPr>
              <a:t>ts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sur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100">
                <a:latin typeface="Verdana"/>
                <a:cs typeface="Verdana"/>
              </a:rPr>
              <a:t>la</a:t>
            </a:r>
            <a:r>
              <a:rPr dirty="0" sz="1800" spc="-160">
                <a:latin typeface="Verdana"/>
                <a:cs typeface="Verdana"/>
              </a:rPr>
              <a:t> </a:t>
            </a:r>
            <a:r>
              <a:rPr dirty="0" sz="1800" spc="75">
                <a:latin typeface="Verdana"/>
                <a:cs typeface="Verdana"/>
              </a:rPr>
              <a:t>n</a:t>
            </a:r>
            <a:r>
              <a:rPr dirty="0" sz="1800" spc="15">
                <a:latin typeface="Verdana"/>
                <a:cs typeface="Verdana"/>
              </a:rPr>
              <a:t>o</a:t>
            </a:r>
            <a:r>
              <a:rPr dirty="0" sz="1800" spc="-35">
                <a:latin typeface="Verdana"/>
                <a:cs typeface="Verdana"/>
              </a:rPr>
              <a:t>t</a:t>
            </a:r>
            <a:r>
              <a:rPr dirty="0" sz="1800" spc="15">
                <a:latin typeface="Verdana"/>
                <a:cs typeface="Verdana"/>
              </a:rPr>
              <a:t>e</a:t>
            </a:r>
            <a:r>
              <a:rPr dirty="0" sz="1800" spc="-175">
                <a:latin typeface="Verdana"/>
                <a:cs typeface="Verdana"/>
              </a:rPr>
              <a:t> </a:t>
            </a:r>
            <a:r>
              <a:rPr dirty="0" sz="1800" spc="35">
                <a:latin typeface="Verdana"/>
                <a:cs typeface="Verdana"/>
              </a:rPr>
              <a:t>final</a:t>
            </a:r>
            <a:r>
              <a:rPr dirty="0" sz="1800" spc="55">
                <a:latin typeface="Verdana"/>
                <a:cs typeface="Verdana"/>
              </a:rPr>
              <a:t>e</a:t>
            </a:r>
            <a:r>
              <a:rPr dirty="0" sz="1800" spc="-275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2A045B1AC22543BC30113C96E845C1" ma:contentTypeVersion="12" ma:contentTypeDescription="Crée un document." ma:contentTypeScope="" ma:versionID="fa097dd684e58666c717e04f3ac69599">
  <xsd:schema xmlns:xsd="http://www.w3.org/2001/XMLSchema" xmlns:xs="http://www.w3.org/2001/XMLSchema" xmlns:p="http://schemas.microsoft.com/office/2006/metadata/properties" xmlns:ns2="75934c24-80aa-402b-9811-c9d59418f702" xmlns:ns3="f97ca903-345c-4843-8838-2e4e3f336f1f" targetNamespace="http://schemas.microsoft.com/office/2006/metadata/properties" ma:root="true" ma:fieldsID="64221ffc011d6a1ec2812f70cadfff60" ns2:_="" ns3:_="">
    <xsd:import namespace="75934c24-80aa-402b-9811-c9d59418f702"/>
    <xsd:import namespace="f97ca903-345c-4843-8838-2e4e3f336f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34c24-80aa-402b-9811-c9d59418f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ca903-345c-4843-8838-2e4e3f336f1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6ff0885-0f40-4ff2-ba2d-eb7e02bf4e08}" ma:internalName="TaxCatchAll" ma:showField="CatchAllData" ma:web="f97ca903-345c-4843-8838-2e4e3f336f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5934c24-80aa-402b-9811-c9d59418f702">
      <Terms xmlns="http://schemas.microsoft.com/office/infopath/2007/PartnerControls"/>
    </lcf76f155ced4ddcb4097134ff3c332f>
    <TaxCatchAll xmlns="f97ca903-345c-4843-8838-2e4e3f336f1f" xsi:nil="true"/>
  </documentManagement>
</p:properties>
</file>

<file path=customXml/itemProps1.xml><?xml version="1.0" encoding="utf-8"?>
<ds:datastoreItem xmlns:ds="http://schemas.openxmlformats.org/officeDocument/2006/customXml" ds:itemID="{358871A7-2D3B-4C8B-88D8-9BE3166778BC}"/>
</file>

<file path=customXml/itemProps2.xml><?xml version="1.0" encoding="utf-8"?>
<ds:datastoreItem xmlns:ds="http://schemas.openxmlformats.org/officeDocument/2006/customXml" ds:itemID="{FD1AE458-EE84-4A3B-8EE5-4AEF3AC95D41}"/>
</file>

<file path=customXml/itemProps3.xml><?xml version="1.0" encoding="utf-8"?>
<ds:datastoreItem xmlns:ds="http://schemas.openxmlformats.org/officeDocument/2006/customXml" ds:itemID="{7718DCFA-EF05-48D6-AE5F-A64BC17FB86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PHILIPIERT Alan</dc:creator>
  <dcterms:created xsi:type="dcterms:W3CDTF">2024-09-13T07:27:54Z</dcterms:created>
  <dcterms:modified xsi:type="dcterms:W3CDTF">2024-09-13T07:27:54Z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2022-09-13T00:00:00Z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2024-09-13T00:00:00Z</vt:filetime>
  </property>
  <property fmtid="{D5CDD505-2E9C-101B-9397-08002B2CF9AE}" pid="5" name="ContentTypeId">
    <vt:lpwstr>0x010100632A045B1AC22543BC30113C96E845C1</vt:lpwstr>
  </property>
</Properties>
</file>