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2F8E"/>
    <a:srgbClr val="77AC30"/>
    <a:srgbClr val="DA5319"/>
    <a:srgbClr val="EDB120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A9480-B768-EA49-972F-E3A04BE11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4E3BCD-19BD-D845-BEA8-C8B18E77D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AEC4FE-D206-7745-892B-68AF2A7E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AC2CDE-D19B-9D4A-9BED-39F54B03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E87E83-656A-5B49-B25F-D831EEBE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5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8E441-B33C-9947-943A-9244B10E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AB3B955-01BA-484F-B384-92829827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F43B9B-3B50-AD4D-85D1-4820844B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B00D2D-D2AC-6B43-ADF4-5E6DBD8C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044FA1-5E86-7C41-9BB7-861BA6C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7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1E5E63D-2619-9146-A419-DC5982DB8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1435FC-CA82-F942-B1FB-C34072622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FA623-2FB9-804E-8C7B-AEB1E9BD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3F7323-F714-DF4D-9895-E4B514E6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EA3C0D-DA2D-1F48-9324-6D718B0D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6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6919D-3949-3F48-AC84-042D8F86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7FB209-38D4-D044-A76C-FD80AB45F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B5B07D-F050-EE45-A424-9C678EF0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9212EC-64A8-0442-82AC-1EA9BC34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9E7D5A-CF37-8645-B97F-B007AEBE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84B40-88A3-BE4E-B764-AAF129D9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0C4B4D-D3F0-264D-B1E0-BBBD453E1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4ECE32-B78E-4043-8222-E9DED95C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C16DB1-C250-2E44-BDEA-767FB875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3626B0-E5F0-F24E-B4D4-4828C4A5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3084B-1EF8-6B46-A385-9A65ED10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CC7426-C3D6-8A40-86BA-2CACB55F4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8F288BC-A272-264D-BF6B-8475BE39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2A456F-F0B1-8647-816C-C213CF67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EE3B0A-B199-EF47-9B0A-A51D4307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85CA52-CF76-9A45-8EA2-7445A0DD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C82D4-13F6-C54D-BA66-6A795AA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A7A5B2-5269-F14E-9A6F-5B2228A5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D97F31-334D-9F4F-8F7F-4445C7828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A33234D-C8F8-984D-98B1-B522B7CEE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AE0A7D2-1A34-3943-80DF-34E0FEC74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1E58EF7-AC60-3F4F-B147-B708A115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758751-664B-C749-A550-C7629B19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B953EC-AC3E-234E-BC23-DB9FF7CD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9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B19C4-BC32-B549-AD31-DE38839F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6D5504-53EA-4B42-92C5-AA7FF1D2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F8982BA-9617-BF4E-B695-54FA1445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AEB65E-6D0B-7F4E-876B-822D1F27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14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3FE37FD-9E4F-B740-B78D-F0CF6FFD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9FAE74E-617F-0C4E-B4DE-0EA35FDA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27D8AB-0A84-0744-B48C-4B92F1CA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4420C-38C7-3A44-B79A-F6634278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FADDC6-BC98-CC40-9ADB-405C4274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A908EA-C885-7244-82DA-E7B99ED3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457288-17D3-BB48-AB4B-E50EA406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4084EB8-87C8-7548-B930-6407F51A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653C2D-2214-9641-A7D1-BA633AB3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B54BF-3562-154F-B649-4991981F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5E97A89-5FEC-B94E-AF4F-3EAB71D21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CF051C3-4A87-1648-8B8D-2E4607A65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15BA7B-6B78-6E4C-8163-E4241212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531FF0-B9A8-484C-BB61-83D61EC8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E46199-0597-A046-A28B-CE9700EC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72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7635F3-0B3E-4C48-B3BF-BA89AE8B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8E4F6C-A2F6-4E45-8735-46D10E47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CB8396-ABCE-3F45-9F9A-2EBA946A1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A61E-D5F9-9948-A44F-ACCBC8F91CE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9829FA-79D4-5847-9C8F-D4D80FA26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794AAF-2ED8-B445-9EDB-DB19EF43A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618A-BCCF-934F-BD74-2621DD376D9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C3F0582D-C913-FF4A-980E-BA43F54F7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4" t="6286" r="8636" b="50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Vrije vorm 8">
            <a:extLst>
              <a:ext uri="{FF2B5EF4-FFF2-40B4-BE49-F238E27FC236}">
                <a16:creationId xmlns:a16="http://schemas.microsoft.com/office/drawing/2014/main" id="{1A2132D4-4503-8A49-9E83-F4D80B201244}"/>
              </a:ext>
            </a:extLst>
          </p:cNvPr>
          <p:cNvSpPr/>
          <p:nvPr/>
        </p:nvSpPr>
        <p:spPr>
          <a:xfrm>
            <a:off x="2041235" y="92365"/>
            <a:ext cx="5449455" cy="5652654"/>
          </a:xfrm>
          <a:custGeom>
            <a:avLst/>
            <a:gdLst>
              <a:gd name="connsiteX0" fmla="*/ 0 w 5320146"/>
              <a:gd name="connsiteY0" fmla="*/ 5652654 h 5659125"/>
              <a:gd name="connsiteX1" fmla="*/ 2761673 w 5320146"/>
              <a:gd name="connsiteY1" fmla="*/ 5440218 h 5659125"/>
              <a:gd name="connsiteX2" fmla="*/ 3777673 w 5320146"/>
              <a:gd name="connsiteY2" fmla="*/ 4211781 h 5659125"/>
              <a:gd name="connsiteX3" fmla="*/ 5320146 w 5320146"/>
              <a:gd name="connsiteY3" fmla="*/ 0 h 565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0146" h="5659125">
                <a:moveTo>
                  <a:pt x="0" y="5652654"/>
                </a:moveTo>
                <a:cubicBezTo>
                  <a:pt x="1066030" y="5666508"/>
                  <a:pt x="2132061" y="5680363"/>
                  <a:pt x="2761673" y="5440218"/>
                </a:cubicBezTo>
                <a:cubicBezTo>
                  <a:pt x="3391285" y="5200073"/>
                  <a:pt x="3351261" y="5118484"/>
                  <a:pt x="3777673" y="4211781"/>
                </a:cubicBezTo>
                <a:cubicBezTo>
                  <a:pt x="4204085" y="3305078"/>
                  <a:pt x="4762115" y="1652539"/>
                  <a:pt x="5320146" y="0"/>
                </a:cubicBezTo>
              </a:path>
            </a:pathLst>
          </a:custGeom>
          <a:noFill/>
          <a:ln w="28575">
            <a:solidFill>
              <a:srgbClr val="0072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Vrije vorm 9">
            <a:extLst>
              <a:ext uri="{FF2B5EF4-FFF2-40B4-BE49-F238E27FC236}">
                <a16:creationId xmlns:a16="http://schemas.microsoft.com/office/drawing/2014/main" id="{98558D25-CF84-0749-A193-15819B975D97}"/>
              </a:ext>
            </a:extLst>
          </p:cNvPr>
          <p:cNvSpPr/>
          <p:nvPr/>
        </p:nvSpPr>
        <p:spPr>
          <a:xfrm>
            <a:off x="1366982" y="2844800"/>
            <a:ext cx="10695709" cy="2893470"/>
          </a:xfrm>
          <a:custGeom>
            <a:avLst/>
            <a:gdLst>
              <a:gd name="connsiteX0" fmla="*/ 0 w 10695709"/>
              <a:gd name="connsiteY0" fmla="*/ 2890982 h 2893470"/>
              <a:gd name="connsiteX1" fmla="*/ 4793673 w 10695709"/>
              <a:gd name="connsiteY1" fmla="*/ 2697018 h 2893470"/>
              <a:gd name="connsiteX2" fmla="*/ 7518400 w 10695709"/>
              <a:gd name="connsiteY2" fmla="*/ 1644073 h 2893470"/>
              <a:gd name="connsiteX3" fmla="*/ 9799782 w 10695709"/>
              <a:gd name="connsiteY3" fmla="*/ 461818 h 2893470"/>
              <a:gd name="connsiteX4" fmla="*/ 10695709 w 10695709"/>
              <a:gd name="connsiteY4" fmla="*/ 0 h 289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5709" h="2893470">
                <a:moveTo>
                  <a:pt x="0" y="2890982"/>
                </a:moveTo>
                <a:cubicBezTo>
                  <a:pt x="1770303" y="2897909"/>
                  <a:pt x="3540606" y="2904836"/>
                  <a:pt x="4793673" y="2697018"/>
                </a:cubicBezTo>
                <a:cubicBezTo>
                  <a:pt x="6046740" y="2489200"/>
                  <a:pt x="6684049" y="2016606"/>
                  <a:pt x="7518400" y="1644073"/>
                </a:cubicBezTo>
                <a:cubicBezTo>
                  <a:pt x="8352751" y="1271540"/>
                  <a:pt x="9799782" y="461818"/>
                  <a:pt x="9799782" y="461818"/>
                </a:cubicBezTo>
                <a:lnTo>
                  <a:pt x="10695709" y="0"/>
                </a:lnTo>
              </a:path>
            </a:pathLst>
          </a:custGeom>
          <a:noFill/>
          <a:ln w="28575">
            <a:solidFill>
              <a:srgbClr val="EDB12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Vrije vorm 11">
            <a:extLst>
              <a:ext uri="{FF2B5EF4-FFF2-40B4-BE49-F238E27FC236}">
                <a16:creationId xmlns:a16="http://schemas.microsoft.com/office/drawing/2014/main" id="{86172C39-3C89-2E46-B247-04D97F51E9E0}"/>
              </a:ext>
            </a:extLst>
          </p:cNvPr>
          <p:cNvSpPr/>
          <p:nvPr/>
        </p:nvSpPr>
        <p:spPr>
          <a:xfrm>
            <a:off x="1029855" y="101600"/>
            <a:ext cx="7430653" cy="5660969"/>
          </a:xfrm>
          <a:custGeom>
            <a:avLst/>
            <a:gdLst>
              <a:gd name="connsiteX0" fmla="*/ 0 w 10695709"/>
              <a:gd name="connsiteY0" fmla="*/ 2890982 h 2893470"/>
              <a:gd name="connsiteX1" fmla="*/ 4793673 w 10695709"/>
              <a:gd name="connsiteY1" fmla="*/ 2697018 h 2893470"/>
              <a:gd name="connsiteX2" fmla="*/ 7518400 w 10695709"/>
              <a:gd name="connsiteY2" fmla="*/ 1644073 h 2893470"/>
              <a:gd name="connsiteX3" fmla="*/ 9799782 w 10695709"/>
              <a:gd name="connsiteY3" fmla="*/ 461818 h 2893470"/>
              <a:gd name="connsiteX4" fmla="*/ 10695709 w 10695709"/>
              <a:gd name="connsiteY4" fmla="*/ 0 h 2893470"/>
              <a:gd name="connsiteX0" fmla="*/ 0 w 10695709"/>
              <a:gd name="connsiteY0" fmla="*/ 3098847 h 3194736"/>
              <a:gd name="connsiteX1" fmla="*/ 4793673 w 10695709"/>
              <a:gd name="connsiteY1" fmla="*/ 2904883 h 3194736"/>
              <a:gd name="connsiteX2" fmla="*/ 6345410 w 10695709"/>
              <a:gd name="connsiteY2" fmla="*/ 86165 h 3194736"/>
              <a:gd name="connsiteX3" fmla="*/ 9799782 w 10695709"/>
              <a:gd name="connsiteY3" fmla="*/ 669683 h 3194736"/>
              <a:gd name="connsiteX4" fmla="*/ 10695709 w 10695709"/>
              <a:gd name="connsiteY4" fmla="*/ 207865 h 3194736"/>
              <a:gd name="connsiteX0" fmla="*/ 0 w 10695709"/>
              <a:gd name="connsiteY0" fmla="*/ 3092044 h 3129414"/>
              <a:gd name="connsiteX1" fmla="*/ 4399691 w 10695709"/>
              <a:gd name="connsiteY1" fmla="*/ 2777896 h 3129414"/>
              <a:gd name="connsiteX2" fmla="*/ 6345410 w 10695709"/>
              <a:gd name="connsiteY2" fmla="*/ 79362 h 3129414"/>
              <a:gd name="connsiteX3" fmla="*/ 9799782 w 10695709"/>
              <a:gd name="connsiteY3" fmla="*/ 662880 h 3129414"/>
              <a:gd name="connsiteX4" fmla="*/ 10695709 w 10695709"/>
              <a:gd name="connsiteY4" fmla="*/ 201062 h 3129414"/>
              <a:gd name="connsiteX0" fmla="*/ 0 w 10695709"/>
              <a:gd name="connsiteY0" fmla="*/ 5285834 h 5323204"/>
              <a:gd name="connsiteX1" fmla="*/ 4399691 w 10695709"/>
              <a:gd name="connsiteY1" fmla="*/ 4971686 h 5323204"/>
              <a:gd name="connsiteX2" fmla="*/ 6345410 w 10695709"/>
              <a:gd name="connsiteY2" fmla="*/ 2273152 h 5323204"/>
              <a:gd name="connsiteX3" fmla="*/ 6925506 w 10695709"/>
              <a:gd name="connsiteY3" fmla="*/ 0 h 5323204"/>
              <a:gd name="connsiteX4" fmla="*/ 10695709 w 10695709"/>
              <a:gd name="connsiteY4" fmla="*/ 2394852 h 5323204"/>
              <a:gd name="connsiteX0" fmla="*/ 0 w 7123011"/>
              <a:gd name="connsiteY0" fmla="*/ 5692182 h 5729552"/>
              <a:gd name="connsiteX1" fmla="*/ 4399691 w 7123011"/>
              <a:gd name="connsiteY1" fmla="*/ 5378034 h 5729552"/>
              <a:gd name="connsiteX2" fmla="*/ 6345410 w 7123011"/>
              <a:gd name="connsiteY2" fmla="*/ 2679500 h 5729552"/>
              <a:gd name="connsiteX3" fmla="*/ 6925506 w 7123011"/>
              <a:gd name="connsiteY3" fmla="*/ 406348 h 5729552"/>
              <a:gd name="connsiteX4" fmla="*/ 7123011 w 7123011"/>
              <a:gd name="connsiteY4" fmla="*/ 0 h 5729552"/>
              <a:gd name="connsiteX0" fmla="*/ 0 w 7123011"/>
              <a:gd name="connsiteY0" fmla="*/ 5692182 h 5729552"/>
              <a:gd name="connsiteX1" fmla="*/ 4399691 w 7123011"/>
              <a:gd name="connsiteY1" fmla="*/ 5378034 h 5729552"/>
              <a:gd name="connsiteX2" fmla="*/ 6345410 w 7123011"/>
              <a:gd name="connsiteY2" fmla="*/ 2679500 h 5729552"/>
              <a:gd name="connsiteX3" fmla="*/ 7077726 w 7123011"/>
              <a:gd name="connsiteY3" fmla="*/ 424838 h 5729552"/>
              <a:gd name="connsiteX4" fmla="*/ 7123011 w 7123011"/>
              <a:gd name="connsiteY4" fmla="*/ 0 h 5729552"/>
              <a:gd name="connsiteX0" fmla="*/ 0 w 7167781"/>
              <a:gd name="connsiteY0" fmla="*/ 5645957 h 5683327"/>
              <a:gd name="connsiteX1" fmla="*/ 4399691 w 7167781"/>
              <a:gd name="connsiteY1" fmla="*/ 5331809 h 5683327"/>
              <a:gd name="connsiteX2" fmla="*/ 6345410 w 7167781"/>
              <a:gd name="connsiteY2" fmla="*/ 2633275 h 5683327"/>
              <a:gd name="connsiteX3" fmla="*/ 7077726 w 7167781"/>
              <a:gd name="connsiteY3" fmla="*/ 378613 h 5683327"/>
              <a:gd name="connsiteX4" fmla="*/ 7167781 w 7167781"/>
              <a:gd name="connsiteY4" fmla="*/ 0 h 5683327"/>
              <a:gd name="connsiteX0" fmla="*/ 0 w 7167781"/>
              <a:gd name="connsiteY0" fmla="*/ 5645957 h 5683327"/>
              <a:gd name="connsiteX1" fmla="*/ 4399691 w 7167781"/>
              <a:gd name="connsiteY1" fmla="*/ 5331809 h 5683327"/>
              <a:gd name="connsiteX2" fmla="*/ 6345410 w 7167781"/>
              <a:gd name="connsiteY2" fmla="*/ 2633275 h 5683327"/>
              <a:gd name="connsiteX3" fmla="*/ 7006093 w 7167781"/>
              <a:gd name="connsiteY3" fmla="*/ 720674 h 5683327"/>
              <a:gd name="connsiteX4" fmla="*/ 7167781 w 7167781"/>
              <a:gd name="connsiteY4" fmla="*/ 0 h 5683327"/>
              <a:gd name="connsiteX0" fmla="*/ 0 w 7167781"/>
              <a:gd name="connsiteY0" fmla="*/ 5645957 h 5683808"/>
              <a:gd name="connsiteX1" fmla="*/ 4399691 w 7167781"/>
              <a:gd name="connsiteY1" fmla="*/ 5331809 h 5683808"/>
              <a:gd name="connsiteX2" fmla="*/ 6309594 w 7167781"/>
              <a:gd name="connsiteY2" fmla="*/ 2624030 h 5683808"/>
              <a:gd name="connsiteX3" fmla="*/ 7006093 w 7167781"/>
              <a:gd name="connsiteY3" fmla="*/ 720674 h 5683808"/>
              <a:gd name="connsiteX4" fmla="*/ 7167781 w 7167781"/>
              <a:gd name="connsiteY4" fmla="*/ 0 h 5683808"/>
              <a:gd name="connsiteX0" fmla="*/ 0 w 7167781"/>
              <a:gd name="connsiteY0" fmla="*/ 5645957 h 5682370"/>
              <a:gd name="connsiteX1" fmla="*/ 4399691 w 7167781"/>
              <a:gd name="connsiteY1" fmla="*/ 5331809 h 5682370"/>
              <a:gd name="connsiteX2" fmla="*/ 6327502 w 7167781"/>
              <a:gd name="connsiteY2" fmla="*/ 2651765 h 5682370"/>
              <a:gd name="connsiteX3" fmla="*/ 7006093 w 7167781"/>
              <a:gd name="connsiteY3" fmla="*/ 720674 h 5682370"/>
              <a:gd name="connsiteX4" fmla="*/ 7167781 w 7167781"/>
              <a:gd name="connsiteY4" fmla="*/ 0 h 5682370"/>
              <a:gd name="connsiteX0" fmla="*/ 0 w 7167781"/>
              <a:gd name="connsiteY0" fmla="*/ 5645957 h 5675436"/>
              <a:gd name="connsiteX1" fmla="*/ 4399691 w 7167781"/>
              <a:gd name="connsiteY1" fmla="*/ 5331809 h 5675436"/>
              <a:gd name="connsiteX2" fmla="*/ 6291686 w 7167781"/>
              <a:gd name="connsiteY2" fmla="*/ 2790438 h 5675436"/>
              <a:gd name="connsiteX3" fmla="*/ 7006093 w 7167781"/>
              <a:gd name="connsiteY3" fmla="*/ 720674 h 5675436"/>
              <a:gd name="connsiteX4" fmla="*/ 7167781 w 7167781"/>
              <a:gd name="connsiteY4" fmla="*/ 0 h 5675436"/>
              <a:gd name="connsiteX0" fmla="*/ 0 w 7167781"/>
              <a:gd name="connsiteY0" fmla="*/ 5645957 h 5675436"/>
              <a:gd name="connsiteX1" fmla="*/ 4399691 w 7167781"/>
              <a:gd name="connsiteY1" fmla="*/ 5331809 h 5675436"/>
              <a:gd name="connsiteX2" fmla="*/ 6291686 w 7167781"/>
              <a:gd name="connsiteY2" fmla="*/ 2790438 h 5675436"/>
              <a:gd name="connsiteX3" fmla="*/ 7032957 w 7167781"/>
              <a:gd name="connsiteY3" fmla="*/ 729919 h 5675436"/>
              <a:gd name="connsiteX4" fmla="*/ 7167781 w 7167781"/>
              <a:gd name="connsiteY4" fmla="*/ 0 h 5675436"/>
              <a:gd name="connsiteX0" fmla="*/ 0 w 7203597"/>
              <a:gd name="connsiteY0" fmla="*/ 5636712 h 5666191"/>
              <a:gd name="connsiteX1" fmla="*/ 4399691 w 7203597"/>
              <a:gd name="connsiteY1" fmla="*/ 5322564 h 5666191"/>
              <a:gd name="connsiteX2" fmla="*/ 6291686 w 7203597"/>
              <a:gd name="connsiteY2" fmla="*/ 2781193 h 5666191"/>
              <a:gd name="connsiteX3" fmla="*/ 7032957 w 7203597"/>
              <a:gd name="connsiteY3" fmla="*/ 720674 h 5666191"/>
              <a:gd name="connsiteX4" fmla="*/ 7203597 w 7203597"/>
              <a:gd name="connsiteY4" fmla="*/ 0 h 56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3597" h="5666191">
                <a:moveTo>
                  <a:pt x="0" y="5636712"/>
                </a:moveTo>
                <a:cubicBezTo>
                  <a:pt x="1770303" y="5643639"/>
                  <a:pt x="3351077" y="5798484"/>
                  <a:pt x="4399691" y="5322564"/>
                </a:cubicBezTo>
                <a:cubicBezTo>
                  <a:pt x="5448305" y="4846644"/>
                  <a:pt x="5852808" y="3548175"/>
                  <a:pt x="6291686" y="2781193"/>
                </a:cubicBezTo>
                <a:cubicBezTo>
                  <a:pt x="6730564" y="2014211"/>
                  <a:pt x="7032957" y="720674"/>
                  <a:pt x="7032957" y="720674"/>
                </a:cubicBezTo>
                <a:lnTo>
                  <a:pt x="7203597" y="0"/>
                </a:lnTo>
              </a:path>
            </a:pathLst>
          </a:custGeom>
          <a:noFill/>
          <a:ln w="28575">
            <a:solidFill>
              <a:srgbClr val="DA531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4F635A05-D6B4-AF44-A00D-7F5C384B4531}"/>
              </a:ext>
            </a:extLst>
          </p:cNvPr>
          <p:cNvSpPr/>
          <p:nvPr/>
        </p:nvSpPr>
        <p:spPr>
          <a:xfrm>
            <a:off x="1911927" y="4017819"/>
            <a:ext cx="10150764" cy="497212"/>
          </a:xfrm>
          <a:custGeom>
            <a:avLst/>
            <a:gdLst>
              <a:gd name="connsiteX0" fmla="*/ 0 w 9975273"/>
              <a:gd name="connsiteY0" fmla="*/ 424872 h 487975"/>
              <a:gd name="connsiteX1" fmla="*/ 6289964 w 9975273"/>
              <a:gd name="connsiteY1" fmla="*/ 452581 h 487975"/>
              <a:gd name="connsiteX2" fmla="*/ 9975273 w 9975273"/>
              <a:gd name="connsiteY2" fmla="*/ 0 h 48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5273" h="487975">
                <a:moveTo>
                  <a:pt x="0" y="424872"/>
                </a:moveTo>
                <a:cubicBezTo>
                  <a:pt x="2313709" y="474132"/>
                  <a:pt x="4627419" y="523393"/>
                  <a:pt x="6289964" y="452581"/>
                </a:cubicBezTo>
                <a:cubicBezTo>
                  <a:pt x="7952510" y="381769"/>
                  <a:pt x="8963891" y="190884"/>
                  <a:pt x="9975273" y="0"/>
                </a:cubicBezTo>
              </a:path>
            </a:pathLst>
          </a:custGeom>
          <a:noFill/>
          <a:ln w="28575">
            <a:solidFill>
              <a:srgbClr val="77AC3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Vrije vorm 14">
            <a:extLst>
              <a:ext uri="{FF2B5EF4-FFF2-40B4-BE49-F238E27FC236}">
                <a16:creationId xmlns:a16="http://schemas.microsoft.com/office/drawing/2014/main" id="{CCA82D2A-2A15-F14E-8308-9978AF66EBE5}"/>
              </a:ext>
            </a:extLst>
          </p:cNvPr>
          <p:cNvSpPr/>
          <p:nvPr/>
        </p:nvSpPr>
        <p:spPr>
          <a:xfrm>
            <a:off x="2105891" y="3851564"/>
            <a:ext cx="9947564" cy="622628"/>
          </a:xfrm>
          <a:custGeom>
            <a:avLst/>
            <a:gdLst>
              <a:gd name="connsiteX0" fmla="*/ 0 w 9947564"/>
              <a:gd name="connsiteY0" fmla="*/ 591127 h 622628"/>
              <a:gd name="connsiteX1" fmla="*/ 1874982 w 9947564"/>
              <a:gd name="connsiteY1" fmla="*/ 609600 h 622628"/>
              <a:gd name="connsiteX2" fmla="*/ 4904509 w 9947564"/>
              <a:gd name="connsiteY2" fmla="*/ 609600 h 622628"/>
              <a:gd name="connsiteX3" fmla="*/ 7509164 w 9947564"/>
              <a:gd name="connsiteY3" fmla="*/ 443345 h 622628"/>
              <a:gd name="connsiteX4" fmla="*/ 9947564 w 9947564"/>
              <a:gd name="connsiteY4" fmla="*/ 0 h 6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564" h="622628">
                <a:moveTo>
                  <a:pt x="0" y="591127"/>
                </a:moveTo>
                <a:lnTo>
                  <a:pt x="1874982" y="609600"/>
                </a:lnTo>
                <a:cubicBezTo>
                  <a:pt x="2692400" y="612679"/>
                  <a:pt x="3965479" y="637309"/>
                  <a:pt x="4904509" y="609600"/>
                </a:cubicBezTo>
                <a:cubicBezTo>
                  <a:pt x="5843539" y="581891"/>
                  <a:pt x="6668655" y="544945"/>
                  <a:pt x="7509164" y="443345"/>
                </a:cubicBezTo>
                <a:cubicBezTo>
                  <a:pt x="8349673" y="341745"/>
                  <a:pt x="9148618" y="170872"/>
                  <a:pt x="9947564" y="0"/>
                </a:cubicBezTo>
              </a:path>
            </a:pathLst>
          </a:custGeom>
          <a:noFill/>
          <a:ln w="28575">
            <a:solidFill>
              <a:srgbClr val="7E2F8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447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Helsen</dc:creator>
  <cp:lastModifiedBy>Ruben Helsen</cp:lastModifiedBy>
  <cp:revision>2</cp:revision>
  <dcterms:created xsi:type="dcterms:W3CDTF">2021-05-24T14:03:43Z</dcterms:created>
  <dcterms:modified xsi:type="dcterms:W3CDTF">2021-05-24T14:15:27Z</dcterms:modified>
</cp:coreProperties>
</file>