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C30"/>
    <a:srgbClr val="DA5319"/>
    <a:srgbClr val="EDB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3ACF5-4283-4F42-B999-7A508B9D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BA133-3806-B84B-B730-5F37811AC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CB144F-A2CB-3845-B5E4-D4F42B8D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86B96E-C922-2D4C-9991-286AB78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4D5C99-4782-1E44-B603-CB3BAF97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377AD-7F8F-E543-B2B9-6ABC866F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2A3AA69-9B0C-F64D-8FA3-040E31180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7F873F-3B2A-134D-B3CA-A45B996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ABE0AF-241B-244D-BCBB-2038584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D655A3-5C2A-6249-B75B-F7AFB0B3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8B95D9-6C90-0341-9EF3-704F37DD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3FBB80-2840-E442-A5D9-77545043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B8F5F5-D84A-394A-A226-DEA5A857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4A417F-EFED-8743-83CE-501A8C64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B126D0-45CC-6046-B382-5F06E4C2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3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55692-A200-8B4B-BEA8-2C986596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EB461C-B6E2-194F-947A-AD278F4F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E78D86-37AC-584C-94AF-D3E1FA68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71A08D-69BD-C64B-8434-C27FE3D2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4863B0-72C1-9F45-9657-2C7627E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9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35364-852F-C147-9B6C-99E9933A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5BBC1F-F610-C94D-A416-09E0F9F4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CD30A1-5B74-D947-8B96-793A568D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92BDA2-8D35-644F-9642-9AEF18D6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F5B14-25FF-5342-B21C-080BB515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0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57649-A00B-AD46-B749-5E21A0A9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01FE2C-731C-BF4E-B320-F5B2335BA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733F77-E57D-D04E-BC15-1BAB06C2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D1D85E-4D34-8641-8368-F93CDB1F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EC56ED-1692-0040-A971-81ED136F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8AF391-9729-E84F-AC58-C49A7CBB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0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031B4-B657-3741-9DAD-955F0128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B3BCF5-193E-AD43-B624-C339D192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C9D478-19AD-5346-916F-CBF013EC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1AE0DA-0CA1-0F42-8A52-95A6BA47D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57EE43-0F6D-E64E-AD8C-4BFA04A2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84D0EC5-8948-3247-A58F-F3A46F89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CCEFEC-0010-4C49-8FD6-F1DC1FCD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E67B1D-2F03-4F47-91E3-8526FBA4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7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5293E-8321-8149-BA95-6B2A4285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45E610C-6DA4-4246-95D8-5F860BA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C363F9-B099-674F-8E32-4C16B95D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8A89DA-DFD0-B34C-936D-0469F838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D7FB6C-8753-E348-B317-73900378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F852DBD-29D9-6846-8603-6C731764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CE409A-9FB1-DB4B-ABED-0B91738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D258-9DEF-6A48-866F-63D2F37E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B9B21-730F-C14A-BE7F-1E216DD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02EF19-7F62-2847-9701-A0C5350C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8A8D91-469A-4F4A-9F95-AFF550AF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24A4A1-4C8B-0740-B9EB-8436FEAD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27813F-BBF6-0C46-ABDE-96722185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44D4C-F6A9-564F-BE9A-AB1F3D5D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38F9903-436F-524B-B585-D9B1475EA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FFDE28-979B-7645-A316-95D0FFB5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BE8F7F-ADB7-C648-AF60-557A2402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0C56DB-B91B-5542-B2BB-45CD2B42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47D5F8-C633-FA4B-9523-34286C76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0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5B2BAE5-94CB-1C43-BBAB-6FE38EEE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A36B59-09EA-314A-AE9D-22AE90DC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18FB27-2B3C-E54E-AE3C-99BB040D3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7CCC-0C39-2547-A3DC-B5D4DF00D04C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8FDCD2-A287-A747-9E66-F98A233B8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14161C-1E16-4647-9ABD-19B0CA3B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3689-4B91-FF49-B528-537BE185D8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CB00A7D-4B74-7B41-8E14-82D21271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6487" r="8360" b="49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Vrije vorm 6">
            <a:extLst>
              <a:ext uri="{FF2B5EF4-FFF2-40B4-BE49-F238E27FC236}">
                <a16:creationId xmlns:a16="http://schemas.microsoft.com/office/drawing/2014/main" id="{014D4D16-7676-A741-B3A5-A0D539E60A64}"/>
              </a:ext>
            </a:extLst>
          </p:cNvPr>
          <p:cNvSpPr/>
          <p:nvPr/>
        </p:nvSpPr>
        <p:spPr>
          <a:xfrm>
            <a:off x="859971" y="2906486"/>
            <a:ext cx="2797629" cy="2855138"/>
          </a:xfrm>
          <a:custGeom>
            <a:avLst/>
            <a:gdLst>
              <a:gd name="connsiteX0" fmla="*/ 0 w 2797629"/>
              <a:gd name="connsiteY0" fmla="*/ 2841171 h 2884253"/>
              <a:gd name="connsiteX1" fmla="*/ 685800 w 2797629"/>
              <a:gd name="connsiteY1" fmla="*/ 2830285 h 2884253"/>
              <a:gd name="connsiteX2" fmla="*/ 1338943 w 2797629"/>
              <a:gd name="connsiteY2" fmla="*/ 2307771 h 2884253"/>
              <a:gd name="connsiteX3" fmla="*/ 2797629 w 2797629"/>
              <a:gd name="connsiteY3" fmla="*/ 0 h 2884253"/>
              <a:gd name="connsiteX0" fmla="*/ 0 w 2797629"/>
              <a:gd name="connsiteY0" fmla="*/ 2841171 h 2868403"/>
              <a:gd name="connsiteX1" fmla="*/ 685800 w 2797629"/>
              <a:gd name="connsiteY1" fmla="*/ 2797628 h 2868403"/>
              <a:gd name="connsiteX2" fmla="*/ 1338943 w 2797629"/>
              <a:gd name="connsiteY2" fmla="*/ 2307771 h 2868403"/>
              <a:gd name="connsiteX3" fmla="*/ 2797629 w 2797629"/>
              <a:gd name="connsiteY3" fmla="*/ 0 h 2868403"/>
              <a:gd name="connsiteX0" fmla="*/ 0 w 2797629"/>
              <a:gd name="connsiteY0" fmla="*/ 2841171 h 2855138"/>
              <a:gd name="connsiteX1" fmla="*/ 685800 w 2797629"/>
              <a:gd name="connsiteY1" fmla="*/ 2797628 h 2855138"/>
              <a:gd name="connsiteX2" fmla="*/ 1338943 w 2797629"/>
              <a:gd name="connsiteY2" fmla="*/ 2307771 h 2855138"/>
              <a:gd name="connsiteX3" fmla="*/ 2797629 w 2797629"/>
              <a:gd name="connsiteY3" fmla="*/ 0 h 285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629" h="2855138">
                <a:moveTo>
                  <a:pt x="0" y="2841171"/>
                </a:moveTo>
                <a:cubicBezTo>
                  <a:pt x="231321" y="2847521"/>
                  <a:pt x="462643" y="2886528"/>
                  <a:pt x="685800" y="2797628"/>
                </a:cubicBezTo>
                <a:cubicBezTo>
                  <a:pt x="908957" y="2708728"/>
                  <a:pt x="986972" y="2779485"/>
                  <a:pt x="1338943" y="2307771"/>
                </a:cubicBezTo>
                <a:cubicBezTo>
                  <a:pt x="1690914" y="1836057"/>
                  <a:pt x="2244271" y="918028"/>
                  <a:pt x="2797629" y="0"/>
                </a:cubicBezTo>
              </a:path>
            </a:pathLst>
          </a:custGeom>
          <a:noFill/>
          <a:ln w="28575">
            <a:solidFill>
              <a:srgbClr val="EDB12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114DC9BB-7C7A-2040-A8D2-6CFCF805B385}"/>
              </a:ext>
            </a:extLst>
          </p:cNvPr>
          <p:cNvSpPr/>
          <p:nvPr/>
        </p:nvSpPr>
        <p:spPr>
          <a:xfrm rot="21006641">
            <a:off x="591805" y="2958450"/>
            <a:ext cx="2239240" cy="2704347"/>
          </a:xfrm>
          <a:custGeom>
            <a:avLst/>
            <a:gdLst>
              <a:gd name="connsiteX0" fmla="*/ 0 w 1959429"/>
              <a:gd name="connsiteY0" fmla="*/ 2503714 h 2719749"/>
              <a:gd name="connsiteX1" fmla="*/ 838200 w 1959429"/>
              <a:gd name="connsiteY1" fmla="*/ 2471057 h 2719749"/>
              <a:gd name="connsiteX2" fmla="*/ 1959429 w 1959429"/>
              <a:gd name="connsiteY2" fmla="*/ 0 h 2719749"/>
              <a:gd name="connsiteX0" fmla="*/ 0 w 2224283"/>
              <a:gd name="connsiteY0" fmla="*/ 2501740 h 2718946"/>
              <a:gd name="connsiteX1" fmla="*/ 1103054 w 2224283"/>
              <a:gd name="connsiteY1" fmla="*/ 2471057 h 2718946"/>
              <a:gd name="connsiteX2" fmla="*/ 2224283 w 2224283"/>
              <a:gd name="connsiteY2" fmla="*/ 0 h 2718946"/>
              <a:gd name="connsiteX0" fmla="*/ 0 w 2224283"/>
              <a:gd name="connsiteY0" fmla="*/ 2501740 h 2688850"/>
              <a:gd name="connsiteX1" fmla="*/ 1103054 w 2224283"/>
              <a:gd name="connsiteY1" fmla="*/ 2471057 h 2688850"/>
              <a:gd name="connsiteX2" fmla="*/ 2224283 w 2224283"/>
              <a:gd name="connsiteY2" fmla="*/ 0 h 2688850"/>
              <a:gd name="connsiteX0" fmla="*/ 0 w 2239240"/>
              <a:gd name="connsiteY0" fmla="*/ 2587532 h 2721971"/>
              <a:gd name="connsiteX1" fmla="*/ 1118011 w 2239240"/>
              <a:gd name="connsiteY1" fmla="*/ 2471057 h 2721971"/>
              <a:gd name="connsiteX2" fmla="*/ 2239240 w 2239240"/>
              <a:gd name="connsiteY2" fmla="*/ 0 h 2721971"/>
              <a:gd name="connsiteX0" fmla="*/ 0 w 2239240"/>
              <a:gd name="connsiteY0" fmla="*/ 2587532 h 2704347"/>
              <a:gd name="connsiteX1" fmla="*/ 1118011 w 2239240"/>
              <a:gd name="connsiteY1" fmla="*/ 2471057 h 2704347"/>
              <a:gd name="connsiteX2" fmla="*/ 2239240 w 2239240"/>
              <a:gd name="connsiteY2" fmla="*/ 0 h 27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240" h="2704347">
                <a:moveTo>
                  <a:pt x="0" y="2587532"/>
                </a:moveTo>
                <a:cubicBezTo>
                  <a:pt x="326754" y="2626466"/>
                  <a:pt x="791440" y="2888343"/>
                  <a:pt x="1118011" y="2471057"/>
                </a:cubicBezTo>
                <a:cubicBezTo>
                  <a:pt x="1444582" y="2053771"/>
                  <a:pt x="1841911" y="1026885"/>
                  <a:pt x="2239240" y="0"/>
                </a:cubicBezTo>
              </a:path>
            </a:pathLst>
          </a:custGeom>
          <a:noFill/>
          <a:ln w="28575">
            <a:solidFill>
              <a:srgbClr val="DA531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3A99A381-AD3F-9245-B234-72F5CBA42514}"/>
              </a:ext>
            </a:extLst>
          </p:cNvPr>
          <p:cNvSpPr/>
          <p:nvPr/>
        </p:nvSpPr>
        <p:spPr>
          <a:xfrm>
            <a:off x="1349829" y="2906486"/>
            <a:ext cx="10635342" cy="1586667"/>
          </a:xfrm>
          <a:custGeom>
            <a:avLst/>
            <a:gdLst>
              <a:gd name="connsiteX0" fmla="*/ 0 w 10668000"/>
              <a:gd name="connsiteY0" fmla="*/ 1556658 h 1575782"/>
              <a:gd name="connsiteX1" fmla="*/ 1850571 w 10668000"/>
              <a:gd name="connsiteY1" fmla="*/ 1545772 h 1575782"/>
              <a:gd name="connsiteX2" fmla="*/ 4604657 w 10668000"/>
              <a:gd name="connsiteY2" fmla="*/ 1273629 h 1575782"/>
              <a:gd name="connsiteX3" fmla="*/ 10668000 w 10668000"/>
              <a:gd name="connsiteY3" fmla="*/ 0 h 157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1575782">
                <a:moveTo>
                  <a:pt x="0" y="1556658"/>
                </a:moveTo>
                <a:cubicBezTo>
                  <a:pt x="541564" y="1574801"/>
                  <a:pt x="1083128" y="1592944"/>
                  <a:pt x="1850571" y="1545772"/>
                </a:cubicBezTo>
                <a:cubicBezTo>
                  <a:pt x="2618014" y="1498600"/>
                  <a:pt x="3135086" y="1531258"/>
                  <a:pt x="4604657" y="1273629"/>
                </a:cubicBezTo>
                <a:cubicBezTo>
                  <a:pt x="6074229" y="1016000"/>
                  <a:pt x="8371114" y="508000"/>
                  <a:pt x="10668000" y="0"/>
                </a:cubicBezTo>
              </a:path>
            </a:pathLst>
          </a:custGeom>
          <a:noFill/>
          <a:ln w="28575">
            <a:solidFill>
              <a:srgbClr val="77AC3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8BF1155A-1610-5448-845E-C2EBB425F5F3}"/>
              </a:ext>
            </a:extLst>
          </p:cNvPr>
          <p:cNvSpPr/>
          <p:nvPr/>
        </p:nvSpPr>
        <p:spPr>
          <a:xfrm>
            <a:off x="1469571" y="3004457"/>
            <a:ext cx="6585858" cy="1447800"/>
          </a:xfrm>
          <a:custGeom>
            <a:avLst/>
            <a:gdLst>
              <a:gd name="connsiteX0" fmla="*/ 0 w 6585858"/>
              <a:gd name="connsiteY0" fmla="*/ 1447800 h 1447800"/>
              <a:gd name="connsiteX1" fmla="*/ 3396343 w 6585858"/>
              <a:gd name="connsiteY1" fmla="*/ 1197429 h 1447800"/>
              <a:gd name="connsiteX2" fmla="*/ 6585858 w 6585858"/>
              <a:gd name="connsiteY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5858" h="1447800">
                <a:moveTo>
                  <a:pt x="0" y="1447800"/>
                </a:moveTo>
                <a:cubicBezTo>
                  <a:pt x="1149350" y="1443264"/>
                  <a:pt x="2298700" y="1438729"/>
                  <a:pt x="3396343" y="1197429"/>
                </a:cubicBezTo>
                <a:cubicBezTo>
                  <a:pt x="4493986" y="956129"/>
                  <a:pt x="5539922" y="478064"/>
                  <a:pt x="6585858" y="0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47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1</cp:revision>
  <dcterms:created xsi:type="dcterms:W3CDTF">2021-05-24T14:46:17Z</dcterms:created>
  <dcterms:modified xsi:type="dcterms:W3CDTF">2021-05-24T14:54:10Z</dcterms:modified>
</cp:coreProperties>
</file>