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26" d="100"/>
          <a:sy n="126" d="100"/>
        </p:scale>
        <p:origin x="-5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2C35E-9169-F34D-BC47-D03D474C2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9FBDD83-7C14-A446-8785-74686671B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1A0B10-3991-DA45-965F-4BC5ED40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29C626-6917-5D49-9049-D8219986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2D6E4B-4AFA-BA45-B72D-7FA479C0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58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0DEC4-837F-C946-B7AB-241967A0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DA09186-70AC-0544-B9B2-9307B801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71F752-AA81-4849-8378-600DC13E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F9DD73-8602-4842-A673-BBACAD3F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CE9E4F-D4D8-014F-B7C3-D911CD96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92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A5091E2-28B8-7749-9A60-5D80971D1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192FD47-57B9-5145-A918-BAEF209E8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86F533-7092-5948-AF7B-0765E0FB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BF433B-DE72-C04C-8AD5-FC846657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A904DB-A7A1-B147-987E-81FA5EC8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99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A9D1B-647D-414B-9A1C-7FD74C22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107E0B-7A6A-0143-BD8B-370468635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82FF14-FD39-B14E-9C67-3B72E0C9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2C74F4-B0C8-E04A-BD35-706FC9F3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E6E1BC-0FC8-8047-AF07-3281D0DB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28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0F019-E64A-2D42-A429-F868D9BE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571D251-8C85-AD46-9989-16616E3A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50C685-66CC-0543-91F9-765D7F19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CF018B-2BCE-4346-9FE6-B6CD35D8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D89457-E26C-3546-B9DE-352122EA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93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EEDDC-CA63-8E40-B222-D0544ADB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9F9546-0D50-CC4D-AAF8-253A2453E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F29EE4-D5B5-FF42-9ACC-B349CBE21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9F9ACD-58DC-6C49-BD93-6CBC0EFA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FBDB962-1DA1-BC4B-A8CF-5C94D8DE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4DB0E5F-D5AE-1440-AE8D-76D58404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95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DADED-6DAF-EA4A-8F4F-BBBE2B65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8324577-3C64-9D42-AAAA-E2FDA5A4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CD6F13-24A0-0146-BCBF-3669277F5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3908F42-4C3E-4C46-9EAE-5DC7D673E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AC7C018-383A-1440-9A36-E015DC0F9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3D076AE-F6D4-F04B-AC13-827C1C89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A331B2-A058-2046-983E-1F14B451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1C1D878-13DD-4248-9280-BB6705BE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69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FEA64-0AFA-534E-B2A8-A6E23764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A3CFFA3-A7E0-BB42-AB71-19E89E5C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05E4653-64D2-184D-8430-8B486DCD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13E795A-CC9C-2D45-9B67-F717BD5A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24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392CFE-0620-5146-8A25-A019F275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050D99-9C12-9641-A315-C148EF1D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457830-DFAF-D146-8D48-C62F6B92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07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F5B32-7D97-1B4E-8246-03D251E7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0F34D4-D5FC-C846-9A57-4ED4E803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A3F3D62-4543-9A42-AB38-E99284E27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772EA8-1F7A-9A44-AA08-3FEAC6F3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490D76-EB88-5441-84E6-C3FE62E6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4526E4-FFB3-0C44-90E6-F760A087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19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25F84-8DEC-2F4D-AFFB-FEBB1C18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87724FA-EB65-AD42-A577-63E387768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074730-50E7-024C-94CA-D8A8195D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46A6B4-1CA4-3843-BD04-8BEB6BB7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4B38DF-9FA1-C44B-8068-4E8165D6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DF6C26-0FDF-504C-BF44-46CECBA5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23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3EBFF49-4E23-EB41-BBC8-670CF760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D9C79F7-3138-0E44-9C81-284B8BDF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EE24E7-9273-F14F-B33E-DF9BF4B25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24B6C4-BC62-7044-AAD1-2FD556E56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F601291-F669-3E43-B4B7-B22DC21D3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9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 descr="Afbeelding met tekst, bos, schermafbeelding&#10;&#10;Automatisch gegenereerde beschrijving">
            <a:extLst>
              <a:ext uri="{FF2B5EF4-FFF2-40B4-BE49-F238E27FC236}">
                <a16:creationId xmlns:a16="http://schemas.microsoft.com/office/drawing/2014/main" id="{D84335B9-108B-444F-B6BA-DB28F2DC1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0" t="4319" r="8608" b="57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Vrije vorm 5">
            <a:extLst>
              <a:ext uri="{FF2B5EF4-FFF2-40B4-BE49-F238E27FC236}">
                <a16:creationId xmlns:a16="http://schemas.microsoft.com/office/drawing/2014/main" id="{60AD409B-F689-654E-925B-9C0153D9AEA9}"/>
              </a:ext>
            </a:extLst>
          </p:cNvPr>
          <p:cNvSpPr/>
          <p:nvPr/>
        </p:nvSpPr>
        <p:spPr>
          <a:xfrm>
            <a:off x="2076994" y="561703"/>
            <a:ext cx="773529" cy="5904411"/>
          </a:xfrm>
          <a:custGeom>
            <a:avLst/>
            <a:gdLst>
              <a:gd name="connsiteX0" fmla="*/ 0 w 814388"/>
              <a:gd name="connsiteY0" fmla="*/ 2357438 h 2357438"/>
              <a:gd name="connsiteX1" fmla="*/ 585788 w 814388"/>
              <a:gd name="connsiteY1" fmla="*/ 1343025 h 2357438"/>
              <a:gd name="connsiteX2" fmla="*/ 814388 w 814388"/>
              <a:gd name="connsiteY2" fmla="*/ 0 h 235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4388" h="2357438">
                <a:moveTo>
                  <a:pt x="0" y="2357438"/>
                </a:moveTo>
                <a:cubicBezTo>
                  <a:pt x="225028" y="2046684"/>
                  <a:pt x="450057" y="1735931"/>
                  <a:pt x="585788" y="1343025"/>
                </a:cubicBezTo>
                <a:cubicBezTo>
                  <a:pt x="721519" y="950119"/>
                  <a:pt x="767953" y="475059"/>
                  <a:pt x="814388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Vrije vorm 6">
            <a:extLst>
              <a:ext uri="{FF2B5EF4-FFF2-40B4-BE49-F238E27FC236}">
                <a16:creationId xmlns:a16="http://schemas.microsoft.com/office/drawing/2014/main" id="{2B6288A1-E8B2-1D44-9D51-82E7C6D9BB32}"/>
              </a:ext>
            </a:extLst>
          </p:cNvPr>
          <p:cNvSpPr/>
          <p:nvPr/>
        </p:nvSpPr>
        <p:spPr>
          <a:xfrm>
            <a:off x="5983144" y="561704"/>
            <a:ext cx="1358714" cy="5814542"/>
          </a:xfrm>
          <a:custGeom>
            <a:avLst/>
            <a:gdLst>
              <a:gd name="connsiteX0" fmla="*/ 0 w 814388"/>
              <a:gd name="connsiteY0" fmla="*/ 2357438 h 2357438"/>
              <a:gd name="connsiteX1" fmla="*/ 585788 w 814388"/>
              <a:gd name="connsiteY1" fmla="*/ 1343025 h 2357438"/>
              <a:gd name="connsiteX2" fmla="*/ 814388 w 814388"/>
              <a:gd name="connsiteY2" fmla="*/ 0 h 2357438"/>
              <a:gd name="connsiteX0" fmla="*/ 0 w 814388"/>
              <a:gd name="connsiteY0" fmla="*/ 2357438 h 2357438"/>
              <a:gd name="connsiteX1" fmla="*/ 626781 w 814388"/>
              <a:gd name="connsiteY1" fmla="*/ 1357312 h 2357438"/>
              <a:gd name="connsiteX2" fmla="*/ 814388 w 814388"/>
              <a:gd name="connsiteY2" fmla="*/ 0 h 2357438"/>
              <a:gd name="connsiteX0" fmla="*/ 0 w 779665"/>
              <a:gd name="connsiteY0" fmla="*/ 2310373 h 2310373"/>
              <a:gd name="connsiteX1" fmla="*/ 592058 w 779665"/>
              <a:gd name="connsiteY1" fmla="*/ 1357312 h 2310373"/>
              <a:gd name="connsiteX2" fmla="*/ 779665 w 779665"/>
              <a:gd name="connsiteY2" fmla="*/ 0 h 231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665" h="2310373">
                <a:moveTo>
                  <a:pt x="0" y="2310373"/>
                </a:moveTo>
                <a:cubicBezTo>
                  <a:pt x="225028" y="1999619"/>
                  <a:pt x="456327" y="1750218"/>
                  <a:pt x="592058" y="1357312"/>
                </a:cubicBezTo>
                <a:cubicBezTo>
                  <a:pt x="727789" y="964406"/>
                  <a:pt x="733230" y="475059"/>
                  <a:pt x="779665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Vrije vorm 7">
            <a:extLst>
              <a:ext uri="{FF2B5EF4-FFF2-40B4-BE49-F238E27FC236}">
                <a16:creationId xmlns:a16="http://schemas.microsoft.com/office/drawing/2014/main" id="{23393B72-AD3F-5446-BD63-0C5C6E0C88CE}"/>
              </a:ext>
            </a:extLst>
          </p:cNvPr>
          <p:cNvSpPr/>
          <p:nvPr/>
        </p:nvSpPr>
        <p:spPr>
          <a:xfrm>
            <a:off x="7759337" y="480029"/>
            <a:ext cx="1257762" cy="5814542"/>
          </a:xfrm>
          <a:custGeom>
            <a:avLst/>
            <a:gdLst>
              <a:gd name="connsiteX0" fmla="*/ 0 w 1230406"/>
              <a:gd name="connsiteY0" fmla="*/ 2319617 h 2319617"/>
              <a:gd name="connsiteX1" fmla="*/ 887506 w 1230406"/>
              <a:gd name="connsiteY1" fmla="*/ 1371600 h 2319617"/>
              <a:gd name="connsiteX2" fmla="*/ 1230406 w 1230406"/>
              <a:gd name="connsiteY2" fmla="*/ 0 h 231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0406" h="2319617">
                <a:moveTo>
                  <a:pt x="0" y="2319617"/>
                </a:moveTo>
                <a:cubicBezTo>
                  <a:pt x="341219" y="2038910"/>
                  <a:pt x="682438" y="1758203"/>
                  <a:pt x="887506" y="1371600"/>
                </a:cubicBezTo>
                <a:cubicBezTo>
                  <a:pt x="1092574" y="984997"/>
                  <a:pt x="1161490" y="492498"/>
                  <a:pt x="1230406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Vrije vorm 9">
            <a:extLst>
              <a:ext uri="{FF2B5EF4-FFF2-40B4-BE49-F238E27FC236}">
                <a16:creationId xmlns:a16="http://schemas.microsoft.com/office/drawing/2014/main" id="{517E109E-21FB-3B44-946A-BC01685F721C}"/>
              </a:ext>
            </a:extLst>
          </p:cNvPr>
          <p:cNvSpPr/>
          <p:nvPr/>
        </p:nvSpPr>
        <p:spPr>
          <a:xfrm>
            <a:off x="7906871" y="480029"/>
            <a:ext cx="1413467" cy="5791103"/>
          </a:xfrm>
          <a:custGeom>
            <a:avLst/>
            <a:gdLst>
              <a:gd name="connsiteX0" fmla="*/ 0 w 1434606"/>
              <a:gd name="connsiteY0" fmla="*/ 2326342 h 2326342"/>
              <a:gd name="connsiteX1" fmla="*/ 968188 w 1434606"/>
              <a:gd name="connsiteY1" fmla="*/ 1391771 h 2326342"/>
              <a:gd name="connsiteX2" fmla="*/ 1364876 w 1434606"/>
              <a:gd name="connsiteY2" fmla="*/ 618565 h 2326342"/>
              <a:gd name="connsiteX3" fmla="*/ 1432111 w 1434606"/>
              <a:gd name="connsiteY3" fmla="*/ 0 h 232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606" h="2326342">
                <a:moveTo>
                  <a:pt x="0" y="2326342"/>
                </a:moveTo>
                <a:cubicBezTo>
                  <a:pt x="370354" y="2001371"/>
                  <a:pt x="740709" y="1676400"/>
                  <a:pt x="968188" y="1391771"/>
                </a:cubicBezTo>
                <a:cubicBezTo>
                  <a:pt x="1195667" y="1107141"/>
                  <a:pt x="1287556" y="850527"/>
                  <a:pt x="1364876" y="618565"/>
                </a:cubicBezTo>
                <a:cubicBezTo>
                  <a:pt x="1442196" y="386603"/>
                  <a:pt x="1437153" y="193301"/>
                  <a:pt x="1432111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55BE3E80-5453-7046-B48D-3A8A65D18BEE}"/>
              </a:ext>
            </a:extLst>
          </p:cNvPr>
          <p:cNvSpPr/>
          <p:nvPr/>
        </p:nvSpPr>
        <p:spPr>
          <a:xfrm>
            <a:off x="9382165" y="412703"/>
            <a:ext cx="1413467" cy="5814542"/>
          </a:xfrm>
          <a:custGeom>
            <a:avLst/>
            <a:gdLst>
              <a:gd name="connsiteX0" fmla="*/ 0 w 1459006"/>
              <a:gd name="connsiteY0" fmla="*/ 2299448 h 2299448"/>
              <a:gd name="connsiteX1" fmla="*/ 995083 w 1459006"/>
              <a:gd name="connsiteY1" fmla="*/ 1358153 h 2299448"/>
              <a:gd name="connsiteX2" fmla="*/ 1459006 w 1459006"/>
              <a:gd name="connsiteY2" fmla="*/ 0 h 229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9006" h="2299448">
                <a:moveTo>
                  <a:pt x="0" y="2299448"/>
                </a:moveTo>
                <a:cubicBezTo>
                  <a:pt x="375957" y="2020421"/>
                  <a:pt x="751915" y="1741394"/>
                  <a:pt x="995083" y="1358153"/>
                </a:cubicBezTo>
                <a:cubicBezTo>
                  <a:pt x="1238251" y="974912"/>
                  <a:pt x="1348628" y="487456"/>
                  <a:pt x="1459006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Vrije vorm 11">
            <a:extLst>
              <a:ext uri="{FF2B5EF4-FFF2-40B4-BE49-F238E27FC236}">
                <a16:creationId xmlns:a16="http://schemas.microsoft.com/office/drawing/2014/main" id="{3AB4F89F-2862-854B-8CFA-CB287FD957DF}"/>
              </a:ext>
            </a:extLst>
          </p:cNvPr>
          <p:cNvSpPr/>
          <p:nvPr/>
        </p:nvSpPr>
        <p:spPr>
          <a:xfrm>
            <a:off x="9685171" y="412703"/>
            <a:ext cx="1280195" cy="5735049"/>
          </a:xfrm>
          <a:custGeom>
            <a:avLst/>
            <a:gdLst>
              <a:gd name="connsiteX0" fmla="*/ 0 w 1459006"/>
              <a:gd name="connsiteY0" fmla="*/ 2299448 h 2299448"/>
              <a:gd name="connsiteX1" fmla="*/ 995083 w 1459006"/>
              <a:gd name="connsiteY1" fmla="*/ 1358153 h 2299448"/>
              <a:gd name="connsiteX2" fmla="*/ 1459006 w 1459006"/>
              <a:gd name="connsiteY2" fmla="*/ 0 h 229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9006" h="2299448">
                <a:moveTo>
                  <a:pt x="0" y="2299448"/>
                </a:moveTo>
                <a:cubicBezTo>
                  <a:pt x="375957" y="2020421"/>
                  <a:pt x="751915" y="1741394"/>
                  <a:pt x="995083" y="1358153"/>
                </a:cubicBezTo>
                <a:cubicBezTo>
                  <a:pt x="1238251" y="974912"/>
                  <a:pt x="1348628" y="487456"/>
                  <a:pt x="1459006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Vrije vorm 13">
            <a:extLst>
              <a:ext uri="{FF2B5EF4-FFF2-40B4-BE49-F238E27FC236}">
                <a16:creationId xmlns:a16="http://schemas.microsoft.com/office/drawing/2014/main" id="{45C8211C-89BB-574F-9B1B-E03BCA6E5D43}"/>
              </a:ext>
            </a:extLst>
          </p:cNvPr>
          <p:cNvSpPr/>
          <p:nvPr/>
        </p:nvSpPr>
        <p:spPr>
          <a:xfrm>
            <a:off x="9850440" y="304800"/>
            <a:ext cx="1532021" cy="5704632"/>
          </a:xfrm>
          <a:custGeom>
            <a:avLst/>
            <a:gdLst>
              <a:gd name="connsiteX0" fmla="*/ 0 w 1371600"/>
              <a:gd name="connsiteY0" fmla="*/ 2245894 h 2245894"/>
              <a:gd name="connsiteX1" fmla="*/ 978568 w 1371600"/>
              <a:gd name="connsiteY1" fmla="*/ 1323473 h 2245894"/>
              <a:gd name="connsiteX2" fmla="*/ 1371600 w 1371600"/>
              <a:gd name="connsiteY2" fmla="*/ 0 h 2245894"/>
              <a:gd name="connsiteX0" fmla="*/ 0 w 1371600"/>
              <a:gd name="connsiteY0" fmla="*/ 2245894 h 2245894"/>
              <a:gd name="connsiteX1" fmla="*/ 945289 w 1371600"/>
              <a:gd name="connsiteY1" fmla="*/ 1323473 h 2245894"/>
              <a:gd name="connsiteX2" fmla="*/ 1371600 w 1371600"/>
              <a:gd name="connsiteY2" fmla="*/ 0 h 224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245894">
                <a:moveTo>
                  <a:pt x="0" y="2245894"/>
                </a:moveTo>
                <a:cubicBezTo>
                  <a:pt x="374984" y="1971841"/>
                  <a:pt x="716689" y="1697789"/>
                  <a:pt x="945289" y="1323473"/>
                </a:cubicBezTo>
                <a:cubicBezTo>
                  <a:pt x="1173889" y="949157"/>
                  <a:pt x="1289384" y="474578"/>
                  <a:pt x="1371600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Vrije vorm 18">
            <a:extLst>
              <a:ext uri="{FF2B5EF4-FFF2-40B4-BE49-F238E27FC236}">
                <a16:creationId xmlns:a16="http://schemas.microsoft.com/office/drawing/2014/main" id="{AD4C6132-D102-DA42-9048-79B26494BB68}"/>
              </a:ext>
            </a:extLst>
          </p:cNvPr>
          <p:cNvSpPr/>
          <p:nvPr/>
        </p:nvSpPr>
        <p:spPr>
          <a:xfrm>
            <a:off x="10190480" y="264160"/>
            <a:ext cx="1381760" cy="5557520"/>
          </a:xfrm>
          <a:custGeom>
            <a:avLst/>
            <a:gdLst>
              <a:gd name="connsiteX0" fmla="*/ 0 w 1381760"/>
              <a:gd name="connsiteY0" fmla="*/ 5557520 h 5557520"/>
              <a:gd name="connsiteX1" fmla="*/ 934720 w 1381760"/>
              <a:gd name="connsiteY1" fmla="*/ 3281680 h 5557520"/>
              <a:gd name="connsiteX2" fmla="*/ 1381760 w 1381760"/>
              <a:gd name="connsiteY2" fmla="*/ 0 h 555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760" h="5557520">
                <a:moveTo>
                  <a:pt x="0" y="5557520"/>
                </a:moveTo>
                <a:cubicBezTo>
                  <a:pt x="352213" y="4882726"/>
                  <a:pt x="704427" y="4207933"/>
                  <a:pt x="934720" y="3281680"/>
                </a:cubicBezTo>
                <a:cubicBezTo>
                  <a:pt x="1165013" y="2355427"/>
                  <a:pt x="1273386" y="1177713"/>
                  <a:pt x="1381760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Vrije vorm 20">
            <a:extLst>
              <a:ext uri="{FF2B5EF4-FFF2-40B4-BE49-F238E27FC236}">
                <a16:creationId xmlns:a16="http://schemas.microsoft.com/office/drawing/2014/main" id="{04C69310-9FDC-824B-8297-B89301EBA3CD}"/>
              </a:ext>
            </a:extLst>
          </p:cNvPr>
          <p:cNvSpPr/>
          <p:nvPr/>
        </p:nvSpPr>
        <p:spPr>
          <a:xfrm>
            <a:off x="10210800" y="274320"/>
            <a:ext cx="1417445" cy="5638800"/>
          </a:xfrm>
          <a:custGeom>
            <a:avLst/>
            <a:gdLst>
              <a:gd name="connsiteX0" fmla="*/ 0 w 1417445"/>
              <a:gd name="connsiteY0" fmla="*/ 5638800 h 5638800"/>
              <a:gd name="connsiteX1" fmla="*/ 1076960 w 1417445"/>
              <a:gd name="connsiteY1" fmla="*/ 3322320 h 5638800"/>
              <a:gd name="connsiteX2" fmla="*/ 1412240 w 1417445"/>
              <a:gd name="connsiteY2" fmla="*/ 1534160 h 5638800"/>
              <a:gd name="connsiteX3" fmla="*/ 1249680 w 1417445"/>
              <a:gd name="connsiteY3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445" h="5638800">
                <a:moveTo>
                  <a:pt x="0" y="5638800"/>
                </a:moveTo>
                <a:cubicBezTo>
                  <a:pt x="420793" y="4822613"/>
                  <a:pt x="841587" y="4006427"/>
                  <a:pt x="1076960" y="3322320"/>
                </a:cubicBezTo>
                <a:cubicBezTo>
                  <a:pt x="1312333" y="2638213"/>
                  <a:pt x="1383453" y="2087880"/>
                  <a:pt x="1412240" y="1534160"/>
                </a:cubicBezTo>
                <a:cubicBezTo>
                  <a:pt x="1441027" y="980440"/>
                  <a:pt x="1345353" y="490220"/>
                  <a:pt x="1249680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592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Ruben Helsen</dc:creator>
  <cp:lastModifiedBy>Ruben Helsen</cp:lastModifiedBy>
  <cp:revision>2</cp:revision>
  <dcterms:created xsi:type="dcterms:W3CDTF">2021-05-30T10:04:22Z</dcterms:created>
  <dcterms:modified xsi:type="dcterms:W3CDTF">2021-05-30T10:22:13Z</dcterms:modified>
</cp:coreProperties>
</file>