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3" d="100"/>
          <a:sy n="103" d="100"/>
        </p:scale>
        <p:origin x="896" y="48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2C35E-9169-F34D-BC47-D03D474C2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FBDD83-7C14-A446-8785-74686671B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1A0B10-3991-DA45-965F-4BC5ED40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9C626-6917-5D49-9049-D8219986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2D6E4B-4AFA-BA45-B72D-7FA479C0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58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0DEC4-837F-C946-B7AB-241967A0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DA09186-70AC-0544-B9B2-9307B801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1F752-AA81-4849-8378-600DC13E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F9DD73-8602-4842-A673-BBACAD3F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CE9E4F-D4D8-014F-B7C3-D911CD96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9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A5091E2-28B8-7749-9A60-5D80971D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92FD47-57B9-5145-A918-BAEF209E8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86F533-7092-5948-AF7B-0765E0FB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BF433B-DE72-C04C-8AD5-FC84665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904DB-A7A1-B147-987E-81FA5EC8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A9D1B-647D-414B-9A1C-7FD74C22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107E0B-7A6A-0143-BD8B-37046863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82FF14-FD39-B14E-9C67-3B72E0C9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2C74F4-B0C8-E04A-BD35-706FC9F3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E6E1BC-0FC8-8047-AF07-3281D0DB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2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0F019-E64A-2D42-A429-F868D9BE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71D251-8C85-AD46-9989-16616E3A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50C685-66CC-0543-91F9-765D7F19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CF018B-2BCE-4346-9FE6-B6CD35D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D89457-E26C-3546-B9DE-352122EA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EEDDC-CA63-8E40-B222-D0544ADB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9F9546-0D50-CC4D-AAF8-253A2453E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F29EE4-D5B5-FF42-9ACC-B349CBE21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9F9ACD-58DC-6C49-BD93-6CBC0EFA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BDB962-1DA1-BC4B-A8CF-5C94D8DE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DB0E5F-D5AE-1440-AE8D-76D5840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5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DADED-6DAF-EA4A-8F4F-BBBE2B65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324577-3C64-9D42-AAAA-E2FDA5A4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CD6F13-24A0-0146-BCBF-3669277F5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3908F42-4C3E-4C46-9EAE-5DC7D673E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AC7C018-383A-1440-9A36-E015DC0F9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3D076AE-F6D4-F04B-AC13-827C1C89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A331B2-A058-2046-983E-1F14B451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C1D878-13DD-4248-9280-BB6705BE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9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FEA64-0AFA-534E-B2A8-A6E23764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A3CFFA3-A7E0-BB42-AB71-19E89E5C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5E4653-64D2-184D-8430-8B486DCD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13E795A-CC9C-2D45-9B67-F717BD5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4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392CFE-0620-5146-8A25-A019F27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050D99-9C12-9641-A315-C148EF1D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457830-DFAF-D146-8D48-C62F6B92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7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F5B32-7D97-1B4E-8246-03D251E7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0F34D4-D5FC-C846-9A57-4ED4E803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3F3D62-4543-9A42-AB38-E99284E27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772EA8-1F7A-9A44-AA08-3FEAC6F3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90D76-EB88-5441-84E6-C3FE62E6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4526E4-FFB3-0C44-90E6-F760A087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9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25F84-8DEC-2F4D-AFFB-FEBB1C18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7724FA-EB65-AD42-A577-63E387768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074730-50E7-024C-94CA-D8A8195D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46A6B4-1CA4-3843-BD04-8BEB6BB7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4B38DF-9FA1-C44B-8068-4E8165D6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DF6C26-0FDF-504C-BF44-46CECBA5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3EBFF49-4E23-EB41-BBC8-670CF760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9C79F7-3138-0E44-9C81-284B8BDF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E24E7-9273-F14F-B33E-DF9BF4B25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66911-5D94-914F-B2A8-F0966D60ADB9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24B6C4-BC62-7044-AAD1-2FD556E56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601291-F669-3E43-B4B7-B22DC21D3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C54E-2A48-6A4B-8927-AE3DAC95A3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9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fbeelding 22">
            <a:extLst>
              <a:ext uri="{FF2B5EF4-FFF2-40B4-BE49-F238E27FC236}">
                <a16:creationId xmlns:a16="http://schemas.microsoft.com/office/drawing/2014/main" id="{AADDB212-4FD6-BA41-80F9-50794178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1" t="6504" r="8583" b="5524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26" name="Vrije vorm 25">
            <a:extLst>
              <a:ext uri="{FF2B5EF4-FFF2-40B4-BE49-F238E27FC236}">
                <a16:creationId xmlns:a16="http://schemas.microsoft.com/office/drawing/2014/main" id="{1ABBA461-EE6B-BF43-8A2B-155B4A795E57}"/>
              </a:ext>
            </a:extLst>
          </p:cNvPr>
          <p:cNvSpPr/>
          <p:nvPr/>
        </p:nvSpPr>
        <p:spPr>
          <a:xfrm flipV="1">
            <a:off x="1907275" y="6158420"/>
            <a:ext cx="7048835" cy="120672"/>
          </a:xfrm>
          <a:custGeom>
            <a:avLst/>
            <a:gdLst>
              <a:gd name="connsiteX0" fmla="*/ 0 w 832513"/>
              <a:gd name="connsiteY0" fmla="*/ 0 h 0"/>
              <a:gd name="connsiteX1" fmla="*/ 832513 w 83251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2513">
                <a:moveTo>
                  <a:pt x="0" y="0"/>
                </a:moveTo>
                <a:lnTo>
                  <a:pt x="832513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Vrije vorm 30">
            <a:extLst>
              <a:ext uri="{FF2B5EF4-FFF2-40B4-BE49-F238E27FC236}">
                <a16:creationId xmlns:a16="http://schemas.microsoft.com/office/drawing/2014/main" id="{C0C6CE84-9D18-4846-83FF-FF7D122CC8C2}"/>
              </a:ext>
            </a:extLst>
          </p:cNvPr>
          <p:cNvSpPr/>
          <p:nvPr/>
        </p:nvSpPr>
        <p:spPr>
          <a:xfrm>
            <a:off x="7820647" y="5343956"/>
            <a:ext cx="1815015" cy="359269"/>
          </a:xfrm>
          <a:custGeom>
            <a:avLst/>
            <a:gdLst>
              <a:gd name="connsiteX0" fmla="*/ 0 w 1815015"/>
              <a:gd name="connsiteY0" fmla="*/ 340028 h 359269"/>
              <a:gd name="connsiteX1" fmla="*/ 1447417 w 1815015"/>
              <a:gd name="connsiteY1" fmla="*/ 321648 h 359269"/>
              <a:gd name="connsiteX2" fmla="*/ 1815015 w 1815015"/>
              <a:gd name="connsiteY2" fmla="*/ 0 h 3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015" h="359269">
                <a:moveTo>
                  <a:pt x="0" y="340028"/>
                </a:moveTo>
                <a:cubicBezTo>
                  <a:pt x="572457" y="359173"/>
                  <a:pt x="1144915" y="378319"/>
                  <a:pt x="1447417" y="321648"/>
                </a:cubicBezTo>
                <a:cubicBezTo>
                  <a:pt x="1749919" y="264977"/>
                  <a:pt x="1782467" y="132488"/>
                  <a:pt x="1815015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Vrije vorm 31">
            <a:extLst>
              <a:ext uri="{FF2B5EF4-FFF2-40B4-BE49-F238E27FC236}">
                <a16:creationId xmlns:a16="http://schemas.microsoft.com/office/drawing/2014/main" id="{28684ED2-DE34-C247-8994-53A06157BFB0}"/>
              </a:ext>
            </a:extLst>
          </p:cNvPr>
          <p:cNvSpPr/>
          <p:nvPr/>
        </p:nvSpPr>
        <p:spPr>
          <a:xfrm>
            <a:off x="8826947" y="5339361"/>
            <a:ext cx="1713925" cy="377336"/>
          </a:xfrm>
          <a:custGeom>
            <a:avLst/>
            <a:gdLst>
              <a:gd name="connsiteX0" fmla="*/ 0 w 1713925"/>
              <a:gd name="connsiteY0" fmla="*/ 330838 h 377336"/>
              <a:gd name="connsiteX1" fmla="*/ 1387682 w 1713925"/>
              <a:gd name="connsiteY1" fmla="*/ 349218 h 377336"/>
              <a:gd name="connsiteX2" fmla="*/ 1713925 w 1713925"/>
              <a:gd name="connsiteY2" fmla="*/ 0 h 3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925" h="377336">
                <a:moveTo>
                  <a:pt x="0" y="330838"/>
                </a:moveTo>
                <a:cubicBezTo>
                  <a:pt x="551014" y="367598"/>
                  <a:pt x="1102028" y="404358"/>
                  <a:pt x="1387682" y="349218"/>
                </a:cubicBezTo>
                <a:cubicBezTo>
                  <a:pt x="1673336" y="294078"/>
                  <a:pt x="1693630" y="147039"/>
                  <a:pt x="1713925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Vrije vorm 32">
            <a:extLst>
              <a:ext uri="{FF2B5EF4-FFF2-40B4-BE49-F238E27FC236}">
                <a16:creationId xmlns:a16="http://schemas.microsoft.com/office/drawing/2014/main" id="{1B9C76BD-42ED-8240-87A8-EB525F6B115E}"/>
              </a:ext>
            </a:extLst>
          </p:cNvPr>
          <p:cNvSpPr/>
          <p:nvPr/>
        </p:nvSpPr>
        <p:spPr>
          <a:xfrm>
            <a:off x="9158552" y="5334922"/>
            <a:ext cx="1713925" cy="377336"/>
          </a:xfrm>
          <a:custGeom>
            <a:avLst/>
            <a:gdLst>
              <a:gd name="connsiteX0" fmla="*/ 0 w 1713925"/>
              <a:gd name="connsiteY0" fmla="*/ 330838 h 377336"/>
              <a:gd name="connsiteX1" fmla="*/ 1387682 w 1713925"/>
              <a:gd name="connsiteY1" fmla="*/ 349218 h 377336"/>
              <a:gd name="connsiteX2" fmla="*/ 1713925 w 1713925"/>
              <a:gd name="connsiteY2" fmla="*/ 0 h 3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925" h="377336">
                <a:moveTo>
                  <a:pt x="0" y="330838"/>
                </a:moveTo>
                <a:cubicBezTo>
                  <a:pt x="551014" y="367598"/>
                  <a:pt x="1102028" y="404358"/>
                  <a:pt x="1387682" y="349218"/>
                </a:cubicBezTo>
                <a:cubicBezTo>
                  <a:pt x="1673336" y="294078"/>
                  <a:pt x="1693630" y="147039"/>
                  <a:pt x="1713925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Vrije vorm 33">
            <a:extLst>
              <a:ext uri="{FF2B5EF4-FFF2-40B4-BE49-F238E27FC236}">
                <a16:creationId xmlns:a16="http://schemas.microsoft.com/office/drawing/2014/main" id="{3CAF462E-8BED-F744-9694-498EA3FED502}"/>
              </a:ext>
            </a:extLst>
          </p:cNvPr>
          <p:cNvSpPr/>
          <p:nvPr/>
        </p:nvSpPr>
        <p:spPr>
          <a:xfrm>
            <a:off x="9231305" y="5364818"/>
            <a:ext cx="1713925" cy="377336"/>
          </a:xfrm>
          <a:custGeom>
            <a:avLst/>
            <a:gdLst>
              <a:gd name="connsiteX0" fmla="*/ 0 w 1713925"/>
              <a:gd name="connsiteY0" fmla="*/ 330838 h 377336"/>
              <a:gd name="connsiteX1" fmla="*/ 1387682 w 1713925"/>
              <a:gd name="connsiteY1" fmla="*/ 349218 h 377336"/>
              <a:gd name="connsiteX2" fmla="*/ 1713925 w 1713925"/>
              <a:gd name="connsiteY2" fmla="*/ 0 h 37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925" h="377336">
                <a:moveTo>
                  <a:pt x="0" y="330838"/>
                </a:moveTo>
                <a:cubicBezTo>
                  <a:pt x="551014" y="367598"/>
                  <a:pt x="1102028" y="404358"/>
                  <a:pt x="1387682" y="349218"/>
                </a:cubicBezTo>
                <a:cubicBezTo>
                  <a:pt x="1673336" y="294078"/>
                  <a:pt x="1693630" y="147039"/>
                  <a:pt x="1713925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Vrije vorm 34">
            <a:extLst>
              <a:ext uri="{FF2B5EF4-FFF2-40B4-BE49-F238E27FC236}">
                <a16:creationId xmlns:a16="http://schemas.microsoft.com/office/drawing/2014/main" id="{CF511EDB-B99D-0945-8AA0-FB6CDE9FCF23}"/>
              </a:ext>
            </a:extLst>
          </p:cNvPr>
          <p:cNvSpPr/>
          <p:nvPr/>
        </p:nvSpPr>
        <p:spPr>
          <a:xfrm>
            <a:off x="9819861" y="492981"/>
            <a:ext cx="391972" cy="4317558"/>
          </a:xfrm>
          <a:custGeom>
            <a:avLst/>
            <a:gdLst>
              <a:gd name="connsiteX0" fmla="*/ 0 w 391972"/>
              <a:gd name="connsiteY0" fmla="*/ 4317558 h 4317558"/>
              <a:gd name="connsiteX1" fmla="*/ 365760 w 391972"/>
              <a:gd name="connsiteY1" fmla="*/ 2122998 h 4317558"/>
              <a:gd name="connsiteX2" fmla="*/ 333955 w 391972"/>
              <a:gd name="connsiteY2" fmla="*/ 0 h 43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972" h="4317558">
                <a:moveTo>
                  <a:pt x="0" y="4317558"/>
                </a:moveTo>
                <a:cubicBezTo>
                  <a:pt x="155050" y="3580074"/>
                  <a:pt x="310101" y="2842591"/>
                  <a:pt x="365760" y="2122998"/>
                </a:cubicBezTo>
                <a:cubicBezTo>
                  <a:pt x="421419" y="1403405"/>
                  <a:pt x="377687" y="701702"/>
                  <a:pt x="333955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Vrije vorm 36">
            <a:extLst>
              <a:ext uri="{FF2B5EF4-FFF2-40B4-BE49-F238E27FC236}">
                <a16:creationId xmlns:a16="http://schemas.microsoft.com/office/drawing/2014/main" id="{48D3086B-A416-2241-9001-B0EA1A68ABF2}"/>
              </a:ext>
            </a:extLst>
          </p:cNvPr>
          <p:cNvSpPr/>
          <p:nvPr/>
        </p:nvSpPr>
        <p:spPr>
          <a:xfrm>
            <a:off x="10885336" y="492981"/>
            <a:ext cx="398869" cy="4317558"/>
          </a:xfrm>
          <a:custGeom>
            <a:avLst/>
            <a:gdLst>
              <a:gd name="connsiteX0" fmla="*/ 0 w 398869"/>
              <a:gd name="connsiteY0" fmla="*/ 4317558 h 4317558"/>
              <a:gd name="connsiteX1" fmla="*/ 389614 w 398869"/>
              <a:gd name="connsiteY1" fmla="*/ 2122998 h 4317558"/>
              <a:gd name="connsiteX2" fmla="*/ 238539 w 398869"/>
              <a:gd name="connsiteY2" fmla="*/ 0 h 43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869" h="4317558">
                <a:moveTo>
                  <a:pt x="0" y="4317558"/>
                </a:moveTo>
                <a:cubicBezTo>
                  <a:pt x="174929" y="3580074"/>
                  <a:pt x="349858" y="2842591"/>
                  <a:pt x="389614" y="2122998"/>
                </a:cubicBezTo>
                <a:cubicBezTo>
                  <a:pt x="429370" y="1403405"/>
                  <a:pt x="333954" y="701702"/>
                  <a:pt x="238539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Vrije vorm 37">
            <a:extLst>
              <a:ext uri="{FF2B5EF4-FFF2-40B4-BE49-F238E27FC236}">
                <a16:creationId xmlns:a16="http://schemas.microsoft.com/office/drawing/2014/main" id="{57D2BFAB-9541-8B42-AD01-C175A0A06B8C}"/>
              </a:ext>
            </a:extLst>
          </p:cNvPr>
          <p:cNvSpPr/>
          <p:nvPr/>
        </p:nvSpPr>
        <p:spPr>
          <a:xfrm>
            <a:off x="11227242" y="492981"/>
            <a:ext cx="229411" cy="4317558"/>
          </a:xfrm>
          <a:custGeom>
            <a:avLst/>
            <a:gdLst>
              <a:gd name="connsiteX0" fmla="*/ 0 w 229411"/>
              <a:gd name="connsiteY0" fmla="*/ 4317558 h 4317558"/>
              <a:gd name="connsiteX1" fmla="*/ 206734 w 229411"/>
              <a:gd name="connsiteY1" fmla="*/ 2138901 h 4317558"/>
              <a:gd name="connsiteX2" fmla="*/ 214685 w 229411"/>
              <a:gd name="connsiteY2" fmla="*/ 0 h 43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411" h="4317558">
                <a:moveTo>
                  <a:pt x="0" y="4317558"/>
                </a:moveTo>
                <a:cubicBezTo>
                  <a:pt x="85476" y="3588026"/>
                  <a:pt x="170953" y="2858494"/>
                  <a:pt x="206734" y="2138901"/>
                </a:cubicBezTo>
                <a:cubicBezTo>
                  <a:pt x="242515" y="1419308"/>
                  <a:pt x="228600" y="709654"/>
                  <a:pt x="214685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Vrije vorm 38">
            <a:extLst>
              <a:ext uri="{FF2B5EF4-FFF2-40B4-BE49-F238E27FC236}">
                <a16:creationId xmlns:a16="http://schemas.microsoft.com/office/drawing/2014/main" id="{10176680-36C7-5F47-B8C3-B12FF0BE1525}"/>
              </a:ext>
            </a:extLst>
          </p:cNvPr>
          <p:cNvSpPr/>
          <p:nvPr/>
        </p:nvSpPr>
        <p:spPr>
          <a:xfrm>
            <a:off x="11354463" y="492981"/>
            <a:ext cx="260931" cy="4309607"/>
          </a:xfrm>
          <a:custGeom>
            <a:avLst/>
            <a:gdLst>
              <a:gd name="connsiteX0" fmla="*/ 0 w 260931"/>
              <a:gd name="connsiteY0" fmla="*/ 4309607 h 4309607"/>
              <a:gd name="connsiteX1" fmla="*/ 254441 w 260931"/>
              <a:gd name="connsiteY1" fmla="*/ 2130949 h 4309607"/>
              <a:gd name="connsiteX2" fmla="*/ 190831 w 260931"/>
              <a:gd name="connsiteY2" fmla="*/ 0 h 4309607"/>
              <a:gd name="connsiteX3" fmla="*/ 190831 w 260931"/>
              <a:gd name="connsiteY3" fmla="*/ 0 h 430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31" h="4309607">
                <a:moveTo>
                  <a:pt x="0" y="4309607"/>
                </a:moveTo>
                <a:cubicBezTo>
                  <a:pt x="111318" y="3579412"/>
                  <a:pt x="222636" y="2849217"/>
                  <a:pt x="254441" y="2130949"/>
                </a:cubicBezTo>
                <a:cubicBezTo>
                  <a:pt x="286246" y="1412681"/>
                  <a:pt x="190831" y="0"/>
                  <a:pt x="190831" y="0"/>
                </a:cubicBezTo>
                <a:lnTo>
                  <a:pt x="190831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59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Helsen</dc:creator>
  <cp:lastModifiedBy>Ruben Helsen</cp:lastModifiedBy>
  <cp:revision>4</cp:revision>
  <dcterms:created xsi:type="dcterms:W3CDTF">2021-05-30T10:04:22Z</dcterms:created>
  <dcterms:modified xsi:type="dcterms:W3CDTF">2021-05-30T10:38:51Z</dcterms:modified>
</cp:coreProperties>
</file>