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2F8E"/>
    <a:srgbClr val="EDB120"/>
    <a:srgbClr val="0171BA"/>
    <a:srgbClr val="77AC30"/>
    <a:srgbClr val="DB5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9FD5A-68A5-2F4D-81E0-CB7544E37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880AB92-2812-FD40-B304-7D8FCC719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0AA36E-9E78-924A-AE66-0A3336BB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E08B-9690-AD48-95BE-C7225044BB9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FAC7CD-C694-AB41-AAE0-F28CACAC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7A80A74-612E-5D4E-B18B-118778D9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7421-3C94-8244-A197-C7E2AC09F6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80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414007-C76B-0140-A958-A06E2061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654298D-9585-2840-A3B3-AC4206FC1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7297C4F-8ABF-B74F-9F09-C6D42E8C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E08B-9690-AD48-95BE-C7225044BB9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37897AA-91D2-6E41-947F-AB79918F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EF94F4-E7D2-A14B-BBB8-5049B4B8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7421-3C94-8244-A197-C7E2AC09F6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72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779D349-8EA3-6D4B-AA11-685888563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603E375-2D71-C44A-A608-0BA85AC18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854491-1D0F-174A-8B9C-38B4BB0B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E08B-9690-AD48-95BE-C7225044BB9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14C73A-6518-A845-90A2-7DF81442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13C224-5B87-B94F-AA5E-6FD0B506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7421-3C94-8244-A197-C7E2AC09F6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85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93C52-D581-874D-A4BA-684E8DAA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BB3C78-975E-D545-A0E9-D9D106EE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4A3435-9D53-8844-97EF-1614AA35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E08B-9690-AD48-95BE-C7225044BB9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CFF2EE-E292-AE49-BAE6-6A4D900B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5ACA58-B742-D840-BE19-1D1B8F0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7421-3C94-8244-A197-C7E2AC09F6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95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6BF7A-876E-0640-B34F-61B16AB4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CFCBDC1-04D8-F043-87D9-627DC806B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D4E01D-409F-0B4D-BEA7-FFC0707A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E08B-9690-AD48-95BE-C7225044BB9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75C242-E4A4-4941-B526-8D405AB0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92F7E4-FA10-FC44-BB12-DB385AA0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7421-3C94-8244-A197-C7E2AC09F6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84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FCEC8-DD08-4A49-92F0-2C84EA52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33CFEB-FE43-C84E-87F2-697D1C121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F595F65-9F16-0646-8385-654BB0B54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6A333F4-C717-534C-98A0-BA57E95B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E08B-9690-AD48-95BE-C7225044BB9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66BA17D-61EA-E748-8997-8C9FFA4B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CC8D7A-F841-5047-AA73-D5D631C8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7421-3C94-8244-A197-C7E2AC09F6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7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07BF0-9254-7C4E-9894-5708BF57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777F62-9789-0A4D-BE4C-DFFD04718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5BE5B8A-9343-5D4C-A022-DA4360A24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2EE07BB-D5D2-4D48-8555-742606F3D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21EA810-C805-A94B-AAAF-CDA54D341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476F67A-69F3-6F4C-AD15-8BF1833D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E08B-9690-AD48-95BE-C7225044BB9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1A0752F-DA0A-DD4D-984A-DBB2945F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A1916C0-AF1B-9340-ADC1-3D3CE8E6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7421-3C94-8244-A197-C7E2AC09F6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2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8E29C-9801-6A40-8BF7-DE33ED7A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4CCD70-CA5D-BD47-B1F1-38FC5135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E08B-9690-AD48-95BE-C7225044BB9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C7F8633-4C42-E74C-B888-6FF54D9E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F704658-F1E5-564C-A6C0-676AEE59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7421-3C94-8244-A197-C7E2AC09F6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98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BDA99-4340-B142-82F4-711F5D3F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E08B-9690-AD48-95BE-C7225044BB9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2C39DD1-7C92-F645-8A87-77119AE9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E154F0A-D8B4-8842-A41F-DF7502A3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7421-3C94-8244-A197-C7E2AC09F6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39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FD93A-DE32-2A45-932F-59386FA7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3239D9-72C1-7D41-801D-FC19443F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CAB3D14-FF75-DC49-A516-0E5E12F72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8FE14F1-2F9F-874B-A70A-F257BC95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E08B-9690-AD48-95BE-C7225044BB9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4E3BD03-AE06-C742-822D-84036388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39C079E-63D4-D540-B4CD-C035D80E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7421-3C94-8244-A197-C7E2AC09F6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34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1BF84-2961-8342-9C56-DCA79AE9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E554043-CD37-E04B-B16A-283A01840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14D8A97-415F-A240-A69A-14EC89D01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2CCCA2-59F1-8040-A844-4F75A6E3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E08B-9690-AD48-95BE-C7225044BB9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1BF2330-B111-A849-B7B0-AF838F2C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BF39789-08B0-AC4F-9190-C0BEE83A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7421-3C94-8244-A197-C7E2AC09F6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4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3C7D706-A10E-DE40-9703-E0A1C336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F410736-75A5-8E45-90FF-3F5DF8441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11798E-553B-784B-8467-8AE5FD889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1E08B-9690-AD48-95BE-C7225044BB94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F1C330-CC42-2644-8F8F-EAAF2F9BF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2C4847-2BF4-E24B-94C7-676966764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67421-3C94-8244-A197-C7E2AC09F6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41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A9A5D71-7B58-F844-AC70-64DA18D41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86" t="6351" r="10089" b="56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BB611EE1-328C-154C-8400-A67C32BE0988}"/>
              </a:ext>
            </a:extLst>
          </p:cNvPr>
          <p:cNvCxnSpPr>
            <a:cxnSpLocks/>
          </p:cNvCxnSpPr>
          <p:nvPr/>
        </p:nvCxnSpPr>
        <p:spPr>
          <a:xfrm flipV="1">
            <a:off x="576943" y="979714"/>
            <a:ext cx="4789714" cy="1752600"/>
          </a:xfrm>
          <a:prstGeom prst="line">
            <a:avLst/>
          </a:prstGeom>
          <a:ln w="19050">
            <a:solidFill>
              <a:srgbClr val="0171B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65801170-672C-A44A-A7EF-3DABF32D6482}"/>
              </a:ext>
            </a:extLst>
          </p:cNvPr>
          <p:cNvCxnSpPr>
            <a:cxnSpLocks/>
          </p:cNvCxnSpPr>
          <p:nvPr/>
        </p:nvCxnSpPr>
        <p:spPr>
          <a:xfrm flipV="1">
            <a:off x="555172" y="674914"/>
            <a:ext cx="4811485" cy="1905002"/>
          </a:xfrm>
          <a:prstGeom prst="line">
            <a:avLst/>
          </a:prstGeom>
          <a:ln w="19050">
            <a:solidFill>
              <a:srgbClr val="DB531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Vrije vorm 16">
            <a:extLst>
              <a:ext uri="{FF2B5EF4-FFF2-40B4-BE49-F238E27FC236}">
                <a16:creationId xmlns:a16="http://schemas.microsoft.com/office/drawing/2014/main" id="{1CBC6F78-12A2-3649-89EF-F3513DE396EA}"/>
              </a:ext>
            </a:extLst>
          </p:cNvPr>
          <p:cNvSpPr/>
          <p:nvPr/>
        </p:nvSpPr>
        <p:spPr>
          <a:xfrm>
            <a:off x="7249885" y="4038601"/>
            <a:ext cx="4767943" cy="1981200"/>
          </a:xfrm>
          <a:custGeom>
            <a:avLst/>
            <a:gdLst>
              <a:gd name="connsiteX0" fmla="*/ 0 w 4626428"/>
              <a:gd name="connsiteY0" fmla="*/ 1883229 h 1883229"/>
              <a:gd name="connsiteX1" fmla="*/ 1502228 w 4626428"/>
              <a:gd name="connsiteY1" fmla="*/ 1796143 h 1883229"/>
              <a:gd name="connsiteX2" fmla="*/ 2481943 w 4626428"/>
              <a:gd name="connsiteY2" fmla="*/ 1393372 h 1883229"/>
              <a:gd name="connsiteX3" fmla="*/ 4626428 w 4626428"/>
              <a:gd name="connsiteY3" fmla="*/ 0 h 188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6428" h="1883229">
                <a:moveTo>
                  <a:pt x="0" y="1883229"/>
                </a:moveTo>
                <a:cubicBezTo>
                  <a:pt x="544285" y="1880507"/>
                  <a:pt x="1088571" y="1877786"/>
                  <a:pt x="1502228" y="1796143"/>
                </a:cubicBezTo>
                <a:cubicBezTo>
                  <a:pt x="1915885" y="1714500"/>
                  <a:pt x="1961243" y="1692729"/>
                  <a:pt x="2481943" y="1393372"/>
                </a:cubicBezTo>
                <a:cubicBezTo>
                  <a:pt x="3002643" y="1094015"/>
                  <a:pt x="3814535" y="547007"/>
                  <a:pt x="4626428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Vrije vorm 18">
            <a:extLst>
              <a:ext uri="{FF2B5EF4-FFF2-40B4-BE49-F238E27FC236}">
                <a16:creationId xmlns:a16="http://schemas.microsoft.com/office/drawing/2014/main" id="{42AFF093-6091-3C44-98A7-4A3A81DF8E2D}"/>
              </a:ext>
            </a:extLst>
          </p:cNvPr>
          <p:cNvSpPr/>
          <p:nvPr/>
        </p:nvSpPr>
        <p:spPr>
          <a:xfrm>
            <a:off x="7247467" y="853440"/>
            <a:ext cx="2648373" cy="1630475"/>
          </a:xfrm>
          <a:custGeom>
            <a:avLst/>
            <a:gdLst>
              <a:gd name="connsiteX0" fmla="*/ 0 w 2648373"/>
              <a:gd name="connsiteY0" fmla="*/ 1612053 h 1630475"/>
              <a:gd name="connsiteX1" fmla="*/ 1395306 w 2648373"/>
              <a:gd name="connsiteY1" fmla="*/ 1618827 h 1630475"/>
              <a:gd name="connsiteX2" fmla="*/ 2059093 w 2648373"/>
              <a:gd name="connsiteY2" fmla="*/ 1476587 h 1630475"/>
              <a:gd name="connsiteX3" fmla="*/ 2445173 w 2648373"/>
              <a:gd name="connsiteY3" fmla="*/ 657013 h 1630475"/>
              <a:gd name="connsiteX4" fmla="*/ 2648373 w 2648373"/>
              <a:gd name="connsiteY4" fmla="*/ 0 h 163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8373" h="1630475">
                <a:moveTo>
                  <a:pt x="0" y="1612053"/>
                </a:moveTo>
                <a:cubicBezTo>
                  <a:pt x="526062" y="1626729"/>
                  <a:pt x="1052124" y="1641405"/>
                  <a:pt x="1395306" y="1618827"/>
                </a:cubicBezTo>
                <a:cubicBezTo>
                  <a:pt x="1738488" y="1596249"/>
                  <a:pt x="1884115" y="1636889"/>
                  <a:pt x="2059093" y="1476587"/>
                </a:cubicBezTo>
                <a:cubicBezTo>
                  <a:pt x="2234071" y="1316285"/>
                  <a:pt x="2346960" y="903111"/>
                  <a:pt x="2445173" y="657013"/>
                </a:cubicBezTo>
                <a:cubicBezTo>
                  <a:pt x="2543386" y="410915"/>
                  <a:pt x="2595879" y="205457"/>
                  <a:pt x="2648373" y="0"/>
                </a:cubicBezTo>
              </a:path>
            </a:pathLst>
          </a:custGeom>
          <a:noFill/>
          <a:ln w="19050">
            <a:solidFill>
              <a:srgbClr val="DB531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Vrije vorm 19">
            <a:extLst>
              <a:ext uri="{FF2B5EF4-FFF2-40B4-BE49-F238E27FC236}">
                <a16:creationId xmlns:a16="http://schemas.microsoft.com/office/drawing/2014/main" id="{8492DC93-F74B-954D-87CE-C0D91572CF58}"/>
              </a:ext>
            </a:extLst>
          </p:cNvPr>
          <p:cNvSpPr/>
          <p:nvPr/>
        </p:nvSpPr>
        <p:spPr>
          <a:xfrm>
            <a:off x="7565813" y="1171787"/>
            <a:ext cx="4463627" cy="1314026"/>
          </a:xfrm>
          <a:custGeom>
            <a:avLst/>
            <a:gdLst>
              <a:gd name="connsiteX0" fmla="*/ 0 w 4463627"/>
              <a:gd name="connsiteY0" fmla="*/ 1314026 h 1314026"/>
              <a:gd name="connsiteX1" fmla="*/ 1855894 w 4463627"/>
              <a:gd name="connsiteY1" fmla="*/ 1225973 h 1314026"/>
              <a:gd name="connsiteX2" fmla="*/ 2953174 w 4463627"/>
              <a:gd name="connsiteY2" fmla="*/ 853440 h 1314026"/>
              <a:gd name="connsiteX3" fmla="*/ 4463627 w 4463627"/>
              <a:gd name="connsiteY3" fmla="*/ 0 h 1314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3627" h="1314026">
                <a:moveTo>
                  <a:pt x="0" y="1314026"/>
                </a:moveTo>
                <a:cubicBezTo>
                  <a:pt x="681849" y="1308381"/>
                  <a:pt x="1363698" y="1302737"/>
                  <a:pt x="1855894" y="1225973"/>
                </a:cubicBezTo>
                <a:cubicBezTo>
                  <a:pt x="2348090" y="1149209"/>
                  <a:pt x="2518552" y="1057769"/>
                  <a:pt x="2953174" y="853440"/>
                </a:cubicBezTo>
                <a:cubicBezTo>
                  <a:pt x="3387796" y="649111"/>
                  <a:pt x="3925711" y="324555"/>
                  <a:pt x="4463627" y="0"/>
                </a:cubicBezTo>
              </a:path>
            </a:pathLst>
          </a:custGeom>
          <a:noFill/>
          <a:ln w="19050">
            <a:solidFill>
              <a:srgbClr val="EDB12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Vrije vorm 20">
            <a:extLst>
              <a:ext uri="{FF2B5EF4-FFF2-40B4-BE49-F238E27FC236}">
                <a16:creationId xmlns:a16="http://schemas.microsoft.com/office/drawing/2014/main" id="{418C9F2C-8CC9-7849-AB16-EBA636E50304}"/>
              </a:ext>
            </a:extLst>
          </p:cNvPr>
          <p:cNvSpPr/>
          <p:nvPr/>
        </p:nvSpPr>
        <p:spPr>
          <a:xfrm>
            <a:off x="7233920" y="1761067"/>
            <a:ext cx="4781973" cy="182880"/>
          </a:xfrm>
          <a:custGeom>
            <a:avLst/>
            <a:gdLst>
              <a:gd name="connsiteX0" fmla="*/ 0 w 4781973"/>
              <a:gd name="connsiteY0" fmla="*/ 182880 h 182880"/>
              <a:gd name="connsiteX1" fmla="*/ 2770293 w 4781973"/>
              <a:gd name="connsiteY1" fmla="*/ 176106 h 182880"/>
              <a:gd name="connsiteX2" fmla="*/ 4781973 w 4781973"/>
              <a:gd name="connsiteY2" fmla="*/ 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1973" h="182880">
                <a:moveTo>
                  <a:pt x="0" y="182880"/>
                </a:moveTo>
                <a:lnTo>
                  <a:pt x="2770293" y="176106"/>
                </a:lnTo>
                <a:cubicBezTo>
                  <a:pt x="3567288" y="145626"/>
                  <a:pt x="4174630" y="72813"/>
                  <a:pt x="4781973" y="0"/>
                </a:cubicBezTo>
              </a:path>
            </a:pathLst>
          </a:custGeom>
          <a:noFill/>
          <a:ln w="19050">
            <a:solidFill>
              <a:srgbClr val="7E2F8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Vrije vorm 21">
            <a:extLst>
              <a:ext uri="{FF2B5EF4-FFF2-40B4-BE49-F238E27FC236}">
                <a16:creationId xmlns:a16="http://schemas.microsoft.com/office/drawing/2014/main" id="{F84781B4-10EA-5E40-80F9-175086E02453}"/>
              </a:ext>
            </a:extLst>
          </p:cNvPr>
          <p:cNvSpPr/>
          <p:nvPr/>
        </p:nvSpPr>
        <p:spPr>
          <a:xfrm>
            <a:off x="7227147" y="1591733"/>
            <a:ext cx="4775200" cy="378679"/>
          </a:xfrm>
          <a:custGeom>
            <a:avLst/>
            <a:gdLst>
              <a:gd name="connsiteX0" fmla="*/ 0 w 4775200"/>
              <a:gd name="connsiteY0" fmla="*/ 345440 h 378679"/>
              <a:gd name="connsiteX1" fmla="*/ 3257973 w 4775200"/>
              <a:gd name="connsiteY1" fmla="*/ 345440 h 378679"/>
              <a:gd name="connsiteX2" fmla="*/ 4775200 w 4775200"/>
              <a:gd name="connsiteY2" fmla="*/ 0 h 37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5200" h="378679">
                <a:moveTo>
                  <a:pt x="0" y="345440"/>
                </a:moveTo>
                <a:cubicBezTo>
                  <a:pt x="1231053" y="374226"/>
                  <a:pt x="2462106" y="403013"/>
                  <a:pt x="3257973" y="345440"/>
                </a:cubicBezTo>
                <a:cubicBezTo>
                  <a:pt x="4053840" y="287867"/>
                  <a:pt x="4414520" y="143933"/>
                  <a:pt x="4775200" y="0"/>
                </a:cubicBezTo>
              </a:path>
            </a:pathLst>
          </a:custGeom>
          <a:noFill/>
          <a:ln w="19050">
            <a:solidFill>
              <a:srgbClr val="77AC3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Vrije vorm 23">
            <a:extLst>
              <a:ext uri="{FF2B5EF4-FFF2-40B4-BE49-F238E27FC236}">
                <a16:creationId xmlns:a16="http://schemas.microsoft.com/office/drawing/2014/main" id="{D14D1B9A-EBC5-F44F-9814-E0F473544DA5}"/>
              </a:ext>
            </a:extLst>
          </p:cNvPr>
          <p:cNvSpPr/>
          <p:nvPr/>
        </p:nvSpPr>
        <p:spPr>
          <a:xfrm>
            <a:off x="7867650" y="1663700"/>
            <a:ext cx="1428750" cy="808228"/>
          </a:xfrm>
          <a:custGeom>
            <a:avLst/>
            <a:gdLst>
              <a:gd name="connsiteX0" fmla="*/ 0 w 1428750"/>
              <a:gd name="connsiteY0" fmla="*/ 796925 h 808228"/>
              <a:gd name="connsiteX1" fmla="*/ 819150 w 1428750"/>
              <a:gd name="connsiteY1" fmla="*/ 796925 h 808228"/>
              <a:gd name="connsiteX2" fmla="*/ 1181100 w 1428750"/>
              <a:gd name="connsiteY2" fmla="*/ 679450 h 808228"/>
              <a:gd name="connsiteX3" fmla="*/ 1428750 w 1428750"/>
              <a:gd name="connsiteY3" fmla="*/ 0 h 80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808228">
                <a:moveTo>
                  <a:pt x="0" y="796925"/>
                </a:moveTo>
                <a:cubicBezTo>
                  <a:pt x="311150" y="806714"/>
                  <a:pt x="622300" y="816504"/>
                  <a:pt x="819150" y="796925"/>
                </a:cubicBezTo>
                <a:cubicBezTo>
                  <a:pt x="1016000" y="777346"/>
                  <a:pt x="1079500" y="812271"/>
                  <a:pt x="1181100" y="679450"/>
                </a:cubicBezTo>
                <a:cubicBezTo>
                  <a:pt x="1282700" y="546629"/>
                  <a:pt x="1355725" y="273314"/>
                  <a:pt x="1428750" y="0"/>
                </a:cubicBezTo>
              </a:path>
            </a:pathLst>
          </a:custGeom>
          <a:noFill/>
          <a:ln w="19050">
            <a:solidFill>
              <a:srgbClr val="0171B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Vrije vorm 1">
            <a:extLst>
              <a:ext uri="{FF2B5EF4-FFF2-40B4-BE49-F238E27FC236}">
                <a16:creationId xmlns:a16="http://schemas.microsoft.com/office/drawing/2014/main" id="{AA587AB1-9B71-5B47-9BC7-0B6E224B5A4D}"/>
              </a:ext>
            </a:extLst>
          </p:cNvPr>
          <p:cNvSpPr/>
          <p:nvPr/>
        </p:nvSpPr>
        <p:spPr>
          <a:xfrm>
            <a:off x="555171" y="3766457"/>
            <a:ext cx="4136572" cy="2267600"/>
          </a:xfrm>
          <a:custGeom>
            <a:avLst/>
            <a:gdLst>
              <a:gd name="connsiteX0" fmla="*/ 0 w 4136572"/>
              <a:gd name="connsiteY0" fmla="*/ 2286000 h 2328946"/>
              <a:gd name="connsiteX1" fmla="*/ 1611086 w 4136572"/>
              <a:gd name="connsiteY1" fmla="*/ 2286000 h 2328946"/>
              <a:gd name="connsiteX2" fmla="*/ 2764972 w 4136572"/>
              <a:gd name="connsiteY2" fmla="*/ 1839686 h 2328946"/>
              <a:gd name="connsiteX3" fmla="*/ 4136572 w 4136572"/>
              <a:gd name="connsiteY3" fmla="*/ 0 h 2328946"/>
              <a:gd name="connsiteX0" fmla="*/ 0 w 4136572"/>
              <a:gd name="connsiteY0" fmla="*/ 2343681 h 2363997"/>
              <a:gd name="connsiteX1" fmla="*/ 1611086 w 4136572"/>
              <a:gd name="connsiteY1" fmla="*/ 2286000 h 2363997"/>
              <a:gd name="connsiteX2" fmla="*/ 2764972 w 4136572"/>
              <a:gd name="connsiteY2" fmla="*/ 1839686 h 2363997"/>
              <a:gd name="connsiteX3" fmla="*/ 4136572 w 4136572"/>
              <a:gd name="connsiteY3" fmla="*/ 0 h 2363997"/>
              <a:gd name="connsiteX0" fmla="*/ 0 w 4136572"/>
              <a:gd name="connsiteY0" fmla="*/ 2343681 h 2344469"/>
              <a:gd name="connsiteX1" fmla="*/ 1611086 w 4136572"/>
              <a:gd name="connsiteY1" fmla="*/ 2286000 h 2344469"/>
              <a:gd name="connsiteX2" fmla="*/ 2764972 w 4136572"/>
              <a:gd name="connsiteY2" fmla="*/ 1839686 h 2344469"/>
              <a:gd name="connsiteX3" fmla="*/ 4136572 w 4136572"/>
              <a:gd name="connsiteY3" fmla="*/ 0 h 2344469"/>
              <a:gd name="connsiteX0" fmla="*/ 0 w 4136572"/>
              <a:gd name="connsiteY0" fmla="*/ 2343681 h 2357858"/>
              <a:gd name="connsiteX1" fmla="*/ 1615379 w 4136572"/>
              <a:gd name="connsiteY1" fmla="*/ 2312622 h 2357858"/>
              <a:gd name="connsiteX2" fmla="*/ 2764972 w 4136572"/>
              <a:gd name="connsiteY2" fmla="*/ 1839686 h 2357858"/>
              <a:gd name="connsiteX3" fmla="*/ 4136572 w 4136572"/>
              <a:gd name="connsiteY3" fmla="*/ 0 h 2357858"/>
              <a:gd name="connsiteX0" fmla="*/ 0 w 4136572"/>
              <a:gd name="connsiteY0" fmla="*/ 2343681 h 2343681"/>
              <a:gd name="connsiteX1" fmla="*/ 1615379 w 4136572"/>
              <a:gd name="connsiteY1" fmla="*/ 2312622 h 2343681"/>
              <a:gd name="connsiteX2" fmla="*/ 2764972 w 4136572"/>
              <a:gd name="connsiteY2" fmla="*/ 1839686 h 2343681"/>
              <a:gd name="connsiteX3" fmla="*/ 4136572 w 4136572"/>
              <a:gd name="connsiteY3" fmla="*/ 0 h 234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572" h="2343681">
                <a:moveTo>
                  <a:pt x="0" y="2343681"/>
                </a:moveTo>
                <a:lnTo>
                  <a:pt x="1615379" y="2312622"/>
                </a:lnTo>
                <a:cubicBezTo>
                  <a:pt x="2071915" y="2264119"/>
                  <a:pt x="2344058" y="2220686"/>
                  <a:pt x="2764972" y="1839686"/>
                </a:cubicBezTo>
                <a:cubicBezTo>
                  <a:pt x="3185886" y="1458686"/>
                  <a:pt x="3661229" y="729343"/>
                  <a:pt x="4136572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5297281-4308-3F4D-9C8C-BAD589F11D58}"/>
              </a:ext>
            </a:extLst>
          </p:cNvPr>
          <p:cNvSpPr txBox="1"/>
          <p:nvPr/>
        </p:nvSpPr>
        <p:spPr>
          <a:xfrm>
            <a:off x="10742145" y="158991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C91F644C-B6E4-A647-8D4C-24470B25A0F9}"/>
              </a:ext>
            </a:extLst>
          </p:cNvPr>
          <p:cNvSpPr txBox="1"/>
          <p:nvPr/>
        </p:nvSpPr>
        <p:spPr>
          <a:xfrm>
            <a:off x="11484132" y="158711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7E2F8E"/>
                </a:solidFill>
              </a:rPr>
              <a:t>*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B202518F-7DF4-9A47-8D4D-1CB72F2AE8A3}"/>
              </a:ext>
            </a:extLst>
          </p:cNvPr>
          <p:cNvSpPr txBox="1"/>
          <p:nvPr/>
        </p:nvSpPr>
        <p:spPr>
          <a:xfrm>
            <a:off x="-1" y="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a)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342C36C1-2F64-6740-8F56-5BEA723E4364}"/>
              </a:ext>
            </a:extLst>
          </p:cNvPr>
          <p:cNvSpPr txBox="1"/>
          <p:nvPr/>
        </p:nvSpPr>
        <p:spPr>
          <a:xfrm>
            <a:off x="6321390" y="48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b)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7CEE0340-CA33-4C41-8B92-78A87DB78911}"/>
              </a:ext>
            </a:extLst>
          </p:cNvPr>
          <p:cNvSpPr txBox="1"/>
          <p:nvPr/>
        </p:nvSpPr>
        <p:spPr>
          <a:xfrm>
            <a:off x="30949" y="33849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c)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A43092B3-CF78-9945-A427-E98965A27413}"/>
              </a:ext>
            </a:extLst>
          </p:cNvPr>
          <p:cNvSpPr txBox="1"/>
          <p:nvPr/>
        </p:nvSpPr>
        <p:spPr>
          <a:xfrm>
            <a:off x="6321390" y="338498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0621104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</Words>
  <Application>Microsoft Macintosh PowerPoint</Application>
  <PresentationFormat>Breedbeeld</PresentationFormat>
  <Paragraphs>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Ruben Helsen</dc:creator>
  <cp:lastModifiedBy>Ruben Helsen</cp:lastModifiedBy>
  <cp:revision>7</cp:revision>
  <dcterms:created xsi:type="dcterms:W3CDTF">2021-05-24T17:00:27Z</dcterms:created>
  <dcterms:modified xsi:type="dcterms:W3CDTF">2021-05-30T09:51:31Z</dcterms:modified>
</cp:coreProperties>
</file>