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116"/>
    <a:srgbClr val="EDB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4" d="100"/>
          <a:sy n="104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C5B8-CFF7-6545-B872-57840FE8C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24B445-01A9-6A41-9F36-E75BD05D1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6740C-0DF9-4745-BF35-6559B954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21E896-A662-2F44-A804-122897E8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29303-64F5-B542-BDAA-1418AEB5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6CF8E-EFDF-9149-9048-8983EAF1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4784CD-8E8D-1747-9343-EC31E72D3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0DEE5A-4496-2B49-A46A-1D400543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AEB0A5-676A-1840-831B-FFE00CB3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85A36C-B276-B748-AF2D-A82C5AD8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0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432FAC1-CB7A-734D-B9D1-B9C0DDA2B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97A394-C6C6-D740-94BB-5933B367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51ABE5-CC78-5440-B684-457A1902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D723FB-0AF1-7247-A329-6D9B399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EB415C-D824-FA48-919E-0F67AD4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7AFB3-E1EF-084E-AA28-FF914245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FC2E82-C832-5D4A-B12B-4A20FCDA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5EA03B-5766-494C-B7DF-1F24CAF6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FB8A30-C6BE-3B41-8E39-8F3431D7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6911-74FC-4841-904F-1A054A88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D4D77-7847-364D-A7BA-9E852598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E89B8B-74DF-7A46-A1B0-DEEA4E89D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643EBE-3A20-4942-9D1E-1FE72E88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739679-12C0-F94F-8D0B-F94489CB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7B573C-3FB6-FF42-91EB-6D2A75D8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53594-9ECB-2E4E-AAF1-962BCD69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63742D-5E60-C342-9355-3EFB4359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5F83FC-BF8A-A348-B77B-6227417E8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BF2ABC-1A8E-6E44-A621-6910D94A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EB736B-1480-2C48-A97D-57F6FC66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B3C5FA-00DA-9F44-A7A5-DB47414E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5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7398D-0AF0-A543-B79E-6E968A45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B24C5E-18E2-004C-9542-5357EA07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4857AB-D66C-364A-8CD7-9DEDB261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9133C3-B0E4-C44C-8737-93FF4313A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81D1E-666A-7F42-8725-97439705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9795BF1-0F9C-C140-A474-EC9988A0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88B0E00-7A02-B34E-B4FB-EDDFFCF8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C5F59E-F25F-2142-9A19-361EC4A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4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7AAC-2571-0347-B612-3827A707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30ECC5-1254-0847-9A74-B2FFB4E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B064BF-7F13-354F-94B1-A4B0F63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64884C-0ED8-404F-8B3E-CC4D990E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F561C7-9143-3A46-91F4-9CD81E7C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9B5F52B-F657-984E-BF22-799B529D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252B60-B0EB-AF43-8FBC-132F561D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031C6-B3CD-7943-8DD3-11492E57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68764F-BB67-C049-9251-56FA0D01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E0AECB-0B62-4C4A-BDEC-73909257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F6BD6C-6153-9F40-923B-02DC1B08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85F8B3-D369-224F-83BE-7D006A20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8B2AF2-248D-A845-8131-C2646D4C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7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EBDF-CB18-F741-AE8F-AECB083E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87CFB1A-A480-CB43-8DD5-A033FB6FE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CA586B-9DAB-AE40-B9D6-C9A46EC0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35E1CC-2E25-5C44-A530-E6836F3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EE5D21-E498-324A-B1F7-C5608E1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C9061F-2EB5-3E47-8C4E-00D545FA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7B9622-7BA7-5041-866C-784101BE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6BB2CB-F64C-B44B-9DAA-214FB7C2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E9CC73-4AE5-484D-82B7-2176BC2FE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F86C-0ABE-7243-83B1-8B7CFEEA587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87BBEE-07EA-4543-B663-9EC411C94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235BE4-EA27-E940-AD07-A0FBC8A2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7B2F-7578-6441-B8FC-77AFA43599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3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Afbeelding 46">
            <a:extLst>
              <a:ext uri="{FF2B5EF4-FFF2-40B4-BE49-F238E27FC236}">
                <a16:creationId xmlns:a16="http://schemas.microsoft.com/office/drawing/2014/main" id="{FAD7EAFF-1E1E-2D40-9453-2F9B65161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1" t="5316" r="7500" b="35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EA072EE1-0B95-C340-917F-FB10AF8E31F0}"/>
              </a:ext>
            </a:extLst>
          </p:cNvPr>
          <p:cNvCxnSpPr>
            <a:cxnSpLocks/>
          </p:cNvCxnSpPr>
          <p:nvPr/>
        </p:nvCxnSpPr>
        <p:spPr>
          <a:xfrm flipV="1">
            <a:off x="1397620" y="4902009"/>
            <a:ext cx="3009375" cy="1446753"/>
          </a:xfrm>
          <a:prstGeom prst="line">
            <a:avLst/>
          </a:prstGeom>
          <a:ln w="38100">
            <a:solidFill>
              <a:srgbClr val="EDB1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AEA27386-63B7-7348-880C-4A9164CE7E86}"/>
              </a:ext>
            </a:extLst>
          </p:cNvPr>
          <p:cNvCxnSpPr>
            <a:cxnSpLocks/>
          </p:cNvCxnSpPr>
          <p:nvPr/>
        </p:nvCxnSpPr>
        <p:spPr>
          <a:xfrm flipV="1">
            <a:off x="1258447" y="4262617"/>
            <a:ext cx="2096645" cy="2025416"/>
          </a:xfrm>
          <a:prstGeom prst="line">
            <a:avLst/>
          </a:prstGeom>
          <a:ln w="38100">
            <a:solidFill>
              <a:srgbClr val="0072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63291D63-23C7-7843-BE19-A49942832851}"/>
              </a:ext>
            </a:extLst>
          </p:cNvPr>
          <p:cNvCxnSpPr>
            <a:cxnSpLocks/>
          </p:cNvCxnSpPr>
          <p:nvPr/>
        </p:nvCxnSpPr>
        <p:spPr>
          <a:xfrm flipV="1">
            <a:off x="680644" y="1031279"/>
            <a:ext cx="4503248" cy="1691295"/>
          </a:xfrm>
          <a:prstGeom prst="line">
            <a:avLst/>
          </a:prstGeom>
          <a:ln w="38100">
            <a:solidFill>
              <a:srgbClr val="0072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CE29BA12-729D-A64C-8E5F-44E102C28A73}"/>
              </a:ext>
            </a:extLst>
          </p:cNvPr>
          <p:cNvCxnSpPr>
            <a:cxnSpLocks/>
          </p:cNvCxnSpPr>
          <p:nvPr/>
        </p:nvCxnSpPr>
        <p:spPr>
          <a:xfrm flipV="1">
            <a:off x="990027" y="461312"/>
            <a:ext cx="4193865" cy="2123759"/>
          </a:xfrm>
          <a:prstGeom prst="line">
            <a:avLst/>
          </a:prstGeom>
          <a:ln w="38100">
            <a:solidFill>
              <a:srgbClr val="D9511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8C2D3243-B281-3349-A920-44B2D20AA2D2}"/>
              </a:ext>
            </a:extLst>
          </p:cNvPr>
          <p:cNvCxnSpPr>
            <a:cxnSpLocks/>
          </p:cNvCxnSpPr>
          <p:nvPr/>
        </p:nvCxnSpPr>
        <p:spPr>
          <a:xfrm flipV="1">
            <a:off x="8190963" y="3915177"/>
            <a:ext cx="3432220" cy="2372856"/>
          </a:xfrm>
          <a:prstGeom prst="line">
            <a:avLst/>
          </a:prstGeom>
          <a:ln w="38100">
            <a:solidFill>
              <a:srgbClr val="D9511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Boog 61">
            <a:extLst>
              <a:ext uri="{FF2B5EF4-FFF2-40B4-BE49-F238E27FC236}">
                <a16:creationId xmlns:a16="http://schemas.microsoft.com/office/drawing/2014/main" id="{5BCA40BF-2F99-1342-9A30-0AA35CA91287}"/>
              </a:ext>
            </a:extLst>
          </p:cNvPr>
          <p:cNvSpPr/>
          <p:nvPr/>
        </p:nvSpPr>
        <p:spPr>
          <a:xfrm rot="5797888">
            <a:off x="6627090" y="1661252"/>
            <a:ext cx="4816828" cy="4381672"/>
          </a:xfrm>
          <a:prstGeom prst="arc">
            <a:avLst/>
          </a:prstGeom>
          <a:ln w="38100">
            <a:solidFill>
              <a:srgbClr val="0072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Vrije vorm 63">
            <a:extLst>
              <a:ext uri="{FF2B5EF4-FFF2-40B4-BE49-F238E27FC236}">
                <a16:creationId xmlns:a16="http://schemas.microsoft.com/office/drawing/2014/main" id="{5CE284F5-B6B9-404A-AE9D-C21219096C2A}"/>
              </a:ext>
            </a:extLst>
          </p:cNvPr>
          <p:cNvSpPr/>
          <p:nvPr/>
        </p:nvSpPr>
        <p:spPr>
          <a:xfrm>
            <a:off x="8678874" y="185631"/>
            <a:ext cx="2959223" cy="1691295"/>
          </a:xfrm>
          <a:custGeom>
            <a:avLst/>
            <a:gdLst>
              <a:gd name="connsiteX0" fmla="*/ 0 w 3204839"/>
              <a:gd name="connsiteY0" fmla="*/ 0 h 1509204"/>
              <a:gd name="connsiteX1" fmla="*/ 577049 w 3204839"/>
              <a:gd name="connsiteY1" fmla="*/ 1198485 h 1509204"/>
              <a:gd name="connsiteX2" fmla="*/ 3204839 w 3204839"/>
              <a:gd name="connsiteY2" fmla="*/ 1509204 h 150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4839" h="1509204">
                <a:moveTo>
                  <a:pt x="0" y="0"/>
                </a:moveTo>
                <a:cubicBezTo>
                  <a:pt x="21454" y="473475"/>
                  <a:pt x="42909" y="946951"/>
                  <a:pt x="577049" y="1198485"/>
                </a:cubicBezTo>
                <a:cubicBezTo>
                  <a:pt x="1111189" y="1450019"/>
                  <a:pt x="2158014" y="1479611"/>
                  <a:pt x="3204839" y="1509204"/>
                </a:cubicBezTo>
              </a:path>
            </a:pathLst>
          </a:custGeom>
          <a:noFill/>
          <a:ln w="38100">
            <a:solidFill>
              <a:srgbClr val="0072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672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8</cp:revision>
  <dcterms:created xsi:type="dcterms:W3CDTF">2021-05-23T12:50:24Z</dcterms:created>
  <dcterms:modified xsi:type="dcterms:W3CDTF">2021-05-23T14:19:13Z</dcterms:modified>
</cp:coreProperties>
</file>