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71D"/>
    <a:srgbClr val="0171BA"/>
    <a:srgbClr val="7E2F8E"/>
    <a:srgbClr val="77AC30"/>
    <a:srgbClr val="ECB120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F847F-ADBA-F94F-A1C1-E93B3AAA9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576622-24E6-C64E-BD53-B498D5C9F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568468-1E63-5443-917F-EC1B9BFB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3F73BB-EF65-DC48-A836-07740E10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168CD6-0CBE-B744-822B-BD6801BA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10454-B5D4-0943-8684-0073BCC1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E61920-3001-C340-86C8-B6C4C2B56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9F18B8-823B-684E-94C4-1C06E3D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438BDE-606A-A942-9EF4-9590E69F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5772F6-6B93-4845-8BB8-91EE70B2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29AF00E-EE1E-8548-9941-F2DEAE087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61F819-AC06-FC4C-8DE2-48E24A75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24E232-5629-8243-AC6D-A078B8D5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DC9E94-D849-B948-A744-5278E22A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C8271D-9F2E-4943-A405-5FD227F9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ACDAC-EE24-8F4B-9E02-7540DC7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D11F35-63F1-4542-AAA0-8763C412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C97CF1-05C4-BC42-B8F4-C01C8C5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E972AD-94B5-114F-B3C9-CA6941A1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183FE9-6542-304A-8FF7-A3018D72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8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1C286-6423-464D-A9BF-DB3A34BF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1D4B0A-7AE0-0347-8C23-BADF4798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5A29F9-FC81-3449-83EE-97F0BF42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275753-5BF2-8149-A573-28A20A42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49AD2D-D8B3-2647-9022-E704F3D1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C7B5E-CCAE-3146-A77D-DD78A6FA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2B5-3DEB-2F40-A8B8-210ADA711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19FD09-3209-4F47-92CC-3FC3B0E82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7063ECA-9F12-B549-9178-95B41A0E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43CF94-CB39-824F-B6D3-365BBED5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F5351A-A8C4-B747-ADE2-CD42DB0D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5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2E467-FF7B-614E-BB2B-ED1C1209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772D37-9111-964A-94B3-8A4E861C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E4CDB34-BD3A-C846-99DB-D5647916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16D9FC2-7B51-7143-B20B-8C11938A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457049-84D3-AA45-922A-F63F70CE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C4CE16-3004-034E-A855-7183C420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3F40175-3D82-3A46-8C82-D52C148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EF92851-BF30-AD45-8A6B-075B5080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7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B3599-747E-9F48-BC0F-63C9362F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9F6AE4-1D6B-2346-AFC8-7B2156B7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55E948-DC38-6544-B17C-2DC4F418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0D6B209-6705-B54D-AA93-82FB4C7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8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526D30-DBD2-514D-A9CE-4F80360C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6B1CE9A-C4C7-A443-83CE-D1F71E96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3DC149-1DE1-F84D-9B35-422C30F8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4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71663-0274-CA4E-89B3-DBAA2026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4519C8-D226-EF43-AF34-865041AF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B4E952-6F44-CC4D-9059-DB2003425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DF3F26-3510-714C-8C98-2C0A02B9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514761-8172-CA4E-9616-E7C289B0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30F54E-6C94-3F47-85B4-A4D93EE6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D3770-2884-7243-8BF5-EB92128D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CB96D7-A8CD-5D48-A2EC-E40CA8AC8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3D3C780-FED6-434B-9FDE-F67BD5854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77907CE-29E3-974A-BDE3-BB30F5D9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EDA5A06-C8C0-924F-873A-B5921691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A3A528-415B-5141-933C-1D2E6AAF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6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018EE1C-737F-B14F-AAE8-643DFAFE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56B8AC-A342-FF44-8C1D-2AD31A92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90C274-357C-494B-B163-50D83850E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A569B6-6071-884E-9288-C195F6E36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DC106B-C73B-E84E-981F-D3F83FA0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4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EAFF038-48E8-C74E-A189-B740B1F62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9" t="6047" r="10258" b="5645"/>
          <a:stretch/>
        </p:blipFill>
        <p:spPr>
          <a:xfrm>
            <a:off x="0" y="-1"/>
            <a:ext cx="12192000" cy="6862741"/>
          </a:xfrm>
          <a:prstGeom prst="rect">
            <a:avLst/>
          </a:prstGeom>
        </p:spPr>
      </p:pic>
      <p:sp>
        <p:nvSpPr>
          <p:cNvPr id="9" name="Vrije vorm 8">
            <a:extLst>
              <a:ext uri="{FF2B5EF4-FFF2-40B4-BE49-F238E27FC236}">
                <a16:creationId xmlns:a16="http://schemas.microsoft.com/office/drawing/2014/main" id="{47932773-41F5-E848-8ADA-2B731BCADB11}"/>
              </a:ext>
            </a:extLst>
          </p:cNvPr>
          <p:cNvSpPr/>
          <p:nvPr/>
        </p:nvSpPr>
        <p:spPr>
          <a:xfrm>
            <a:off x="949569" y="375138"/>
            <a:ext cx="4431323" cy="2356339"/>
          </a:xfrm>
          <a:custGeom>
            <a:avLst/>
            <a:gdLst>
              <a:gd name="connsiteX0" fmla="*/ 0 w 4407877"/>
              <a:gd name="connsiteY0" fmla="*/ 2250831 h 2250831"/>
              <a:gd name="connsiteX1" fmla="*/ 527539 w 4407877"/>
              <a:gd name="connsiteY1" fmla="*/ 1207477 h 2250831"/>
              <a:gd name="connsiteX2" fmla="*/ 1711570 w 4407877"/>
              <a:gd name="connsiteY2" fmla="*/ 504093 h 2250831"/>
              <a:gd name="connsiteX3" fmla="*/ 4407877 w 4407877"/>
              <a:gd name="connsiteY3" fmla="*/ 0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877" h="2250831">
                <a:moveTo>
                  <a:pt x="0" y="2250831"/>
                </a:moveTo>
                <a:cubicBezTo>
                  <a:pt x="121138" y="1874715"/>
                  <a:pt x="242277" y="1498600"/>
                  <a:pt x="527539" y="1207477"/>
                </a:cubicBezTo>
                <a:cubicBezTo>
                  <a:pt x="812801" y="916354"/>
                  <a:pt x="1064847" y="705339"/>
                  <a:pt x="1711570" y="504093"/>
                </a:cubicBezTo>
                <a:cubicBezTo>
                  <a:pt x="2358293" y="302847"/>
                  <a:pt x="3383085" y="151423"/>
                  <a:pt x="4407877" y="0"/>
                </a:cubicBezTo>
              </a:path>
            </a:pathLst>
          </a:custGeom>
          <a:noFill/>
          <a:ln w="19050">
            <a:solidFill>
              <a:srgbClr val="0072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Vrije vorm 9">
            <a:extLst>
              <a:ext uri="{FF2B5EF4-FFF2-40B4-BE49-F238E27FC236}">
                <a16:creationId xmlns:a16="http://schemas.microsoft.com/office/drawing/2014/main" id="{20DDBC2D-7360-1B48-95E6-58BB3C157C2A}"/>
              </a:ext>
            </a:extLst>
          </p:cNvPr>
          <p:cNvSpPr/>
          <p:nvPr/>
        </p:nvSpPr>
        <p:spPr>
          <a:xfrm>
            <a:off x="808892" y="457200"/>
            <a:ext cx="4548554" cy="2192215"/>
          </a:xfrm>
          <a:custGeom>
            <a:avLst/>
            <a:gdLst>
              <a:gd name="connsiteX0" fmla="*/ 0 w 4548554"/>
              <a:gd name="connsiteY0" fmla="*/ 2192215 h 2192215"/>
              <a:gd name="connsiteX1" fmla="*/ 328246 w 4548554"/>
              <a:gd name="connsiteY1" fmla="*/ 1524000 h 2192215"/>
              <a:gd name="connsiteX2" fmla="*/ 750277 w 4548554"/>
              <a:gd name="connsiteY2" fmla="*/ 797169 h 2192215"/>
              <a:gd name="connsiteX3" fmla="*/ 1242646 w 4548554"/>
              <a:gd name="connsiteY3" fmla="*/ 246185 h 2192215"/>
              <a:gd name="connsiteX4" fmla="*/ 1934308 w 4548554"/>
              <a:gd name="connsiteY4" fmla="*/ 140677 h 2192215"/>
              <a:gd name="connsiteX5" fmla="*/ 4548554 w 4548554"/>
              <a:gd name="connsiteY5" fmla="*/ 0 h 2192215"/>
              <a:gd name="connsiteX0" fmla="*/ 0 w 4548554"/>
              <a:gd name="connsiteY0" fmla="*/ 2192215 h 2192215"/>
              <a:gd name="connsiteX1" fmla="*/ 328246 w 4548554"/>
              <a:gd name="connsiteY1" fmla="*/ 1524000 h 2192215"/>
              <a:gd name="connsiteX2" fmla="*/ 750277 w 4548554"/>
              <a:gd name="connsiteY2" fmla="*/ 797169 h 2192215"/>
              <a:gd name="connsiteX3" fmla="*/ 1242646 w 4548554"/>
              <a:gd name="connsiteY3" fmla="*/ 246185 h 2192215"/>
              <a:gd name="connsiteX4" fmla="*/ 1887415 w 4548554"/>
              <a:gd name="connsiteY4" fmla="*/ 117231 h 2192215"/>
              <a:gd name="connsiteX5" fmla="*/ 4548554 w 4548554"/>
              <a:gd name="connsiteY5" fmla="*/ 0 h 2192215"/>
              <a:gd name="connsiteX0" fmla="*/ 0 w 4548554"/>
              <a:gd name="connsiteY0" fmla="*/ 2192215 h 2192215"/>
              <a:gd name="connsiteX1" fmla="*/ 328246 w 4548554"/>
              <a:gd name="connsiteY1" fmla="*/ 1524000 h 2192215"/>
              <a:gd name="connsiteX2" fmla="*/ 750277 w 4548554"/>
              <a:gd name="connsiteY2" fmla="*/ 797169 h 2192215"/>
              <a:gd name="connsiteX3" fmla="*/ 1172307 w 4548554"/>
              <a:gd name="connsiteY3" fmla="*/ 246185 h 2192215"/>
              <a:gd name="connsiteX4" fmla="*/ 1887415 w 4548554"/>
              <a:gd name="connsiteY4" fmla="*/ 117231 h 2192215"/>
              <a:gd name="connsiteX5" fmla="*/ 4548554 w 4548554"/>
              <a:gd name="connsiteY5" fmla="*/ 0 h 219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8554" h="2192215">
                <a:moveTo>
                  <a:pt x="0" y="2192215"/>
                </a:moveTo>
                <a:cubicBezTo>
                  <a:pt x="101600" y="1974361"/>
                  <a:pt x="203200" y="1756508"/>
                  <a:pt x="328246" y="1524000"/>
                </a:cubicBezTo>
                <a:cubicBezTo>
                  <a:pt x="453292" y="1291492"/>
                  <a:pt x="609600" y="1010138"/>
                  <a:pt x="750277" y="797169"/>
                </a:cubicBezTo>
                <a:cubicBezTo>
                  <a:pt x="890954" y="584200"/>
                  <a:pt x="982784" y="359508"/>
                  <a:pt x="1172307" y="246185"/>
                </a:cubicBezTo>
                <a:cubicBezTo>
                  <a:pt x="1361830" y="132862"/>
                  <a:pt x="1336430" y="158262"/>
                  <a:pt x="1887415" y="117231"/>
                </a:cubicBezTo>
                <a:cubicBezTo>
                  <a:pt x="2438400" y="76200"/>
                  <a:pt x="3516923" y="49823"/>
                  <a:pt x="4548554" y="0"/>
                </a:cubicBezTo>
              </a:path>
            </a:pathLst>
          </a:custGeom>
          <a:noFill/>
          <a:ln w="19050">
            <a:solidFill>
              <a:srgbClr val="DB571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C61E9BBC-0247-1E4A-8FF2-2D3917FF9AB0}"/>
              </a:ext>
            </a:extLst>
          </p:cNvPr>
          <p:cNvSpPr/>
          <p:nvPr/>
        </p:nvSpPr>
        <p:spPr>
          <a:xfrm>
            <a:off x="597877" y="3774831"/>
            <a:ext cx="4759569" cy="2274277"/>
          </a:xfrm>
          <a:custGeom>
            <a:avLst/>
            <a:gdLst>
              <a:gd name="connsiteX0" fmla="*/ 0 w 4759569"/>
              <a:gd name="connsiteY0" fmla="*/ 2274277 h 2274277"/>
              <a:gd name="connsiteX1" fmla="*/ 1570892 w 4759569"/>
              <a:gd name="connsiteY1" fmla="*/ 2239107 h 2274277"/>
              <a:gd name="connsiteX2" fmla="*/ 2391508 w 4759569"/>
              <a:gd name="connsiteY2" fmla="*/ 1863969 h 2274277"/>
              <a:gd name="connsiteX3" fmla="*/ 4759569 w 4759569"/>
              <a:gd name="connsiteY3" fmla="*/ 0 h 227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9569" h="2274277">
                <a:moveTo>
                  <a:pt x="0" y="2274277"/>
                </a:moveTo>
                <a:lnTo>
                  <a:pt x="1570892" y="2239107"/>
                </a:lnTo>
                <a:cubicBezTo>
                  <a:pt x="1969477" y="2170722"/>
                  <a:pt x="1860062" y="2237153"/>
                  <a:pt x="2391508" y="1863969"/>
                </a:cubicBezTo>
                <a:cubicBezTo>
                  <a:pt x="2922954" y="1490784"/>
                  <a:pt x="3841261" y="745392"/>
                  <a:pt x="4759569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BCD34159-D987-464E-93E5-A022CA5A5954}"/>
              </a:ext>
            </a:extLst>
          </p:cNvPr>
          <p:cNvSpPr/>
          <p:nvPr/>
        </p:nvSpPr>
        <p:spPr>
          <a:xfrm>
            <a:off x="7244862" y="3774831"/>
            <a:ext cx="4443046" cy="2279332"/>
          </a:xfrm>
          <a:custGeom>
            <a:avLst/>
            <a:gdLst>
              <a:gd name="connsiteX0" fmla="*/ 0 w 4443046"/>
              <a:gd name="connsiteY0" fmla="*/ 2262554 h 2279332"/>
              <a:gd name="connsiteX1" fmla="*/ 1371600 w 4443046"/>
              <a:gd name="connsiteY1" fmla="*/ 2227384 h 2279332"/>
              <a:gd name="connsiteX2" fmla="*/ 2086707 w 4443046"/>
              <a:gd name="connsiteY2" fmla="*/ 1828800 h 2279332"/>
              <a:gd name="connsiteX3" fmla="*/ 4443046 w 4443046"/>
              <a:gd name="connsiteY3" fmla="*/ 0 h 227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3046" h="2279332">
                <a:moveTo>
                  <a:pt x="0" y="2262554"/>
                </a:moveTo>
                <a:cubicBezTo>
                  <a:pt x="511908" y="2281115"/>
                  <a:pt x="1023816" y="2299676"/>
                  <a:pt x="1371600" y="2227384"/>
                </a:cubicBezTo>
                <a:cubicBezTo>
                  <a:pt x="1719385" y="2155092"/>
                  <a:pt x="1574799" y="2200031"/>
                  <a:pt x="2086707" y="1828800"/>
                </a:cubicBezTo>
                <a:cubicBezTo>
                  <a:pt x="2598615" y="1457569"/>
                  <a:pt x="3520830" y="728784"/>
                  <a:pt x="444304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B51678CA-EA40-2F44-BF1F-06F80BF0434C}"/>
              </a:ext>
            </a:extLst>
          </p:cNvPr>
          <p:cNvSpPr/>
          <p:nvPr/>
        </p:nvSpPr>
        <p:spPr>
          <a:xfrm>
            <a:off x="7288107" y="1246292"/>
            <a:ext cx="1036320" cy="1224075"/>
          </a:xfrm>
          <a:custGeom>
            <a:avLst/>
            <a:gdLst>
              <a:gd name="connsiteX0" fmla="*/ 0 w 1117600"/>
              <a:gd name="connsiteY0" fmla="*/ 1557867 h 1576288"/>
              <a:gd name="connsiteX1" fmla="*/ 365760 w 1117600"/>
              <a:gd name="connsiteY1" fmla="*/ 1564640 h 1576288"/>
              <a:gd name="connsiteX2" fmla="*/ 575733 w 1117600"/>
              <a:gd name="connsiteY2" fmla="*/ 1422400 h 1576288"/>
              <a:gd name="connsiteX3" fmla="*/ 772160 w 1117600"/>
              <a:gd name="connsiteY3" fmla="*/ 1043093 h 1576288"/>
              <a:gd name="connsiteX4" fmla="*/ 1117600 w 1117600"/>
              <a:gd name="connsiteY4" fmla="*/ 0 h 15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600" h="1576288">
                <a:moveTo>
                  <a:pt x="0" y="1557867"/>
                </a:moveTo>
                <a:cubicBezTo>
                  <a:pt x="134902" y="1572542"/>
                  <a:pt x="269805" y="1587218"/>
                  <a:pt x="365760" y="1564640"/>
                </a:cubicBezTo>
                <a:cubicBezTo>
                  <a:pt x="461715" y="1542062"/>
                  <a:pt x="508000" y="1509324"/>
                  <a:pt x="575733" y="1422400"/>
                </a:cubicBezTo>
                <a:cubicBezTo>
                  <a:pt x="643466" y="1335476"/>
                  <a:pt x="681849" y="1280160"/>
                  <a:pt x="772160" y="1043093"/>
                </a:cubicBezTo>
                <a:cubicBezTo>
                  <a:pt x="862471" y="806026"/>
                  <a:pt x="990035" y="403013"/>
                  <a:pt x="1117600" y="0"/>
                </a:cubicBezTo>
              </a:path>
            </a:pathLst>
          </a:custGeom>
          <a:noFill/>
          <a:ln w="19050">
            <a:solidFill>
              <a:srgbClr val="ECB12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EC6EB3F4-53AF-864F-A2B1-4839EB71C4F5}"/>
              </a:ext>
            </a:extLst>
          </p:cNvPr>
          <p:cNvSpPr/>
          <p:nvPr/>
        </p:nvSpPr>
        <p:spPr>
          <a:xfrm>
            <a:off x="7592907" y="1456267"/>
            <a:ext cx="3589866" cy="464892"/>
          </a:xfrm>
          <a:custGeom>
            <a:avLst/>
            <a:gdLst>
              <a:gd name="connsiteX0" fmla="*/ 0 w 3589866"/>
              <a:gd name="connsiteY0" fmla="*/ 453813 h 464892"/>
              <a:gd name="connsiteX1" fmla="*/ 474133 w 3589866"/>
              <a:gd name="connsiteY1" fmla="*/ 453813 h 464892"/>
              <a:gd name="connsiteX2" fmla="*/ 1903306 w 3589866"/>
              <a:gd name="connsiteY2" fmla="*/ 338666 h 464892"/>
              <a:gd name="connsiteX3" fmla="*/ 3589866 w 3589866"/>
              <a:gd name="connsiteY3" fmla="*/ 0 h 46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866" h="464892">
                <a:moveTo>
                  <a:pt x="0" y="453813"/>
                </a:moveTo>
                <a:cubicBezTo>
                  <a:pt x="78458" y="463408"/>
                  <a:pt x="156916" y="473004"/>
                  <a:pt x="474133" y="453813"/>
                </a:cubicBezTo>
                <a:cubicBezTo>
                  <a:pt x="791350" y="434622"/>
                  <a:pt x="1384017" y="414301"/>
                  <a:pt x="1903306" y="338666"/>
                </a:cubicBezTo>
                <a:cubicBezTo>
                  <a:pt x="2422595" y="263031"/>
                  <a:pt x="3006230" y="131515"/>
                  <a:pt x="3589866" y="0"/>
                </a:cubicBezTo>
              </a:path>
            </a:pathLst>
          </a:custGeom>
          <a:noFill/>
          <a:ln w="19050">
            <a:solidFill>
              <a:srgbClr val="77AC3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Vrije vorm 14">
            <a:extLst>
              <a:ext uri="{FF2B5EF4-FFF2-40B4-BE49-F238E27FC236}">
                <a16:creationId xmlns:a16="http://schemas.microsoft.com/office/drawing/2014/main" id="{F7314A3D-93DF-A84C-909B-D73B659E0DA1}"/>
              </a:ext>
            </a:extLst>
          </p:cNvPr>
          <p:cNvSpPr/>
          <p:nvPr/>
        </p:nvSpPr>
        <p:spPr>
          <a:xfrm>
            <a:off x="7640320" y="1246293"/>
            <a:ext cx="2946400" cy="663787"/>
          </a:xfrm>
          <a:custGeom>
            <a:avLst/>
            <a:gdLst>
              <a:gd name="connsiteX0" fmla="*/ 0 w 2946400"/>
              <a:gd name="connsiteY0" fmla="*/ 663787 h 663787"/>
              <a:gd name="connsiteX1" fmla="*/ 1442720 w 2946400"/>
              <a:gd name="connsiteY1" fmla="*/ 548640 h 663787"/>
              <a:gd name="connsiteX2" fmla="*/ 2946400 w 2946400"/>
              <a:gd name="connsiteY2" fmla="*/ 0 h 66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6400" h="663787">
                <a:moveTo>
                  <a:pt x="0" y="663787"/>
                </a:moveTo>
                <a:cubicBezTo>
                  <a:pt x="475826" y="661529"/>
                  <a:pt x="951653" y="659271"/>
                  <a:pt x="1442720" y="548640"/>
                </a:cubicBezTo>
                <a:cubicBezTo>
                  <a:pt x="1933787" y="438009"/>
                  <a:pt x="2440093" y="219004"/>
                  <a:pt x="2946400" y="0"/>
                </a:cubicBezTo>
              </a:path>
            </a:pathLst>
          </a:custGeom>
          <a:noFill/>
          <a:ln w="19050">
            <a:solidFill>
              <a:srgbClr val="7E2F8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Vrije vorm 15">
            <a:extLst>
              <a:ext uri="{FF2B5EF4-FFF2-40B4-BE49-F238E27FC236}">
                <a16:creationId xmlns:a16="http://schemas.microsoft.com/office/drawing/2014/main" id="{56C5C06C-50EE-0546-AEB1-AAE3759890FD}"/>
              </a:ext>
            </a:extLst>
          </p:cNvPr>
          <p:cNvSpPr/>
          <p:nvPr/>
        </p:nvSpPr>
        <p:spPr>
          <a:xfrm>
            <a:off x="7321973" y="1374987"/>
            <a:ext cx="670560" cy="1084760"/>
          </a:xfrm>
          <a:custGeom>
            <a:avLst/>
            <a:gdLst>
              <a:gd name="connsiteX0" fmla="*/ 0 w 670560"/>
              <a:gd name="connsiteY0" fmla="*/ 1070186 h 1084760"/>
              <a:gd name="connsiteX1" fmla="*/ 270934 w 670560"/>
              <a:gd name="connsiteY1" fmla="*/ 1076960 h 1084760"/>
              <a:gd name="connsiteX2" fmla="*/ 406400 w 670560"/>
              <a:gd name="connsiteY2" fmla="*/ 975360 h 1084760"/>
              <a:gd name="connsiteX3" fmla="*/ 501227 w 670560"/>
              <a:gd name="connsiteY3" fmla="*/ 711200 h 1084760"/>
              <a:gd name="connsiteX4" fmla="*/ 670560 w 670560"/>
              <a:gd name="connsiteY4" fmla="*/ 0 h 10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560" h="1084760">
                <a:moveTo>
                  <a:pt x="0" y="1070186"/>
                </a:moveTo>
                <a:cubicBezTo>
                  <a:pt x="101600" y="1081475"/>
                  <a:pt x="203201" y="1092764"/>
                  <a:pt x="270934" y="1076960"/>
                </a:cubicBezTo>
                <a:cubicBezTo>
                  <a:pt x="338667" y="1061156"/>
                  <a:pt x="368018" y="1036320"/>
                  <a:pt x="406400" y="975360"/>
                </a:cubicBezTo>
                <a:cubicBezTo>
                  <a:pt x="444782" y="914400"/>
                  <a:pt x="457200" y="873760"/>
                  <a:pt x="501227" y="711200"/>
                </a:cubicBezTo>
                <a:cubicBezTo>
                  <a:pt x="545254" y="548640"/>
                  <a:pt x="607907" y="274320"/>
                  <a:pt x="670560" y="0"/>
                </a:cubicBezTo>
              </a:path>
            </a:pathLst>
          </a:custGeom>
          <a:noFill/>
          <a:ln w="19050">
            <a:solidFill>
              <a:srgbClr val="0171B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Vrije vorm 1">
            <a:extLst>
              <a:ext uri="{FF2B5EF4-FFF2-40B4-BE49-F238E27FC236}">
                <a16:creationId xmlns:a16="http://schemas.microsoft.com/office/drawing/2014/main" id="{12BF4A77-BE5B-0745-8E16-9898556A01D4}"/>
              </a:ext>
            </a:extLst>
          </p:cNvPr>
          <p:cNvSpPr/>
          <p:nvPr/>
        </p:nvSpPr>
        <p:spPr>
          <a:xfrm>
            <a:off x="7310148" y="1323607"/>
            <a:ext cx="808309" cy="1145368"/>
          </a:xfrm>
          <a:custGeom>
            <a:avLst/>
            <a:gdLst>
              <a:gd name="connsiteX0" fmla="*/ 0 w 808309"/>
              <a:gd name="connsiteY0" fmla="*/ 1121529 h 1145368"/>
              <a:gd name="connsiteX1" fmla="*/ 409207 w 808309"/>
              <a:gd name="connsiteY1" fmla="*/ 1096269 h 1145368"/>
              <a:gd name="connsiteX2" fmla="*/ 626440 w 808309"/>
              <a:gd name="connsiteY2" fmla="*/ 682011 h 1145368"/>
              <a:gd name="connsiteX3" fmla="*/ 808309 w 808309"/>
              <a:gd name="connsiteY3" fmla="*/ 0 h 11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309" h="1145368">
                <a:moveTo>
                  <a:pt x="0" y="1121529"/>
                </a:moveTo>
                <a:cubicBezTo>
                  <a:pt x="152400" y="1145525"/>
                  <a:pt x="304800" y="1169522"/>
                  <a:pt x="409207" y="1096269"/>
                </a:cubicBezTo>
                <a:cubicBezTo>
                  <a:pt x="513614" y="1023016"/>
                  <a:pt x="559923" y="864722"/>
                  <a:pt x="626440" y="682011"/>
                </a:cubicBezTo>
                <a:cubicBezTo>
                  <a:pt x="692957" y="499300"/>
                  <a:pt x="750633" y="249650"/>
                  <a:pt x="808309" y="0"/>
                </a:cubicBezTo>
              </a:path>
            </a:pathLst>
          </a:custGeom>
          <a:noFill/>
          <a:ln w="19050">
            <a:solidFill>
              <a:srgbClr val="DB571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60388DB9-09B4-964D-8FE4-025591922F4E}"/>
              </a:ext>
            </a:extLst>
          </p:cNvPr>
          <p:cNvSpPr txBox="1"/>
          <p:nvPr/>
        </p:nvSpPr>
        <p:spPr>
          <a:xfrm>
            <a:off x="-1" y="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C47CE83C-0323-C249-97FB-467965259FAA}"/>
              </a:ext>
            </a:extLst>
          </p:cNvPr>
          <p:cNvSpPr txBox="1"/>
          <p:nvPr/>
        </p:nvSpPr>
        <p:spPr>
          <a:xfrm>
            <a:off x="6321390" y="48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29AADDEA-D734-A04C-8F65-721B8DE5D2B0}"/>
              </a:ext>
            </a:extLst>
          </p:cNvPr>
          <p:cNvSpPr txBox="1"/>
          <p:nvPr/>
        </p:nvSpPr>
        <p:spPr>
          <a:xfrm>
            <a:off x="30949" y="33849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F52E2A2-480B-9B4C-A8D4-E08A1190D1E9}"/>
              </a:ext>
            </a:extLst>
          </p:cNvPr>
          <p:cNvSpPr txBox="1"/>
          <p:nvPr/>
        </p:nvSpPr>
        <p:spPr>
          <a:xfrm>
            <a:off x="6321390" y="338498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2921401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Macintosh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Helsen</dc:creator>
  <cp:lastModifiedBy>Ruben Helsen</cp:lastModifiedBy>
  <cp:revision>5</cp:revision>
  <dcterms:created xsi:type="dcterms:W3CDTF">2021-05-24T16:38:55Z</dcterms:created>
  <dcterms:modified xsi:type="dcterms:W3CDTF">2021-05-30T09:51:16Z</dcterms:modified>
</cp:coreProperties>
</file>