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71D"/>
    <a:srgbClr val="0171BA"/>
    <a:srgbClr val="7E2F8E"/>
    <a:srgbClr val="77AC30"/>
    <a:srgbClr val="ECB120"/>
    <a:srgbClr val="00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F847F-ADBA-F94F-A1C1-E93B3AAA9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B576622-24E6-C64E-BD53-B498D5C9F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568468-1E63-5443-917F-EC1B9BFB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9C05-8190-874D-A0E1-8F6716D027FE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3F73BB-EF65-DC48-A836-07740E10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168CD6-0CBE-B744-822B-BD6801BA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E86-D2E5-094B-9D3E-098BFBDBD4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26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10454-B5D4-0943-8684-0073BCC1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3E61920-3001-C340-86C8-B6C4C2B56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9F18B8-823B-684E-94C4-1C06E3DC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9C05-8190-874D-A0E1-8F6716D027FE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438BDE-606A-A942-9EF4-9590E69F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5772F6-6B93-4845-8BB8-91EE70B2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E86-D2E5-094B-9D3E-098BFBDBD4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48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29AF00E-EE1E-8548-9941-F2DEAE087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E61F819-AC06-FC4C-8DE2-48E24A75D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24E232-5629-8243-AC6D-A078B8D5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9C05-8190-874D-A0E1-8F6716D027FE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DC9E94-D849-B948-A744-5278E22A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C8271D-9F2E-4943-A405-5FD227F9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E86-D2E5-094B-9D3E-098BFBDBD4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06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ACDAC-EE24-8F4B-9E02-7540DC71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D11F35-63F1-4542-AAA0-8763C4124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C97CF1-05C4-BC42-B8F4-C01C8C5F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9C05-8190-874D-A0E1-8F6716D027FE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E972AD-94B5-114F-B3C9-CA6941A1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183FE9-6542-304A-8FF7-A3018D72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E86-D2E5-094B-9D3E-098BFBDBD4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28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1C286-6423-464D-A9BF-DB3A34BF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21D4B0A-7AE0-0347-8C23-BADF47986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5A29F9-FC81-3449-83EE-97F0BF42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9C05-8190-874D-A0E1-8F6716D027FE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275753-5BF2-8149-A573-28A20A42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49AD2D-D8B3-2647-9022-E704F3D1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E86-D2E5-094B-9D3E-098BFBDBD4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8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C7B5E-CCAE-3146-A77D-DD78A6FA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63E2B5-3DEB-2F40-A8B8-210ADA711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219FD09-3209-4F47-92CC-3FC3B0E82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7063ECA-9F12-B549-9178-95B41A0E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9C05-8190-874D-A0E1-8F6716D027FE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43CF94-CB39-824F-B6D3-365BBED5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3F5351A-A8C4-B747-ADE2-CD42DB0D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E86-D2E5-094B-9D3E-098BFBDBD4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85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2E467-FF7B-614E-BB2B-ED1C1209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1772D37-9111-964A-94B3-8A4E861C9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E4CDB34-BD3A-C846-99DB-D5647916E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16D9FC2-7B51-7143-B20B-8C11938A3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F457049-84D3-AA45-922A-F63F70CE0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1C4CE16-3004-034E-A855-7183C420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9C05-8190-874D-A0E1-8F6716D027FE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3F40175-3D82-3A46-8C82-D52C148B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EF92851-BF30-AD45-8A6B-075B5080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E86-D2E5-094B-9D3E-098BFBDBD4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67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B3599-747E-9F48-BC0F-63C9362F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F9F6AE4-1D6B-2346-AFC8-7B2156B7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9C05-8190-874D-A0E1-8F6716D027FE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B55E948-DC38-6544-B17C-2DC4F418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0D6B209-6705-B54D-AA93-82FB4C7A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E86-D2E5-094B-9D3E-098BFBDBD4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78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1526D30-DBD2-514D-A9CE-4F80360C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9C05-8190-874D-A0E1-8F6716D027FE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6B1CE9A-C4C7-A443-83CE-D1F71E96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13DC149-1DE1-F84D-9B35-422C30F8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E86-D2E5-094B-9D3E-098BFBDBD4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40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71663-0274-CA4E-89B3-DBAA2026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4519C8-D226-EF43-AF34-865041AF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FB4E952-6F44-CC4D-9059-DB2003425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EDF3F26-3510-714C-8C98-2C0A02B9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9C05-8190-874D-A0E1-8F6716D027FE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C514761-8172-CA4E-9616-E7C289B0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330F54E-6C94-3F47-85B4-A4D93EE6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E86-D2E5-094B-9D3E-098BFBDBD4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3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D3770-2884-7243-8BF5-EB92128D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4CB96D7-A8CD-5D48-A2EC-E40CA8AC8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3D3C780-FED6-434B-9FDE-F67BD5854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77907CE-29E3-974A-BDE3-BB30F5D9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9C05-8190-874D-A0E1-8F6716D027FE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EDA5A06-C8C0-924F-873A-B5921691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FA3A528-415B-5141-933C-1D2E6AAF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5E86-D2E5-094B-9D3E-098BFBDBD4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36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018EE1C-737F-B14F-AAE8-643DFAFE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56B8AC-A342-FF44-8C1D-2AD31A92D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490C274-357C-494B-B163-50D83850E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F9C05-8190-874D-A0E1-8F6716D027FE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A569B6-6071-884E-9288-C195F6E36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DDC106B-C73B-E84E-981F-D3F83FA03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65E86-D2E5-094B-9D3E-098BFBDBD4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42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9B59995F-D040-8F45-92E6-24DF4CCBE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92" t="6268" r="9531" b="5394"/>
          <a:stretch/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sp>
        <p:nvSpPr>
          <p:cNvPr id="4" name="Vrije vorm 3">
            <a:extLst>
              <a:ext uri="{FF2B5EF4-FFF2-40B4-BE49-F238E27FC236}">
                <a16:creationId xmlns:a16="http://schemas.microsoft.com/office/drawing/2014/main" id="{7B5D5C43-19B5-704C-895D-69BBAB4D648F}"/>
              </a:ext>
            </a:extLst>
          </p:cNvPr>
          <p:cNvSpPr/>
          <p:nvPr/>
        </p:nvSpPr>
        <p:spPr>
          <a:xfrm>
            <a:off x="1771650" y="1228725"/>
            <a:ext cx="3629025" cy="1485900"/>
          </a:xfrm>
          <a:custGeom>
            <a:avLst/>
            <a:gdLst>
              <a:gd name="connsiteX0" fmla="*/ 0 w 3629025"/>
              <a:gd name="connsiteY0" fmla="*/ 1485900 h 1485900"/>
              <a:gd name="connsiteX1" fmla="*/ 1014413 w 3629025"/>
              <a:gd name="connsiteY1" fmla="*/ 585788 h 1485900"/>
              <a:gd name="connsiteX2" fmla="*/ 1828800 w 3629025"/>
              <a:gd name="connsiteY2" fmla="*/ 214313 h 1485900"/>
              <a:gd name="connsiteX3" fmla="*/ 3629025 w 3629025"/>
              <a:gd name="connsiteY3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9025" h="1485900">
                <a:moveTo>
                  <a:pt x="0" y="1485900"/>
                </a:moveTo>
                <a:cubicBezTo>
                  <a:pt x="354806" y="1141809"/>
                  <a:pt x="709613" y="797719"/>
                  <a:pt x="1014413" y="585788"/>
                </a:cubicBezTo>
                <a:cubicBezTo>
                  <a:pt x="1319213" y="373857"/>
                  <a:pt x="1393031" y="311944"/>
                  <a:pt x="1828800" y="214313"/>
                </a:cubicBezTo>
                <a:cubicBezTo>
                  <a:pt x="2264569" y="116682"/>
                  <a:pt x="2946797" y="58341"/>
                  <a:pt x="3629025" y="0"/>
                </a:cubicBezTo>
              </a:path>
            </a:pathLst>
          </a:custGeom>
          <a:noFill/>
          <a:ln w="19050">
            <a:solidFill>
              <a:srgbClr val="0171B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Vrije vorm 5">
            <a:extLst>
              <a:ext uri="{FF2B5EF4-FFF2-40B4-BE49-F238E27FC236}">
                <a16:creationId xmlns:a16="http://schemas.microsoft.com/office/drawing/2014/main" id="{39A58260-55DF-AA48-B29A-531B9A54946B}"/>
              </a:ext>
            </a:extLst>
          </p:cNvPr>
          <p:cNvSpPr/>
          <p:nvPr/>
        </p:nvSpPr>
        <p:spPr>
          <a:xfrm>
            <a:off x="1944414" y="1008993"/>
            <a:ext cx="3457903" cy="1313793"/>
          </a:xfrm>
          <a:custGeom>
            <a:avLst/>
            <a:gdLst>
              <a:gd name="connsiteX0" fmla="*/ 0 w 3457903"/>
              <a:gd name="connsiteY0" fmla="*/ 1313793 h 1313793"/>
              <a:gd name="connsiteX1" fmla="*/ 840827 w 3457903"/>
              <a:gd name="connsiteY1" fmla="*/ 546538 h 1313793"/>
              <a:gd name="connsiteX2" fmla="*/ 1734207 w 3457903"/>
              <a:gd name="connsiteY2" fmla="*/ 126124 h 1313793"/>
              <a:gd name="connsiteX3" fmla="*/ 3457903 w 3457903"/>
              <a:gd name="connsiteY3" fmla="*/ 0 h 131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7903" h="1313793">
                <a:moveTo>
                  <a:pt x="0" y="1313793"/>
                </a:moveTo>
                <a:cubicBezTo>
                  <a:pt x="275896" y="1029138"/>
                  <a:pt x="551793" y="744483"/>
                  <a:pt x="840827" y="546538"/>
                </a:cubicBezTo>
                <a:cubicBezTo>
                  <a:pt x="1129862" y="348593"/>
                  <a:pt x="1298028" y="217214"/>
                  <a:pt x="1734207" y="126124"/>
                </a:cubicBezTo>
                <a:cubicBezTo>
                  <a:pt x="2170386" y="35034"/>
                  <a:pt x="2814144" y="17517"/>
                  <a:pt x="3457903" y="0"/>
                </a:cubicBezTo>
              </a:path>
            </a:pathLst>
          </a:custGeom>
          <a:noFill/>
          <a:ln w="19050">
            <a:solidFill>
              <a:srgbClr val="DB571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Vrije vorm 16">
            <a:extLst>
              <a:ext uri="{FF2B5EF4-FFF2-40B4-BE49-F238E27FC236}">
                <a16:creationId xmlns:a16="http://schemas.microsoft.com/office/drawing/2014/main" id="{F6AEB996-974B-924E-8233-095F59A86F08}"/>
              </a:ext>
            </a:extLst>
          </p:cNvPr>
          <p:cNvSpPr/>
          <p:nvPr/>
        </p:nvSpPr>
        <p:spPr>
          <a:xfrm>
            <a:off x="525517" y="3783724"/>
            <a:ext cx="4361793" cy="2206910"/>
          </a:xfrm>
          <a:custGeom>
            <a:avLst/>
            <a:gdLst>
              <a:gd name="connsiteX0" fmla="*/ 0 w 4361793"/>
              <a:gd name="connsiteY0" fmla="*/ 2196662 h 2223251"/>
              <a:gd name="connsiteX1" fmla="*/ 2154621 w 4361793"/>
              <a:gd name="connsiteY1" fmla="*/ 2207173 h 2223251"/>
              <a:gd name="connsiteX2" fmla="*/ 2848304 w 4361793"/>
              <a:gd name="connsiteY2" fmla="*/ 2007476 h 2223251"/>
              <a:gd name="connsiteX3" fmla="*/ 3258207 w 4361793"/>
              <a:gd name="connsiteY3" fmla="*/ 1566042 h 2223251"/>
              <a:gd name="connsiteX4" fmla="*/ 4361793 w 4361793"/>
              <a:gd name="connsiteY4" fmla="*/ 0 h 2223251"/>
              <a:gd name="connsiteX0" fmla="*/ 0 w 4361793"/>
              <a:gd name="connsiteY0" fmla="*/ 2196662 h 2221222"/>
              <a:gd name="connsiteX1" fmla="*/ 1209338 w 4361793"/>
              <a:gd name="connsiteY1" fmla="*/ 2203717 h 2221222"/>
              <a:gd name="connsiteX2" fmla="*/ 2154621 w 4361793"/>
              <a:gd name="connsiteY2" fmla="*/ 2207173 h 2221222"/>
              <a:gd name="connsiteX3" fmla="*/ 2848304 w 4361793"/>
              <a:gd name="connsiteY3" fmla="*/ 2007476 h 2221222"/>
              <a:gd name="connsiteX4" fmla="*/ 3258207 w 4361793"/>
              <a:gd name="connsiteY4" fmla="*/ 1566042 h 2221222"/>
              <a:gd name="connsiteX5" fmla="*/ 4361793 w 4361793"/>
              <a:gd name="connsiteY5" fmla="*/ 0 h 2221222"/>
              <a:gd name="connsiteX0" fmla="*/ 0 w 4361793"/>
              <a:gd name="connsiteY0" fmla="*/ 2196662 h 2206292"/>
              <a:gd name="connsiteX1" fmla="*/ 1209338 w 4361793"/>
              <a:gd name="connsiteY1" fmla="*/ 2203717 h 2206292"/>
              <a:gd name="connsiteX2" fmla="*/ 2154621 w 4361793"/>
              <a:gd name="connsiteY2" fmla="*/ 2182121 h 2206292"/>
              <a:gd name="connsiteX3" fmla="*/ 2848304 w 4361793"/>
              <a:gd name="connsiteY3" fmla="*/ 2007476 h 2206292"/>
              <a:gd name="connsiteX4" fmla="*/ 3258207 w 4361793"/>
              <a:gd name="connsiteY4" fmla="*/ 1566042 h 2206292"/>
              <a:gd name="connsiteX5" fmla="*/ 4361793 w 4361793"/>
              <a:gd name="connsiteY5" fmla="*/ 0 h 2206292"/>
              <a:gd name="connsiteX0" fmla="*/ 0 w 4361793"/>
              <a:gd name="connsiteY0" fmla="*/ 2196662 h 2206910"/>
              <a:gd name="connsiteX1" fmla="*/ 1209338 w 4361793"/>
              <a:gd name="connsiteY1" fmla="*/ 2203717 h 2206910"/>
              <a:gd name="connsiteX2" fmla="*/ 2154621 w 4361793"/>
              <a:gd name="connsiteY2" fmla="*/ 2182121 h 2206910"/>
              <a:gd name="connsiteX3" fmla="*/ 2804463 w 4361793"/>
              <a:gd name="connsiteY3" fmla="*/ 1994950 h 2206910"/>
              <a:gd name="connsiteX4" fmla="*/ 3258207 w 4361793"/>
              <a:gd name="connsiteY4" fmla="*/ 1566042 h 2206910"/>
              <a:gd name="connsiteX5" fmla="*/ 4361793 w 4361793"/>
              <a:gd name="connsiteY5" fmla="*/ 0 h 2206910"/>
              <a:gd name="connsiteX0" fmla="*/ 0 w 4361793"/>
              <a:gd name="connsiteY0" fmla="*/ 2196662 h 2206910"/>
              <a:gd name="connsiteX1" fmla="*/ 1209338 w 4361793"/>
              <a:gd name="connsiteY1" fmla="*/ 2203717 h 2206910"/>
              <a:gd name="connsiteX2" fmla="*/ 2154621 w 4361793"/>
              <a:gd name="connsiteY2" fmla="*/ 2182121 h 2206910"/>
              <a:gd name="connsiteX3" fmla="*/ 2804463 w 4361793"/>
              <a:gd name="connsiteY3" fmla="*/ 1994950 h 2206910"/>
              <a:gd name="connsiteX4" fmla="*/ 3258207 w 4361793"/>
              <a:gd name="connsiteY4" fmla="*/ 1566042 h 2206910"/>
              <a:gd name="connsiteX5" fmla="*/ 4361793 w 4361793"/>
              <a:gd name="connsiteY5" fmla="*/ 0 h 220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61793" h="2206910">
                <a:moveTo>
                  <a:pt x="0" y="2196662"/>
                </a:moveTo>
                <a:cubicBezTo>
                  <a:pt x="200512" y="2200969"/>
                  <a:pt x="850235" y="2201965"/>
                  <a:pt x="1209338" y="2203717"/>
                </a:cubicBezTo>
                <a:cubicBezTo>
                  <a:pt x="1568441" y="2205469"/>
                  <a:pt x="1888767" y="2216915"/>
                  <a:pt x="2154621" y="2182121"/>
                </a:cubicBezTo>
                <a:cubicBezTo>
                  <a:pt x="2420475" y="2147327"/>
                  <a:pt x="2626795" y="2116419"/>
                  <a:pt x="2804463" y="1994950"/>
                </a:cubicBezTo>
                <a:cubicBezTo>
                  <a:pt x="2982131" y="1873481"/>
                  <a:pt x="3005959" y="1900621"/>
                  <a:pt x="3258207" y="1566042"/>
                </a:cubicBezTo>
                <a:cubicBezTo>
                  <a:pt x="3510455" y="1231463"/>
                  <a:pt x="3936124" y="615731"/>
                  <a:pt x="4361793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Vrije vorm 17">
            <a:extLst>
              <a:ext uri="{FF2B5EF4-FFF2-40B4-BE49-F238E27FC236}">
                <a16:creationId xmlns:a16="http://schemas.microsoft.com/office/drawing/2014/main" id="{5FAAD4BB-9576-B449-A6BA-0EABA9881A8F}"/>
              </a:ext>
            </a:extLst>
          </p:cNvPr>
          <p:cNvSpPr/>
          <p:nvPr/>
        </p:nvSpPr>
        <p:spPr>
          <a:xfrm>
            <a:off x="7174523" y="3754315"/>
            <a:ext cx="4633546" cy="2242039"/>
          </a:xfrm>
          <a:custGeom>
            <a:avLst/>
            <a:gdLst>
              <a:gd name="connsiteX0" fmla="*/ 0 w 4633546"/>
              <a:gd name="connsiteY0" fmla="*/ 2242039 h 2242039"/>
              <a:gd name="connsiteX1" fmla="*/ 2118946 w 4633546"/>
              <a:gd name="connsiteY1" fmla="*/ 2206870 h 2242039"/>
              <a:gd name="connsiteX2" fmla="*/ 2866292 w 4633546"/>
              <a:gd name="connsiteY2" fmla="*/ 1899139 h 2242039"/>
              <a:gd name="connsiteX3" fmla="*/ 4633546 w 4633546"/>
              <a:gd name="connsiteY3" fmla="*/ 0 h 2242039"/>
              <a:gd name="connsiteX0" fmla="*/ 0 w 4633546"/>
              <a:gd name="connsiteY0" fmla="*/ 2242039 h 2242039"/>
              <a:gd name="connsiteX1" fmla="*/ 2118946 w 4633546"/>
              <a:gd name="connsiteY1" fmla="*/ 2206870 h 2242039"/>
              <a:gd name="connsiteX2" fmla="*/ 2866292 w 4633546"/>
              <a:gd name="connsiteY2" fmla="*/ 1899139 h 2242039"/>
              <a:gd name="connsiteX3" fmla="*/ 4633546 w 4633546"/>
              <a:gd name="connsiteY3" fmla="*/ 0 h 224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3546" h="2242039">
                <a:moveTo>
                  <a:pt x="0" y="2242039"/>
                </a:moveTo>
                <a:lnTo>
                  <a:pt x="2118946" y="2206870"/>
                </a:lnTo>
                <a:cubicBezTo>
                  <a:pt x="2596661" y="2149720"/>
                  <a:pt x="2432523" y="2232722"/>
                  <a:pt x="2866292" y="1899139"/>
                </a:cubicBezTo>
                <a:cubicBezTo>
                  <a:pt x="3285392" y="1531327"/>
                  <a:pt x="3959469" y="765663"/>
                  <a:pt x="4633546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CB3722B-ED9F-5846-ACF7-208F2BDC59DC}"/>
              </a:ext>
            </a:extLst>
          </p:cNvPr>
          <p:cNvSpPr txBox="1"/>
          <p:nvPr/>
        </p:nvSpPr>
        <p:spPr>
          <a:xfrm>
            <a:off x="10878779" y="168696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A71EAA7-8C1E-FC46-87D4-A51487D07000}"/>
              </a:ext>
            </a:extLst>
          </p:cNvPr>
          <p:cNvSpPr txBox="1"/>
          <p:nvPr/>
        </p:nvSpPr>
        <p:spPr>
          <a:xfrm>
            <a:off x="-1" y="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a)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0C123D6-375D-2449-9D57-C6FAD58A0163}"/>
              </a:ext>
            </a:extLst>
          </p:cNvPr>
          <p:cNvSpPr txBox="1"/>
          <p:nvPr/>
        </p:nvSpPr>
        <p:spPr>
          <a:xfrm>
            <a:off x="6321390" y="48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b)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1EA62652-4F96-8541-915B-F02C5E93853C}"/>
              </a:ext>
            </a:extLst>
          </p:cNvPr>
          <p:cNvSpPr txBox="1"/>
          <p:nvPr/>
        </p:nvSpPr>
        <p:spPr>
          <a:xfrm>
            <a:off x="30949" y="33849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c)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54DFACA-3137-5D4E-B360-C77F4572CBCB}"/>
              </a:ext>
            </a:extLst>
          </p:cNvPr>
          <p:cNvSpPr txBox="1"/>
          <p:nvPr/>
        </p:nvSpPr>
        <p:spPr>
          <a:xfrm>
            <a:off x="6321390" y="338498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29214019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</Words>
  <Application>Microsoft Macintosh PowerPoint</Application>
  <PresentationFormat>Breedbeeld</PresentationFormat>
  <Paragraphs>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Ruben Helsen</dc:creator>
  <cp:lastModifiedBy>Ruben Helsen</cp:lastModifiedBy>
  <cp:revision>5</cp:revision>
  <dcterms:created xsi:type="dcterms:W3CDTF">2021-05-24T16:38:55Z</dcterms:created>
  <dcterms:modified xsi:type="dcterms:W3CDTF">2021-05-30T09:50:42Z</dcterms:modified>
</cp:coreProperties>
</file>