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 Salas-Chaverri" initials="ES" lastIdx="3" clrIdx="0">
    <p:extLst>
      <p:ext uri="{19B8F6BF-5375-455C-9EA6-DF929625EA0E}">
        <p15:presenceInfo xmlns:p15="http://schemas.microsoft.com/office/powerpoint/2012/main" userId="43c4f56f522b6f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2:48:46.413" idx="1">
    <p:pos x="5805" y="4007"/>
    <p:text>barra de estado</p:text>
    <p:extLst>
      <p:ext uri="{C676402C-5697-4E1C-873F-D02D1690AC5C}">
        <p15:threadingInfo xmlns:p15="http://schemas.microsoft.com/office/powerpoint/2012/main" timeZoneBias="360"/>
      </p:ext>
    </p:extLst>
  </p:cm>
  <p:cm authorId="1" dt="2018-07-03T02:48:53.531" idx="2">
    <p:pos x="6220" y="138"/>
    <p:text>menu principal</p:text>
    <p:extLst>
      <p:ext uri="{C676402C-5697-4E1C-873F-D02D1690AC5C}">
        <p15:threadingInfo xmlns:p15="http://schemas.microsoft.com/office/powerpoint/2012/main" timeZoneBias="360"/>
      </p:ext>
    </p:extLst>
  </p:cm>
  <p:cm authorId="1" dt="2018-07-03T02:49:59.293" idx="3">
    <p:pos x="281" y="682"/>
    <p:text>botones secundarios}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8B6F4-B246-4B7C-AB14-C8E710DA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D4789-419C-4F06-ADF6-36B0CE3F7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3481D-6522-4684-960B-F01E23E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EC5373-8992-47B3-BFC7-F1129F26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867D0-8D05-404D-AFAC-EA0DFF33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590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D92D-D641-4795-96EC-5A7599E6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52EAA-C695-47D3-A6C4-E13B9B60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5F0C5-9D09-493B-A020-F3CCCF0D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433CD-456D-4E78-9497-830C1491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AF247-4D51-4176-B0B0-BA4667CA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41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67D30-E346-4F14-80D6-C480CD415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A22026-E741-4165-B981-6280C78D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61446-37F9-4664-A848-5DC99DDE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C41A6-1D4F-4BB0-AC11-F819161E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75131-5D2A-4EA0-AF79-CED902BF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62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58C61-74B0-469B-A56B-DCE9957F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5D1FE-890F-4852-9877-2E43BB3F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05DAD-09B1-482C-B448-97C0CD0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11F12-588F-4D13-82E6-F495D62E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5503D-3DBA-4611-8616-49DD985A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81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8E80-4818-48EE-AD86-C6159C6A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FA010-B9BA-4B23-8B4A-2D8D8A00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D9E32-9D8C-4C3D-B210-2716A5BC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FE252-DAB2-4ABF-8C7C-E9B78596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00E9C-3BE3-4BFA-8533-A4F9622E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73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B039-0F41-47AF-B32B-E951BE78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14767-CFD7-42D0-BDBD-A6B37734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A7C89E-8F22-41A7-BA54-09B6C7D4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1CCE6-1459-4B10-99B6-DE936859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E2C5B-B6AC-4AB9-A791-BF634BC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88BCFF-265A-4C10-811F-11DD07AF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318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00926-9263-40FA-A490-BF5AC8C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574A2-CA52-4553-AA29-CD84FCC9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73260-AC6C-447D-938C-1FA7565A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DC7B52-4512-4726-B785-F84A3A8F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92D404-E01E-4908-8CDA-FE734CA31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283A8-7E6B-46C7-8840-CBCB44BC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B01C31-1F01-49EF-9C9A-17107E69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8141F6-B8D7-40C0-B0F6-8F4AEDD5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05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B2BEC-4372-4E0F-9337-B9A363A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4C89A1-00D5-4030-9624-B3E0675E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46AEE4-5194-4306-8973-865119C4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D01F5-8E15-4FE9-8135-69DA30F4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457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C567E5-2EC1-4FEF-93F1-D5D00E78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3BA979-A8FA-4232-9D8D-1F19B824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82C7E4-E147-4530-9647-B692C4EC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0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15B8-8B23-4C5B-9422-2FECDAB6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DDB26-68C3-46DB-B86B-3CC3B190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D917A0-9439-4639-A3D6-807ADBA2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EFE174-D1E4-45DF-90C5-669C5C98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5A28E-C5D5-419B-BA23-92C9E152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42C53B-E039-4ED0-94CD-0234E14A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88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23A5-0C1C-493A-A654-96166AF9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7536C0-FB50-449E-B27E-9891374D0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8E828B-F0AE-4144-947C-70FFF7FB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FA63A6-13DA-478E-92A1-5E1A4D74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F1C749-66EB-4CD3-81C0-FFCD9EB9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FAFC3-719C-4E10-8058-D51B2DA2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22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EAEA85-79A1-44BD-B8B6-516FC720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700BB-9F57-435C-8354-A96896B9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21023-2249-417C-A675-93553D732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4099-9A66-4837-8CD1-BA2DE5DC4434}" type="datetimeFigureOut">
              <a:rPr lang="es-CR" smtClean="0"/>
              <a:t>3/7/2018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1EF6B-87E8-4AA3-B5DB-A90CF2EEB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7B6BE-5E7E-4E8C-B007-43C334B96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985F-E9E7-4B21-A11D-71F874AD19B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700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inelearning.com/" TargetMode="External"/><Relationship Id="rId2" Type="http://schemas.openxmlformats.org/officeDocument/2006/relationships/hyperlink" Target="https://www.abcmouse.com/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295A8F-C10F-41EE-A459-857A3E08E892}"/>
              </a:ext>
            </a:extLst>
          </p:cNvPr>
          <p:cNvSpPr txBox="1"/>
          <p:nvPr/>
        </p:nvSpPr>
        <p:spPr>
          <a:xfrm>
            <a:off x="530087" y="397565"/>
            <a:ext cx="112245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1-Godot</a:t>
            </a:r>
          </a:p>
          <a:p>
            <a:r>
              <a:rPr lang="es-CR" dirty="0"/>
              <a:t>2-cualquier cosa que se haga tiene que ser documentado</a:t>
            </a:r>
          </a:p>
          <a:p>
            <a:r>
              <a:rPr lang="es-CR" dirty="0"/>
              <a:t>	2.1 BKM (</a:t>
            </a:r>
            <a:r>
              <a:rPr lang="es-CR" dirty="0" err="1"/>
              <a:t>best</a:t>
            </a:r>
            <a:r>
              <a:rPr lang="es-CR" dirty="0"/>
              <a:t> </a:t>
            </a:r>
            <a:r>
              <a:rPr lang="es-CR" dirty="0" err="1"/>
              <a:t>known</a:t>
            </a:r>
            <a:r>
              <a:rPr lang="es-CR" dirty="0"/>
              <a:t> </a:t>
            </a:r>
            <a:r>
              <a:rPr lang="es-CR" dirty="0" err="1"/>
              <a:t>methods</a:t>
            </a:r>
            <a:r>
              <a:rPr lang="es-CR" dirty="0"/>
              <a:t>)</a:t>
            </a:r>
          </a:p>
          <a:p>
            <a:r>
              <a:rPr lang="es-CR" dirty="0"/>
              <a:t>	2.2 Evitar el reproceso</a:t>
            </a:r>
          </a:p>
          <a:p>
            <a:r>
              <a:rPr lang="es-CR" dirty="0"/>
              <a:t>	2.3 Evitar desperdicio</a:t>
            </a:r>
          </a:p>
          <a:p>
            <a:r>
              <a:rPr lang="es-CR" dirty="0"/>
              <a:t>3-Definir el producto</a:t>
            </a:r>
          </a:p>
          <a:p>
            <a:r>
              <a:rPr lang="es-CR" dirty="0"/>
              <a:t>	3.1 </a:t>
            </a:r>
            <a:r>
              <a:rPr lang="es-CR" dirty="0" err="1"/>
              <a:t>Solucion</a:t>
            </a:r>
            <a:r>
              <a:rPr lang="es-CR" dirty="0"/>
              <a:t> para el aprendizaje educativo de idiomas</a:t>
            </a:r>
          </a:p>
          <a:p>
            <a:r>
              <a:rPr lang="es-CR" dirty="0"/>
              <a:t>		3.1.1 Ingles</a:t>
            </a:r>
          </a:p>
          <a:p>
            <a:endParaRPr lang="es-CR" dirty="0"/>
          </a:p>
          <a:p>
            <a:r>
              <a:rPr lang="es-CR" dirty="0"/>
              <a:t>4- Entender la competencia</a:t>
            </a:r>
          </a:p>
          <a:p>
            <a:r>
              <a:rPr lang="es-CR" dirty="0"/>
              <a:t>	</a:t>
            </a:r>
            <a:r>
              <a:rPr lang="es-CR" dirty="0" err="1"/>
              <a:t>abc</a:t>
            </a:r>
            <a:r>
              <a:rPr lang="es-CR" dirty="0"/>
              <a:t> mouse: </a:t>
            </a:r>
            <a:r>
              <a:rPr lang="es-CR" dirty="0">
                <a:hlinkClick r:id="rId2"/>
              </a:rPr>
              <a:t>https://www.abcmouse.com/es</a:t>
            </a:r>
            <a:endParaRPr lang="es-CR" dirty="0"/>
          </a:p>
          <a:p>
            <a:r>
              <a:rPr lang="es-CR" dirty="0"/>
              <a:t>	</a:t>
            </a:r>
            <a:r>
              <a:rPr lang="es-CR" dirty="0" err="1"/>
              <a:t>imaging</a:t>
            </a:r>
            <a:r>
              <a:rPr lang="es-CR" dirty="0"/>
              <a:t> </a:t>
            </a:r>
            <a:r>
              <a:rPr lang="es-CR" dirty="0" err="1"/>
              <a:t>learning</a:t>
            </a:r>
            <a:r>
              <a:rPr lang="es-CR" dirty="0"/>
              <a:t> </a:t>
            </a:r>
            <a:r>
              <a:rPr lang="es-CR" dirty="0">
                <a:hlinkClick r:id="rId3"/>
              </a:rPr>
              <a:t>https://www.imaginelearning.com/</a:t>
            </a:r>
            <a:endParaRPr lang="es-CR" dirty="0"/>
          </a:p>
          <a:p>
            <a:endParaRPr lang="es-CR" dirty="0"/>
          </a:p>
          <a:p>
            <a:r>
              <a:rPr lang="es-CR" dirty="0"/>
              <a:t>5-La primera </a:t>
            </a:r>
            <a:r>
              <a:rPr lang="es-CR" dirty="0" err="1"/>
              <a:t>session</a:t>
            </a:r>
            <a:r>
              <a:rPr lang="es-CR" dirty="0"/>
              <a:t> :</a:t>
            </a:r>
          </a:p>
          <a:p>
            <a:r>
              <a:rPr lang="es-CR" dirty="0"/>
              <a:t>	5.1 </a:t>
            </a:r>
            <a:r>
              <a:rPr lang="es-CR" dirty="0" err="1"/>
              <a:t>login</a:t>
            </a:r>
            <a:r>
              <a:rPr lang="es-CR" dirty="0"/>
              <a:t> / </a:t>
            </a:r>
            <a:r>
              <a:rPr lang="es-CR" dirty="0" err="1"/>
              <a:t>sign</a:t>
            </a:r>
            <a:r>
              <a:rPr lang="es-CR" dirty="0"/>
              <a:t> up</a:t>
            </a:r>
          </a:p>
          <a:p>
            <a:r>
              <a:rPr lang="es-CR" dirty="0"/>
              <a:t>		5.1.1 local</a:t>
            </a:r>
          </a:p>
          <a:p>
            <a:r>
              <a:rPr lang="es-CR" dirty="0"/>
              <a:t>		5.1.2 </a:t>
            </a:r>
            <a:r>
              <a:rPr lang="es-CR" dirty="0" err="1"/>
              <a:t>Remote</a:t>
            </a:r>
            <a:r>
              <a:rPr lang="es-CR" dirty="0"/>
              <a:t> </a:t>
            </a:r>
          </a:p>
          <a:p>
            <a:r>
              <a:rPr lang="es-CR" dirty="0"/>
              <a:t>			5.1.2.1 web </a:t>
            </a:r>
            <a:r>
              <a:rPr lang="es-CR" dirty="0" err="1"/>
              <a:t>services</a:t>
            </a:r>
            <a:r>
              <a:rPr lang="es-CR" dirty="0"/>
              <a:t> -&gt; </a:t>
            </a:r>
            <a:r>
              <a:rPr lang="es-CR" dirty="0" err="1"/>
              <a:t>database</a:t>
            </a:r>
            <a:r>
              <a:rPr lang="es-CR" dirty="0"/>
              <a:t> -&gt; solución gratis</a:t>
            </a:r>
          </a:p>
          <a:p>
            <a:r>
              <a:rPr lang="es-CR" dirty="0"/>
              <a:t>	5.2 la primera sesión: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719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6A519FDC-E89A-46DB-BEC4-0E53BE081701}"/>
              </a:ext>
            </a:extLst>
          </p:cNvPr>
          <p:cNvSpPr/>
          <p:nvPr/>
        </p:nvSpPr>
        <p:spPr>
          <a:xfrm>
            <a:off x="1616765" y="1272209"/>
            <a:ext cx="225287" cy="5274365"/>
          </a:xfrm>
          <a:custGeom>
            <a:avLst/>
            <a:gdLst>
              <a:gd name="connsiteX0" fmla="*/ 106018 w 225287"/>
              <a:gd name="connsiteY0" fmla="*/ 0 h 5274365"/>
              <a:gd name="connsiteX1" fmla="*/ 92765 w 225287"/>
              <a:gd name="connsiteY1" fmla="*/ 66261 h 5274365"/>
              <a:gd name="connsiteX2" fmla="*/ 79513 w 225287"/>
              <a:gd name="connsiteY2" fmla="*/ 172278 h 5274365"/>
              <a:gd name="connsiteX3" fmla="*/ 53009 w 225287"/>
              <a:gd name="connsiteY3" fmla="*/ 278295 h 5274365"/>
              <a:gd name="connsiteX4" fmla="*/ 26505 w 225287"/>
              <a:gd name="connsiteY4" fmla="*/ 318052 h 5274365"/>
              <a:gd name="connsiteX5" fmla="*/ 13252 w 225287"/>
              <a:gd name="connsiteY5" fmla="*/ 437321 h 5274365"/>
              <a:gd name="connsiteX6" fmla="*/ 0 w 225287"/>
              <a:gd name="connsiteY6" fmla="*/ 503582 h 5274365"/>
              <a:gd name="connsiteX7" fmla="*/ 13252 w 225287"/>
              <a:gd name="connsiteY7" fmla="*/ 795130 h 5274365"/>
              <a:gd name="connsiteX8" fmla="*/ 26505 w 225287"/>
              <a:gd name="connsiteY8" fmla="*/ 848139 h 5274365"/>
              <a:gd name="connsiteX9" fmla="*/ 39757 w 225287"/>
              <a:gd name="connsiteY9" fmla="*/ 914400 h 5274365"/>
              <a:gd name="connsiteX10" fmla="*/ 53009 w 225287"/>
              <a:gd name="connsiteY10" fmla="*/ 954156 h 5274365"/>
              <a:gd name="connsiteX11" fmla="*/ 79513 w 225287"/>
              <a:gd name="connsiteY11" fmla="*/ 1073426 h 5274365"/>
              <a:gd name="connsiteX12" fmla="*/ 92765 w 225287"/>
              <a:gd name="connsiteY12" fmla="*/ 1298713 h 5274365"/>
              <a:gd name="connsiteX13" fmla="*/ 106018 w 225287"/>
              <a:gd name="connsiteY13" fmla="*/ 1563756 h 5274365"/>
              <a:gd name="connsiteX14" fmla="*/ 132522 w 225287"/>
              <a:gd name="connsiteY14" fmla="*/ 1709530 h 5274365"/>
              <a:gd name="connsiteX15" fmla="*/ 145774 w 225287"/>
              <a:gd name="connsiteY15" fmla="*/ 1881808 h 5274365"/>
              <a:gd name="connsiteX16" fmla="*/ 159026 w 225287"/>
              <a:gd name="connsiteY16" fmla="*/ 1961321 h 5274365"/>
              <a:gd name="connsiteX17" fmla="*/ 172278 w 225287"/>
              <a:gd name="connsiteY17" fmla="*/ 2080591 h 5274365"/>
              <a:gd name="connsiteX18" fmla="*/ 185531 w 225287"/>
              <a:gd name="connsiteY18" fmla="*/ 2279374 h 5274365"/>
              <a:gd name="connsiteX19" fmla="*/ 212035 w 225287"/>
              <a:gd name="connsiteY19" fmla="*/ 2411895 h 5274365"/>
              <a:gd name="connsiteX20" fmla="*/ 225287 w 225287"/>
              <a:gd name="connsiteY20" fmla="*/ 2451652 h 5274365"/>
              <a:gd name="connsiteX21" fmla="*/ 212035 w 225287"/>
              <a:gd name="connsiteY21" fmla="*/ 2928730 h 5274365"/>
              <a:gd name="connsiteX22" fmla="*/ 198783 w 225287"/>
              <a:gd name="connsiteY22" fmla="*/ 2981739 h 5274365"/>
              <a:gd name="connsiteX23" fmla="*/ 185531 w 225287"/>
              <a:gd name="connsiteY23" fmla="*/ 3207026 h 5274365"/>
              <a:gd name="connsiteX24" fmla="*/ 145774 w 225287"/>
              <a:gd name="connsiteY24" fmla="*/ 3352800 h 5274365"/>
              <a:gd name="connsiteX25" fmla="*/ 106018 w 225287"/>
              <a:gd name="connsiteY25" fmla="*/ 3405808 h 5274365"/>
              <a:gd name="connsiteX26" fmla="*/ 53009 w 225287"/>
              <a:gd name="connsiteY26" fmla="*/ 3511826 h 5274365"/>
              <a:gd name="connsiteX27" fmla="*/ 39757 w 225287"/>
              <a:gd name="connsiteY27" fmla="*/ 3578087 h 5274365"/>
              <a:gd name="connsiteX28" fmla="*/ 26505 w 225287"/>
              <a:gd name="connsiteY28" fmla="*/ 3617843 h 5274365"/>
              <a:gd name="connsiteX29" fmla="*/ 13252 w 225287"/>
              <a:gd name="connsiteY29" fmla="*/ 3670852 h 5274365"/>
              <a:gd name="connsiteX30" fmla="*/ 0 w 225287"/>
              <a:gd name="connsiteY30" fmla="*/ 3816626 h 5274365"/>
              <a:gd name="connsiteX31" fmla="*/ 26505 w 225287"/>
              <a:gd name="connsiteY31" fmla="*/ 3962400 h 5274365"/>
              <a:gd name="connsiteX32" fmla="*/ 39757 w 225287"/>
              <a:gd name="connsiteY32" fmla="*/ 4452730 h 5274365"/>
              <a:gd name="connsiteX33" fmla="*/ 53009 w 225287"/>
              <a:gd name="connsiteY33" fmla="*/ 4492487 h 5274365"/>
              <a:gd name="connsiteX34" fmla="*/ 66261 w 225287"/>
              <a:gd name="connsiteY34" fmla="*/ 4664765 h 5274365"/>
              <a:gd name="connsiteX35" fmla="*/ 92765 w 225287"/>
              <a:gd name="connsiteY35" fmla="*/ 4784034 h 5274365"/>
              <a:gd name="connsiteX36" fmla="*/ 79513 w 225287"/>
              <a:gd name="connsiteY36" fmla="*/ 5274365 h 527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5287" h="5274365">
                <a:moveTo>
                  <a:pt x="106018" y="0"/>
                </a:moveTo>
                <a:cubicBezTo>
                  <a:pt x="101600" y="22087"/>
                  <a:pt x="96190" y="43998"/>
                  <a:pt x="92765" y="66261"/>
                </a:cubicBezTo>
                <a:cubicBezTo>
                  <a:pt x="87349" y="101461"/>
                  <a:pt x="86076" y="137274"/>
                  <a:pt x="79513" y="172278"/>
                </a:cubicBezTo>
                <a:cubicBezTo>
                  <a:pt x="72800" y="208081"/>
                  <a:pt x="73214" y="247986"/>
                  <a:pt x="53009" y="278295"/>
                </a:cubicBezTo>
                <a:lnTo>
                  <a:pt x="26505" y="318052"/>
                </a:lnTo>
                <a:cubicBezTo>
                  <a:pt x="22087" y="357808"/>
                  <a:pt x="18909" y="397722"/>
                  <a:pt x="13252" y="437321"/>
                </a:cubicBezTo>
                <a:cubicBezTo>
                  <a:pt x="10066" y="459619"/>
                  <a:pt x="0" y="481058"/>
                  <a:pt x="0" y="503582"/>
                </a:cubicBezTo>
                <a:cubicBezTo>
                  <a:pt x="0" y="600865"/>
                  <a:pt x="5791" y="698134"/>
                  <a:pt x="13252" y="795130"/>
                </a:cubicBezTo>
                <a:cubicBezTo>
                  <a:pt x="14649" y="813290"/>
                  <a:pt x="22554" y="830359"/>
                  <a:pt x="26505" y="848139"/>
                </a:cubicBezTo>
                <a:cubicBezTo>
                  <a:pt x="31391" y="870127"/>
                  <a:pt x="34294" y="892548"/>
                  <a:pt x="39757" y="914400"/>
                </a:cubicBezTo>
                <a:cubicBezTo>
                  <a:pt x="43145" y="927952"/>
                  <a:pt x="49172" y="940725"/>
                  <a:pt x="53009" y="954156"/>
                </a:cubicBezTo>
                <a:cubicBezTo>
                  <a:pt x="65485" y="997823"/>
                  <a:pt x="70404" y="1027882"/>
                  <a:pt x="79513" y="1073426"/>
                </a:cubicBezTo>
                <a:cubicBezTo>
                  <a:pt x="83930" y="1148522"/>
                  <a:pt x="88705" y="1223597"/>
                  <a:pt x="92765" y="1298713"/>
                </a:cubicBezTo>
                <a:cubicBezTo>
                  <a:pt x="97540" y="1387042"/>
                  <a:pt x="99233" y="1475559"/>
                  <a:pt x="106018" y="1563756"/>
                </a:cubicBezTo>
                <a:cubicBezTo>
                  <a:pt x="108137" y="1591308"/>
                  <a:pt x="126437" y="1679103"/>
                  <a:pt x="132522" y="1709530"/>
                </a:cubicBezTo>
                <a:cubicBezTo>
                  <a:pt x="136939" y="1766956"/>
                  <a:pt x="139745" y="1824529"/>
                  <a:pt x="145774" y="1881808"/>
                </a:cubicBezTo>
                <a:cubicBezTo>
                  <a:pt x="148587" y="1908530"/>
                  <a:pt x="155475" y="1934687"/>
                  <a:pt x="159026" y="1961321"/>
                </a:cubicBezTo>
                <a:cubicBezTo>
                  <a:pt x="164313" y="2000971"/>
                  <a:pt x="168956" y="2040728"/>
                  <a:pt x="172278" y="2080591"/>
                </a:cubicBezTo>
                <a:cubicBezTo>
                  <a:pt x="177793" y="2146770"/>
                  <a:pt x="179235" y="2213265"/>
                  <a:pt x="185531" y="2279374"/>
                </a:cubicBezTo>
                <a:cubicBezTo>
                  <a:pt x="189250" y="2318427"/>
                  <a:pt x="200757" y="2372422"/>
                  <a:pt x="212035" y="2411895"/>
                </a:cubicBezTo>
                <a:cubicBezTo>
                  <a:pt x="215873" y="2425327"/>
                  <a:pt x="220870" y="2438400"/>
                  <a:pt x="225287" y="2451652"/>
                </a:cubicBezTo>
                <a:cubicBezTo>
                  <a:pt x="220870" y="2610678"/>
                  <a:pt x="219979" y="2769841"/>
                  <a:pt x="212035" y="2928730"/>
                </a:cubicBezTo>
                <a:cubicBezTo>
                  <a:pt x="211125" y="2946921"/>
                  <a:pt x="200510" y="2963608"/>
                  <a:pt x="198783" y="2981739"/>
                </a:cubicBezTo>
                <a:cubicBezTo>
                  <a:pt x="191651" y="3056626"/>
                  <a:pt x="192342" y="3132109"/>
                  <a:pt x="185531" y="3207026"/>
                </a:cubicBezTo>
                <a:cubicBezTo>
                  <a:pt x="183101" y="3233761"/>
                  <a:pt x="159181" y="3334924"/>
                  <a:pt x="145774" y="3352800"/>
                </a:cubicBezTo>
                <a:cubicBezTo>
                  <a:pt x="132522" y="3370469"/>
                  <a:pt x="116744" y="3386501"/>
                  <a:pt x="106018" y="3405808"/>
                </a:cubicBezTo>
                <a:cubicBezTo>
                  <a:pt x="-2058" y="3600343"/>
                  <a:pt x="143362" y="3376293"/>
                  <a:pt x="53009" y="3511826"/>
                </a:cubicBezTo>
                <a:cubicBezTo>
                  <a:pt x="48592" y="3533913"/>
                  <a:pt x="45220" y="3556235"/>
                  <a:pt x="39757" y="3578087"/>
                </a:cubicBezTo>
                <a:cubicBezTo>
                  <a:pt x="36369" y="3591639"/>
                  <a:pt x="30343" y="3604412"/>
                  <a:pt x="26505" y="3617843"/>
                </a:cubicBezTo>
                <a:cubicBezTo>
                  <a:pt x="21501" y="3635356"/>
                  <a:pt x="17670" y="3653182"/>
                  <a:pt x="13252" y="3670852"/>
                </a:cubicBezTo>
                <a:cubicBezTo>
                  <a:pt x="8835" y="3719443"/>
                  <a:pt x="0" y="3767834"/>
                  <a:pt x="0" y="3816626"/>
                </a:cubicBezTo>
                <a:cubicBezTo>
                  <a:pt x="0" y="3864114"/>
                  <a:pt x="14905" y="3916003"/>
                  <a:pt x="26505" y="3962400"/>
                </a:cubicBezTo>
                <a:cubicBezTo>
                  <a:pt x="30922" y="4125843"/>
                  <a:pt x="31592" y="4289431"/>
                  <a:pt x="39757" y="4452730"/>
                </a:cubicBezTo>
                <a:cubicBezTo>
                  <a:pt x="40455" y="4466682"/>
                  <a:pt x="51276" y="4478626"/>
                  <a:pt x="53009" y="4492487"/>
                </a:cubicBezTo>
                <a:cubicBezTo>
                  <a:pt x="60153" y="4549638"/>
                  <a:pt x="59901" y="4607522"/>
                  <a:pt x="66261" y="4664765"/>
                </a:cubicBezTo>
                <a:cubicBezTo>
                  <a:pt x="69626" y="4695050"/>
                  <a:pt x="84933" y="4752705"/>
                  <a:pt x="92765" y="4784034"/>
                </a:cubicBezTo>
                <a:cubicBezTo>
                  <a:pt x="79261" y="5256692"/>
                  <a:pt x="79513" y="5093189"/>
                  <a:pt x="79513" y="52743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86D495F3-F76D-4B37-9A2A-F52387BD31FD}"/>
              </a:ext>
            </a:extLst>
          </p:cNvPr>
          <p:cNvSpPr/>
          <p:nvPr/>
        </p:nvSpPr>
        <p:spPr>
          <a:xfrm>
            <a:off x="1815548" y="1086678"/>
            <a:ext cx="8534400" cy="225287"/>
          </a:xfrm>
          <a:custGeom>
            <a:avLst/>
            <a:gdLst>
              <a:gd name="connsiteX0" fmla="*/ 0 w 8534400"/>
              <a:gd name="connsiteY0" fmla="*/ 0 h 225287"/>
              <a:gd name="connsiteX1" fmla="*/ 1060174 w 8534400"/>
              <a:gd name="connsiteY1" fmla="*/ 132522 h 225287"/>
              <a:gd name="connsiteX2" fmla="*/ 2637182 w 8534400"/>
              <a:gd name="connsiteY2" fmla="*/ 119270 h 225287"/>
              <a:gd name="connsiteX3" fmla="*/ 2835965 w 8534400"/>
              <a:gd name="connsiteY3" fmla="*/ 92765 h 225287"/>
              <a:gd name="connsiteX4" fmla="*/ 3763617 w 8534400"/>
              <a:gd name="connsiteY4" fmla="*/ 106018 h 225287"/>
              <a:gd name="connsiteX5" fmla="*/ 3829878 w 8534400"/>
              <a:gd name="connsiteY5" fmla="*/ 119270 h 225287"/>
              <a:gd name="connsiteX6" fmla="*/ 4055165 w 8534400"/>
              <a:gd name="connsiteY6" fmla="*/ 145774 h 225287"/>
              <a:gd name="connsiteX7" fmla="*/ 5486400 w 8534400"/>
              <a:gd name="connsiteY7" fmla="*/ 132522 h 225287"/>
              <a:gd name="connsiteX8" fmla="*/ 5724939 w 8534400"/>
              <a:gd name="connsiteY8" fmla="*/ 119270 h 225287"/>
              <a:gd name="connsiteX9" fmla="*/ 6255026 w 8534400"/>
              <a:gd name="connsiteY9" fmla="*/ 132522 h 225287"/>
              <a:gd name="connsiteX10" fmla="*/ 6480313 w 8534400"/>
              <a:gd name="connsiteY10" fmla="*/ 159026 h 225287"/>
              <a:gd name="connsiteX11" fmla="*/ 6652591 w 8534400"/>
              <a:gd name="connsiteY11" fmla="*/ 172279 h 225287"/>
              <a:gd name="connsiteX12" fmla="*/ 6798365 w 8534400"/>
              <a:gd name="connsiteY12" fmla="*/ 198783 h 225287"/>
              <a:gd name="connsiteX13" fmla="*/ 7010400 w 8534400"/>
              <a:gd name="connsiteY13" fmla="*/ 225287 h 225287"/>
              <a:gd name="connsiteX14" fmla="*/ 7646504 w 8534400"/>
              <a:gd name="connsiteY14" fmla="*/ 212035 h 225287"/>
              <a:gd name="connsiteX15" fmla="*/ 7845287 w 8534400"/>
              <a:gd name="connsiteY15" fmla="*/ 159026 h 225287"/>
              <a:gd name="connsiteX16" fmla="*/ 7885043 w 8534400"/>
              <a:gd name="connsiteY16" fmla="*/ 145774 h 225287"/>
              <a:gd name="connsiteX17" fmla="*/ 7924800 w 8534400"/>
              <a:gd name="connsiteY17" fmla="*/ 132522 h 225287"/>
              <a:gd name="connsiteX18" fmla="*/ 8534400 w 8534400"/>
              <a:gd name="connsiteY18" fmla="*/ 145774 h 22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34400" h="225287">
                <a:moveTo>
                  <a:pt x="0" y="0"/>
                </a:moveTo>
                <a:cubicBezTo>
                  <a:pt x="353391" y="44174"/>
                  <a:pt x="704396" y="116431"/>
                  <a:pt x="1060174" y="132522"/>
                </a:cubicBezTo>
                <a:cubicBezTo>
                  <a:pt x="1585325" y="156273"/>
                  <a:pt x="2111558" y="127483"/>
                  <a:pt x="2637182" y="119270"/>
                </a:cubicBezTo>
                <a:cubicBezTo>
                  <a:pt x="2690882" y="118431"/>
                  <a:pt x="2778979" y="102263"/>
                  <a:pt x="2835965" y="92765"/>
                </a:cubicBezTo>
                <a:lnTo>
                  <a:pt x="3763617" y="106018"/>
                </a:lnTo>
                <a:cubicBezTo>
                  <a:pt x="3786133" y="106618"/>
                  <a:pt x="3807528" y="116476"/>
                  <a:pt x="3829878" y="119270"/>
                </a:cubicBezTo>
                <a:cubicBezTo>
                  <a:pt x="4143574" y="158481"/>
                  <a:pt x="3849785" y="111544"/>
                  <a:pt x="4055165" y="145774"/>
                </a:cubicBezTo>
                <a:lnTo>
                  <a:pt x="5486400" y="132522"/>
                </a:lnTo>
                <a:cubicBezTo>
                  <a:pt x="5566026" y="131258"/>
                  <a:pt x="5645303" y="119270"/>
                  <a:pt x="5724939" y="119270"/>
                </a:cubicBezTo>
                <a:cubicBezTo>
                  <a:pt x="5901690" y="119270"/>
                  <a:pt x="6078330" y="128105"/>
                  <a:pt x="6255026" y="132522"/>
                </a:cubicBezTo>
                <a:lnTo>
                  <a:pt x="6480313" y="159026"/>
                </a:lnTo>
                <a:cubicBezTo>
                  <a:pt x="6537623" y="164757"/>
                  <a:pt x="6595440" y="165135"/>
                  <a:pt x="6652591" y="172279"/>
                </a:cubicBezTo>
                <a:cubicBezTo>
                  <a:pt x="6701598" y="178405"/>
                  <a:pt x="6749510" y="191545"/>
                  <a:pt x="6798365" y="198783"/>
                </a:cubicBezTo>
                <a:cubicBezTo>
                  <a:pt x="6868824" y="209221"/>
                  <a:pt x="7010400" y="225287"/>
                  <a:pt x="7010400" y="225287"/>
                </a:cubicBezTo>
                <a:lnTo>
                  <a:pt x="7646504" y="212035"/>
                </a:lnTo>
                <a:cubicBezTo>
                  <a:pt x="7714484" y="209517"/>
                  <a:pt x="7782985" y="179794"/>
                  <a:pt x="7845287" y="159026"/>
                </a:cubicBezTo>
                <a:lnTo>
                  <a:pt x="7885043" y="145774"/>
                </a:lnTo>
                <a:lnTo>
                  <a:pt x="7924800" y="132522"/>
                </a:lnTo>
                <a:cubicBezTo>
                  <a:pt x="8499056" y="146195"/>
                  <a:pt x="8295808" y="145774"/>
                  <a:pt x="8534400" y="145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CBFAD047-CF00-4E3A-9BC8-E4F4CB1697FE}"/>
              </a:ext>
            </a:extLst>
          </p:cNvPr>
          <p:cNvSpPr/>
          <p:nvPr/>
        </p:nvSpPr>
        <p:spPr>
          <a:xfrm>
            <a:off x="10202956" y="1219200"/>
            <a:ext cx="532194" cy="5738191"/>
          </a:xfrm>
          <a:custGeom>
            <a:avLst/>
            <a:gdLst>
              <a:gd name="connsiteX0" fmla="*/ 173496 w 532194"/>
              <a:gd name="connsiteY0" fmla="*/ 0 h 5738191"/>
              <a:gd name="connsiteX1" fmla="*/ 1218 w 532194"/>
              <a:gd name="connsiteY1" fmla="*/ 1908313 h 5738191"/>
              <a:gd name="connsiteX2" fmla="*/ 27722 w 532194"/>
              <a:gd name="connsiteY2" fmla="*/ 2160104 h 5738191"/>
              <a:gd name="connsiteX3" fmla="*/ 80731 w 532194"/>
              <a:gd name="connsiteY3" fmla="*/ 2292626 h 5738191"/>
              <a:gd name="connsiteX4" fmla="*/ 146992 w 532194"/>
              <a:gd name="connsiteY4" fmla="*/ 2491409 h 5738191"/>
              <a:gd name="connsiteX5" fmla="*/ 200001 w 532194"/>
              <a:gd name="connsiteY5" fmla="*/ 2623930 h 5738191"/>
              <a:gd name="connsiteX6" fmla="*/ 226505 w 532194"/>
              <a:gd name="connsiteY6" fmla="*/ 2690191 h 5738191"/>
              <a:gd name="connsiteX7" fmla="*/ 253009 w 532194"/>
              <a:gd name="connsiteY7" fmla="*/ 2729948 h 5738191"/>
              <a:gd name="connsiteX8" fmla="*/ 332522 w 532194"/>
              <a:gd name="connsiteY8" fmla="*/ 2835965 h 5738191"/>
              <a:gd name="connsiteX9" fmla="*/ 372279 w 532194"/>
              <a:gd name="connsiteY9" fmla="*/ 2875722 h 5738191"/>
              <a:gd name="connsiteX10" fmla="*/ 425287 w 532194"/>
              <a:gd name="connsiteY10" fmla="*/ 2968487 h 5738191"/>
              <a:gd name="connsiteX11" fmla="*/ 438540 w 532194"/>
              <a:gd name="connsiteY11" fmla="*/ 3008243 h 5738191"/>
              <a:gd name="connsiteX12" fmla="*/ 412035 w 532194"/>
              <a:gd name="connsiteY12" fmla="*/ 3220278 h 5738191"/>
              <a:gd name="connsiteX13" fmla="*/ 398783 w 532194"/>
              <a:gd name="connsiteY13" fmla="*/ 3286539 h 5738191"/>
              <a:gd name="connsiteX14" fmla="*/ 385531 w 532194"/>
              <a:gd name="connsiteY14" fmla="*/ 3392557 h 5738191"/>
              <a:gd name="connsiteX15" fmla="*/ 359027 w 532194"/>
              <a:gd name="connsiteY15" fmla="*/ 3538330 h 5738191"/>
              <a:gd name="connsiteX16" fmla="*/ 345774 w 532194"/>
              <a:gd name="connsiteY16" fmla="*/ 3697357 h 5738191"/>
              <a:gd name="connsiteX17" fmla="*/ 332522 w 532194"/>
              <a:gd name="connsiteY17" fmla="*/ 3816626 h 5738191"/>
              <a:gd name="connsiteX18" fmla="*/ 345774 w 532194"/>
              <a:gd name="connsiteY18" fmla="*/ 4028661 h 5738191"/>
              <a:gd name="connsiteX19" fmla="*/ 372279 w 532194"/>
              <a:gd name="connsiteY19" fmla="*/ 4174435 h 5738191"/>
              <a:gd name="connsiteX20" fmla="*/ 398783 w 532194"/>
              <a:gd name="connsiteY20" fmla="*/ 4240696 h 5738191"/>
              <a:gd name="connsiteX21" fmla="*/ 412035 w 532194"/>
              <a:gd name="connsiteY21" fmla="*/ 4293704 h 5738191"/>
              <a:gd name="connsiteX22" fmla="*/ 451792 w 532194"/>
              <a:gd name="connsiteY22" fmla="*/ 4439478 h 5738191"/>
              <a:gd name="connsiteX23" fmla="*/ 478296 w 532194"/>
              <a:gd name="connsiteY23" fmla="*/ 4797287 h 5738191"/>
              <a:gd name="connsiteX24" fmla="*/ 518053 w 532194"/>
              <a:gd name="connsiteY24" fmla="*/ 5049078 h 5738191"/>
              <a:gd name="connsiteX25" fmla="*/ 531305 w 532194"/>
              <a:gd name="connsiteY25" fmla="*/ 5738191 h 573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2194" h="5738191">
                <a:moveTo>
                  <a:pt x="173496" y="0"/>
                </a:moveTo>
                <a:cubicBezTo>
                  <a:pt x="116070" y="636104"/>
                  <a:pt x="44222" y="1271071"/>
                  <a:pt x="1218" y="1908313"/>
                </a:cubicBezTo>
                <a:cubicBezTo>
                  <a:pt x="-4464" y="1992516"/>
                  <a:pt x="10623" y="2077460"/>
                  <a:pt x="27722" y="2160104"/>
                </a:cubicBezTo>
                <a:cubicBezTo>
                  <a:pt x="37361" y="2206694"/>
                  <a:pt x="64896" y="2247761"/>
                  <a:pt x="80731" y="2292626"/>
                </a:cubicBezTo>
                <a:cubicBezTo>
                  <a:pt x="265085" y="2814962"/>
                  <a:pt x="-77144" y="1893717"/>
                  <a:pt x="146992" y="2491409"/>
                </a:cubicBezTo>
                <a:cubicBezTo>
                  <a:pt x="171429" y="2638030"/>
                  <a:pt x="137913" y="2512172"/>
                  <a:pt x="200001" y="2623930"/>
                </a:cubicBezTo>
                <a:cubicBezTo>
                  <a:pt x="211554" y="2644725"/>
                  <a:pt x="215867" y="2668914"/>
                  <a:pt x="226505" y="2690191"/>
                </a:cubicBezTo>
                <a:cubicBezTo>
                  <a:pt x="233628" y="2704437"/>
                  <a:pt x="243641" y="2717067"/>
                  <a:pt x="253009" y="2729948"/>
                </a:cubicBezTo>
                <a:cubicBezTo>
                  <a:pt x="278991" y="2765673"/>
                  <a:pt x="301286" y="2804729"/>
                  <a:pt x="332522" y="2835965"/>
                </a:cubicBezTo>
                <a:cubicBezTo>
                  <a:pt x="345774" y="2849217"/>
                  <a:pt x="360281" y="2861324"/>
                  <a:pt x="372279" y="2875722"/>
                </a:cubicBezTo>
                <a:cubicBezTo>
                  <a:pt x="391852" y="2899210"/>
                  <a:pt x="413849" y="2941799"/>
                  <a:pt x="425287" y="2968487"/>
                </a:cubicBezTo>
                <a:cubicBezTo>
                  <a:pt x="430790" y="2981326"/>
                  <a:pt x="434122" y="2994991"/>
                  <a:pt x="438540" y="3008243"/>
                </a:cubicBezTo>
                <a:cubicBezTo>
                  <a:pt x="429705" y="3078921"/>
                  <a:pt x="422108" y="3149766"/>
                  <a:pt x="412035" y="3220278"/>
                </a:cubicBezTo>
                <a:cubicBezTo>
                  <a:pt x="408850" y="3242576"/>
                  <a:pt x="402208" y="3264277"/>
                  <a:pt x="398783" y="3286539"/>
                </a:cubicBezTo>
                <a:cubicBezTo>
                  <a:pt x="393368" y="3321739"/>
                  <a:pt x="390568" y="3357301"/>
                  <a:pt x="385531" y="3392557"/>
                </a:cubicBezTo>
                <a:cubicBezTo>
                  <a:pt x="377053" y="3451901"/>
                  <a:pt x="370442" y="3481253"/>
                  <a:pt x="359027" y="3538330"/>
                </a:cubicBezTo>
                <a:cubicBezTo>
                  <a:pt x="354609" y="3591339"/>
                  <a:pt x="350817" y="3644404"/>
                  <a:pt x="345774" y="3697357"/>
                </a:cubicBezTo>
                <a:cubicBezTo>
                  <a:pt x="341981" y="3737178"/>
                  <a:pt x="332522" y="3776625"/>
                  <a:pt x="332522" y="3816626"/>
                </a:cubicBezTo>
                <a:cubicBezTo>
                  <a:pt x="332522" y="3887442"/>
                  <a:pt x="339362" y="3958136"/>
                  <a:pt x="345774" y="4028661"/>
                </a:cubicBezTo>
                <a:cubicBezTo>
                  <a:pt x="346868" y="4040690"/>
                  <a:pt x="367055" y="4157020"/>
                  <a:pt x="372279" y="4174435"/>
                </a:cubicBezTo>
                <a:cubicBezTo>
                  <a:pt x="379114" y="4197220"/>
                  <a:pt x="391261" y="4218128"/>
                  <a:pt x="398783" y="4240696"/>
                </a:cubicBezTo>
                <a:cubicBezTo>
                  <a:pt x="404542" y="4257975"/>
                  <a:pt x="406801" y="4276259"/>
                  <a:pt x="412035" y="4293704"/>
                </a:cubicBezTo>
                <a:cubicBezTo>
                  <a:pt x="436048" y="4373746"/>
                  <a:pt x="440813" y="4362623"/>
                  <a:pt x="451792" y="4439478"/>
                </a:cubicBezTo>
                <a:cubicBezTo>
                  <a:pt x="475619" y="4606270"/>
                  <a:pt x="459280" y="4581771"/>
                  <a:pt x="478296" y="4797287"/>
                </a:cubicBezTo>
                <a:cubicBezTo>
                  <a:pt x="495238" y="4989297"/>
                  <a:pt x="484492" y="4948394"/>
                  <a:pt x="518053" y="5049078"/>
                </a:cubicBezTo>
                <a:cubicBezTo>
                  <a:pt x="537322" y="5473011"/>
                  <a:pt x="531305" y="5243343"/>
                  <a:pt x="531305" y="57381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C6ACC6-56B9-45F0-A577-E964ADC74ED5}"/>
              </a:ext>
            </a:extLst>
          </p:cNvPr>
          <p:cNvSpPr/>
          <p:nvPr/>
        </p:nvSpPr>
        <p:spPr>
          <a:xfrm>
            <a:off x="1616765" y="119270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E2F203-37A3-48A5-AA3A-6BCCE2B723E4}"/>
              </a:ext>
            </a:extLst>
          </p:cNvPr>
          <p:cNvSpPr/>
          <p:nvPr/>
        </p:nvSpPr>
        <p:spPr>
          <a:xfrm>
            <a:off x="3240156" y="119270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3930E2-560D-4BC4-85E9-B3588D0BE348}"/>
              </a:ext>
            </a:extLst>
          </p:cNvPr>
          <p:cNvSpPr/>
          <p:nvPr/>
        </p:nvSpPr>
        <p:spPr>
          <a:xfrm>
            <a:off x="4863547" y="119270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89B28D-1163-44E9-9E22-3BFFC8DB028C}"/>
              </a:ext>
            </a:extLst>
          </p:cNvPr>
          <p:cNvSpPr/>
          <p:nvPr/>
        </p:nvSpPr>
        <p:spPr>
          <a:xfrm>
            <a:off x="6513446" y="119270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C04DDC-37AD-40D1-A12F-6638557F2A02}"/>
              </a:ext>
            </a:extLst>
          </p:cNvPr>
          <p:cNvSpPr/>
          <p:nvPr/>
        </p:nvSpPr>
        <p:spPr>
          <a:xfrm>
            <a:off x="8206413" y="79513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147E3D7-C052-49AC-8E93-79567141084B}"/>
              </a:ext>
            </a:extLst>
          </p:cNvPr>
          <p:cNvSpPr/>
          <p:nvPr/>
        </p:nvSpPr>
        <p:spPr>
          <a:xfrm>
            <a:off x="237650" y="1543879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F5982B-6D37-40C0-B609-2E4B43E8FC6B}"/>
              </a:ext>
            </a:extLst>
          </p:cNvPr>
          <p:cNvSpPr/>
          <p:nvPr/>
        </p:nvSpPr>
        <p:spPr>
          <a:xfrm>
            <a:off x="237650" y="2660374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07DA65-C039-48CE-85BE-76A0D269C7EC}"/>
              </a:ext>
            </a:extLst>
          </p:cNvPr>
          <p:cNvSpPr/>
          <p:nvPr/>
        </p:nvSpPr>
        <p:spPr>
          <a:xfrm>
            <a:off x="237650" y="3824910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09202A9-B5B3-4171-A40D-54C046685A7D}"/>
              </a:ext>
            </a:extLst>
          </p:cNvPr>
          <p:cNvSpPr/>
          <p:nvPr/>
        </p:nvSpPr>
        <p:spPr>
          <a:xfrm>
            <a:off x="237650" y="5054049"/>
            <a:ext cx="1219200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99D27387-A10E-4972-A313-86CBE1A1B946}"/>
              </a:ext>
            </a:extLst>
          </p:cNvPr>
          <p:cNvSpPr/>
          <p:nvPr/>
        </p:nvSpPr>
        <p:spPr>
          <a:xfrm>
            <a:off x="1775791" y="6202017"/>
            <a:ext cx="10217426" cy="357809"/>
          </a:xfrm>
          <a:custGeom>
            <a:avLst/>
            <a:gdLst>
              <a:gd name="connsiteX0" fmla="*/ 0 w 10217426"/>
              <a:gd name="connsiteY0" fmla="*/ 185531 h 357809"/>
              <a:gd name="connsiteX1" fmla="*/ 689113 w 10217426"/>
              <a:gd name="connsiteY1" fmla="*/ 344557 h 357809"/>
              <a:gd name="connsiteX2" fmla="*/ 728870 w 10217426"/>
              <a:gd name="connsiteY2" fmla="*/ 357809 h 357809"/>
              <a:gd name="connsiteX3" fmla="*/ 1258957 w 10217426"/>
              <a:gd name="connsiteY3" fmla="*/ 344557 h 357809"/>
              <a:gd name="connsiteX4" fmla="*/ 1457739 w 10217426"/>
              <a:gd name="connsiteY4" fmla="*/ 304800 h 357809"/>
              <a:gd name="connsiteX5" fmla="*/ 1524000 w 10217426"/>
              <a:gd name="connsiteY5" fmla="*/ 278296 h 357809"/>
              <a:gd name="connsiteX6" fmla="*/ 1669774 w 10217426"/>
              <a:gd name="connsiteY6" fmla="*/ 265044 h 357809"/>
              <a:gd name="connsiteX7" fmla="*/ 2372139 w 10217426"/>
              <a:gd name="connsiteY7" fmla="*/ 291548 h 357809"/>
              <a:gd name="connsiteX8" fmla="*/ 2531166 w 10217426"/>
              <a:gd name="connsiteY8" fmla="*/ 318053 h 357809"/>
              <a:gd name="connsiteX9" fmla="*/ 3260035 w 10217426"/>
              <a:gd name="connsiteY9" fmla="*/ 291548 h 357809"/>
              <a:gd name="connsiteX10" fmla="*/ 3405809 w 10217426"/>
              <a:gd name="connsiteY10" fmla="*/ 251792 h 357809"/>
              <a:gd name="connsiteX11" fmla="*/ 3551583 w 10217426"/>
              <a:gd name="connsiteY11" fmla="*/ 238540 h 357809"/>
              <a:gd name="connsiteX12" fmla="*/ 3684105 w 10217426"/>
              <a:gd name="connsiteY12" fmla="*/ 225287 h 357809"/>
              <a:gd name="connsiteX13" fmla="*/ 4452731 w 10217426"/>
              <a:gd name="connsiteY13" fmla="*/ 212035 h 357809"/>
              <a:gd name="connsiteX14" fmla="*/ 4572000 w 10217426"/>
              <a:gd name="connsiteY14" fmla="*/ 198783 h 357809"/>
              <a:gd name="connsiteX15" fmla="*/ 4651513 w 10217426"/>
              <a:gd name="connsiteY15" fmla="*/ 185531 h 357809"/>
              <a:gd name="connsiteX16" fmla="*/ 5685183 w 10217426"/>
              <a:gd name="connsiteY16" fmla="*/ 172279 h 357809"/>
              <a:gd name="connsiteX17" fmla="*/ 7606748 w 10217426"/>
              <a:gd name="connsiteY17" fmla="*/ 225287 h 357809"/>
              <a:gd name="connsiteX18" fmla="*/ 7924800 w 10217426"/>
              <a:gd name="connsiteY18" fmla="*/ 212035 h 357809"/>
              <a:gd name="connsiteX19" fmla="*/ 8189844 w 10217426"/>
              <a:gd name="connsiteY19" fmla="*/ 185531 h 357809"/>
              <a:gd name="connsiteX20" fmla="*/ 8242852 w 10217426"/>
              <a:gd name="connsiteY20" fmla="*/ 172279 h 357809"/>
              <a:gd name="connsiteX21" fmla="*/ 8415131 w 10217426"/>
              <a:gd name="connsiteY21" fmla="*/ 145774 h 357809"/>
              <a:gd name="connsiteX22" fmla="*/ 8494644 w 10217426"/>
              <a:gd name="connsiteY22" fmla="*/ 132522 h 357809"/>
              <a:gd name="connsiteX23" fmla="*/ 8600661 w 10217426"/>
              <a:gd name="connsiteY23" fmla="*/ 106018 h 357809"/>
              <a:gd name="connsiteX24" fmla="*/ 8640418 w 10217426"/>
              <a:gd name="connsiteY24" fmla="*/ 92766 h 357809"/>
              <a:gd name="connsiteX25" fmla="*/ 8733183 w 10217426"/>
              <a:gd name="connsiteY25" fmla="*/ 79513 h 357809"/>
              <a:gd name="connsiteX26" fmla="*/ 9197009 w 10217426"/>
              <a:gd name="connsiteY26" fmla="*/ 53009 h 357809"/>
              <a:gd name="connsiteX27" fmla="*/ 9316279 w 10217426"/>
              <a:gd name="connsiteY27" fmla="*/ 39757 h 357809"/>
              <a:gd name="connsiteX28" fmla="*/ 9554818 w 10217426"/>
              <a:gd name="connsiteY28" fmla="*/ 26505 h 357809"/>
              <a:gd name="connsiteX29" fmla="*/ 9607826 w 10217426"/>
              <a:gd name="connsiteY29" fmla="*/ 13253 h 357809"/>
              <a:gd name="connsiteX30" fmla="*/ 9700592 w 10217426"/>
              <a:gd name="connsiteY30" fmla="*/ 0 h 357809"/>
              <a:gd name="connsiteX31" fmla="*/ 9992139 w 10217426"/>
              <a:gd name="connsiteY31" fmla="*/ 13253 h 357809"/>
              <a:gd name="connsiteX32" fmla="*/ 10031896 w 10217426"/>
              <a:gd name="connsiteY32" fmla="*/ 26505 h 357809"/>
              <a:gd name="connsiteX33" fmla="*/ 10177670 w 10217426"/>
              <a:gd name="connsiteY33" fmla="*/ 53009 h 357809"/>
              <a:gd name="connsiteX34" fmla="*/ 10217426 w 10217426"/>
              <a:gd name="connsiteY34" fmla="*/ 66261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217426" h="357809">
                <a:moveTo>
                  <a:pt x="0" y="185531"/>
                </a:moveTo>
                <a:lnTo>
                  <a:pt x="689113" y="344557"/>
                </a:lnTo>
                <a:cubicBezTo>
                  <a:pt x="702708" y="347770"/>
                  <a:pt x="714901" y="357809"/>
                  <a:pt x="728870" y="357809"/>
                </a:cubicBezTo>
                <a:cubicBezTo>
                  <a:pt x="905621" y="357809"/>
                  <a:pt x="1082261" y="348974"/>
                  <a:pt x="1258957" y="344557"/>
                </a:cubicBezTo>
                <a:cubicBezTo>
                  <a:pt x="1325218" y="331305"/>
                  <a:pt x="1394999" y="329896"/>
                  <a:pt x="1457739" y="304800"/>
                </a:cubicBezTo>
                <a:cubicBezTo>
                  <a:pt x="1479826" y="295965"/>
                  <a:pt x="1500619" y="282680"/>
                  <a:pt x="1524000" y="278296"/>
                </a:cubicBezTo>
                <a:cubicBezTo>
                  <a:pt x="1571956" y="269304"/>
                  <a:pt x="1621183" y="269461"/>
                  <a:pt x="1669774" y="265044"/>
                </a:cubicBezTo>
                <a:lnTo>
                  <a:pt x="2372139" y="291548"/>
                </a:lnTo>
                <a:cubicBezTo>
                  <a:pt x="2469029" y="310926"/>
                  <a:pt x="2416102" y="301614"/>
                  <a:pt x="2531166" y="318053"/>
                </a:cubicBezTo>
                <a:cubicBezTo>
                  <a:pt x="2774122" y="309218"/>
                  <a:pt x="3017613" y="309913"/>
                  <a:pt x="3260035" y="291548"/>
                </a:cubicBezTo>
                <a:cubicBezTo>
                  <a:pt x="3310257" y="287743"/>
                  <a:pt x="3356255" y="260802"/>
                  <a:pt x="3405809" y="251792"/>
                </a:cubicBezTo>
                <a:cubicBezTo>
                  <a:pt x="3453814" y="243064"/>
                  <a:pt x="3503011" y="243166"/>
                  <a:pt x="3551583" y="238540"/>
                </a:cubicBezTo>
                <a:cubicBezTo>
                  <a:pt x="3595777" y="234331"/>
                  <a:pt x="3639730" y="226592"/>
                  <a:pt x="3684105" y="225287"/>
                </a:cubicBezTo>
                <a:cubicBezTo>
                  <a:pt x="3940241" y="217753"/>
                  <a:pt x="4196522" y="216452"/>
                  <a:pt x="4452731" y="212035"/>
                </a:cubicBezTo>
                <a:cubicBezTo>
                  <a:pt x="4492487" y="207618"/>
                  <a:pt x="4532350" y="204070"/>
                  <a:pt x="4572000" y="198783"/>
                </a:cubicBezTo>
                <a:cubicBezTo>
                  <a:pt x="4598634" y="195232"/>
                  <a:pt x="4624651" y="186171"/>
                  <a:pt x="4651513" y="185531"/>
                </a:cubicBezTo>
                <a:cubicBezTo>
                  <a:pt x="4996000" y="177329"/>
                  <a:pt x="5340626" y="176696"/>
                  <a:pt x="5685183" y="172279"/>
                </a:cubicBezTo>
                <a:cubicBezTo>
                  <a:pt x="6713424" y="242385"/>
                  <a:pt x="6073472" y="210106"/>
                  <a:pt x="7606748" y="225287"/>
                </a:cubicBezTo>
                <a:lnTo>
                  <a:pt x="7924800" y="212035"/>
                </a:lnTo>
                <a:cubicBezTo>
                  <a:pt x="7994279" y="208065"/>
                  <a:pt x="8117290" y="193592"/>
                  <a:pt x="8189844" y="185531"/>
                </a:cubicBezTo>
                <a:cubicBezTo>
                  <a:pt x="8207513" y="181114"/>
                  <a:pt x="8224993" y="175851"/>
                  <a:pt x="8242852" y="172279"/>
                </a:cubicBezTo>
                <a:cubicBezTo>
                  <a:pt x="8297962" y="161257"/>
                  <a:pt x="8359950" y="154263"/>
                  <a:pt x="8415131" y="145774"/>
                </a:cubicBezTo>
                <a:cubicBezTo>
                  <a:pt x="8441688" y="141688"/>
                  <a:pt x="8468140" y="136939"/>
                  <a:pt x="8494644" y="132522"/>
                </a:cubicBezTo>
                <a:cubicBezTo>
                  <a:pt x="8585518" y="102231"/>
                  <a:pt x="8472732" y="138000"/>
                  <a:pt x="8600661" y="106018"/>
                </a:cubicBezTo>
                <a:cubicBezTo>
                  <a:pt x="8614213" y="102630"/>
                  <a:pt x="8626720" y="95506"/>
                  <a:pt x="8640418" y="92766"/>
                </a:cubicBezTo>
                <a:cubicBezTo>
                  <a:pt x="8671047" y="86640"/>
                  <a:pt x="8702161" y="83163"/>
                  <a:pt x="8733183" y="79513"/>
                </a:cubicBezTo>
                <a:cubicBezTo>
                  <a:pt x="8920555" y="57469"/>
                  <a:pt x="8958582" y="62546"/>
                  <a:pt x="9197009" y="53009"/>
                </a:cubicBezTo>
                <a:cubicBezTo>
                  <a:pt x="9236766" y="48592"/>
                  <a:pt x="9276387" y="42712"/>
                  <a:pt x="9316279" y="39757"/>
                </a:cubicBezTo>
                <a:cubicBezTo>
                  <a:pt x="9395697" y="33874"/>
                  <a:pt x="9475509" y="33715"/>
                  <a:pt x="9554818" y="26505"/>
                </a:cubicBezTo>
                <a:cubicBezTo>
                  <a:pt x="9572956" y="24856"/>
                  <a:pt x="9589907" y="16511"/>
                  <a:pt x="9607826" y="13253"/>
                </a:cubicBezTo>
                <a:cubicBezTo>
                  <a:pt x="9638558" y="7665"/>
                  <a:pt x="9669670" y="4418"/>
                  <a:pt x="9700592" y="0"/>
                </a:cubicBezTo>
                <a:cubicBezTo>
                  <a:pt x="9797774" y="4418"/>
                  <a:pt x="9895166" y="5495"/>
                  <a:pt x="9992139" y="13253"/>
                </a:cubicBezTo>
                <a:cubicBezTo>
                  <a:pt x="10006064" y="14367"/>
                  <a:pt x="10018198" y="23765"/>
                  <a:pt x="10031896" y="26505"/>
                </a:cubicBezTo>
                <a:cubicBezTo>
                  <a:pt x="10157018" y="51529"/>
                  <a:pt x="10086004" y="26819"/>
                  <a:pt x="10177670" y="53009"/>
                </a:cubicBezTo>
                <a:cubicBezTo>
                  <a:pt x="10191101" y="56846"/>
                  <a:pt x="10217426" y="66261"/>
                  <a:pt x="10217426" y="662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043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0E9891-B3A7-44D1-9F9F-DEE19912494C}"/>
              </a:ext>
            </a:extLst>
          </p:cNvPr>
          <p:cNvSpPr txBox="1"/>
          <p:nvPr/>
        </p:nvSpPr>
        <p:spPr>
          <a:xfrm>
            <a:off x="734291" y="471055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6-creador de bocetos: https://ninjamock.com</a:t>
            </a:r>
          </a:p>
        </p:txBody>
      </p:sp>
    </p:spTree>
    <p:extLst>
      <p:ext uri="{BB962C8B-B14F-4D97-AF65-F5344CB8AC3E}">
        <p14:creationId xmlns:p14="http://schemas.microsoft.com/office/powerpoint/2010/main" val="2836378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Salas-Chaverri</dc:creator>
  <cp:lastModifiedBy>Erick Salas-Chaverri</cp:lastModifiedBy>
  <cp:revision>4</cp:revision>
  <dcterms:created xsi:type="dcterms:W3CDTF">2018-07-03T08:30:35Z</dcterms:created>
  <dcterms:modified xsi:type="dcterms:W3CDTF">2018-07-03T09:10:53Z</dcterms:modified>
</cp:coreProperties>
</file>