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67" r:id="rId7"/>
    <p:sldId id="259" r:id="rId8"/>
    <p:sldId id="262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25.05.2025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692" y="2225763"/>
            <a:ext cx="7238613" cy="1203237"/>
          </a:xfrm>
        </p:spPr>
        <p:txBody>
          <a:bodyPr>
            <a:normAutofit/>
          </a:bodyPr>
          <a:lstStyle/>
          <a:p>
            <a:pPr algn="ctr"/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EB3FE-ED04-68EF-E9F7-3DC4DA6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94" y="2421560"/>
            <a:ext cx="5729812" cy="1833448"/>
          </a:xfrm>
        </p:spPr>
        <p:txBody>
          <a:bodyPr/>
          <a:lstStyle/>
          <a:p>
            <a:pPr algn="ctr"/>
            <a:r>
              <a:rPr lang="cs-CZ" sz="3600" dirty="0"/>
              <a:t>Děkuji za pozornost</a:t>
            </a:r>
            <a:br>
              <a:rPr lang="cs-CZ" sz="3600" dirty="0"/>
            </a:br>
            <a:br>
              <a:rPr lang="cs-CZ" sz="3600" dirty="0"/>
            </a:br>
            <a:r>
              <a:rPr lang="cs-CZ" sz="3600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37203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Navrhnout a realizovat dva </a:t>
            </a:r>
            <a:r>
              <a:rPr lang="cs-CZ" sz="2400" dirty="0" err="1"/>
              <a:t>kyberbezpečnostní</a:t>
            </a:r>
            <a:r>
              <a:rPr lang="cs-CZ" sz="2400" dirty="0"/>
              <a:t> scénáře útoků typu DoS</a:t>
            </a:r>
          </a:p>
          <a:p>
            <a:endParaRPr lang="cs-CZ" sz="2800" dirty="0"/>
          </a:p>
          <a:p>
            <a:r>
              <a:rPr lang="cs-CZ" sz="2800" dirty="0"/>
              <a:t>Z</a:t>
            </a:r>
            <a:r>
              <a:rPr lang="cs-CZ" sz="2400" dirty="0"/>
              <a:t>dokumentovat instalaci a konfiguraci virtuální infrastruktury</a:t>
            </a:r>
          </a:p>
          <a:p>
            <a:endParaRPr lang="cs-CZ" sz="2400" dirty="0"/>
          </a:p>
          <a:p>
            <a:r>
              <a:rPr lang="cs-CZ" sz="2400" dirty="0"/>
              <a:t>Vytvořit pracovní list popisující jednotlivé kroky řešení každého scénáře</a:t>
            </a:r>
            <a:endParaRPr lang="cs-CZ" sz="28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359140" y="328090"/>
            <a:ext cx="13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Zjednodušený </a:t>
            </a:r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distribuce: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Python,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10144832" y="509473"/>
            <a:ext cx="1784858" cy="1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8469106" y="2051713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9" y="2870273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9140479" y="378743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8053341" y="4994705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601F5A-C1D0-611A-FAB4-5C0E05D0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0" y="1454119"/>
            <a:ext cx="6372014" cy="49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EB86-3B91-E66A-DCE7-5E207F6C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27DA0-2162-AAFC-9F64-CCE461D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HTTP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CE407-A405-4D13-2E7C-16F911D7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00855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Nástroje: python-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Typy: </a:t>
            </a:r>
            <a:r>
              <a:rPr lang="cs-CZ" sz="2400" b="1" dirty="0">
                <a:solidFill>
                  <a:schemeClr val="tx1"/>
                </a:solidFill>
              </a:rPr>
              <a:t>GET</a:t>
            </a:r>
            <a:r>
              <a:rPr lang="cs-CZ" sz="2400" dirty="0">
                <a:solidFill>
                  <a:schemeClr val="tx1"/>
                </a:solidFill>
              </a:rPr>
              <a:t>, POST, </a:t>
            </a:r>
            <a:r>
              <a:rPr lang="cs-CZ" sz="2400" dirty="0" err="1">
                <a:solidFill>
                  <a:schemeClr val="tx1"/>
                </a:solidFill>
              </a:rPr>
              <a:t>Slow</a:t>
            </a:r>
            <a:r>
              <a:rPr lang="cs-CZ" sz="2400" dirty="0">
                <a:solidFill>
                  <a:schemeClr val="tx1"/>
                </a:solidFill>
              </a:rPr>
              <a:t>…</a:t>
            </a: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E6BC2BD-5086-E15B-22FB-D1A1C6BB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89453"/>
            <a:ext cx="6661445" cy="1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TCP SYN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Nástroj: hping3</a:t>
            </a: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Zneužívá - </a:t>
            </a:r>
            <a:r>
              <a:rPr lang="cs-CZ" sz="2400" dirty="0" err="1">
                <a:solidFill>
                  <a:schemeClr val="tx1"/>
                </a:solidFill>
              </a:rPr>
              <a:t>Three-way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handshake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531852"/>
            <a:ext cx="6859348" cy="2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5654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961370" y="198019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AC01F-4FAB-0142-0E69-CD3A001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22C116-AE22-1FF0-4706-84E174A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6633"/>
            <a:ext cx="5770730" cy="45375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9C6DF34-C01D-2FEE-9122-679DAC48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86" y="1536633"/>
            <a:ext cx="5698774" cy="46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275-D3A3-BEE3-48C4-56D463FC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07B05-3098-7B56-A7EE-5A7C1E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F3FCE3-7632-6869-F0C5-938E59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" y="1775459"/>
            <a:ext cx="5703509" cy="41994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66FA85-1361-EA1D-D8DD-E0A799FB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146"/>
            <a:ext cx="5928843" cy="5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2250</TotalTime>
  <Words>168</Words>
  <Application>Microsoft Office PowerPoint</Application>
  <PresentationFormat>Širokoúhlá obrazovka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útoku HTTP flood </vt:lpstr>
      <vt:lpstr>Simulace útoku TCP SYN flood </vt:lpstr>
      <vt:lpstr>Prezentace aplikace PowerPoint</vt:lpstr>
      <vt:lpstr>Pracovní list</vt:lpstr>
      <vt:lpstr>Pracovní list</vt:lpstr>
      <vt:lpstr>Praktické využití</vt:lpstr>
      <vt:lpstr>Děkuji za pozornost  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19</cp:revision>
  <dcterms:created xsi:type="dcterms:W3CDTF">2025-03-24T10:20:20Z</dcterms:created>
  <dcterms:modified xsi:type="dcterms:W3CDTF">2025-05-25T13:11:12Z</dcterms:modified>
</cp:coreProperties>
</file>