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59" r:id="rId7"/>
    <p:sldId id="262" r:id="rId8"/>
    <p:sldId id="260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24.03.2025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38" y="2046463"/>
            <a:ext cx="7371821" cy="1203237"/>
          </a:xfrm>
        </p:spPr>
        <p:txBody>
          <a:bodyPr>
            <a:normAutofit/>
          </a:bodyPr>
          <a:lstStyle/>
          <a:p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Analýza principů a metod DoS útoků</a:t>
            </a:r>
          </a:p>
          <a:p>
            <a:endParaRPr lang="cs-CZ" sz="1600" dirty="0"/>
          </a:p>
          <a:p>
            <a:r>
              <a:rPr lang="cs-CZ" sz="2400" dirty="0" err="1"/>
              <a:t>Nadesignovat</a:t>
            </a:r>
            <a:r>
              <a:rPr lang="cs-CZ" sz="2400" dirty="0"/>
              <a:t> síťovou infrastrukturu</a:t>
            </a:r>
          </a:p>
          <a:p>
            <a:endParaRPr lang="cs-CZ" sz="1600" dirty="0"/>
          </a:p>
          <a:p>
            <a:r>
              <a:rPr lang="cs-CZ" sz="2400" dirty="0"/>
              <a:t>Demonstrovat reálný dopad scénářů v simulovaném prostředí</a:t>
            </a:r>
          </a:p>
          <a:p>
            <a:endParaRPr lang="cs-CZ" sz="1600" dirty="0"/>
          </a:p>
          <a:p>
            <a:r>
              <a:rPr lang="cs-CZ" sz="2400" dirty="0"/>
              <a:t>Lépe porozumět dynamice DoS útoků a jejich vlivu na online služby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533108" y="328090"/>
            <a:ext cx="113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OS: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9728404" y="535421"/>
            <a:ext cx="2072294" cy="17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7972047" y="2085497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61" y="2906338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8830892" y="389408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7266366" y="5107417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B861BA3-1584-0F4F-A555-FA40F9D93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26" y="1356967"/>
            <a:ext cx="6372012" cy="49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1" y="1825625"/>
            <a:ext cx="4876800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Testované scénáře: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HTTP </a:t>
            </a:r>
            <a:r>
              <a:rPr lang="cs-CZ" sz="2400" dirty="0" err="1">
                <a:solidFill>
                  <a:schemeClr val="tx1"/>
                </a:solidFill>
              </a:rPr>
              <a:t>flood</a:t>
            </a:r>
            <a:endParaRPr lang="cs-CZ" sz="2400" dirty="0">
              <a:solidFill>
                <a:schemeClr val="tx1"/>
              </a:solidFill>
            </a:endParaRP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TCP SYN </a:t>
            </a:r>
            <a:r>
              <a:rPr lang="cs-CZ" sz="2400" dirty="0" err="1">
                <a:solidFill>
                  <a:schemeClr val="tx1"/>
                </a:solidFill>
              </a:rPr>
              <a:t>flood</a:t>
            </a:r>
            <a:endParaRPr lang="cs-CZ" sz="2400" dirty="0">
              <a:solidFill>
                <a:schemeClr val="tx1"/>
              </a:solidFill>
            </a:endParaRP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465" y="4429232"/>
            <a:ext cx="6549693" cy="2216389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36EDF19C-90DA-C783-BEDC-BA859AE0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414" y="1781609"/>
            <a:ext cx="6854851" cy="164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7511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801350" y="1986061"/>
            <a:ext cx="1085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účinných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602</TotalTime>
  <Words>130</Words>
  <Application>Microsoft Office PowerPoint</Application>
  <PresentationFormat>Širokoúhlá obrazovka</PresentationFormat>
  <Paragraphs>37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7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útoků</vt:lpstr>
      <vt:lpstr>Prezentace aplikace PowerPoint</vt:lpstr>
      <vt:lpstr>Praktické využití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3</cp:revision>
  <dcterms:created xsi:type="dcterms:W3CDTF">2025-03-24T10:20:20Z</dcterms:created>
  <dcterms:modified xsi:type="dcterms:W3CDTF">2025-03-24T20:22:26Z</dcterms:modified>
</cp:coreProperties>
</file>