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sldIdLst>
    <p:sldId id="256" r:id="rId3"/>
    <p:sldId id="257" r:id="rId4"/>
    <p:sldId id="258" r:id="rId5"/>
    <p:sldId id="261" r:id="rId6"/>
    <p:sldId id="267" r:id="rId7"/>
    <p:sldId id="259" r:id="rId8"/>
    <p:sldId id="262" r:id="rId9"/>
    <p:sldId id="264" r:id="rId10"/>
    <p:sldId id="265" r:id="rId11"/>
    <p:sldId id="260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8" autoAdjust="0"/>
    <p:restoredTop sz="94660"/>
  </p:normalViewPr>
  <p:slideViewPr>
    <p:cSldViewPr snapToGrid="0">
      <p:cViewPr>
        <p:scale>
          <a:sx n="125" d="100"/>
          <a:sy n="125" d="100"/>
        </p:scale>
        <p:origin x="1506" y="9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4340240" y="-3867699"/>
            <a:ext cx="13386573" cy="9161505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avLst/>
              <a:gdLst/>
              <a:ahLst/>
              <a:cxnLst/>
              <a:rect l="l" t="t" r="r" b="b"/>
              <a:pathLst>
                <a:path w="285545" h="32774" extrusionOk="0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8514314" y="4052934"/>
            <a:ext cx="5227335" cy="42851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54" name="Google Shape;54;p2"/>
          <p:cNvSpPr txBox="1">
            <a:spLocks noGrp="1"/>
          </p:cNvSpPr>
          <p:nvPr>
            <p:ph type="ctrTitle"/>
          </p:nvPr>
        </p:nvSpPr>
        <p:spPr>
          <a:xfrm>
            <a:off x="1462467" y="1088432"/>
            <a:ext cx="9299600" cy="31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5" name="Google Shape;55;p2"/>
          <p:cNvSpPr txBox="1">
            <a:spLocks noGrp="1"/>
          </p:cNvSpPr>
          <p:nvPr>
            <p:ph type="subTitle" idx="1"/>
          </p:nvPr>
        </p:nvSpPr>
        <p:spPr>
          <a:xfrm>
            <a:off x="1462467" y="4608333"/>
            <a:ext cx="6510000" cy="6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21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6" name="Google Shape;56;p2"/>
          <p:cNvGrpSpPr/>
          <p:nvPr/>
        </p:nvGrpSpPr>
        <p:grpSpPr>
          <a:xfrm>
            <a:off x="-413180" y="4823208"/>
            <a:ext cx="1931765" cy="2985072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8058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>
            <a:spLocks noGrp="1"/>
          </p:cNvSpPr>
          <p:nvPr>
            <p:ph type="title" hasCustomPrompt="1"/>
          </p:nvPr>
        </p:nvSpPr>
        <p:spPr>
          <a:xfrm>
            <a:off x="950967" y="2355300"/>
            <a:ext cx="8768000" cy="1381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8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128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>
            <a:spLocks noGrp="1"/>
          </p:cNvSpPr>
          <p:nvPr>
            <p:ph type="subTitle" idx="1"/>
          </p:nvPr>
        </p:nvSpPr>
        <p:spPr>
          <a:xfrm>
            <a:off x="950967" y="4157833"/>
            <a:ext cx="8768000" cy="6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430" name="Google Shape;430;p11"/>
          <p:cNvGrpSpPr/>
          <p:nvPr/>
        </p:nvGrpSpPr>
        <p:grpSpPr>
          <a:xfrm>
            <a:off x="-1186538" y="5444181"/>
            <a:ext cx="5969409" cy="3115248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3484556" y="-3843213"/>
            <a:ext cx="10885891" cy="8457945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081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88192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496" name="Google Shape;496;p13"/>
          <p:cNvSpPr txBox="1">
            <a:spLocks noGrp="1"/>
          </p:cNvSpPr>
          <p:nvPr>
            <p:ph type="subTitle" idx="1"/>
          </p:nvPr>
        </p:nvSpPr>
        <p:spPr>
          <a:xfrm>
            <a:off x="960000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7" name="Google Shape;497;p13"/>
          <p:cNvSpPr txBox="1">
            <a:spLocks noGrp="1"/>
          </p:cNvSpPr>
          <p:nvPr>
            <p:ph type="subTitle" idx="2"/>
          </p:nvPr>
        </p:nvSpPr>
        <p:spPr>
          <a:xfrm>
            <a:off x="5822267" y="2992967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8" name="Google Shape;498;p13"/>
          <p:cNvSpPr txBox="1">
            <a:spLocks noGrp="1"/>
          </p:cNvSpPr>
          <p:nvPr>
            <p:ph type="subTitle" idx="3"/>
          </p:nvPr>
        </p:nvSpPr>
        <p:spPr>
          <a:xfrm>
            <a:off x="960000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499" name="Google Shape;499;p13"/>
          <p:cNvSpPr txBox="1">
            <a:spLocks noGrp="1"/>
          </p:cNvSpPr>
          <p:nvPr>
            <p:ph type="subTitle" idx="4"/>
          </p:nvPr>
        </p:nvSpPr>
        <p:spPr>
          <a:xfrm>
            <a:off x="5822267" y="5254533"/>
            <a:ext cx="3548000" cy="80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0" name="Google Shape;500;p13"/>
          <p:cNvSpPr txBox="1">
            <a:spLocks noGrp="1"/>
          </p:cNvSpPr>
          <p:nvPr>
            <p:ph type="title" idx="5" hasCustomPrompt="1"/>
          </p:nvPr>
        </p:nvSpPr>
        <p:spPr>
          <a:xfrm>
            <a:off x="96000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>
            <a:spLocks noGrp="1"/>
          </p:cNvSpPr>
          <p:nvPr>
            <p:ph type="title" idx="6" hasCustomPrompt="1"/>
          </p:nvPr>
        </p:nvSpPr>
        <p:spPr>
          <a:xfrm>
            <a:off x="96000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>
            <a:spLocks noGrp="1"/>
          </p:cNvSpPr>
          <p:nvPr>
            <p:ph type="title" idx="7" hasCustomPrompt="1"/>
          </p:nvPr>
        </p:nvSpPr>
        <p:spPr>
          <a:xfrm>
            <a:off x="5822264" y="1793033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>
            <a:spLocks noGrp="1"/>
          </p:cNvSpPr>
          <p:nvPr>
            <p:ph type="title" idx="8" hasCustomPrompt="1"/>
          </p:nvPr>
        </p:nvSpPr>
        <p:spPr>
          <a:xfrm>
            <a:off x="5822264" y="4054628"/>
            <a:ext cx="1410000" cy="853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4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>
            <a:spLocks noGrp="1"/>
          </p:cNvSpPr>
          <p:nvPr>
            <p:ph type="subTitle" idx="9"/>
          </p:nvPr>
        </p:nvSpPr>
        <p:spPr>
          <a:xfrm>
            <a:off x="960000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5" name="Google Shape;505;p13"/>
          <p:cNvSpPr txBox="1">
            <a:spLocks noGrp="1"/>
          </p:cNvSpPr>
          <p:nvPr>
            <p:ph type="subTitle" idx="13"/>
          </p:nvPr>
        </p:nvSpPr>
        <p:spPr>
          <a:xfrm>
            <a:off x="5822264" y="2558233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sz="3200" b="1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6" name="Google Shape;506;p13"/>
          <p:cNvSpPr txBox="1">
            <a:spLocks noGrp="1"/>
          </p:cNvSpPr>
          <p:nvPr>
            <p:ph type="subTitle" idx="14"/>
          </p:nvPr>
        </p:nvSpPr>
        <p:spPr>
          <a:xfrm>
            <a:off x="960000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507" name="Google Shape;507;p13"/>
          <p:cNvSpPr txBox="1">
            <a:spLocks noGrp="1"/>
          </p:cNvSpPr>
          <p:nvPr>
            <p:ph type="subTitle" idx="15"/>
          </p:nvPr>
        </p:nvSpPr>
        <p:spPr>
          <a:xfrm>
            <a:off x="5822264" y="4819735"/>
            <a:ext cx="43116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533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508" name="Google Shape;508;p13"/>
          <p:cNvGrpSpPr/>
          <p:nvPr/>
        </p:nvGrpSpPr>
        <p:grpSpPr>
          <a:xfrm>
            <a:off x="-1078563" y="3615287"/>
            <a:ext cx="2797268" cy="4412663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dist="9525" dir="2280000" algn="bl" rotWithShape="0">
                    <a:schemeClr val="lt2"/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8627833" y="-2313573"/>
            <a:ext cx="5676000" cy="5562209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51850" y="305601"/>
            <a:ext cx="2521857" cy="1788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55870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>
            <a:spLocks noGrp="1"/>
          </p:cNvSpPr>
          <p:nvPr>
            <p:ph type="title"/>
          </p:nvPr>
        </p:nvSpPr>
        <p:spPr>
          <a:xfrm>
            <a:off x="950967" y="4465667"/>
            <a:ext cx="89216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546" name="Google Shape;546;p14"/>
          <p:cNvSpPr txBox="1">
            <a:spLocks noGrp="1"/>
          </p:cNvSpPr>
          <p:nvPr>
            <p:ph type="subTitle" idx="1"/>
          </p:nvPr>
        </p:nvSpPr>
        <p:spPr>
          <a:xfrm>
            <a:off x="950967" y="2015084"/>
            <a:ext cx="8921600" cy="197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71171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549" name="Google Shape;549;p15"/>
          <p:cNvGrpSpPr/>
          <p:nvPr/>
        </p:nvGrpSpPr>
        <p:grpSpPr>
          <a:xfrm>
            <a:off x="6623567" y="6575617"/>
            <a:ext cx="585600" cy="585467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902140" y="-4927546"/>
            <a:ext cx="9756963" cy="9311063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rot="8100000" flipH="1">
              <a:off x="3778999" y="-2106462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3" name="Google Shape;573;p15"/>
            <p:cNvSpPr/>
            <p:nvPr/>
          </p:nvSpPr>
          <p:spPr>
            <a:xfrm rot="-2700000" flipH="1">
              <a:off x="3192849" y="-2898537"/>
              <a:ext cx="4006334" cy="4749375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3232322" y="2765529"/>
            <a:ext cx="8366591" cy="8343671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rot="10800000" flipH="1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rot="-3320950" flipH="1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rot="-2700000" flipH="1">
              <a:off x="249333" y="3270782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8452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 only 2"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17" name="Google Shape;617;p16"/>
          <p:cNvGrpSpPr/>
          <p:nvPr/>
        </p:nvGrpSpPr>
        <p:grpSpPr>
          <a:xfrm>
            <a:off x="10413690" y="-829510"/>
            <a:ext cx="3450389" cy="3634555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829983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 only 3"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673" name="Google Shape;673;p17"/>
          <p:cNvGrpSpPr/>
          <p:nvPr/>
        </p:nvGrpSpPr>
        <p:grpSpPr>
          <a:xfrm>
            <a:off x="-2902200" y="-150326"/>
            <a:ext cx="6240893" cy="7913593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7" extrusionOk="0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3" h="4937" extrusionOk="0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37" extrusionOk="0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8" h="4938" extrusionOk="0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37" h="4953" extrusionOk="0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rot="2700000" flipH="1">
                <a:off x="-1073899" y="473691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8856401" y="-554267"/>
            <a:ext cx="6078623" cy="2516100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47" h="69081" extrusionOk="0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rot="-2700000" flipH="1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0707698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Title only 4">
    <p:spTree>
      <p:nvGrpSpPr>
        <p:cNvPr id="1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7206633" y="2961491"/>
            <a:ext cx="5684000" cy="48232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729" name="Google Shape;729;p1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730" name="Google Shape;730;p18"/>
          <p:cNvGrpSpPr/>
          <p:nvPr/>
        </p:nvGrpSpPr>
        <p:grpSpPr>
          <a:xfrm>
            <a:off x="-2900000" y="4016256"/>
            <a:ext cx="4934781" cy="4460229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7905201" y="-332892"/>
            <a:ext cx="7584220" cy="4658435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rot="10800000" flipH="1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rot="5400000" flipH="1">
              <a:off x="6551329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  <p:extLst>
      <p:ext uri="{BB962C8B-B14F-4D97-AF65-F5344CB8AC3E}">
        <p14:creationId xmlns:p14="http://schemas.microsoft.com/office/powerpoint/2010/main" val="7870837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761" name="Google Shape;761;p19"/>
          <p:cNvSpPr txBox="1">
            <a:spLocks noGrp="1"/>
          </p:cNvSpPr>
          <p:nvPr>
            <p:ph type="subTitle" idx="1"/>
          </p:nvPr>
        </p:nvSpPr>
        <p:spPr>
          <a:xfrm>
            <a:off x="6508008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762" name="Google Shape;762;p19"/>
          <p:cNvSpPr txBox="1">
            <a:spLocks noGrp="1"/>
          </p:cNvSpPr>
          <p:nvPr>
            <p:ph type="subTitle" idx="2"/>
          </p:nvPr>
        </p:nvSpPr>
        <p:spPr>
          <a:xfrm>
            <a:off x="960000" y="2382233"/>
            <a:ext cx="4724000" cy="244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763" name="Google Shape;763;p19"/>
          <p:cNvGrpSpPr/>
          <p:nvPr/>
        </p:nvGrpSpPr>
        <p:grpSpPr>
          <a:xfrm>
            <a:off x="-128439" y="6518085"/>
            <a:ext cx="2120544" cy="117500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avLst/>
              <a:gdLst/>
              <a:ahLst/>
              <a:cxnLst/>
              <a:rect l="l" t="t" r="r" b="b"/>
              <a:pathLst>
                <a:path w="306" h="27731" extrusionOk="0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avLst/>
              <a:gdLst/>
              <a:ahLst/>
              <a:cxnLst/>
              <a:rect l="l" t="t" r="r" b="b"/>
              <a:pathLst>
                <a:path w="305" h="27731" extrusionOk="0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9178268" y="1847634"/>
            <a:ext cx="5370905" cy="7044740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6130675" y="-2265383"/>
            <a:ext cx="7439725" cy="4271232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2218629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>
            <a:spLocks noGrp="1"/>
          </p:cNvSpPr>
          <p:nvPr>
            <p:ph type="title"/>
          </p:nvPr>
        </p:nvSpPr>
        <p:spPr>
          <a:xfrm>
            <a:off x="960000" y="2087900"/>
            <a:ext cx="3732000" cy="101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00" name="Google Shape;800;p20"/>
          <p:cNvSpPr txBox="1">
            <a:spLocks noGrp="1"/>
          </p:cNvSpPr>
          <p:nvPr>
            <p:ph type="subTitle" idx="1"/>
          </p:nvPr>
        </p:nvSpPr>
        <p:spPr>
          <a:xfrm>
            <a:off x="960000" y="3102333"/>
            <a:ext cx="3732000" cy="15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801" name="Google Shape;801;p20"/>
          <p:cNvGrpSpPr/>
          <p:nvPr/>
        </p:nvGrpSpPr>
        <p:grpSpPr>
          <a:xfrm>
            <a:off x="-2164980" y="3333010"/>
            <a:ext cx="6825607" cy="5831853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9699747" y="-1423266"/>
            <a:ext cx="5227335" cy="42851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1908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960000" y="2772433"/>
            <a:ext cx="7464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6667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title" idx="2" hasCustomPrompt="1"/>
          </p:nvPr>
        </p:nvSpPr>
        <p:spPr>
          <a:xfrm>
            <a:off x="960000" y="1367633"/>
            <a:ext cx="2270000" cy="13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266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>
            <a:spLocks noGrp="1"/>
          </p:cNvSpPr>
          <p:nvPr>
            <p:ph type="subTitle" idx="1"/>
          </p:nvPr>
        </p:nvSpPr>
        <p:spPr>
          <a:xfrm>
            <a:off x="960000" y="4336500"/>
            <a:ext cx="7464000" cy="61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9" name="Google Shape;99;p3"/>
          <p:cNvGrpSpPr/>
          <p:nvPr/>
        </p:nvGrpSpPr>
        <p:grpSpPr>
          <a:xfrm>
            <a:off x="-718941" y="-2290633"/>
            <a:ext cx="5862924" cy="5562209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94471543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844" name="Google Shape;844;p21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6038000" cy="9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845" name="Google Shape;845;p21"/>
          <p:cNvGrpSpPr/>
          <p:nvPr/>
        </p:nvGrpSpPr>
        <p:grpSpPr>
          <a:xfrm>
            <a:off x="9129325" y="-1842923"/>
            <a:ext cx="5640793" cy="5640793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rot="-8100000" flipH="1">
              <a:off x="7249845" y="-719557"/>
              <a:ext cx="2925242" cy="3057723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2642036" y="2566253"/>
            <a:ext cx="8254963" cy="8254963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246012995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6110029" y="3244627"/>
            <a:ext cx="6696047" cy="635259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923" name="Google Shape;923;p22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24" name="Google Shape;924;p22"/>
          <p:cNvSpPr txBox="1">
            <a:spLocks noGrp="1"/>
          </p:cNvSpPr>
          <p:nvPr>
            <p:ph type="body" idx="1"/>
          </p:nvPr>
        </p:nvSpPr>
        <p:spPr>
          <a:xfrm>
            <a:off x="960000" y="1519400"/>
            <a:ext cx="5721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925" name="Google Shape;925;p22"/>
          <p:cNvSpPr txBox="1">
            <a:spLocks noGrp="1"/>
          </p:cNvSpPr>
          <p:nvPr>
            <p:ph type="body" idx="2"/>
          </p:nvPr>
        </p:nvSpPr>
        <p:spPr>
          <a:xfrm>
            <a:off x="6998700" y="1519400"/>
            <a:ext cx="4233200" cy="457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600">
                <a:solidFill>
                  <a:srgbClr val="191919"/>
                </a:solidFill>
              </a:defRPr>
            </a:lvl1pPr>
            <a:lvl2pPr marL="1219170" lvl="1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marL="1828754" lvl="2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marL="2438339" lvl="3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marL="3047924" lvl="4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marL="3657509" lvl="5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marL="4267093" lvl="6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marL="4876678" lvl="7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marL="5486263" lvl="8" indent="-40639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926" name="Google Shape;926;p22"/>
          <p:cNvGrpSpPr/>
          <p:nvPr/>
        </p:nvGrpSpPr>
        <p:grpSpPr>
          <a:xfrm>
            <a:off x="-1218438" y="-3113463"/>
            <a:ext cx="6696215" cy="6353085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98998" y="4396121"/>
            <a:ext cx="807739" cy="3223713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4780641" y="-1942413"/>
            <a:ext cx="4908620" cy="3679500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 flipH="1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216467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975" name="Google Shape;975;p23"/>
          <p:cNvSpPr txBox="1">
            <a:spLocks noGrp="1"/>
          </p:cNvSpPr>
          <p:nvPr>
            <p:ph type="subTitle" idx="1"/>
          </p:nvPr>
        </p:nvSpPr>
        <p:spPr>
          <a:xfrm>
            <a:off x="950967" y="2722033"/>
            <a:ext cx="7438000" cy="80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6" name="Google Shape;976;p23"/>
          <p:cNvSpPr txBox="1">
            <a:spLocks noGrp="1"/>
          </p:cNvSpPr>
          <p:nvPr>
            <p:ph type="subTitle" idx="2"/>
          </p:nvPr>
        </p:nvSpPr>
        <p:spPr>
          <a:xfrm>
            <a:off x="950967" y="4488867"/>
            <a:ext cx="7438000" cy="8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7" name="Google Shape;977;p23"/>
          <p:cNvSpPr txBox="1">
            <a:spLocks noGrp="1"/>
          </p:cNvSpPr>
          <p:nvPr>
            <p:ph type="subTitle" idx="3"/>
          </p:nvPr>
        </p:nvSpPr>
        <p:spPr>
          <a:xfrm>
            <a:off x="950967" y="2239200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978" name="Google Shape;978;p23"/>
          <p:cNvSpPr txBox="1">
            <a:spLocks noGrp="1"/>
          </p:cNvSpPr>
          <p:nvPr>
            <p:ph type="subTitle" idx="4"/>
          </p:nvPr>
        </p:nvSpPr>
        <p:spPr>
          <a:xfrm>
            <a:off x="950967" y="4054067"/>
            <a:ext cx="74380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979" name="Google Shape;979;p23"/>
          <p:cNvGrpSpPr/>
          <p:nvPr/>
        </p:nvGrpSpPr>
        <p:grpSpPr>
          <a:xfrm rot="-5400000" flipH="1">
            <a:off x="8318829" y="1377027"/>
            <a:ext cx="6696047" cy="635259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" h="27731" extrusionOk="0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5" h="27731" extrusionOk="0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882" h="124813" extrusionOk="0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902" h="35337" extrusionOk="0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r="100000" b="100000"/>
                    </a:path>
                    <a:tileRect l="-100000" t="-10000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121" h="27121" extrusionOk="0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612" h="35440" extrusionOk="0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l="16960" t="24718" r="7121" b="26177"/>
          <a:stretch/>
        </p:blipFill>
        <p:spPr>
          <a:xfrm rot="5400000">
            <a:off x="-1910467" y="1177267"/>
            <a:ext cx="3255933" cy="24849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8060934" y="317301"/>
            <a:ext cx="6078623" cy="1788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525000" y="5234517"/>
            <a:ext cx="6078623" cy="2023716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2517194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9412738" y="-2849077"/>
            <a:ext cx="5590343" cy="6078623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t="17657" b="17663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58" name="Google Shape;1058;p24"/>
          <p:cNvSpPr txBox="1">
            <a:spLocks noGrp="1"/>
          </p:cNvSpPr>
          <p:nvPr>
            <p:ph type="subTitle" idx="1"/>
          </p:nvPr>
        </p:nvSpPr>
        <p:spPr>
          <a:xfrm>
            <a:off x="960000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59" name="Google Shape;1059;p24"/>
          <p:cNvSpPr txBox="1">
            <a:spLocks noGrp="1"/>
          </p:cNvSpPr>
          <p:nvPr>
            <p:ph type="subTitle" idx="2"/>
          </p:nvPr>
        </p:nvSpPr>
        <p:spPr>
          <a:xfrm>
            <a:off x="4779312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0" name="Google Shape;1060;p24"/>
          <p:cNvSpPr txBox="1">
            <a:spLocks noGrp="1"/>
          </p:cNvSpPr>
          <p:nvPr>
            <p:ph type="subTitle" idx="3"/>
          </p:nvPr>
        </p:nvSpPr>
        <p:spPr>
          <a:xfrm>
            <a:off x="8598633" y="3533300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1" name="Google Shape;1061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062" name="Google Shape;1062;p24"/>
          <p:cNvSpPr txBox="1">
            <a:spLocks noGrp="1"/>
          </p:cNvSpPr>
          <p:nvPr>
            <p:ph type="subTitle" idx="4"/>
          </p:nvPr>
        </p:nvSpPr>
        <p:spPr>
          <a:xfrm>
            <a:off x="960000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3" name="Google Shape;1063;p24"/>
          <p:cNvSpPr txBox="1">
            <a:spLocks noGrp="1"/>
          </p:cNvSpPr>
          <p:nvPr>
            <p:ph type="subTitle" idx="5"/>
          </p:nvPr>
        </p:nvSpPr>
        <p:spPr>
          <a:xfrm>
            <a:off x="4779311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064" name="Google Shape;1064;p24"/>
          <p:cNvSpPr txBox="1">
            <a:spLocks noGrp="1"/>
          </p:cNvSpPr>
          <p:nvPr>
            <p:ph type="subTitle" idx="6"/>
          </p:nvPr>
        </p:nvSpPr>
        <p:spPr>
          <a:xfrm>
            <a:off x="8598629" y="3098500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065" name="Google Shape;1065;p24"/>
          <p:cNvGrpSpPr/>
          <p:nvPr/>
        </p:nvGrpSpPr>
        <p:grpSpPr>
          <a:xfrm>
            <a:off x="8090101" y="3728833"/>
            <a:ext cx="5341684" cy="6361536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avLst/>
              <a:gdLst/>
              <a:ahLst/>
              <a:cxnLst/>
              <a:rect l="l" t="t" r="r" b="b"/>
              <a:pathLst>
                <a:path w="97678" h="115794" extrusionOk="0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avLst/>
              <a:gdLst/>
              <a:ahLst/>
              <a:cxnLst/>
              <a:rect l="l" t="t" r="r" b="b"/>
              <a:pathLst>
                <a:path w="71320" h="74550" extrusionOk="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313821" y="5104739"/>
            <a:ext cx="6999145" cy="3989632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687417" y="-1063994"/>
            <a:ext cx="1911223" cy="3446377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rot="-2700000" flipH="1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5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81" extrusionOk="0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6" h="9996" extrusionOk="0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1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avLst/>
                <a:gdLst/>
                <a:ahLst/>
                <a:cxnLst/>
                <a:rect l="l" t="t" r="r" b="b"/>
                <a:pathLst>
                  <a:path w="9995" h="9996" extrusionOk="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35649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>
            <a:spLocks noGrp="1"/>
          </p:cNvSpPr>
          <p:nvPr>
            <p:ph type="subTitle" idx="1"/>
          </p:nvPr>
        </p:nvSpPr>
        <p:spPr>
          <a:xfrm>
            <a:off x="960000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3" name="Google Shape;1113;p25"/>
          <p:cNvSpPr txBox="1">
            <a:spLocks noGrp="1"/>
          </p:cNvSpPr>
          <p:nvPr>
            <p:ph type="subTitle" idx="2"/>
          </p:nvPr>
        </p:nvSpPr>
        <p:spPr>
          <a:xfrm>
            <a:off x="4779312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4" name="Google Shape;1114;p25"/>
          <p:cNvSpPr txBox="1">
            <a:spLocks noGrp="1"/>
          </p:cNvSpPr>
          <p:nvPr>
            <p:ph type="subTitle" idx="3"/>
          </p:nvPr>
        </p:nvSpPr>
        <p:spPr>
          <a:xfrm>
            <a:off x="8598633" y="4693967"/>
            <a:ext cx="2642400" cy="145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5" name="Google Shape;1115;p2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16" name="Google Shape;1116;p25"/>
          <p:cNvSpPr txBox="1">
            <a:spLocks noGrp="1"/>
          </p:cNvSpPr>
          <p:nvPr>
            <p:ph type="subTitle" idx="4"/>
          </p:nvPr>
        </p:nvSpPr>
        <p:spPr>
          <a:xfrm>
            <a:off x="960000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7" name="Google Shape;1117;p25"/>
          <p:cNvSpPr txBox="1">
            <a:spLocks noGrp="1"/>
          </p:cNvSpPr>
          <p:nvPr>
            <p:ph type="subTitle" idx="5"/>
          </p:nvPr>
        </p:nvSpPr>
        <p:spPr>
          <a:xfrm>
            <a:off x="4779311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8" name="Google Shape;1118;p25"/>
          <p:cNvSpPr txBox="1">
            <a:spLocks noGrp="1"/>
          </p:cNvSpPr>
          <p:nvPr>
            <p:ph type="subTitle" idx="6"/>
          </p:nvPr>
        </p:nvSpPr>
        <p:spPr>
          <a:xfrm>
            <a:off x="8598629" y="4259167"/>
            <a:ext cx="2642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19" name="Google Shape;1119;p25"/>
          <p:cNvSpPr>
            <a:spLocks noGrp="1"/>
          </p:cNvSpPr>
          <p:nvPr>
            <p:ph type="pic" idx="7"/>
          </p:nvPr>
        </p:nvSpPr>
        <p:spPr>
          <a:xfrm>
            <a:off x="9600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0" name="Google Shape;1120;p25"/>
          <p:cNvSpPr>
            <a:spLocks noGrp="1"/>
          </p:cNvSpPr>
          <p:nvPr>
            <p:ph type="pic" idx="8"/>
          </p:nvPr>
        </p:nvSpPr>
        <p:spPr>
          <a:xfrm>
            <a:off x="47793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121" name="Google Shape;1121;p25"/>
          <p:cNvSpPr>
            <a:spLocks noGrp="1"/>
          </p:cNvSpPr>
          <p:nvPr>
            <p:ph type="pic" idx="9"/>
          </p:nvPr>
        </p:nvSpPr>
        <p:spPr>
          <a:xfrm>
            <a:off x="8598600" y="1649067"/>
            <a:ext cx="2642400" cy="22164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1237387" y="5234517"/>
            <a:ext cx="3777809" cy="2023716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8533501" y="-2339265"/>
            <a:ext cx="5585599" cy="4087832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6661034" y="240835"/>
            <a:ext cx="6078623" cy="1788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122243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166" name="Google Shape;1166;p26"/>
          <p:cNvSpPr txBox="1">
            <a:spLocks noGrp="1"/>
          </p:cNvSpPr>
          <p:nvPr>
            <p:ph type="subTitle" idx="1"/>
          </p:nvPr>
        </p:nvSpPr>
        <p:spPr>
          <a:xfrm>
            <a:off x="2406333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7" name="Google Shape;1167;p26"/>
          <p:cNvSpPr txBox="1">
            <a:spLocks noGrp="1"/>
          </p:cNvSpPr>
          <p:nvPr>
            <p:ph type="subTitle" idx="2"/>
          </p:nvPr>
        </p:nvSpPr>
        <p:spPr>
          <a:xfrm>
            <a:off x="6982869" y="2580291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8" name="Google Shape;1168;p26"/>
          <p:cNvSpPr txBox="1">
            <a:spLocks noGrp="1"/>
          </p:cNvSpPr>
          <p:nvPr>
            <p:ph type="subTitle" idx="3"/>
          </p:nvPr>
        </p:nvSpPr>
        <p:spPr>
          <a:xfrm>
            <a:off x="2406333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69" name="Google Shape;1169;p26"/>
          <p:cNvSpPr txBox="1">
            <a:spLocks noGrp="1"/>
          </p:cNvSpPr>
          <p:nvPr>
            <p:ph type="subTitle" idx="4"/>
          </p:nvPr>
        </p:nvSpPr>
        <p:spPr>
          <a:xfrm>
            <a:off x="6982869" y="4748499"/>
            <a:ext cx="2802800" cy="8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0" name="Google Shape;1170;p26"/>
          <p:cNvSpPr txBox="1">
            <a:spLocks noGrp="1"/>
          </p:cNvSpPr>
          <p:nvPr>
            <p:ph type="subTitle" idx="5"/>
          </p:nvPr>
        </p:nvSpPr>
        <p:spPr>
          <a:xfrm>
            <a:off x="2406333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1" name="Google Shape;1171;p26"/>
          <p:cNvSpPr txBox="1">
            <a:spLocks noGrp="1"/>
          </p:cNvSpPr>
          <p:nvPr>
            <p:ph type="subTitle" idx="6"/>
          </p:nvPr>
        </p:nvSpPr>
        <p:spPr>
          <a:xfrm>
            <a:off x="6982867" y="2141033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2" name="Google Shape;1172;p26"/>
          <p:cNvSpPr txBox="1">
            <a:spLocks noGrp="1"/>
          </p:cNvSpPr>
          <p:nvPr>
            <p:ph type="subTitle" idx="7"/>
          </p:nvPr>
        </p:nvSpPr>
        <p:spPr>
          <a:xfrm>
            <a:off x="2406333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173" name="Google Shape;1173;p26"/>
          <p:cNvSpPr txBox="1">
            <a:spLocks noGrp="1"/>
          </p:cNvSpPr>
          <p:nvPr>
            <p:ph type="subTitle" idx="8"/>
          </p:nvPr>
        </p:nvSpPr>
        <p:spPr>
          <a:xfrm>
            <a:off x="6982867" y="4309308"/>
            <a:ext cx="2802800" cy="54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174" name="Google Shape;1174;p26"/>
          <p:cNvGrpSpPr/>
          <p:nvPr/>
        </p:nvGrpSpPr>
        <p:grpSpPr>
          <a:xfrm>
            <a:off x="-3869370" y="1695853"/>
            <a:ext cx="8254963" cy="8254963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rot="2700000" flipH="1">
                <a:off x="-1733384" y="1992813"/>
                <a:ext cx="4006334" cy="4749375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rot="2700000" flipH="1">
                <a:off x="-1192832" y="2500186"/>
                <a:ext cx="2925242" cy="3057723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7533564" y="-1381966"/>
            <a:ext cx="8254963" cy="9153516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rot="-8100000" flipH="1">
                  <a:off x="6536116" y="315063"/>
                  <a:ext cx="4006334" cy="474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678" h="115794" extrusionOk="0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rot="-8100000" flipH="1">
                  <a:off x="7076657" y="1499343"/>
                  <a:ext cx="2925242" cy="30577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320" h="74550" extrusionOk="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79" h="48146" extrusionOk="0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60" h="43180" extrusionOk="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5311984" y="6577567"/>
            <a:ext cx="890555" cy="5856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68413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217" name="Google Shape;1217;p27"/>
          <p:cNvSpPr txBox="1">
            <a:spLocks noGrp="1"/>
          </p:cNvSpPr>
          <p:nvPr>
            <p:ph type="subTitle" idx="1"/>
          </p:nvPr>
        </p:nvSpPr>
        <p:spPr>
          <a:xfrm>
            <a:off x="960000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8" name="Google Shape;1218;p27"/>
          <p:cNvSpPr txBox="1">
            <a:spLocks noGrp="1"/>
          </p:cNvSpPr>
          <p:nvPr>
            <p:ph type="subTitle" idx="2"/>
          </p:nvPr>
        </p:nvSpPr>
        <p:spPr>
          <a:xfrm>
            <a:off x="4626496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19" name="Google Shape;1219;p27"/>
          <p:cNvSpPr txBox="1">
            <a:spLocks noGrp="1"/>
          </p:cNvSpPr>
          <p:nvPr>
            <p:ph type="subTitle" idx="3"/>
          </p:nvPr>
        </p:nvSpPr>
        <p:spPr>
          <a:xfrm>
            <a:off x="960000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0" name="Google Shape;1220;p27"/>
          <p:cNvSpPr txBox="1">
            <a:spLocks noGrp="1"/>
          </p:cNvSpPr>
          <p:nvPr>
            <p:ph type="subTitle" idx="4"/>
          </p:nvPr>
        </p:nvSpPr>
        <p:spPr>
          <a:xfrm>
            <a:off x="4626496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1" name="Google Shape;1221;p27"/>
          <p:cNvSpPr txBox="1">
            <a:spLocks noGrp="1"/>
          </p:cNvSpPr>
          <p:nvPr>
            <p:ph type="subTitle" idx="5"/>
          </p:nvPr>
        </p:nvSpPr>
        <p:spPr>
          <a:xfrm>
            <a:off x="8293001" y="281837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2" name="Google Shape;1222;p27"/>
          <p:cNvSpPr txBox="1">
            <a:spLocks noGrp="1"/>
          </p:cNvSpPr>
          <p:nvPr>
            <p:ph type="subTitle" idx="6"/>
          </p:nvPr>
        </p:nvSpPr>
        <p:spPr>
          <a:xfrm>
            <a:off x="8293001" y="5145629"/>
            <a:ext cx="2938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867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3" name="Google Shape;1223;p27"/>
          <p:cNvSpPr txBox="1">
            <a:spLocks noGrp="1"/>
          </p:cNvSpPr>
          <p:nvPr>
            <p:ph type="subTitle" idx="7"/>
          </p:nvPr>
        </p:nvSpPr>
        <p:spPr>
          <a:xfrm>
            <a:off x="960000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4" name="Google Shape;1224;p27"/>
          <p:cNvSpPr txBox="1">
            <a:spLocks noGrp="1"/>
          </p:cNvSpPr>
          <p:nvPr>
            <p:ph type="subTitle" idx="8"/>
          </p:nvPr>
        </p:nvSpPr>
        <p:spPr>
          <a:xfrm>
            <a:off x="4626497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5" name="Google Shape;1225;p27"/>
          <p:cNvSpPr txBox="1">
            <a:spLocks noGrp="1"/>
          </p:cNvSpPr>
          <p:nvPr>
            <p:ph type="subTitle" idx="9"/>
          </p:nvPr>
        </p:nvSpPr>
        <p:spPr>
          <a:xfrm>
            <a:off x="960000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6" name="Google Shape;1226;p27"/>
          <p:cNvSpPr txBox="1">
            <a:spLocks noGrp="1"/>
          </p:cNvSpPr>
          <p:nvPr>
            <p:ph type="subTitle" idx="13"/>
          </p:nvPr>
        </p:nvSpPr>
        <p:spPr>
          <a:xfrm>
            <a:off x="4626497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7" name="Google Shape;1227;p27"/>
          <p:cNvSpPr txBox="1">
            <a:spLocks noGrp="1"/>
          </p:cNvSpPr>
          <p:nvPr>
            <p:ph type="subTitle" idx="14"/>
          </p:nvPr>
        </p:nvSpPr>
        <p:spPr>
          <a:xfrm>
            <a:off x="8293003" y="2383567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28" name="Google Shape;1228;p27"/>
          <p:cNvSpPr txBox="1">
            <a:spLocks noGrp="1"/>
          </p:cNvSpPr>
          <p:nvPr>
            <p:ph type="subTitle" idx="15"/>
          </p:nvPr>
        </p:nvSpPr>
        <p:spPr>
          <a:xfrm>
            <a:off x="8293003" y="4710831"/>
            <a:ext cx="29388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229" name="Google Shape;1229;p27"/>
          <p:cNvGrpSpPr/>
          <p:nvPr/>
        </p:nvGrpSpPr>
        <p:grpSpPr>
          <a:xfrm>
            <a:off x="8137134" y="-2313573"/>
            <a:ext cx="6166700" cy="5562209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rot="-2700000" flipH="1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avLst/>
                <a:gdLst/>
                <a:ahLst/>
                <a:cxnLst/>
                <a:rect l="l" t="t" r="r" b="b"/>
                <a:pathLst>
                  <a:path w="97678" h="115794" extrusionOk="0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avLst/>
                <a:gdLst/>
                <a:ahLst/>
                <a:cxnLst/>
                <a:rect l="l" t="t" r="r" b="b"/>
                <a:pathLst>
                  <a:path w="71320" h="74550" extrusionOk="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452134" y="5600434"/>
            <a:ext cx="7158467" cy="248499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5556803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>
            <a:spLocks noGrp="1"/>
          </p:cNvSpPr>
          <p:nvPr>
            <p:ph type="title" hasCustomPrompt="1"/>
          </p:nvPr>
        </p:nvSpPr>
        <p:spPr>
          <a:xfrm>
            <a:off x="3144600" y="886651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>
            <a:spLocks noGrp="1"/>
          </p:cNvSpPr>
          <p:nvPr>
            <p:ph type="subTitle" idx="1"/>
          </p:nvPr>
        </p:nvSpPr>
        <p:spPr>
          <a:xfrm>
            <a:off x="3144600" y="170975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68" name="Google Shape;1268;p28"/>
          <p:cNvSpPr txBox="1">
            <a:spLocks noGrp="1"/>
          </p:cNvSpPr>
          <p:nvPr>
            <p:ph type="title" idx="2" hasCustomPrompt="1"/>
          </p:nvPr>
        </p:nvSpPr>
        <p:spPr>
          <a:xfrm>
            <a:off x="3144600" y="2702992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>
            <a:spLocks noGrp="1"/>
          </p:cNvSpPr>
          <p:nvPr>
            <p:ph type="subTitle" idx="3"/>
          </p:nvPr>
        </p:nvSpPr>
        <p:spPr>
          <a:xfrm>
            <a:off x="3144600" y="3527411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0" name="Google Shape;1270;p28"/>
          <p:cNvSpPr txBox="1">
            <a:spLocks noGrp="1"/>
          </p:cNvSpPr>
          <p:nvPr>
            <p:ph type="title" idx="4" hasCustomPrompt="1"/>
          </p:nvPr>
        </p:nvSpPr>
        <p:spPr>
          <a:xfrm>
            <a:off x="3144600" y="4520633"/>
            <a:ext cx="6262400" cy="10252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600">
                <a:latin typeface="Poppins"/>
                <a:ea typeface="Poppins"/>
                <a:cs typeface="Poppins"/>
                <a:sym typeface="Poppi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>
            <a:spLocks noGrp="1"/>
          </p:cNvSpPr>
          <p:nvPr>
            <p:ph type="subTitle" idx="5"/>
          </p:nvPr>
        </p:nvSpPr>
        <p:spPr>
          <a:xfrm>
            <a:off x="3144600" y="5346372"/>
            <a:ext cx="6262400" cy="7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2133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8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72" name="Google Shape;1272;p28"/>
          <p:cNvSpPr/>
          <p:nvPr/>
        </p:nvSpPr>
        <p:spPr>
          <a:xfrm>
            <a:off x="9001600" y="3527400"/>
            <a:ext cx="3900000" cy="39272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11146600" y="-301400"/>
            <a:ext cx="585600" cy="585467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1204333" y="6450801"/>
            <a:ext cx="6078623" cy="1788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661901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>
            <a:spLocks noGrp="1"/>
          </p:cNvSpPr>
          <p:nvPr>
            <p:ph type="subTitle" idx="1"/>
          </p:nvPr>
        </p:nvSpPr>
        <p:spPr>
          <a:xfrm>
            <a:off x="1543000" y="2146100"/>
            <a:ext cx="5930800" cy="165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282" name="Google Shape;1282;p29"/>
          <p:cNvSpPr txBox="1">
            <a:spLocks noGrp="1"/>
          </p:cNvSpPr>
          <p:nvPr>
            <p:ph type="title"/>
          </p:nvPr>
        </p:nvSpPr>
        <p:spPr>
          <a:xfrm>
            <a:off x="1543069" y="659700"/>
            <a:ext cx="6835600" cy="1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8666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1283" name="Google Shape;1283;p29"/>
          <p:cNvGrpSpPr/>
          <p:nvPr/>
        </p:nvGrpSpPr>
        <p:grpSpPr>
          <a:xfrm>
            <a:off x="-388780" y="-659759"/>
            <a:ext cx="1931765" cy="2985072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3546284" y="5700533"/>
            <a:ext cx="6602745" cy="3989632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543067" y="4635933"/>
            <a:ext cx="7093600" cy="8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600" b="1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sz="1600" b="1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  <p:extLst>
      <p:ext uri="{BB962C8B-B14F-4D97-AF65-F5344CB8AC3E}">
        <p14:creationId xmlns:p14="http://schemas.microsoft.com/office/powerpoint/2010/main" val="2560520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830987" y="5234517"/>
            <a:ext cx="3777809" cy="2023716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avLst/>
                <a:gdLst/>
                <a:ahLst/>
                <a:cxnLst/>
                <a:rect l="l" t="t" r="r" b="b"/>
                <a:pathLst>
                  <a:path w="36902" h="35337" extrusionOk="0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8431901" y="-2237665"/>
            <a:ext cx="5585599" cy="4087832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11927096" y="3136236"/>
            <a:ext cx="585595" cy="585461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2904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42" name="Google Shape;142;p4"/>
          <p:cNvSpPr txBox="1">
            <a:spLocks noGrp="1"/>
          </p:cNvSpPr>
          <p:nvPr>
            <p:ph type="body" idx="1"/>
          </p:nvPr>
        </p:nvSpPr>
        <p:spPr>
          <a:xfrm>
            <a:off x="960000" y="1519401"/>
            <a:ext cx="10272000" cy="5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marL="1219170" lvl="1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42332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grpSp>
        <p:nvGrpSpPr>
          <p:cNvPr id="143" name="Google Shape;143;p4"/>
          <p:cNvGrpSpPr/>
          <p:nvPr/>
        </p:nvGrpSpPr>
        <p:grpSpPr>
          <a:xfrm>
            <a:off x="9820200" y="-1530399"/>
            <a:ext cx="4977499" cy="8716005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avLst/>
                <a:gdLst/>
                <a:ahLst/>
                <a:cxnLst/>
                <a:rect l="l" t="t" r="r" b="b"/>
                <a:pathLst>
                  <a:path w="34647" h="69081" extrusionOk="0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40989" y="4906947"/>
            <a:ext cx="788921" cy="3013693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693530" y="-764219"/>
            <a:ext cx="2003055" cy="3742456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8375310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ackground 1">
    <p:bg>
      <p:bgPr>
        <a:solidFill>
          <a:schemeClr val="dk2"/>
        </a:solidFill>
        <a:effectLst/>
      </p:bgPr>
    </p:bg>
    <p:spTree>
      <p:nvGrpSpPr>
        <p:cNvPr id="1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11110069" y="-9"/>
            <a:ext cx="3181535" cy="4391831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68" h="17564" extrusionOk="0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w="9525" cap="flat" cmpd="sng">
                  <a:solidFill>
                    <a:schemeClr val="l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14" h="9588" extrusionOk="0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84700" y="228300"/>
            <a:ext cx="585600" cy="585467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683964" y="4215104"/>
            <a:ext cx="6430121" cy="3912667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avLst/>
              <a:gdLst/>
              <a:ahLst/>
              <a:cxnLst/>
              <a:rect l="l" t="t" r="r" b="b"/>
              <a:pathLst>
                <a:path w="12266" h="56755" extrusionOk="0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5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81" extrusionOk="0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6" h="9996" extrusionOk="0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80" h="9981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5" h="9996" extrusionOk="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326591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E464CE-B14F-182B-B714-88F7B4B127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C899B62-B2F3-2F76-FA58-D797BE54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CA7EFD2D-EA7F-A0A1-AACD-F9825F38F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0E70D4-6E3D-440B-BC20-2AEEA4044B62}" type="datetimeFigureOut">
              <a:rPr lang="cs-CZ" smtClean="0"/>
              <a:t>18.05.2025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506C830B-5B6A-9AD6-8D65-16CF2EA04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3710B97-6538-42FE-FF07-423E79481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F2724F-704A-4E60-AAC1-F0E4EE8E3E0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421676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14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2223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4"/>
          <p:cNvSpPr txBox="1">
            <a:spLocks noGrp="1"/>
          </p:cNvSpPr>
          <p:nvPr>
            <p:ph type="title"/>
          </p:nvPr>
        </p:nvSpPr>
        <p:spPr>
          <a:xfrm>
            <a:off x="955700" y="681200"/>
            <a:ext cx="102808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6412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176" name="Google Shape;176;p5"/>
          <p:cNvSpPr txBox="1">
            <a:spLocks noGrp="1"/>
          </p:cNvSpPr>
          <p:nvPr>
            <p:ph type="subTitle" idx="1"/>
          </p:nvPr>
        </p:nvSpPr>
        <p:spPr>
          <a:xfrm>
            <a:off x="666653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2"/>
          </p:nvPr>
        </p:nvSpPr>
        <p:spPr>
          <a:xfrm>
            <a:off x="2405067" y="3163333"/>
            <a:ext cx="3120400" cy="17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67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3"/>
          </p:nvPr>
        </p:nvSpPr>
        <p:spPr>
          <a:xfrm>
            <a:off x="6666544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4"/>
          </p:nvPr>
        </p:nvSpPr>
        <p:spPr>
          <a:xfrm>
            <a:off x="2405067" y="2731317"/>
            <a:ext cx="31204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2667" b="1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sz="3200" b="1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grpSp>
        <p:nvGrpSpPr>
          <p:cNvPr id="180" name="Google Shape;180;p5"/>
          <p:cNvGrpSpPr/>
          <p:nvPr/>
        </p:nvGrpSpPr>
        <p:grpSpPr>
          <a:xfrm>
            <a:off x="10105485" y="-1187199"/>
            <a:ext cx="3864367" cy="4043933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818560" y="4924808"/>
            <a:ext cx="2730743" cy="2985072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285" h="44413" extrusionOk="0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3937" h="56267" extrusionOk="0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6171" h="35790" extrusionOk="0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36902" h="35337" extrusionOk="0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r="100000" b="100000"/>
                      </a:path>
                      <a:tileRect l="-100000" t="-100000"/>
                    </a:gradFill>
                    <a:ln>
                      <a:noFill/>
                    </a:ln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avLst/>
                        <a:gdLst/>
                        <a:ahLst/>
                        <a:cxnLst/>
                        <a:rect l="l" t="t" r="r" b="b"/>
                        <a:pathLst>
                          <a:path w="27121" h="27121" extrusionOk="0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spcFirstLastPara="1" wrap="square" lIns="91425" tIns="91425" rIns="91425" bIns="91425" anchor="ctr" anchorCtr="0">
                        <a:noAutofit/>
                      </a:bodyPr>
                      <a:lstStyle/>
                      <a:p>
                        <a:pPr marL="0" lvl="0" indent="0" algn="l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endParaRPr sz="2400"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4612" h="35440" extrusionOk="0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3136700" y="-536091"/>
            <a:ext cx="7076687" cy="3251140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9060134" y="4126951"/>
            <a:ext cx="6078623" cy="3251140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rot="2700000" flipH="1">
                <a:off x="8012290" y="2875755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rot="2700000" flipH="1">
                <a:off x="8125398" y="2987994"/>
                <a:ext cx="981794" cy="230783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85958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2173268" y="-1517741"/>
            <a:ext cx="5046919" cy="4057495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avLst/>
              <a:gdLst/>
              <a:ahLst/>
              <a:cxnLst/>
              <a:rect l="l" t="t" r="r" b="b"/>
              <a:pathLst>
                <a:path w="51285" h="44413" extrusionOk="0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t="17657" b="17663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256" name="Google Shape;256;p6"/>
          <p:cNvGrpSpPr/>
          <p:nvPr/>
        </p:nvGrpSpPr>
        <p:grpSpPr>
          <a:xfrm>
            <a:off x="10808372" y="-1125883"/>
            <a:ext cx="2388176" cy="3690444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998666" y="4243405"/>
            <a:ext cx="6078623" cy="4475817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avLst/>
                <a:gdLst/>
                <a:ahLst/>
                <a:cxnLst/>
                <a:rect l="l" t="t" r="r" b="b"/>
                <a:pathLst>
                  <a:path w="23937" h="56267" extrusionOk="0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avLst/>
                <a:gdLst/>
                <a:ahLst/>
                <a:cxnLst/>
                <a:rect l="l" t="t" r="r" b="b"/>
                <a:pathLst>
                  <a:path w="36171" h="35790" extrusionOk="0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902" h="35337" extrusionOk="0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r="100000" b="100000"/>
                  </a:path>
                  <a:tileRect l="-100000" t="-10000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7121" h="27121" extrusionOk="0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2400"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avLst/>
                <a:gdLst/>
                <a:ahLst/>
                <a:cxnLst/>
                <a:rect l="l" t="t" r="r" b="b"/>
                <a:pathLst>
                  <a:path w="44612" h="35440" extrusionOk="0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16075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>
            <a:spLocks noGrp="1"/>
          </p:cNvSpPr>
          <p:nvPr>
            <p:ph type="subTitle" idx="1"/>
          </p:nvPr>
        </p:nvSpPr>
        <p:spPr>
          <a:xfrm>
            <a:off x="950967" y="1547700"/>
            <a:ext cx="10281200" cy="460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867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40" name="Google Shape;340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41" name="Google Shape;341;p7"/>
          <p:cNvGrpSpPr/>
          <p:nvPr/>
        </p:nvGrpSpPr>
        <p:grpSpPr>
          <a:xfrm>
            <a:off x="11912900" y="5257917"/>
            <a:ext cx="585600" cy="585467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avLst/>
              <a:gdLst/>
              <a:ahLst/>
              <a:cxnLst/>
              <a:rect l="l" t="t" r="r" b="b"/>
              <a:pathLst>
                <a:path w="17568" h="17564" extrusionOk="0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avLst/>
              <a:gdLst/>
              <a:ahLst/>
              <a:cxnLst/>
              <a:rect l="l" t="t" r="r" b="b"/>
              <a:pathLst>
                <a:path w="10514" h="9588" extrusionOk="0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7308792" y="-4156819"/>
            <a:ext cx="7939112" cy="8190345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avLst/>
              <a:gdLst/>
              <a:ahLst/>
              <a:cxnLst/>
              <a:rect l="l" t="t" r="r" b="b"/>
              <a:pathLst>
                <a:path w="76882" h="124813" extrusionOk="0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671354" y="5315905"/>
            <a:ext cx="6999145" cy="3989632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avLst/>
              <a:gdLst/>
              <a:ahLst/>
              <a:cxnLst/>
              <a:rect l="l" t="t" r="r" b="b"/>
              <a:pathLst>
                <a:path w="36902" h="35337" extrusionOk="0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5266457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>
            <a:spLocks noGrp="1"/>
          </p:cNvSpPr>
          <p:nvPr>
            <p:ph type="title"/>
          </p:nvPr>
        </p:nvSpPr>
        <p:spPr>
          <a:xfrm>
            <a:off x="950967" y="2830133"/>
            <a:ext cx="9730000" cy="121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grpSp>
        <p:nvGrpSpPr>
          <p:cNvPr id="366" name="Google Shape;366;p8"/>
          <p:cNvGrpSpPr/>
          <p:nvPr/>
        </p:nvGrpSpPr>
        <p:grpSpPr>
          <a:xfrm>
            <a:off x="8634415" y="-2055497"/>
            <a:ext cx="3444480" cy="3212913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avLst/>
                <a:gdLst/>
                <a:ahLst/>
                <a:cxnLst/>
                <a:rect l="l" t="t" r="r" b="b"/>
                <a:pathLst>
                  <a:path w="14079" h="48146" extrusionOk="0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avLst/>
                <a:gdLst/>
                <a:ahLst/>
                <a:cxnLst/>
                <a:rect l="l" t="t" r="r" b="b"/>
                <a:pathLst>
                  <a:path w="16760" h="43180" extrusionOk="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avLst/>
              <a:gdLst/>
              <a:ahLst/>
              <a:cxnLst/>
              <a:rect l="l" t="t" r="r" b="b"/>
              <a:pathLst>
                <a:path w="14079" h="48146" extrusionOk="0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avLst/>
              <a:gdLst/>
              <a:ahLst/>
              <a:cxnLst/>
              <a:rect l="l" t="t" r="r" b="b"/>
              <a:pathLst>
                <a:path w="16760" h="43180" extrusionOk="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avLst/>
                <a:gdLst/>
                <a:ahLst/>
                <a:cxnLst/>
                <a:rect l="l" t="t" r="r" b="b"/>
                <a:pathLst>
                  <a:path w="17568" h="17564" extrusionOk="0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avLst/>
                <a:gdLst/>
                <a:ahLst/>
                <a:cxnLst/>
                <a:rect l="l" t="t" r="r" b="b"/>
                <a:pathLst>
                  <a:path w="10514" h="9588" extrusionOk="0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5497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>
            <a:spLocks noGrp="1"/>
          </p:cNvSpPr>
          <p:nvPr>
            <p:ph type="title"/>
          </p:nvPr>
        </p:nvSpPr>
        <p:spPr>
          <a:xfrm>
            <a:off x="960000" y="639667"/>
            <a:ext cx="4193600" cy="245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  <p:sp>
        <p:nvSpPr>
          <p:cNvPr id="377" name="Google Shape;377;p9"/>
          <p:cNvSpPr txBox="1">
            <a:spLocks noGrp="1"/>
          </p:cNvSpPr>
          <p:nvPr>
            <p:ph type="subTitle" idx="1"/>
          </p:nvPr>
        </p:nvSpPr>
        <p:spPr>
          <a:xfrm>
            <a:off x="960000" y="3145867"/>
            <a:ext cx="4193600" cy="299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>
            <a:r>
              <a:rPr lang="cs-CZ"/>
              <a:t>Kliknutím můžete upravit styl předlohy.</a:t>
            </a:r>
            <a:endParaRPr/>
          </a:p>
        </p:txBody>
      </p:sp>
      <p:sp>
        <p:nvSpPr>
          <p:cNvPr id="378" name="Google Shape;378;p9"/>
          <p:cNvSpPr>
            <a:spLocks noGrp="1"/>
          </p:cNvSpPr>
          <p:nvPr>
            <p:ph type="pic" idx="2"/>
          </p:nvPr>
        </p:nvSpPr>
        <p:spPr>
          <a:xfrm>
            <a:off x="5514400" y="719333"/>
            <a:ext cx="5726800" cy="5425600"/>
          </a:xfrm>
          <a:prstGeom prst="snip1Rect">
            <a:avLst>
              <a:gd name="adj" fmla="val 16667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3191286" y="-2180717"/>
            <a:ext cx="6280553" cy="7126207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avLst/>
                <a:gdLst/>
                <a:ahLst/>
                <a:cxnLst/>
                <a:rect l="l" t="t" r="r" b="b"/>
                <a:pathLst>
                  <a:path w="76882" h="124813" extrusionOk="0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2400"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6" h="27731" extrusionOk="0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avLst/>
                <a:gdLst/>
                <a:ahLst/>
                <a:cxnLst/>
                <a:rect l="l" t="t" r="r" b="b"/>
                <a:pathLst>
                  <a:path w="305" h="27731" extrusionOk="0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avLst/>
              <a:gdLst/>
              <a:ahLst/>
              <a:cxnLst/>
              <a:rect l="l" t="t" r="r" b="b"/>
              <a:pathLst>
                <a:path w="34647" h="69081" extrusionOk="0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37" extrusionOk="0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7" extrusionOk="0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avLst/>
                <a:gdLst/>
                <a:ahLst/>
                <a:cxnLst/>
                <a:rect l="l" t="t" r="r" b="b"/>
                <a:pathLst>
                  <a:path w="4953" h="4938" extrusionOk="0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4937" h="4953" extrusionOk="0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avLst/>
                <a:gdLst/>
                <a:ahLst/>
                <a:cxnLst/>
                <a:rect l="l" t="t" r="r" b="b"/>
                <a:pathLst>
                  <a:path w="4938" h="4937" extrusionOk="0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8959881" y="3864417"/>
            <a:ext cx="5227335" cy="42851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avLst/>
              <a:gdLst/>
              <a:ahLst/>
              <a:cxnLst/>
              <a:rect l="l" t="t" r="r" b="b"/>
              <a:pathLst>
                <a:path w="36171" h="35790" extrusionOk="0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l="16960" t="24718" r="7121" b="26177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avLst/>
                <a:gdLst/>
                <a:ahLst/>
                <a:cxnLst/>
                <a:rect l="l" t="t" r="r" b="b"/>
                <a:pathLst>
                  <a:path w="11779" h="24714" extrusionOk="0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avLst/>
                <a:gdLst/>
                <a:ahLst/>
                <a:cxnLst/>
                <a:rect l="l" t="t" r="r" b="b"/>
                <a:pathLst>
                  <a:path w="6019" h="29909" extrusionOk="0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avLst/>
                <a:gdLst/>
                <a:ahLst/>
                <a:cxnLst/>
                <a:rect l="l" t="t" r="r" b="b"/>
                <a:pathLst>
                  <a:path w="51285" h="44413" extrusionOk="0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avLst/>
              <a:gdLst/>
              <a:ahLst/>
              <a:cxnLst/>
              <a:rect l="l" t="t" r="r" b="b"/>
              <a:pathLst>
                <a:path w="23937" h="56267" extrusionOk="0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2604233" y="6421935"/>
            <a:ext cx="6078623" cy="1788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781880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>
            <a:spLocks noGrp="1"/>
          </p:cNvSpPr>
          <p:nvPr>
            <p:ph type="title"/>
          </p:nvPr>
        </p:nvSpPr>
        <p:spPr>
          <a:xfrm>
            <a:off x="960000" y="719333"/>
            <a:ext cx="4896000" cy="12436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cs-CZ"/>
              <a:t>Kliknutím lze upravit styl.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7160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0967" y="593367"/>
            <a:ext cx="10290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sz="3000" b="1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0967" y="1536633"/>
            <a:ext cx="102424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262386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1" name="Google Shape;1421;p32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1422" name="Google Shape;1422;p32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194859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A4FB74-5E20-EACE-A486-6D11EFD27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7638" y="2046463"/>
            <a:ext cx="7371821" cy="1203237"/>
          </a:xfrm>
        </p:spPr>
        <p:txBody>
          <a:bodyPr>
            <a:normAutofit/>
          </a:bodyPr>
          <a:lstStyle/>
          <a:p>
            <a:r>
              <a:rPr lang="cs-CZ" sz="6600" dirty="0"/>
              <a:t>Útoky typu DoS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A4A5C7C-9B18-CBD5-BC43-CF6E5DC78C97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278187" y="4405147"/>
            <a:ext cx="5635625" cy="1960876"/>
          </a:xfrm>
        </p:spPr>
        <p:txBody>
          <a:bodyPr/>
          <a:lstStyle/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Autor: Martin Smékal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I4B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Vedoucí práce: Ing. David Čepička</a:t>
            </a:r>
          </a:p>
          <a:p>
            <a:pPr marL="139700" indent="0" algn="ctr">
              <a:buNone/>
            </a:pPr>
            <a:r>
              <a:rPr lang="cs-CZ" sz="2400" dirty="0">
                <a:solidFill>
                  <a:schemeClr val="tx1"/>
                </a:solidFill>
              </a:rPr>
              <a:t>20</a:t>
            </a:r>
            <a:r>
              <a:rPr lang="en-US" sz="2400" dirty="0">
                <a:solidFill>
                  <a:schemeClr val="tx1"/>
                </a:solidFill>
              </a:rPr>
              <a:t>24/2025</a:t>
            </a:r>
            <a:endParaRPr lang="cs-CZ" sz="2400" dirty="0">
              <a:solidFill>
                <a:schemeClr val="tx1"/>
              </a:solidFill>
            </a:endParaRPr>
          </a:p>
          <a:p>
            <a:pPr algn="ctr"/>
            <a:endParaRPr lang="cs-CZ" sz="2400" dirty="0"/>
          </a:p>
        </p:txBody>
      </p:sp>
      <p:pic>
        <p:nvPicPr>
          <p:cNvPr id="7" name="Grafický objekt 6">
            <a:extLst>
              <a:ext uri="{FF2B5EF4-FFF2-40B4-BE49-F238E27FC236}">
                <a16:creationId xmlns:a16="http://schemas.microsoft.com/office/drawing/2014/main" id="{7279E56A-3DFA-8192-F362-429CC98B6A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403" y="132844"/>
            <a:ext cx="2587357" cy="53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62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00C565A-BFDA-A10B-1B0C-095711BAC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Praktické využití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2CB16FC-C01D-0208-DE65-A2EF7E4F4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417" y="1823733"/>
            <a:ext cx="8173983" cy="4555200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Podklad pro vytváření bezpečnostních strategií a obranných opatření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Zvýšení povědomí o hrozbách a potřebě kybernetické bezpečnosti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Vyzkoušení teoretických pravidel v praxi, které lze dále využít na provedení reálných penetračních testů na fyzickém hw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23111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36EB3FE-ED04-68EF-E9F7-3DC4DA66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9193" y="2665400"/>
            <a:ext cx="5213613" cy="763600"/>
          </a:xfrm>
        </p:spPr>
        <p:txBody>
          <a:bodyPr/>
          <a:lstStyle/>
          <a:p>
            <a:r>
              <a:rPr lang="cs-CZ" sz="3600" dirty="0"/>
              <a:t>Prostor pro dotazy</a:t>
            </a:r>
          </a:p>
        </p:txBody>
      </p:sp>
    </p:spTree>
    <p:extLst>
      <p:ext uri="{BB962C8B-B14F-4D97-AF65-F5344CB8AC3E}">
        <p14:creationId xmlns:p14="http://schemas.microsoft.com/office/powerpoint/2010/main" val="3720312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59CC74D-B329-63DC-7D57-C48BD7B4E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Cíl práce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C5316D3-E261-994C-47BA-9459A45AD7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6762750" cy="4518025"/>
          </a:xfrm>
        </p:spPr>
        <p:txBody>
          <a:bodyPr>
            <a:normAutofit/>
          </a:bodyPr>
          <a:lstStyle/>
          <a:p>
            <a:r>
              <a:rPr lang="cs-CZ" sz="2400" dirty="0"/>
              <a:t>Analýza principů a metod DoS útoků</a:t>
            </a:r>
          </a:p>
          <a:p>
            <a:endParaRPr lang="cs-CZ" sz="1600" dirty="0"/>
          </a:p>
          <a:p>
            <a:r>
              <a:rPr lang="cs-CZ" sz="2400" dirty="0" err="1"/>
              <a:t>Nadesignovat</a:t>
            </a:r>
            <a:r>
              <a:rPr lang="cs-CZ" sz="2400" dirty="0"/>
              <a:t> síťovou infrastrukturu</a:t>
            </a:r>
          </a:p>
          <a:p>
            <a:endParaRPr lang="cs-CZ" sz="1600" dirty="0"/>
          </a:p>
          <a:p>
            <a:r>
              <a:rPr lang="cs-CZ" sz="2400" dirty="0"/>
              <a:t>Demonstrovat reálný dopad scénářů v simulovaném prostředí</a:t>
            </a:r>
          </a:p>
          <a:p>
            <a:endParaRPr lang="cs-CZ" sz="1600" dirty="0"/>
          </a:p>
          <a:p>
            <a:r>
              <a:rPr lang="cs-CZ" sz="2400" dirty="0"/>
              <a:t>Lépe porozumět dynamice DoS útoků a jejich vlivu na online služby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BF34D014-0E99-ACA8-908A-BF16510DE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3108" y="365125"/>
            <a:ext cx="3529743" cy="4841875"/>
          </a:xfrm>
          <a:prstGeom prst="rect">
            <a:avLst/>
          </a:prstGeom>
        </p:spPr>
      </p:pic>
      <p:sp>
        <p:nvSpPr>
          <p:cNvPr id="6" name="TextovéPole 5">
            <a:extLst>
              <a:ext uri="{FF2B5EF4-FFF2-40B4-BE49-F238E27FC236}">
                <a16:creationId xmlns:a16="http://schemas.microsoft.com/office/drawing/2014/main" id="{5E837A9B-8463-85E7-DF3A-D11964A237D5}"/>
              </a:ext>
            </a:extLst>
          </p:cNvPr>
          <p:cNvSpPr txBox="1"/>
          <p:nvPr/>
        </p:nvSpPr>
        <p:spPr>
          <a:xfrm>
            <a:off x="8359140" y="328090"/>
            <a:ext cx="1310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Zjednodušený </a:t>
            </a:r>
            <a:r>
              <a:rPr lang="en-US" dirty="0"/>
              <a:t>DDoS: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3509004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9F8E72C-A91A-9A8D-4DAD-AC262AA144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0C8FA3F-189D-E608-347C-098488174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77742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Virtualizované prostředí: VirtualBox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OS: Kali, Ubuntu server, RouterOS</a:t>
            </a: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Použité nástroje pro útoky: Python, 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r>
              <a:rPr lang="cs-CZ" sz="2400" dirty="0">
                <a:solidFill>
                  <a:schemeClr val="tx1"/>
                </a:solidFill>
              </a:rPr>
              <a:t>, Hping3</a:t>
            </a:r>
          </a:p>
        </p:txBody>
      </p:sp>
      <p:pic>
        <p:nvPicPr>
          <p:cNvPr id="1026" name="Picture 2" descr="VirtualBox - Wikipedia">
            <a:extLst>
              <a:ext uri="{FF2B5EF4-FFF2-40B4-BE49-F238E27FC236}">
                <a16:creationId xmlns:a16="http://schemas.microsoft.com/office/drawing/2014/main" id="{B385491E-DE17-94B7-380E-830E86FF5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379798">
            <a:off x="10144832" y="509473"/>
            <a:ext cx="1784858" cy="1527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ali Linux Logo - PNG Logo Vector Brand Downloads (SVG, EPS)">
            <a:extLst>
              <a:ext uri="{FF2B5EF4-FFF2-40B4-BE49-F238E27FC236}">
                <a16:creationId xmlns:a16="http://schemas.microsoft.com/office/drawing/2014/main" id="{19171D78-DC0C-1D8C-F39B-0BFCDE0A85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98665">
            <a:off x="8469106" y="2051713"/>
            <a:ext cx="1783322" cy="1326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590F5CD-7576-7973-292E-B6EA0B40DC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64279" y="2870273"/>
            <a:ext cx="1566862" cy="1578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Официальная русскоязычная MikroTik Wiki">
            <a:extLst>
              <a:ext uri="{FF2B5EF4-FFF2-40B4-BE49-F238E27FC236}">
                <a16:creationId xmlns:a16="http://schemas.microsoft.com/office/drawing/2014/main" id="{DF39F512-2012-90F0-CFD6-B271F172A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261602">
            <a:off x="9140479" y="3787432"/>
            <a:ext cx="1181109" cy="118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capy - Wikipedia">
            <a:extLst>
              <a:ext uri="{FF2B5EF4-FFF2-40B4-BE49-F238E27FC236}">
                <a16:creationId xmlns:a16="http://schemas.microsoft.com/office/drawing/2014/main" id="{681558D9-CBC2-A55F-87AA-662159E29C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16077">
            <a:off x="8053341" y="4994705"/>
            <a:ext cx="1373537" cy="1500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Kali Linux / Packages / hping3 · GitLab">
            <a:extLst>
              <a:ext uri="{FF2B5EF4-FFF2-40B4-BE49-F238E27FC236}">
                <a16:creationId xmlns:a16="http://schemas.microsoft.com/office/drawing/2014/main" id="{EB123B4A-0471-ACF4-A6E9-E333B0D198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460704">
            <a:off x="10448520" y="4945959"/>
            <a:ext cx="1598379" cy="1598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3140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3CD1865-F2D5-6E11-3A15-18C84315D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Zapojení topologie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CD601F5A-C1D0-611A-FAB4-5C0E05D0D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6720" y="1454119"/>
            <a:ext cx="6372014" cy="493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077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6EB86-3B91-E66A-DCE7-5E207F6C7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FE27DA0-2162-AAFC-9F64-CCE461DF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útoku </a:t>
            </a:r>
            <a:r>
              <a:rPr lang="cs-CZ" sz="4400" dirty="0">
                <a:solidFill>
                  <a:schemeClr val="tx1"/>
                </a:solidFill>
              </a:rPr>
              <a:t>HTTP </a:t>
            </a:r>
            <a:r>
              <a:rPr lang="cs-CZ" sz="4400" dirty="0" err="1">
                <a:solidFill>
                  <a:schemeClr val="tx1"/>
                </a:solidFill>
              </a:rPr>
              <a:t>flood</a:t>
            </a:r>
            <a:br>
              <a:rPr lang="cs-CZ" sz="4400" dirty="0">
                <a:solidFill>
                  <a:schemeClr val="tx1"/>
                </a:solidFill>
              </a:rPr>
            </a:b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25CE407-A405-4D13-2E7C-16F911D70B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1" y="1825625"/>
            <a:ext cx="5497829" cy="4300855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Využité nástroje: python-</a:t>
            </a:r>
            <a:r>
              <a:rPr lang="cs-CZ" sz="2400" dirty="0" err="1">
                <a:solidFill>
                  <a:schemeClr val="tx1"/>
                </a:solidFill>
              </a:rPr>
              <a:t>scapy</a:t>
            </a:r>
            <a:endParaRPr lang="cs-CZ" sz="2400" dirty="0">
              <a:solidFill>
                <a:schemeClr val="tx1"/>
              </a:solidFill>
            </a:endParaRPr>
          </a:p>
          <a:p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Typy: </a:t>
            </a:r>
            <a:r>
              <a:rPr lang="cs-CZ" sz="2400" u="sng" dirty="0">
                <a:solidFill>
                  <a:schemeClr val="tx1"/>
                </a:solidFill>
              </a:rPr>
              <a:t>GET</a:t>
            </a:r>
            <a:r>
              <a:rPr lang="cs-CZ" sz="2400" dirty="0">
                <a:solidFill>
                  <a:schemeClr val="tx1"/>
                </a:solidFill>
              </a:rPr>
              <a:t>, POST, </a:t>
            </a:r>
            <a:r>
              <a:rPr lang="cs-CZ" sz="2400" dirty="0" err="1">
                <a:solidFill>
                  <a:schemeClr val="tx1"/>
                </a:solidFill>
              </a:rPr>
              <a:t>Slow</a:t>
            </a:r>
            <a:r>
              <a:rPr lang="cs-CZ" sz="2400" dirty="0">
                <a:solidFill>
                  <a:schemeClr val="tx1"/>
                </a:solidFill>
              </a:rPr>
              <a:t>…</a:t>
            </a: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pPr marL="139700" indent="0">
              <a:buNone/>
            </a:pPr>
            <a:endParaRPr lang="cs-CZ" sz="24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DE6BC2BD-5086-E15B-22FB-D1A1C6BB2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5420" y="2789453"/>
            <a:ext cx="6661445" cy="1600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7088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913E54-3275-4144-DC00-5B5056D03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400" dirty="0"/>
              <a:t>Simulace útoků </a:t>
            </a:r>
            <a:r>
              <a:rPr lang="cs-CZ" sz="4400" dirty="0">
                <a:solidFill>
                  <a:schemeClr val="tx1"/>
                </a:solidFill>
              </a:rPr>
              <a:t>TCP SYN </a:t>
            </a:r>
            <a:r>
              <a:rPr lang="cs-CZ" sz="4400" dirty="0" err="1">
                <a:solidFill>
                  <a:schemeClr val="tx1"/>
                </a:solidFill>
              </a:rPr>
              <a:t>flood</a:t>
            </a:r>
            <a:br>
              <a:rPr lang="cs-CZ" sz="4400" dirty="0">
                <a:solidFill>
                  <a:schemeClr val="tx1"/>
                </a:solidFill>
              </a:rPr>
            </a:br>
            <a:endParaRPr lang="cs-CZ" sz="4400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9B8B29C-10E1-276C-5934-B98591ECC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171" y="1825625"/>
            <a:ext cx="5497829" cy="4351338"/>
          </a:xfrm>
        </p:spPr>
        <p:txBody>
          <a:bodyPr/>
          <a:lstStyle/>
          <a:p>
            <a:r>
              <a:rPr lang="cs-CZ" sz="2400" dirty="0">
                <a:solidFill>
                  <a:schemeClr val="tx1"/>
                </a:solidFill>
              </a:rPr>
              <a:t>Nástroj: hping3</a:t>
            </a:r>
          </a:p>
          <a:p>
            <a:pPr lvl="1"/>
            <a:endParaRPr lang="cs-CZ" sz="16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Zneužívá - </a:t>
            </a:r>
            <a:r>
              <a:rPr lang="cs-CZ" sz="2400" dirty="0" err="1">
                <a:solidFill>
                  <a:schemeClr val="tx1"/>
                </a:solidFill>
              </a:rPr>
              <a:t>Three-way</a:t>
            </a:r>
            <a:r>
              <a:rPr lang="cs-CZ" sz="2400" dirty="0">
                <a:solidFill>
                  <a:schemeClr val="tx1"/>
                </a:solidFill>
              </a:rPr>
              <a:t> </a:t>
            </a:r>
            <a:r>
              <a:rPr lang="cs-CZ" sz="2400" dirty="0" err="1">
                <a:solidFill>
                  <a:schemeClr val="tx1"/>
                </a:solidFill>
              </a:rPr>
              <a:t>handshake</a:t>
            </a:r>
            <a:endParaRPr lang="cs-CZ" sz="2400" dirty="0">
              <a:solidFill>
                <a:schemeClr val="tx1"/>
              </a:solidFill>
            </a:endParaRPr>
          </a:p>
          <a:p>
            <a:endParaRPr lang="cs-CZ" sz="2400" dirty="0">
              <a:solidFill>
                <a:schemeClr val="tx1"/>
              </a:solidFill>
            </a:endParaRPr>
          </a:p>
          <a:p>
            <a:endParaRPr lang="cs-CZ" sz="2400" dirty="0">
              <a:solidFill>
                <a:schemeClr val="tx1"/>
              </a:solidFill>
            </a:endParaRPr>
          </a:p>
          <a:p>
            <a:r>
              <a:rPr lang="cs-CZ" sz="2400" dirty="0">
                <a:solidFill>
                  <a:schemeClr val="tx1"/>
                </a:solidFill>
              </a:rPr>
              <a:t>Výsledky: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Zvýšená odezva serverů</a:t>
            </a:r>
          </a:p>
          <a:p>
            <a:pPr lvl="1"/>
            <a:r>
              <a:rPr lang="cs-CZ" sz="2400" dirty="0">
                <a:solidFill>
                  <a:schemeClr val="tx1"/>
                </a:solidFill>
              </a:rPr>
              <a:t>Omezená dostupnost služeb</a:t>
            </a:r>
          </a:p>
          <a:p>
            <a:endParaRPr lang="cs-CZ" dirty="0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81D36294-F99E-840C-7C61-58A506ED8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4460" y="2531852"/>
            <a:ext cx="6859348" cy="232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87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>
            <a:extLst>
              <a:ext uri="{FF2B5EF4-FFF2-40B4-BE49-F238E27FC236}">
                <a16:creationId xmlns:a16="http://schemas.microsoft.com/office/drawing/2014/main" id="{16F5CE8F-B09F-9F6C-04AD-16336F7DD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207240" cy="7629525"/>
          </a:xfrm>
          <a:prstGeom prst="rect">
            <a:avLst/>
          </a:prstGeom>
        </p:spPr>
      </p:pic>
      <p:sp>
        <p:nvSpPr>
          <p:cNvPr id="8" name="Pravá složená závorka 7">
            <a:extLst>
              <a:ext uri="{FF2B5EF4-FFF2-40B4-BE49-F238E27FC236}">
                <a16:creationId xmlns:a16="http://schemas.microsoft.com/office/drawing/2014/main" id="{DD4F9E48-C5B2-4D7F-BCD2-EC3FB43675B0}"/>
              </a:ext>
            </a:extLst>
          </p:cNvPr>
          <p:cNvSpPr/>
          <p:nvPr/>
        </p:nvSpPr>
        <p:spPr>
          <a:xfrm>
            <a:off x="10648950" y="1593850"/>
            <a:ext cx="152400" cy="1111250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 dirty="0"/>
          </a:p>
        </p:txBody>
      </p:sp>
      <p:sp>
        <p:nvSpPr>
          <p:cNvPr id="9" name="Pravá složená závorka 8">
            <a:extLst>
              <a:ext uri="{FF2B5EF4-FFF2-40B4-BE49-F238E27FC236}">
                <a16:creationId xmlns:a16="http://schemas.microsoft.com/office/drawing/2014/main" id="{E9D03B12-B118-0427-1A12-735BBCE19C8E}"/>
              </a:ext>
            </a:extLst>
          </p:cNvPr>
          <p:cNvSpPr/>
          <p:nvPr/>
        </p:nvSpPr>
        <p:spPr>
          <a:xfrm>
            <a:off x="10648950" y="2762250"/>
            <a:ext cx="152400" cy="1327150"/>
          </a:xfrm>
          <a:prstGeom prst="rightBrace">
            <a:avLst/>
          </a:prstGeom>
          <a:ln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10" name="TextovéPole 9">
            <a:extLst>
              <a:ext uri="{FF2B5EF4-FFF2-40B4-BE49-F238E27FC236}">
                <a16:creationId xmlns:a16="http://schemas.microsoft.com/office/drawing/2014/main" id="{37080FB7-446A-0018-5EEB-367DDD6D5374}"/>
              </a:ext>
            </a:extLst>
          </p:cNvPr>
          <p:cNvSpPr txBox="1"/>
          <p:nvPr/>
        </p:nvSpPr>
        <p:spPr>
          <a:xfrm>
            <a:off x="10801350" y="3256548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SYN-ACK</a:t>
            </a:r>
          </a:p>
        </p:txBody>
      </p:sp>
      <p:sp>
        <p:nvSpPr>
          <p:cNvPr id="11" name="TextovéPole 10">
            <a:extLst>
              <a:ext uri="{FF2B5EF4-FFF2-40B4-BE49-F238E27FC236}">
                <a16:creationId xmlns:a16="http://schemas.microsoft.com/office/drawing/2014/main" id="{45020C07-855C-B61C-0A2B-8B8B6E671698}"/>
              </a:ext>
            </a:extLst>
          </p:cNvPr>
          <p:cNvSpPr txBox="1"/>
          <p:nvPr/>
        </p:nvSpPr>
        <p:spPr>
          <a:xfrm>
            <a:off x="10961370" y="1980198"/>
            <a:ext cx="10858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600" dirty="0">
                <a:solidFill>
                  <a:schemeClr val="bg1"/>
                </a:solidFill>
              </a:rPr>
              <a:t>SYN</a:t>
            </a:r>
            <a:endParaRPr lang="cs-CZ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37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02AC01F-4FAB-0142-0E69-CD3A001CF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Pracovní list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A122C116-AE22-1FF0-4706-84E174A99F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00" y="1536633"/>
            <a:ext cx="5770730" cy="453753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D9C6DF34-C01D-2FEE-9122-679DAC487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5586" y="1536633"/>
            <a:ext cx="5698774" cy="4693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956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F9275-D3A3-BEE3-48C4-56D463FC4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207B05-3098-7B56-A7EE-5A7C1EE3D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z="4000" dirty="0"/>
              <a:t>Pracovní list</a:t>
            </a:r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FF3FCE3-7632-6869-F0C5-938E59982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24" y="1775459"/>
            <a:ext cx="5703509" cy="4199473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866FA85-1361-EA1D-D8DD-E0A799FBA2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61146"/>
            <a:ext cx="5928843" cy="585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403247"/>
      </p:ext>
    </p:extLst>
  </p:cSld>
  <p:clrMapOvr>
    <a:masterClrMapping/>
  </p:clrMapOvr>
</p:sld>
</file>

<file path=ppt/theme/theme1.xml><?xml version="1.0" encoding="utf-8"?>
<a:theme xmlns:a="http://schemas.openxmlformats.org/drawingml/2006/main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Introduction to Coding Workshop by Slidesgo</Template>
  <TotalTime>859</TotalTime>
  <Words>167</Words>
  <Application>Microsoft Office PowerPoint</Application>
  <PresentationFormat>Širokoúhlá obrazovka</PresentationFormat>
  <Paragraphs>51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2</vt:i4>
      </vt:variant>
      <vt:variant>
        <vt:lpstr>Nadpisy snímků</vt:lpstr>
      </vt:variant>
      <vt:variant>
        <vt:i4>11</vt:i4>
      </vt:variant>
    </vt:vector>
  </HeadingPairs>
  <TitlesOfParts>
    <vt:vector size="21" baseType="lpstr">
      <vt:lpstr>Arial</vt:lpstr>
      <vt:lpstr>IBM Plex Mono</vt:lpstr>
      <vt:lpstr>Open Sans</vt:lpstr>
      <vt:lpstr>Poppins</vt:lpstr>
      <vt:lpstr>Proxima Nova</vt:lpstr>
      <vt:lpstr>PT Sans</vt:lpstr>
      <vt:lpstr>Roboto Condensed Light</vt:lpstr>
      <vt:lpstr>Source Code Pro</vt:lpstr>
      <vt:lpstr>Introduction to Coding Workshop by Slidesgo</vt:lpstr>
      <vt:lpstr>Slidesgo Final Pages</vt:lpstr>
      <vt:lpstr>Útoky typu DoS</vt:lpstr>
      <vt:lpstr>Cíl práce</vt:lpstr>
      <vt:lpstr>Simulace útoků</vt:lpstr>
      <vt:lpstr>Zapojení topologie</vt:lpstr>
      <vt:lpstr>Simulace útoku HTTP flood </vt:lpstr>
      <vt:lpstr>Simulace útoků TCP SYN flood </vt:lpstr>
      <vt:lpstr>Prezentace aplikace PowerPoint</vt:lpstr>
      <vt:lpstr>Pracovní list</vt:lpstr>
      <vt:lpstr>Pracovní list</vt:lpstr>
      <vt:lpstr>Praktické využití</vt:lpstr>
      <vt:lpstr>Prostor pro dotazy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Martin Smékal</dc:creator>
  <cp:lastModifiedBy>Martin Smékal</cp:lastModifiedBy>
  <cp:revision>11</cp:revision>
  <dcterms:created xsi:type="dcterms:W3CDTF">2025-03-24T10:20:20Z</dcterms:created>
  <dcterms:modified xsi:type="dcterms:W3CDTF">2025-05-18T13:08:11Z</dcterms:modified>
</cp:coreProperties>
</file>