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4" r:id="rId8"/>
    <p:sldId id="268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791DE1-93A5-9841-A312-453CCEA8ACBF}">
          <p14:sldIdLst>
            <p14:sldId id="256"/>
            <p14:sldId id="257"/>
            <p14:sldId id="258"/>
            <p14:sldId id="260"/>
            <p14:sldId id="259"/>
            <p14:sldId id="265"/>
            <p14:sldId id="264"/>
            <p14:sldId id="268"/>
            <p14:sldId id="267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9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5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6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0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1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9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6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9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1719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qed.org/lowdown/26829/quiz-how-good-are-you-at-detecting-bias-with-lesson-pla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ufacturing.net/automotive/blog/13110434/the-2009-toyota-accelerator-scandal-that-wasnt-what-it-seem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D35A8D-FDC3-4D63-9558-68547FC6B8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1C6642-DE55-6047-9D27-F20922BAD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Media Literacy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5488B-84CA-C340-A631-40601A788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Musing from a desperate mum of homeschooling teenagers</a:t>
            </a:r>
          </a:p>
        </p:txBody>
      </p:sp>
    </p:spTree>
    <p:extLst>
      <p:ext uri="{BB962C8B-B14F-4D97-AF65-F5344CB8AC3E}">
        <p14:creationId xmlns:p14="http://schemas.microsoft.com/office/powerpoint/2010/main" val="227600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0883-5010-5E4F-8081-13A4BFAE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8679-18C6-744F-9596-8FF14918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  <a:p>
            <a:r>
              <a:rPr lang="en-US" dirty="0"/>
              <a:t>How do we see ourselves?</a:t>
            </a:r>
          </a:p>
        </p:txBody>
      </p:sp>
    </p:spTree>
    <p:extLst>
      <p:ext uri="{BB962C8B-B14F-4D97-AF65-F5344CB8AC3E}">
        <p14:creationId xmlns:p14="http://schemas.microsoft.com/office/powerpoint/2010/main" val="373810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D324-97DD-2D4E-941C-445A8B7E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270D-B194-F040-AA05-77170642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media is constructed with a purpose and a particular point of view</a:t>
            </a:r>
          </a:p>
          <a:p>
            <a:r>
              <a:rPr lang="en-US" dirty="0"/>
              <a:t>5 questions for making media choices (Renee Hobbs)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Who created this message and what is the purpose?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techniques does it use to attract and hold attention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lifestyles, values and points of view does it depict?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might different people interpret this message?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is omitted, or left out</a:t>
            </a:r>
          </a:p>
        </p:txBody>
      </p:sp>
    </p:spTree>
    <p:extLst>
      <p:ext uri="{BB962C8B-B14F-4D97-AF65-F5344CB8AC3E}">
        <p14:creationId xmlns:p14="http://schemas.microsoft.com/office/powerpoint/2010/main" val="244141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0BB5-5194-EA47-BD11-5F14AA4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3E25-7230-BA49-9180-AE9F58B8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things to look out for when evaluating media (Julie </a:t>
            </a:r>
            <a:r>
              <a:rPr lang="en-US" dirty="0" err="1"/>
              <a:t>Coiro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Relevance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Accuracy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Bias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Reliability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1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2" name="Rectangle 11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9D06B-4BA0-F444-83ED-2E5BF32C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309" y="326017"/>
            <a:ext cx="7710140" cy="1077229"/>
          </a:xfrm>
        </p:spPr>
        <p:txBody>
          <a:bodyPr anchor="b">
            <a:normAutofit/>
          </a:bodyPr>
          <a:lstStyle/>
          <a:p>
            <a:r>
              <a:rPr lang="en-US" sz="4000"/>
              <a:t>What is media literacy?</a:t>
            </a:r>
          </a:p>
        </p:txBody>
      </p:sp>
      <p:sp>
        <p:nvSpPr>
          <p:cNvPr id="24" name="Right Triangle 15">
            <a:extLst>
              <a:ext uri="{FF2B5EF4-FFF2-40B4-BE49-F238E27FC236}">
                <a16:creationId xmlns:a16="http://schemas.microsoft.com/office/drawing/2014/main" id="{16E2DAB7-48CB-400E-9ED2-FB1762BE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89439" y="326017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50C8-087C-2647-B7D0-C8601825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308" y="1591733"/>
            <a:ext cx="7710141" cy="4684887"/>
          </a:xfrm>
        </p:spPr>
        <p:txBody>
          <a:bodyPr anchor="ctr">
            <a:normAutofit/>
          </a:bodyPr>
          <a:lstStyle/>
          <a:p>
            <a:r>
              <a:rPr lang="en-MY" dirty="0"/>
              <a:t>Crash Course Media Literacy</a:t>
            </a:r>
          </a:p>
          <a:p>
            <a:r>
              <a:rPr lang="en-MY" dirty="0"/>
              <a:t>The ability to access, </a:t>
            </a:r>
            <a:r>
              <a:rPr lang="en-MY" dirty="0" err="1"/>
              <a:t>analyze</a:t>
            </a:r>
            <a:r>
              <a:rPr lang="en-MY" dirty="0"/>
              <a:t>, evaluate, create and act using all forms of communication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28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9DCA-6464-E548-9ECC-4EC5C9E6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media literacy?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3EC9-3D0D-BF41-AD30-EB991AD2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history of medial literacy</a:t>
            </a:r>
          </a:p>
          <a:p>
            <a:pPr lvl="1"/>
            <a:r>
              <a:rPr lang="en-US" dirty="0"/>
              <a:t>Protectionism</a:t>
            </a:r>
          </a:p>
          <a:p>
            <a:pPr lvl="2"/>
            <a:r>
              <a:rPr lang="en-US" dirty="0"/>
              <a:t>Who gets to consume media?</a:t>
            </a:r>
          </a:p>
          <a:p>
            <a:pPr lvl="2"/>
            <a:r>
              <a:rPr lang="en-US" dirty="0"/>
              <a:t>Protecting consumers from perceived cultural, political and moral threats</a:t>
            </a:r>
          </a:p>
          <a:p>
            <a:pPr lvl="1"/>
            <a:r>
              <a:rPr lang="en-US" dirty="0"/>
              <a:t>Going beyond</a:t>
            </a:r>
          </a:p>
          <a:p>
            <a:pPr lvl="2"/>
            <a:r>
              <a:rPr lang="en-MY" dirty="0"/>
              <a:t>Preparing consumers to receive and create media</a:t>
            </a:r>
          </a:p>
        </p:txBody>
      </p:sp>
    </p:spTree>
    <p:extLst>
      <p:ext uri="{BB962C8B-B14F-4D97-AF65-F5344CB8AC3E}">
        <p14:creationId xmlns:p14="http://schemas.microsoft.com/office/powerpoint/2010/main" val="428560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7D87-1F07-874D-9B1A-77376A9C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B4A8-F381-BC4F-8EE9-24BA910C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Recognizing advertising</a:t>
            </a:r>
          </a:p>
          <a:p>
            <a:r>
              <a:rPr lang="en-US" dirty="0"/>
              <a:t>The intent behind the ad</a:t>
            </a:r>
          </a:p>
          <a:p>
            <a:r>
              <a:rPr lang="en-US" dirty="0"/>
              <a:t>Understanding advertising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86184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C43F-A116-3B49-B73C-0A1AA389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all wake up biased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7237-2104-874A-93E8-FBD2B689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bias?</a:t>
            </a:r>
          </a:p>
          <a:p>
            <a:pPr lvl="1"/>
            <a:r>
              <a:rPr lang="en-MY" dirty="0">
                <a:hlinkClick r:id="rId2"/>
              </a:rPr>
              <a:t>https://www.kqed.org/lowdown/26829/quiz-how-good-are-you-at-detecting-bias-with-lesson-plan</a:t>
            </a:r>
            <a:endParaRPr lang="en-MY" dirty="0"/>
          </a:p>
          <a:p>
            <a:r>
              <a:rPr lang="en-US" dirty="0"/>
              <a:t>Action points</a:t>
            </a:r>
          </a:p>
          <a:p>
            <a:pPr lvl="1"/>
            <a:r>
              <a:rPr lang="en-US" dirty="0"/>
              <a:t>Clarify our own biases</a:t>
            </a:r>
          </a:p>
          <a:p>
            <a:pPr lvl="1"/>
            <a:r>
              <a:rPr lang="en-US" dirty="0"/>
              <a:t>Learn to recognize bias in media</a:t>
            </a:r>
          </a:p>
        </p:txBody>
      </p:sp>
    </p:spTree>
    <p:extLst>
      <p:ext uri="{BB962C8B-B14F-4D97-AF65-F5344CB8AC3E}">
        <p14:creationId xmlns:p14="http://schemas.microsoft.com/office/powerpoint/2010/main" val="194740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4889-4EEC-CE47-A126-71F14416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Toyota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580C-9848-8940-A5B4-698A7306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https://www.manufacturing.net/automotive/blog/13110434/the-2009-toyota-accelerator-scandal-that-wasnt-what-it-seemed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B30D-02A5-F043-8489-8EC6EA9B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and opinions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4C18-99A8-2446-B7BA-98799FCF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 vs Opinion</a:t>
            </a:r>
          </a:p>
          <a:p>
            <a:r>
              <a:rPr lang="en-US" dirty="0"/>
              <a:t>Correlation is not causation</a:t>
            </a:r>
          </a:p>
          <a:p>
            <a:pPr lvl="1"/>
            <a:r>
              <a:rPr lang="en-US" dirty="0"/>
              <a:t>Why I believe in vaccines and climate change</a:t>
            </a:r>
          </a:p>
        </p:txBody>
      </p:sp>
    </p:spTree>
    <p:extLst>
      <p:ext uri="{BB962C8B-B14F-4D97-AF65-F5344CB8AC3E}">
        <p14:creationId xmlns:p14="http://schemas.microsoft.com/office/powerpoint/2010/main" val="274780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C8783-B010-6B4D-9E30-A0746E7E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Smoking and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EDAA2-D6AE-594B-816E-190091A7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>
            <a:normAutofit/>
          </a:bodyPr>
          <a:lstStyle/>
          <a:p>
            <a:r>
              <a:rPr lang="en-US" sz="2400" dirty="0"/>
              <a:t>Correlation waggles its eyebrows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87257-4862-0543-9372-163C75A32D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6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7517E-16AF-B04B-A09C-9EDCDE34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0" i="0" kern="1200" cap="none" dirty="0">
                <a:effectLst/>
                <a:latin typeface="+mj-lt"/>
                <a:ea typeface="+mj-ea"/>
                <a:cs typeface="+mj-cs"/>
              </a:rPr>
              <a:t>Hormone replacement therapy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E52E37-EC03-CD41-824D-4A3CB8C05B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03"/>
          <a:stretch/>
        </p:blipFill>
        <p:spPr>
          <a:xfrm>
            <a:off x="2286938" y="2364159"/>
            <a:ext cx="4454381" cy="336405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70EBDF24-DA78-4373-99F5-2420004A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020" y="2052116"/>
            <a:ext cx="3164142" cy="3997828"/>
          </a:xfrm>
        </p:spPr>
        <p:txBody>
          <a:bodyPr>
            <a:normAutofit/>
          </a:bodyPr>
          <a:lstStyle/>
          <a:p>
            <a:r>
              <a:rPr lang="en-US" sz="1600" dirty="0"/>
              <a:t>Hormone replacement therapy was thought to lower risk of coronary heart disease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91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279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Introduction to Media Literacy</vt:lpstr>
      <vt:lpstr>What is media literacy?</vt:lpstr>
      <vt:lpstr>Why media literacy?</vt:lpstr>
      <vt:lpstr>Follow the money</vt:lpstr>
      <vt:lpstr>We all wake up biased</vt:lpstr>
      <vt:lpstr>Toyota recall</vt:lpstr>
      <vt:lpstr>Facts and opinions</vt:lpstr>
      <vt:lpstr>Smoking and cancer</vt:lpstr>
      <vt:lpstr>Hormone replacement therapy</vt:lpstr>
      <vt:lpstr>Representation</vt:lpstr>
      <vt:lpstr>Media analysis</vt:lpstr>
      <vt:lpstr>Evaluating 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Media Literacy</dc:title>
  <dc:creator>Surya Ismail</dc:creator>
  <cp:lastModifiedBy>Surya Ismail</cp:lastModifiedBy>
  <cp:revision>3</cp:revision>
  <dcterms:created xsi:type="dcterms:W3CDTF">2019-10-25T15:40:51Z</dcterms:created>
  <dcterms:modified xsi:type="dcterms:W3CDTF">2019-10-25T15:52:24Z</dcterms:modified>
</cp:coreProperties>
</file>