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1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1DAE-9A58-91D6-234C-91AD2C96A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Joseph Julio Nicholas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75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F25D-5BFE-5864-F91B-FCC6D272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ID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2762-EDB9-B8E8-880E-32FA1E97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berkolaborasi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 GitHub, developer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berkolaborasi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terpusat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Salah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Trunk-Based development.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pull origin trunk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checkout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push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529F2-EC5E-6255-B7B4-AA06E1A27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34" y="3122255"/>
            <a:ext cx="4406319" cy="28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AE7-A11B-F645-F28E-8503D506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endParaRPr lang="en-ID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36E0-FE8A-34C9-7F11-69D075CF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mengacu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Kumpulan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elemen-elemen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padding, margin,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font,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102B1-71DC-4466-21EF-E3C2B8B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6" y="2899734"/>
            <a:ext cx="7082788" cy="30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0EB0-F5E2-65BC-76BB-454500E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</a:t>
            </a:r>
            <a:br>
              <a:rPr lang="en-ID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F8C4-81EE-A74D-EABD-19F704DF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5486B-8A9B-009F-D814-9F63F6D5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69" y="2574025"/>
            <a:ext cx="6305861" cy="32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A39-9DA5-949A-F7A4-894F27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endParaRPr lang="en-ID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6A7E-2F8F-F3C5-40C6-1C1154FE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Kumpulan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ditulis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proyek-proyek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studio, library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diatur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build.gradle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CC2FC-67FB-EA4F-4797-8375B35F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28" y="3062366"/>
            <a:ext cx="6691176" cy="29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E6B7-954D-AFFC-BA16-038CE090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binding</a:t>
            </a:r>
            <a:br>
              <a:rPr lang="en-ID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2746-4D1F-C6CB-D033-75894127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binding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view/UI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menggantikan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2E21B-8F77-5FAA-D1F1-89E87A45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9" y="2988660"/>
            <a:ext cx="3250331" cy="1385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88563-A8A3-FC7D-6BE4-70F26F4D8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9" y="4366329"/>
            <a:ext cx="678561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A78B5-2A0F-9923-299D-D8EB3313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9" y="4952758"/>
            <a:ext cx="5961448" cy="4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225C-97B3-E410-C550-9D4835ED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INTENT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1ADC-E00E-CFEC-EAE8-1A96D5AD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berkomunikasi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service,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intent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perpindahan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 yang lain. Intent juga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3C27A-B867-C69E-6E51-27D90196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1" y="3697905"/>
            <a:ext cx="9528441" cy="11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D5-B86B-8AB8-E56A-0AE8BE7E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Debugging</a:t>
            </a:r>
            <a:endParaRPr lang="en-ID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2B9F-70A8-2146-4153-87BDC300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memperbaiki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native, debugging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“Log”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memanfaaatkan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Studio Debugger.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studio,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Log.v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 String) (verbose)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Log.d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 String) (debug)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 String) (information)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Log.w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 String) (warning)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Log.e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 String) (error)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53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970E-11FB-2192-A414-1C9517A5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br>
              <a:rPr lang="en-ID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ECB4-92A4-BA83-67FD-3CDC6EE4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layout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item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di-scroll.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5FF0F-72EA-CDEF-CFFD-1E7617F6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17" y="2874244"/>
            <a:ext cx="6547198" cy="28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E2E1-1887-700D-449F-F56A37F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5018-0A22-43D5-93FE-789F3562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normal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android,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exception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crash yang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3421647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</TotalTime>
  <Words>367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Symbol</vt:lpstr>
      <vt:lpstr>Gallery</vt:lpstr>
      <vt:lpstr>Joseph Julio Nicholas</vt:lpstr>
      <vt:lpstr>Style</vt:lpstr>
      <vt:lpstr>Theme </vt:lpstr>
      <vt:lpstr>Library</vt:lpstr>
      <vt:lpstr>View binding </vt:lpstr>
      <vt:lpstr>INTENT</vt:lpstr>
      <vt:lpstr>Debugging</vt:lpstr>
      <vt:lpstr>RecyclerView </vt:lpstr>
      <vt:lpstr>Exception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 Julio Nicholas</dc:title>
  <dc:creator>Julio Nicholas</dc:creator>
  <cp:lastModifiedBy>Julio Nicholas</cp:lastModifiedBy>
  <cp:revision>1</cp:revision>
  <dcterms:created xsi:type="dcterms:W3CDTF">2023-08-22T18:36:32Z</dcterms:created>
  <dcterms:modified xsi:type="dcterms:W3CDTF">2023-08-22T18:43:19Z</dcterms:modified>
</cp:coreProperties>
</file>