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кръглен правоъгъл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Закръглен правоъгъл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20" name="Подзаглавие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19" name="Контейнер за 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Контейнер за номер на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кръглен правоъгъл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Закръглен правоъгъл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кръглен правоъгъл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кръглен правоъгъл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с един заоблен ъгъл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кръглен правоъгъл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кръглен правоъгъл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Контейнер за заглавие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25" name="Контейнер за 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BD5D957-2461-4AA0-B99F-B6AA85960195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DFF231-AEC8-40A3-A6E2-0D2CE7C230B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okieTeamBG/RCCar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2376" y="9144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Количка с </a:t>
            </a:r>
            <a:r>
              <a:rPr lang="bg-BG" sz="4000" smtClean="0"/>
              <a:t>дистанционно управление </a:t>
            </a:r>
            <a:r>
              <a:rPr lang="bg-BG" sz="4000" dirty="0" smtClean="0"/>
              <a:t>чрез </a:t>
            </a:r>
            <a:r>
              <a:rPr lang="bg-BG" sz="4000" dirty="0" err="1" smtClean="0"/>
              <a:t>смартфон</a:t>
            </a: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Георги Славейков, Георги Славчев, Радислав Чобанов, Цветомир Стайков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2376" y="1143000"/>
            <a:ext cx="7772400" cy="1066800"/>
          </a:xfrm>
        </p:spPr>
        <p:txBody>
          <a:bodyPr/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34768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ru-RU" sz="1800" dirty="0" err="1" smtClean="0"/>
              <a:t>Проектът</a:t>
            </a:r>
            <a:r>
              <a:rPr lang="ru-RU" sz="1800" dirty="0" smtClean="0"/>
              <a:t> </a:t>
            </a:r>
            <a:r>
              <a:rPr lang="ru-RU" sz="1800" dirty="0" err="1" smtClean="0"/>
              <a:t>представлява</a:t>
            </a:r>
            <a:r>
              <a:rPr lang="ru-RU" sz="1800" dirty="0" smtClean="0"/>
              <a:t> </a:t>
            </a:r>
            <a:r>
              <a:rPr lang="ru-RU" sz="1800" dirty="0" err="1" smtClean="0"/>
              <a:t>ръчно</a:t>
            </a:r>
            <a:r>
              <a:rPr lang="ru-RU" sz="1800" dirty="0" smtClean="0"/>
              <a:t> </a:t>
            </a:r>
            <a:r>
              <a:rPr lang="ru-RU" sz="1800" dirty="0" err="1" smtClean="0"/>
              <a:t>изработена</a:t>
            </a:r>
            <a:r>
              <a:rPr lang="ru-RU" sz="1800" dirty="0" smtClean="0"/>
              <a:t> </a:t>
            </a:r>
            <a:r>
              <a:rPr lang="ru-RU" sz="1800" dirty="0" err="1" smtClean="0"/>
              <a:t>количка</a:t>
            </a:r>
            <a:r>
              <a:rPr lang="ru-RU" sz="1800" dirty="0" smtClean="0"/>
              <a:t>, </a:t>
            </a:r>
            <a:r>
              <a:rPr lang="ru-RU" sz="1800" dirty="0" err="1" smtClean="0"/>
              <a:t>задвижвана</a:t>
            </a:r>
            <a:r>
              <a:rPr lang="ru-RU" sz="1800" dirty="0" smtClean="0"/>
              <a:t> от </a:t>
            </a:r>
            <a:r>
              <a:rPr lang="ru-RU" sz="1800" dirty="0" err="1" smtClean="0"/>
              <a:t>ардуино</a:t>
            </a:r>
            <a:r>
              <a:rPr lang="ru-RU" sz="1800" dirty="0" smtClean="0"/>
              <a:t> и </a:t>
            </a:r>
            <a:r>
              <a:rPr lang="ru-RU" sz="1800" dirty="0" err="1" smtClean="0"/>
              <a:t>контролирана</a:t>
            </a:r>
            <a:r>
              <a:rPr lang="ru-RU" sz="1800" dirty="0" smtClean="0"/>
              <a:t> чрез смартфон.</a:t>
            </a:r>
            <a:r>
              <a:rPr lang="en-US" sz="1800" dirty="0" smtClean="0"/>
              <a:t> </a:t>
            </a:r>
            <a:r>
              <a:rPr lang="ru-RU" sz="1800" dirty="0" err="1" smtClean="0"/>
              <a:t>Проектът</a:t>
            </a:r>
            <a:r>
              <a:rPr lang="ru-RU" sz="1800" dirty="0" smtClean="0"/>
              <a:t> е </a:t>
            </a:r>
            <a:r>
              <a:rPr lang="ru-RU" sz="1800" dirty="0" err="1" smtClean="0"/>
              <a:t>рaзработен</a:t>
            </a:r>
            <a:r>
              <a:rPr lang="ru-RU" sz="1800" dirty="0" smtClean="0"/>
              <a:t> с физически части и </a:t>
            </a:r>
            <a:r>
              <a:rPr lang="ru-RU" sz="1800" dirty="0" err="1" smtClean="0"/>
              <a:t>представлява</a:t>
            </a:r>
            <a:r>
              <a:rPr lang="ru-RU" sz="1800" dirty="0" smtClean="0"/>
              <a:t> </a:t>
            </a:r>
            <a:r>
              <a:rPr lang="ru-RU" sz="1800" dirty="0" err="1" smtClean="0"/>
              <a:t>количка</a:t>
            </a:r>
            <a:r>
              <a:rPr lang="ru-RU" sz="1800" dirty="0" smtClean="0"/>
              <a:t> с дистанционно управление чрез смартфон.</a:t>
            </a:r>
            <a:r>
              <a:rPr lang="en-US" sz="1800" dirty="0" smtClean="0"/>
              <a:t> </a:t>
            </a:r>
            <a:r>
              <a:rPr lang="ru-RU" sz="1800" dirty="0" err="1" smtClean="0"/>
              <a:t>Управлението</a:t>
            </a:r>
            <a:r>
              <a:rPr lang="ru-RU" sz="1800" dirty="0" smtClean="0"/>
              <a:t> става чрез </a:t>
            </a:r>
            <a:r>
              <a:rPr lang="ru-RU" sz="1800" dirty="0" err="1" smtClean="0"/>
              <a:t>web</a:t>
            </a:r>
            <a:r>
              <a:rPr lang="ru-RU" sz="1800" dirty="0" smtClean="0"/>
              <a:t> </a:t>
            </a:r>
            <a:r>
              <a:rPr lang="ru-RU" sz="1800" dirty="0" err="1" smtClean="0"/>
              <a:t>server</a:t>
            </a:r>
            <a:r>
              <a:rPr lang="ru-RU" sz="1800" dirty="0" smtClean="0"/>
              <a:t>, </a:t>
            </a:r>
            <a:r>
              <a:rPr lang="bg-BG" sz="1800" dirty="0" smtClean="0"/>
              <a:t>интегриран на</a:t>
            </a:r>
            <a:r>
              <a:rPr lang="ru-RU" sz="1800" dirty="0" smtClean="0"/>
              <a:t> ESP8266.</a:t>
            </a:r>
            <a:r>
              <a:rPr lang="en-US" sz="1800" dirty="0" smtClean="0"/>
              <a:t> </a:t>
            </a:r>
            <a:r>
              <a:rPr lang="ru-RU" sz="1800" dirty="0" smtClean="0"/>
              <a:t>При </a:t>
            </a:r>
            <a:r>
              <a:rPr lang="ru-RU" sz="1800" dirty="0" err="1" smtClean="0"/>
              <a:t>натискане</a:t>
            </a:r>
            <a:r>
              <a:rPr lang="ru-RU" sz="1800" dirty="0" smtClean="0"/>
              <a:t> на бутон, </a:t>
            </a:r>
            <a:r>
              <a:rPr lang="ru-RU" sz="1800" dirty="0" err="1" smtClean="0"/>
              <a:t>количката</a:t>
            </a:r>
            <a:r>
              <a:rPr lang="ru-RU" sz="1800" dirty="0" smtClean="0"/>
              <a:t> </a:t>
            </a:r>
            <a:r>
              <a:rPr lang="ru-RU" sz="1800" dirty="0" err="1" smtClean="0"/>
              <a:t>извършва</a:t>
            </a:r>
            <a:r>
              <a:rPr lang="ru-RU" sz="1800" dirty="0" smtClean="0"/>
              <a:t> </a:t>
            </a:r>
            <a:r>
              <a:rPr lang="ru-RU" sz="1800" dirty="0" err="1" smtClean="0"/>
              <a:t>съответното</a:t>
            </a:r>
            <a:r>
              <a:rPr lang="ru-RU" sz="1800" dirty="0" smtClean="0"/>
              <a:t> движение. </a:t>
            </a:r>
            <a:r>
              <a:rPr lang="ru-RU" sz="1800" dirty="0" err="1" smtClean="0"/>
              <a:t>WiFi</a:t>
            </a:r>
            <a:r>
              <a:rPr lang="ru-RU" sz="1800" dirty="0" smtClean="0"/>
              <a:t> </a:t>
            </a:r>
            <a:r>
              <a:rPr lang="ru-RU" sz="1800" dirty="0" err="1" smtClean="0"/>
              <a:t>връзката</a:t>
            </a:r>
            <a:r>
              <a:rPr lang="ru-RU" sz="1800" dirty="0" smtClean="0"/>
              <a:t> се </a:t>
            </a:r>
            <a:r>
              <a:rPr lang="ru-RU" sz="1800" dirty="0" err="1" smtClean="0"/>
              <a:t>управлява</a:t>
            </a:r>
            <a:r>
              <a:rPr lang="ru-RU" sz="1800" dirty="0" smtClean="0"/>
              <a:t> от ESP8266.</a:t>
            </a:r>
            <a:endParaRPr lang="bg-BG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2376" y="1066800"/>
            <a:ext cx="7772400" cy="10668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Необходими компоненти </a:t>
            </a:r>
            <a:endParaRPr lang="bg-BG" sz="4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04641"/>
              </p:ext>
            </p:extLst>
          </p:nvPr>
        </p:nvGraphicFramePr>
        <p:xfrm>
          <a:off x="1560576" y="3810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04216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8180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Компонент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Количество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ESP8266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1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 Motors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9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</a:t>
                      </a:r>
                      <a:r>
                        <a:rPr lang="en-US" baseline="0" dirty="0" smtClean="0"/>
                        <a:t>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Li-Oh</a:t>
                      </a:r>
                      <a:r>
                        <a:rPr lang="en-US" baseline="0" dirty="0" smtClean="0"/>
                        <a:t> Battery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281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3931920" cy="762000"/>
          </a:xfrm>
        </p:spPr>
        <p:txBody>
          <a:bodyPr/>
          <a:lstStyle/>
          <a:p>
            <a:pPr algn="ctr"/>
            <a:r>
              <a:rPr lang="bg-BG" dirty="0" smtClean="0"/>
              <a:t>Блокова схема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24400" y="685800"/>
            <a:ext cx="3931920" cy="792162"/>
          </a:xfrm>
        </p:spPr>
        <p:txBody>
          <a:bodyPr/>
          <a:lstStyle/>
          <a:p>
            <a:pPr algn="ctr"/>
            <a:r>
              <a:rPr lang="bg-BG" dirty="0" smtClean="0"/>
              <a:t>Електрическа схема</a:t>
            </a:r>
            <a:endParaRPr lang="bg-BG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20124" y="3216574"/>
            <a:ext cx="1540472" cy="3489325"/>
          </a:xfrm>
        </p:spPr>
      </p:pic>
      <p:pic>
        <p:nvPicPr>
          <p:cNvPr id="2" name="Контейнер за съдържание 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3932238" cy="1918907"/>
          </a:xfrm>
        </p:spPr>
      </p:pic>
      <p:sp>
        <p:nvSpPr>
          <p:cNvPr id="8" name="Правоъгълник 7"/>
          <p:cNvSpPr/>
          <p:nvPr/>
        </p:nvSpPr>
        <p:spPr>
          <a:xfrm>
            <a:off x="762000" y="1752600"/>
            <a:ext cx="1219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Правоъгълник 8"/>
          <p:cNvSpPr/>
          <p:nvPr/>
        </p:nvSpPr>
        <p:spPr>
          <a:xfrm>
            <a:off x="2438400" y="1755531"/>
            <a:ext cx="1219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1752600" y="3214307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838200" y="20193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Smartphone</a:t>
            </a:r>
            <a:endParaRPr lang="bg-BG" sz="1100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2514600" y="2033954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ESP8266</a:t>
            </a:r>
            <a:endParaRPr lang="bg-BG" sz="1100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1752600" y="4558368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1609578" y="3456063"/>
            <a:ext cx="1111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Transistor Modules</a:t>
            </a:r>
            <a:endParaRPr lang="bg-BG" sz="1100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676400" y="486867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DC Motors</a:t>
            </a:r>
            <a:endParaRPr lang="bg-BG" sz="1100" dirty="0"/>
          </a:p>
        </p:txBody>
      </p:sp>
      <p:cxnSp>
        <p:nvCxnSpPr>
          <p:cNvPr id="19" name="Съединител &quot;права стрелка&quot; 18"/>
          <p:cNvCxnSpPr>
            <a:stCxn id="8" idx="3"/>
            <a:endCxn id="9" idx="1"/>
          </p:cNvCxnSpPr>
          <p:nvPr/>
        </p:nvCxnSpPr>
        <p:spPr>
          <a:xfrm>
            <a:off x="1981200" y="2209800"/>
            <a:ext cx="457200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10" idx="2"/>
            <a:endCxn id="15" idx="0"/>
          </p:cNvCxnSpPr>
          <p:nvPr/>
        </p:nvCxnSpPr>
        <p:spPr>
          <a:xfrm>
            <a:off x="2209800" y="4128707"/>
            <a:ext cx="0" cy="4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ъединител &quot;права стрелка&quot; 22"/>
          <p:cNvCxnSpPr>
            <a:stCxn id="9" idx="2"/>
          </p:cNvCxnSpPr>
          <p:nvPr/>
        </p:nvCxnSpPr>
        <p:spPr>
          <a:xfrm flipH="1">
            <a:off x="2640037" y="2669931"/>
            <a:ext cx="407963" cy="54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2376" y="1066800"/>
            <a:ext cx="7772400" cy="990600"/>
          </a:xfrm>
        </p:spPr>
        <p:txBody>
          <a:bodyPr/>
          <a:lstStyle/>
          <a:p>
            <a:pPr algn="ctr"/>
            <a:r>
              <a:rPr lang="bg-BG" dirty="0" smtClean="0"/>
              <a:t>Линк към </a:t>
            </a:r>
            <a:r>
              <a:rPr lang="en-US" dirty="0" smtClean="0"/>
              <a:t>GitHub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https://github.com/CookieTeamBG/RCCar.git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2376" y="990600"/>
            <a:ext cx="77724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smtClean="0"/>
              <a:t>Благодар</a:t>
            </a:r>
            <a:r>
              <a:rPr lang="bg-BG" sz="4000" smtClean="0"/>
              <a:t>им</a:t>
            </a:r>
            <a:r>
              <a:rPr lang="bg-BG" sz="4000" smtClean="0"/>
              <a:t> </a:t>
            </a:r>
            <a:r>
              <a:rPr lang="bg-BG" sz="4000" dirty="0" smtClean="0"/>
              <a:t>за вниманието</a:t>
            </a: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</TotalTime>
  <Words>113</Words>
  <Application>Microsoft Office PowerPoint</Application>
  <PresentationFormat>Презентация на цял екран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Verdana</vt:lpstr>
      <vt:lpstr>Wingdings 2</vt:lpstr>
      <vt:lpstr>Аспект</vt:lpstr>
      <vt:lpstr>Количка с дистанционно управление чрез смартфон</vt:lpstr>
      <vt:lpstr>Описание на проекта</vt:lpstr>
      <vt:lpstr>Необходими компоненти </vt:lpstr>
      <vt:lpstr>Презентация на PowerPoint</vt:lpstr>
      <vt:lpstr>Линк към GitHub</vt:lpstr>
      <vt:lpstr>Благодарим за вниманието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Количка с дистанционно упраавление чрез смартфон</dc:title>
  <dc:creator>Radislav</dc:creator>
  <cp:lastModifiedBy>User</cp:lastModifiedBy>
  <cp:revision>6</cp:revision>
  <dcterms:created xsi:type="dcterms:W3CDTF">2022-04-16T12:21:16Z</dcterms:created>
  <dcterms:modified xsi:type="dcterms:W3CDTF">2022-04-16T19:46:51Z</dcterms:modified>
</cp:coreProperties>
</file>