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Ahmed Mohsen Ahmed</a:t>
            </a:r>
          </a:p>
          <a:p>
            <a:r>
              <a:rPr lang="en-US" dirty="0"/>
              <a:t>ID:202200061</a:t>
            </a:r>
          </a:p>
        </p:txBody>
      </p:sp>
    </p:spTree>
    <p:extLst>
      <p:ext uri="{BB962C8B-B14F-4D97-AF65-F5344CB8AC3E}">
        <p14:creationId xmlns:p14="http://schemas.microsoft.com/office/powerpoint/2010/main" val="398656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B59317F9-9689-894F-35D4-881F247D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8850" y="643466"/>
            <a:ext cx="787429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4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of project: Social Media Sentiment Analysis.</a:t>
            </a:r>
          </a:p>
          <a:p>
            <a:endParaRPr lang="en-US" dirty="0"/>
          </a:p>
          <a:p>
            <a:r>
              <a:rPr lang="en-US" dirty="0"/>
              <a:t>Media analysis is to gather comments of certain thing/topic and evaluate the emotions behind certain comments (if they are positive, negative, or neutral).</a:t>
            </a:r>
          </a:p>
          <a:p>
            <a:endParaRPr lang="en-US" dirty="0"/>
          </a:p>
          <a:p>
            <a:r>
              <a:rPr lang="en-US" dirty="0"/>
              <a:t>For this project we acquired our data from </a:t>
            </a:r>
            <a:r>
              <a:rPr lang="en-US" dirty="0" err="1"/>
              <a:t>Kaggle</a:t>
            </a:r>
            <a:r>
              <a:rPr lang="en-US" dirty="0"/>
              <a:t> and more data was scraped from Reddit r/2024Election.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0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project our Aim is to solve three research questions</a:t>
            </a:r>
          </a:p>
          <a:p>
            <a:pPr marL="457200" lvl="1" indent="0">
              <a:buNone/>
            </a:pPr>
            <a:r>
              <a:rPr lang="en-US" dirty="0"/>
              <a:t>1- Can we create an NLP model for predicting Sentiment values of comments?</a:t>
            </a:r>
          </a:p>
          <a:p>
            <a:pPr marL="457200" lvl="1" indent="0">
              <a:buNone/>
            </a:pPr>
            <a:r>
              <a:rPr lang="en-US" dirty="0"/>
              <a:t>2- Is there any correlation with comment length and Sentiment values?</a:t>
            </a:r>
          </a:p>
          <a:p>
            <a:pPr marL="457200" lvl="1" indent="0">
              <a:buNone/>
            </a:pPr>
            <a:r>
              <a:rPr lang="en-US" dirty="0"/>
              <a:t>3- Are there certain words that are common in positive or negative comments?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give detailed explanation of each question as we have text outputs and graphs</a:t>
            </a:r>
          </a:p>
        </p:txBody>
      </p:sp>
    </p:spTree>
    <p:extLst>
      <p:ext uri="{BB962C8B-B14F-4D97-AF65-F5344CB8AC3E}">
        <p14:creationId xmlns:p14="http://schemas.microsoft.com/office/powerpoint/2010/main" val="32819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08" y="1555659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3712"/>
            <a:ext cx="9771017" cy="412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977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being trained and test for its predictions.</a:t>
            </a:r>
          </a:p>
          <a:p>
            <a:r>
              <a:rPr lang="en-US" dirty="0"/>
              <a:t>We have pipeline here to use two different types of models logistic Regression and Term frequency-inverse Document Frequency.</a:t>
            </a:r>
          </a:p>
        </p:txBody>
      </p:sp>
    </p:spTree>
    <p:extLst>
      <p:ext uri="{BB962C8B-B14F-4D97-AF65-F5344CB8AC3E}">
        <p14:creationId xmlns:p14="http://schemas.microsoft.com/office/powerpoint/2010/main" val="233386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length vs Sentiment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E6761-75A9-1FF8-E0CE-DE0219BEE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216" y="1509090"/>
            <a:ext cx="5273040" cy="43796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D18F2-8531-F566-18B8-4B964FA9828E}"/>
              </a:ext>
            </a:extLst>
          </p:cNvPr>
          <p:cNvSpPr txBox="1"/>
          <p:nvPr/>
        </p:nvSpPr>
        <p:spPr>
          <a:xfrm>
            <a:off x="838200" y="1591386"/>
            <a:ext cx="527304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heatmap that tells us that there is the correlation</a:t>
            </a:r>
          </a:p>
          <a:p>
            <a:pPr>
              <a:lnSpc>
                <a:spcPct val="150000"/>
              </a:lnSpc>
            </a:pPr>
            <a:r>
              <a:rPr lang="en-US" dirty="0"/>
              <a:t>Is 0.4 which means there almost no correlation meaning long or short comments have no effect on sentimental value.</a:t>
            </a:r>
          </a:p>
        </p:txBody>
      </p:sp>
    </p:spTree>
    <p:extLst>
      <p:ext uri="{BB962C8B-B14F-4D97-AF65-F5344CB8AC3E}">
        <p14:creationId xmlns:p14="http://schemas.microsoft.com/office/powerpoint/2010/main" val="188880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08CD-C9A4-6785-53DF-549CDA79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repeated words(Negative vs Positive)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166DF-8F4C-94A9-9395-41860BB9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448" y="1807337"/>
            <a:ext cx="832577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2F09A-F232-2A15-2B65-258C68A05901}"/>
              </a:ext>
            </a:extLst>
          </p:cNvPr>
          <p:cNvSpPr txBox="1"/>
          <p:nvPr/>
        </p:nvSpPr>
        <p:spPr>
          <a:xfrm>
            <a:off x="838200" y="1956816"/>
            <a:ext cx="274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frequency of tops 5 words for positive and negative comments (unweighted)</a:t>
            </a:r>
          </a:p>
        </p:txBody>
      </p:sp>
    </p:spTree>
    <p:extLst>
      <p:ext uri="{BB962C8B-B14F-4D97-AF65-F5344CB8AC3E}">
        <p14:creationId xmlns:p14="http://schemas.microsoft.com/office/powerpoint/2010/main" val="339402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C3DF-30A1-4DBD-58BC-CB10B350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repeated words (Weighted)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79242-DC31-5FAF-BDBA-F87FA9FCC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89976"/>
            <a:ext cx="5482573" cy="30188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6C4DD-630C-26B5-2457-0813551F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3799419"/>
            <a:ext cx="4809856" cy="2648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77D8F-7BDC-1EF0-FE7B-57585D0EA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0" y="1401797"/>
            <a:ext cx="4809856" cy="2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5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B85D-CEB1-D622-F910-3ACF1AD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interesting part of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8AF57-C972-553F-0CB7-BD1B361FD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000" y="1825625"/>
            <a:ext cx="9676000" cy="4351338"/>
          </a:xfrm>
        </p:spPr>
      </p:pic>
    </p:spTree>
    <p:extLst>
      <p:ext uri="{BB962C8B-B14F-4D97-AF65-F5344CB8AC3E}">
        <p14:creationId xmlns:p14="http://schemas.microsoft.com/office/powerpoint/2010/main" val="12759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B3BD-0328-4286-01B3-9178A208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8AC8-0E33-3017-1EEB-E332831A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Finding the feature engineering required for the solving research.</a:t>
            </a:r>
          </a:p>
          <a:p>
            <a:endParaRPr lang="en-US" dirty="0"/>
          </a:p>
          <a:p>
            <a:r>
              <a:rPr lang="en-US" dirty="0"/>
              <a:t>Management of the data to make sure no errors in the input can mess with my model.</a:t>
            </a:r>
          </a:p>
          <a:p>
            <a:endParaRPr lang="en-US" dirty="0"/>
          </a:p>
          <a:p>
            <a:r>
              <a:rPr lang="en-US" dirty="0"/>
              <a:t>Finding the best model to </a:t>
            </a:r>
            <a:r>
              <a:rPr lang="en-US"/>
              <a:t>use for our ML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2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279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Science</vt:lpstr>
      <vt:lpstr>Project goal</vt:lpstr>
      <vt:lpstr>Project Work</vt:lpstr>
      <vt:lpstr> Machine learning Model</vt:lpstr>
      <vt:lpstr>Comment length vs Sentiment value</vt:lpstr>
      <vt:lpstr>Most repeated words(Negative vs Positive)</vt:lpstr>
      <vt:lpstr>Most repeated words (Weighted)</vt:lpstr>
      <vt:lpstr>Most interesting part of the code</vt:lpstr>
      <vt:lpstr>Biggest 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user</dc:creator>
  <cp:lastModifiedBy>Ahmed Mohsen</cp:lastModifiedBy>
  <cp:revision>18</cp:revision>
  <dcterms:created xsi:type="dcterms:W3CDTF">2025-04-29T17:44:49Z</dcterms:created>
  <dcterms:modified xsi:type="dcterms:W3CDTF">2025-04-29T19:28:33Z</dcterms:modified>
</cp:coreProperties>
</file>