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2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9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1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EC74-032A-4299-84F3-633AED0C7A59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D0FA-E89A-4869-99E3-F0A2D185E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Ahmed Mohsen Ahmed</a:t>
            </a:r>
          </a:p>
          <a:p>
            <a:r>
              <a:rPr lang="en-US" dirty="0" smtClean="0"/>
              <a:t>ID:202200061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6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of project: Social </a:t>
            </a:r>
            <a:r>
              <a:rPr lang="en-US" dirty="0"/>
              <a:t>Media Sentiment </a:t>
            </a:r>
            <a:r>
              <a:rPr lang="en-US" dirty="0" smtClean="0"/>
              <a:t>Analysis.</a:t>
            </a:r>
          </a:p>
          <a:p>
            <a:endParaRPr lang="en-US" dirty="0"/>
          </a:p>
          <a:p>
            <a:r>
              <a:rPr lang="en-US" dirty="0" smtClean="0"/>
              <a:t>Media analysis is to gather comments of certain thing/topic and evaluate the emotions behind certain comments (if they are positive, negative, or neutral).</a:t>
            </a:r>
          </a:p>
          <a:p>
            <a:endParaRPr lang="en-US" dirty="0"/>
          </a:p>
          <a:p>
            <a:r>
              <a:rPr lang="en-US" dirty="0" smtClean="0"/>
              <a:t>For this project we acquired our data from </a:t>
            </a:r>
            <a:r>
              <a:rPr lang="en-US" dirty="0" err="1"/>
              <a:t>K</a:t>
            </a:r>
            <a:r>
              <a:rPr lang="en-US" dirty="0" err="1" smtClean="0"/>
              <a:t>aggle</a:t>
            </a:r>
            <a:r>
              <a:rPr lang="en-US" dirty="0" smtClean="0"/>
              <a:t> and more data was scraped from Reddit r/2024Election.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0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this project our Aim is to solve three research questions</a:t>
            </a:r>
          </a:p>
          <a:p>
            <a:pPr marL="457200" lvl="1" indent="0">
              <a:buNone/>
            </a:pPr>
            <a:r>
              <a:rPr lang="en-US" dirty="0" smtClean="0"/>
              <a:t>1- Can we create </a:t>
            </a:r>
            <a:r>
              <a:rPr lang="en-US" dirty="0"/>
              <a:t>an NLP model for predicting Sentiment values </a:t>
            </a:r>
            <a:r>
              <a:rPr lang="en-US" dirty="0" smtClean="0"/>
              <a:t>of comments?</a:t>
            </a:r>
          </a:p>
          <a:p>
            <a:pPr marL="457200" lvl="1" indent="0">
              <a:buNone/>
            </a:pPr>
            <a:r>
              <a:rPr lang="en-US" dirty="0" smtClean="0"/>
              <a:t>2- Is </a:t>
            </a:r>
            <a:r>
              <a:rPr lang="en-US" dirty="0"/>
              <a:t>there any correlation with comment length and Sentiment values</a:t>
            </a:r>
            <a:r>
              <a:rPr lang="en-US" dirty="0" smtClean="0"/>
              <a:t>?</a:t>
            </a:r>
          </a:p>
          <a:p>
            <a:pPr marL="457200" lvl="1" indent="0">
              <a:buNone/>
            </a:pPr>
            <a:r>
              <a:rPr lang="en-US" dirty="0" smtClean="0"/>
              <a:t>3-</a:t>
            </a:r>
            <a:r>
              <a:rPr lang="en-US" dirty="0"/>
              <a:t> Are there certain words that are common in positive or negative comments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give detailed explanation of each question as we have text outputs and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Machine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908" y="1555659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3712"/>
            <a:ext cx="9771017" cy="4124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977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Model being trained and test for its predictions.</a:t>
            </a:r>
          </a:p>
          <a:p>
            <a:r>
              <a:rPr lang="en-US" dirty="0" smtClean="0"/>
              <a:t>We have pipeline here to use two different types of models logistic Regression and </a:t>
            </a:r>
            <a:r>
              <a:rPr lang="en-US" dirty="0"/>
              <a:t>Term frequency-inverse Document </a:t>
            </a:r>
            <a:r>
              <a:rPr lang="en-US" dirty="0" smtClean="0"/>
              <a:t>Frequency.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6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 length vs Sentiment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141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Science</vt:lpstr>
      <vt:lpstr>Project goal</vt:lpstr>
      <vt:lpstr>Project Work</vt:lpstr>
      <vt:lpstr> Machine learning Model</vt:lpstr>
      <vt:lpstr>Comment length vs Sentiment value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user</dc:creator>
  <cp:lastModifiedBy>user</cp:lastModifiedBy>
  <cp:revision>7</cp:revision>
  <dcterms:created xsi:type="dcterms:W3CDTF">2025-04-29T17:44:49Z</dcterms:created>
  <dcterms:modified xsi:type="dcterms:W3CDTF">2025-04-29T18:24:56Z</dcterms:modified>
</cp:coreProperties>
</file>