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EEB88-F330-453A-B0CE-8330F169BF18}" v="46" dt="2021-03-11T07:18:30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Harron" userId="66a8a8174cc251c2" providerId="LiveId" clId="{7E0EEB88-F330-453A-B0CE-8330F169BF18}"/>
    <pc:docChg chg="undo redo custSel addSld delSld modSld">
      <pc:chgData name="Tan Harron" userId="66a8a8174cc251c2" providerId="LiveId" clId="{7E0EEB88-F330-453A-B0CE-8330F169BF18}" dt="2021-03-13T04:29:57.549" v="1744" actId="20577"/>
      <pc:docMkLst>
        <pc:docMk/>
      </pc:docMkLst>
      <pc:sldChg chg="addSp delSp modSp new del mod">
        <pc:chgData name="Tan Harron" userId="66a8a8174cc251c2" providerId="LiveId" clId="{7E0EEB88-F330-453A-B0CE-8330F169BF18}" dt="2021-02-04T06:08:20.493" v="1162" actId="2696"/>
        <pc:sldMkLst>
          <pc:docMk/>
          <pc:sldMk cId="560279957" sldId="256"/>
        </pc:sldMkLst>
        <pc:spChg chg="del">
          <ac:chgData name="Tan Harron" userId="66a8a8174cc251c2" providerId="LiveId" clId="{7E0EEB88-F330-453A-B0CE-8330F169BF18}" dt="2021-02-04T04:23:46.560" v="1" actId="478"/>
          <ac:spMkLst>
            <pc:docMk/>
            <pc:sldMk cId="560279957" sldId="256"/>
            <ac:spMk id="2" creationId="{77DCD96F-D088-4FBF-B1A6-4CCC52CD2B62}"/>
          </ac:spMkLst>
        </pc:spChg>
        <pc:spChg chg="del">
          <ac:chgData name="Tan Harron" userId="66a8a8174cc251c2" providerId="LiveId" clId="{7E0EEB88-F330-453A-B0CE-8330F169BF18}" dt="2021-02-04T04:23:48.386" v="2" actId="478"/>
          <ac:spMkLst>
            <pc:docMk/>
            <pc:sldMk cId="560279957" sldId="256"/>
            <ac:spMk id="3" creationId="{8F951183-09EB-46CD-927B-23B4BF50F7B7}"/>
          </ac:spMkLst>
        </pc:spChg>
        <pc:spChg chg="add mod">
          <ac:chgData name="Tan Harron" userId="66a8a8174cc251c2" providerId="LiveId" clId="{7E0EEB88-F330-453A-B0CE-8330F169BF18}" dt="2021-02-04T05:36:33.657" v="518" actId="1076"/>
          <ac:spMkLst>
            <pc:docMk/>
            <pc:sldMk cId="560279957" sldId="256"/>
            <ac:spMk id="4" creationId="{C6495DA4-5E95-4E18-89FA-0E3DDEBC1AA4}"/>
          </ac:spMkLst>
        </pc:spChg>
        <pc:spChg chg="add mod ord">
          <ac:chgData name="Tan Harron" userId="66a8a8174cc251c2" providerId="LiveId" clId="{7E0EEB88-F330-453A-B0CE-8330F169BF18}" dt="2021-02-04T04:34:31.334" v="420" actId="164"/>
          <ac:spMkLst>
            <pc:docMk/>
            <pc:sldMk cId="560279957" sldId="256"/>
            <ac:spMk id="5" creationId="{CD7E8BA9-67E1-4569-9594-3AFBB081399A}"/>
          </ac:spMkLst>
        </pc:spChg>
        <pc:spChg chg="add del mod">
          <ac:chgData name="Tan Harron" userId="66a8a8174cc251c2" providerId="LiveId" clId="{7E0EEB88-F330-453A-B0CE-8330F169BF18}" dt="2021-02-04T04:25:21.791" v="39"/>
          <ac:spMkLst>
            <pc:docMk/>
            <pc:sldMk cId="560279957" sldId="256"/>
            <ac:spMk id="6" creationId="{ED2B856D-38A3-435C-9B2A-D71B99670B09}"/>
          </ac:spMkLst>
        </pc:spChg>
        <pc:spChg chg="add mod">
          <ac:chgData name="Tan Harron" userId="66a8a8174cc251c2" providerId="LiveId" clId="{7E0EEB88-F330-453A-B0CE-8330F169BF18}" dt="2021-02-04T04:34:31.334" v="420" actId="164"/>
          <ac:spMkLst>
            <pc:docMk/>
            <pc:sldMk cId="560279957" sldId="256"/>
            <ac:spMk id="7" creationId="{E80DCDF2-A76B-496E-94AC-21AEDE2A16AC}"/>
          </ac:spMkLst>
        </pc:spChg>
        <pc:spChg chg="add mod">
          <ac:chgData name="Tan Harron" userId="66a8a8174cc251c2" providerId="LiveId" clId="{7E0EEB88-F330-453A-B0CE-8330F169BF18}" dt="2021-02-04T04:34:31.334" v="420" actId="164"/>
          <ac:spMkLst>
            <pc:docMk/>
            <pc:sldMk cId="560279957" sldId="256"/>
            <ac:spMk id="8" creationId="{03526549-4168-439D-9C09-2A8F793B177E}"/>
          </ac:spMkLst>
        </pc:spChg>
        <pc:spChg chg="add mod">
          <ac:chgData name="Tan Harron" userId="66a8a8174cc251c2" providerId="LiveId" clId="{7E0EEB88-F330-453A-B0CE-8330F169BF18}" dt="2021-02-04T04:34:31.334" v="420" actId="164"/>
          <ac:spMkLst>
            <pc:docMk/>
            <pc:sldMk cId="560279957" sldId="256"/>
            <ac:spMk id="9" creationId="{958249B0-29F0-43DD-B6A2-69B4034422D7}"/>
          </ac:spMkLst>
        </pc:spChg>
        <pc:spChg chg="add mod">
          <ac:chgData name="Tan Harron" userId="66a8a8174cc251c2" providerId="LiveId" clId="{7E0EEB88-F330-453A-B0CE-8330F169BF18}" dt="2021-02-04T04:34:31.334" v="420" actId="164"/>
          <ac:spMkLst>
            <pc:docMk/>
            <pc:sldMk cId="560279957" sldId="256"/>
            <ac:spMk id="12" creationId="{B6CDCD2C-A56E-4724-8170-98D278D56DAF}"/>
          </ac:spMkLst>
        </pc:spChg>
        <pc:spChg chg="add mod">
          <ac:chgData name="Tan Harron" userId="66a8a8174cc251c2" providerId="LiveId" clId="{7E0EEB88-F330-453A-B0CE-8330F169BF18}" dt="2021-02-04T04:34:19.797" v="419" actId="164"/>
          <ac:spMkLst>
            <pc:docMk/>
            <pc:sldMk cId="560279957" sldId="256"/>
            <ac:spMk id="13" creationId="{5C1E4AD6-7AC7-4F6D-A712-5167D537B2A5}"/>
          </ac:spMkLst>
        </pc:spChg>
        <pc:spChg chg="add mod">
          <ac:chgData name="Tan Harron" userId="66a8a8174cc251c2" providerId="LiveId" clId="{7E0EEB88-F330-453A-B0CE-8330F169BF18}" dt="2021-02-04T04:34:19.797" v="419" actId="164"/>
          <ac:spMkLst>
            <pc:docMk/>
            <pc:sldMk cId="560279957" sldId="256"/>
            <ac:spMk id="14" creationId="{09CC2745-8106-41C1-8C54-96498FF8DEE1}"/>
          </ac:spMkLst>
        </pc:spChg>
        <pc:spChg chg="add mod">
          <ac:chgData name="Tan Harron" userId="66a8a8174cc251c2" providerId="LiveId" clId="{7E0EEB88-F330-453A-B0CE-8330F169BF18}" dt="2021-02-04T04:35:01.926" v="433" actId="20577"/>
          <ac:spMkLst>
            <pc:docMk/>
            <pc:sldMk cId="560279957" sldId="256"/>
            <ac:spMk id="15" creationId="{35734567-B886-46EC-8A63-A6014A3151CF}"/>
          </ac:spMkLst>
        </pc:spChg>
        <pc:spChg chg="add mod">
          <ac:chgData name="Tan Harron" userId="66a8a8174cc251c2" providerId="LiveId" clId="{7E0EEB88-F330-453A-B0CE-8330F169BF18}" dt="2021-02-04T04:34:19.797" v="419" actId="164"/>
          <ac:spMkLst>
            <pc:docMk/>
            <pc:sldMk cId="560279957" sldId="256"/>
            <ac:spMk id="16" creationId="{8ECE8BB9-C387-429B-AD8A-7037CB3F2080}"/>
          </ac:spMkLst>
        </pc:spChg>
        <pc:spChg chg="add mod">
          <ac:chgData name="Tan Harron" userId="66a8a8174cc251c2" providerId="LiveId" clId="{7E0EEB88-F330-453A-B0CE-8330F169BF18}" dt="2021-02-04T04:35:34.196" v="460" actId="20577"/>
          <ac:spMkLst>
            <pc:docMk/>
            <pc:sldMk cId="560279957" sldId="256"/>
            <ac:spMk id="17" creationId="{21F2DA07-A55B-4F63-ACB7-5E48F77298D8}"/>
          </ac:spMkLst>
        </pc:spChg>
        <pc:spChg chg="add mod">
          <ac:chgData name="Tan Harron" userId="66a8a8174cc251c2" providerId="LiveId" clId="{7E0EEB88-F330-453A-B0CE-8330F169BF18}" dt="2021-02-04T05:33:14.029" v="509" actId="20577"/>
          <ac:spMkLst>
            <pc:docMk/>
            <pc:sldMk cId="560279957" sldId="256"/>
            <ac:spMk id="19" creationId="{AA6D0236-5406-45CC-9EA9-B5F0335BFC1A}"/>
          </ac:spMkLst>
        </pc:spChg>
        <pc:grpChg chg="add del mod">
          <ac:chgData name="Tan Harron" userId="66a8a8174cc251c2" providerId="LiveId" clId="{7E0EEB88-F330-453A-B0CE-8330F169BF18}" dt="2021-02-04T05:55:32.014" v="735" actId="21"/>
          <ac:grpSpMkLst>
            <pc:docMk/>
            <pc:sldMk cId="560279957" sldId="256"/>
            <ac:grpSpMk id="20" creationId="{257F5C8A-AD68-4E6F-9616-995197A0F8E6}"/>
          </ac:grpSpMkLst>
        </pc:grpChg>
        <pc:grpChg chg="add mod">
          <ac:chgData name="Tan Harron" userId="66a8a8174cc251c2" providerId="LiveId" clId="{7E0EEB88-F330-453A-B0CE-8330F169BF18}" dt="2021-02-04T04:34:49.962" v="426" actId="164"/>
          <ac:grpSpMkLst>
            <pc:docMk/>
            <pc:sldMk cId="560279957" sldId="256"/>
            <ac:grpSpMk id="21" creationId="{18941719-B138-49BC-B0C1-C84AE946F0A5}"/>
          </ac:grpSpMkLst>
        </pc:grpChg>
        <pc:grpChg chg="add mod">
          <ac:chgData name="Tan Harron" userId="66a8a8174cc251c2" providerId="LiveId" clId="{7E0EEB88-F330-453A-B0CE-8330F169BF18}" dt="2021-02-04T05:33:29.189" v="513" actId="1076"/>
          <ac:grpSpMkLst>
            <pc:docMk/>
            <pc:sldMk cId="560279957" sldId="256"/>
            <ac:grpSpMk id="22" creationId="{DEB70E68-8FEE-4F5B-BB70-A3A39C073B72}"/>
          </ac:grpSpMkLst>
        </pc:grpChg>
        <pc:cxnChg chg="add mod ord">
          <ac:chgData name="Tan Harron" userId="66a8a8174cc251c2" providerId="LiveId" clId="{7E0EEB88-F330-453A-B0CE-8330F169BF18}" dt="2021-02-04T04:34:49.962" v="426" actId="164"/>
          <ac:cxnSpMkLst>
            <pc:docMk/>
            <pc:sldMk cId="560279957" sldId="256"/>
            <ac:cxnSpMk id="11" creationId="{9A020831-C67F-4B18-B0B2-C48CD893BABB}"/>
          </ac:cxnSpMkLst>
        </pc:cxnChg>
        <pc:cxnChg chg="add mod">
          <ac:chgData name="Tan Harron" userId="66a8a8174cc251c2" providerId="LiveId" clId="{7E0EEB88-F330-453A-B0CE-8330F169BF18}" dt="2021-02-04T04:34:19.797" v="419" actId="164"/>
          <ac:cxnSpMkLst>
            <pc:docMk/>
            <pc:sldMk cId="560279957" sldId="256"/>
            <ac:cxnSpMk id="18" creationId="{5949A99A-2F30-4F5A-845B-52A4465B476D}"/>
          </ac:cxnSpMkLst>
        </pc:cxnChg>
      </pc:sldChg>
      <pc:sldChg chg="addSp delSp modSp new del mod">
        <pc:chgData name="Tan Harron" userId="66a8a8174cc251c2" providerId="LiveId" clId="{7E0EEB88-F330-453A-B0CE-8330F169BF18}" dt="2021-02-04T06:08:16.983" v="1161" actId="2696"/>
        <pc:sldMkLst>
          <pc:docMk/>
          <pc:sldMk cId="2670192556" sldId="257"/>
        </pc:sldMkLst>
        <pc:spChg chg="del">
          <ac:chgData name="Tan Harron" userId="66a8a8174cc251c2" providerId="LiveId" clId="{7E0EEB88-F330-453A-B0CE-8330F169BF18}" dt="2021-02-04T05:36:28.782" v="516" actId="478"/>
          <ac:spMkLst>
            <pc:docMk/>
            <pc:sldMk cId="2670192556" sldId="257"/>
            <ac:spMk id="2" creationId="{804F9E38-16EA-409F-B920-7540B8896FDB}"/>
          </ac:spMkLst>
        </pc:spChg>
        <pc:spChg chg="del">
          <ac:chgData name="Tan Harron" userId="66a8a8174cc251c2" providerId="LiveId" clId="{7E0EEB88-F330-453A-B0CE-8330F169BF18}" dt="2021-02-04T05:36:30.191" v="517" actId="478"/>
          <ac:spMkLst>
            <pc:docMk/>
            <pc:sldMk cId="2670192556" sldId="257"/>
            <ac:spMk id="3" creationId="{91C3562B-86A0-4E7E-BED4-F1538DB8B572}"/>
          </ac:spMkLst>
        </pc:spChg>
        <pc:spChg chg="add del mod">
          <ac:chgData name="Tan Harron" userId="66a8a8174cc251c2" providerId="LiveId" clId="{7E0EEB88-F330-453A-B0CE-8330F169BF18}" dt="2021-02-04T05:36:38.678" v="520"/>
          <ac:spMkLst>
            <pc:docMk/>
            <pc:sldMk cId="2670192556" sldId="257"/>
            <ac:spMk id="4" creationId="{7E5D0CFD-2634-41F6-B916-4745372090EE}"/>
          </ac:spMkLst>
        </pc:spChg>
        <pc:spChg chg="mod">
          <ac:chgData name="Tan Harron" userId="66a8a8174cc251c2" providerId="LiveId" clId="{7E0EEB88-F330-453A-B0CE-8330F169BF18}" dt="2021-02-04T05:36:46.802" v="521"/>
          <ac:spMkLst>
            <pc:docMk/>
            <pc:sldMk cId="2670192556" sldId="257"/>
            <ac:spMk id="8" creationId="{841266BF-7596-4077-AE57-6684F6A47EA8}"/>
          </ac:spMkLst>
        </pc:spChg>
        <pc:spChg chg="mod">
          <ac:chgData name="Tan Harron" userId="66a8a8174cc251c2" providerId="LiveId" clId="{7E0EEB88-F330-453A-B0CE-8330F169BF18}" dt="2021-02-04T05:36:46.802" v="521"/>
          <ac:spMkLst>
            <pc:docMk/>
            <pc:sldMk cId="2670192556" sldId="257"/>
            <ac:spMk id="9" creationId="{E4443317-75C1-4DA2-AC22-97AD6496753D}"/>
          </ac:spMkLst>
        </pc:spChg>
        <pc:spChg chg="mod">
          <ac:chgData name="Tan Harron" userId="66a8a8174cc251c2" providerId="LiveId" clId="{7E0EEB88-F330-453A-B0CE-8330F169BF18}" dt="2021-02-04T05:36:46.802" v="521"/>
          <ac:spMkLst>
            <pc:docMk/>
            <pc:sldMk cId="2670192556" sldId="257"/>
            <ac:spMk id="10" creationId="{997C2DF0-5659-4FC0-B2CF-0C063DA2DDF5}"/>
          </ac:spMkLst>
        </pc:spChg>
        <pc:spChg chg="mod">
          <ac:chgData name="Tan Harron" userId="66a8a8174cc251c2" providerId="LiveId" clId="{7E0EEB88-F330-453A-B0CE-8330F169BF18}" dt="2021-02-04T05:36:46.802" v="521"/>
          <ac:spMkLst>
            <pc:docMk/>
            <pc:sldMk cId="2670192556" sldId="257"/>
            <ac:spMk id="11" creationId="{8E9EFFF1-7D8A-4363-91A8-883702A8EF90}"/>
          </ac:spMkLst>
        </pc:spChg>
        <pc:spChg chg="mod">
          <ac:chgData name="Tan Harron" userId="66a8a8174cc251c2" providerId="LiveId" clId="{7E0EEB88-F330-453A-B0CE-8330F169BF18}" dt="2021-02-04T05:36:46.802" v="521"/>
          <ac:spMkLst>
            <pc:docMk/>
            <pc:sldMk cId="2670192556" sldId="257"/>
            <ac:spMk id="12" creationId="{4B248F2C-6B9E-4594-BC67-8F8C8013AEB7}"/>
          </ac:spMkLst>
        </pc:spChg>
        <pc:spChg chg="mod">
          <ac:chgData name="Tan Harron" userId="66a8a8174cc251c2" providerId="LiveId" clId="{7E0EEB88-F330-453A-B0CE-8330F169BF18}" dt="2021-02-04T05:36:46.802" v="521"/>
          <ac:spMkLst>
            <pc:docMk/>
            <pc:sldMk cId="2670192556" sldId="257"/>
            <ac:spMk id="13" creationId="{94BC090E-96A3-46A3-BD02-4895B650460F}"/>
          </ac:spMkLst>
        </pc:spChg>
        <pc:grpChg chg="add del mod">
          <ac:chgData name="Tan Harron" userId="66a8a8174cc251c2" providerId="LiveId" clId="{7E0EEB88-F330-453A-B0CE-8330F169BF18}" dt="2021-02-04T05:53:45.990" v="667" actId="21"/>
          <ac:grpSpMkLst>
            <pc:docMk/>
            <pc:sldMk cId="2670192556" sldId="257"/>
            <ac:grpSpMk id="5" creationId="{B916413D-ED98-49F4-88E3-DF1BCF9A767B}"/>
          </ac:grpSpMkLst>
        </pc:grpChg>
        <pc:grpChg chg="mod">
          <ac:chgData name="Tan Harron" userId="66a8a8174cc251c2" providerId="LiveId" clId="{7E0EEB88-F330-453A-B0CE-8330F169BF18}" dt="2021-02-04T05:36:46.802" v="521"/>
          <ac:grpSpMkLst>
            <pc:docMk/>
            <pc:sldMk cId="2670192556" sldId="257"/>
            <ac:grpSpMk id="6" creationId="{6121F2EC-0174-4A32-BD66-9E446583C63C}"/>
          </ac:grpSpMkLst>
        </pc:grpChg>
        <pc:graphicFrameChg chg="add del modGraphic">
          <ac:chgData name="Tan Harron" userId="66a8a8174cc251c2" providerId="LiveId" clId="{7E0EEB88-F330-453A-B0CE-8330F169BF18}" dt="2021-02-04T05:53:48.858" v="669" actId="27309"/>
          <ac:graphicFrameMkLst>
            <pc:docMk/>
            <pc:sldMk cId="2670192556" sldId="257"/>
            <ac:graphicFrameMk id="15" creationId="{67B00E56-E02D-4365-9159-07D9C70BE349}"/>
          </ac:graphicFrameMkLst>
        </pc:graphicFrameChg>
        <pc:cxnChg chg="mod">
          <ac:chgData name="Tan Harron" userId="66a8a8174cc251c2" providerId="LiveId" clId="{7E0EEB88-F330-453A-B0CE-8330F169BF18}" dt="2021-02-04T05:36:46.802" v="521"/>
          <ac:cxnSpMkLst>
            <pc:docMk/>
            <pc:sldMk cId="2670192556" sldId="257"/>
            <ac:cxnSpMk id="7" creationId="{609A177A-37EA-4948-8A00-7B95CB2F0A10}"/>
          </ac:cxnSpMkLst>
        </pc:cxnChg>
      </pc:sldChg>
      <pc:sldChg chg="addSp delSp modSp new del mod">
        <pc:chgData name="Tan Harron" userId="66a8a8174cc251c2" providerId="LiveId" clId="{7E0EEB88-F330-453A-B0CE-8330F169BF18}" dt="2021-03-11T07:20:11.290" v="1681" actId="47"/>
        <pc:sldMkLst>
          <pc:docMk/>
          <pc:sldMk cId="1696417717" sldId="258"/>
        </pc:sldMkLst>
        <pc:spChg chg="del">
          <ac:chgData name="Tan Harron" userId="66a8a8174cc251c2" providerId="LiveId" clId="{7E0EEB88-F330-453A-B0CE-8330F169BF18}" dt="2021-02-04T05:47:37.215" v="524" actId="478"/>
          <ac:spMkLst>
            <pc:docMk/>
            <pc:sldMk cId="1696417717" sldId="258"/>
            <ac:spMk id="2" creationId="{1D52084B-44CB-4BE9-B8CB-6525433BD962}"/>
          </ac:spMkLst>
        </pc:spChg>
        <pc:spChg chg="del">
          <ac:chgData name="Tan Harron" userId="66a8a8174cc251c2" providerId="LiveId" clId="{7E0EEB88-F330-453A-B0CE-8330F169BF18}" dt="2021-02-04T05:47:39.354" v="525" actId="478"/>
          <ac:spMkLst>
            <pc:docMk/>
            <pc:sldMk cId="1696417717" sldId="258"/>
            <ac:spMk id="3" creationId="{160E354D-14A7-493B-BCE0-8D774E003EBD}"/>
          </ac:spMkLst>
        </pc:spChg>
        <pc:spChg chg="add mod">
          <ac:chgData name="Tan Harron" userId="66a8a8174cc251c2" providerId="LiveId" clId="{7E0EEB88-F330-453A-B0CE-8330F169BF18}" dt="2021-03-11T07:02:47.405" v="1431" actId="14100"/>
          <ac:spMkLst>
            <pc:docMk/>
            <pc:sldMk cId="1696417717" sldId="258"/>
            <ac:spMk id="4" creationId="{F2650D8F-A4D5-4322-889D-5E45F9FD4931}"/>
          </ac:spMkLst>
        </pc:spChg>
        <pc:spChg chg="add del mod ord">
          <ac:chgData name="Tan Harron" userId="66a8a8174cc251c2" providerId="LiveId" clId="{7E0EEB88-F330-453A-B0CE-8330F169BF18}" dt="2021-02-04T05:51:16.034" v="635" actId="478"/>
          <ac:spMkLst>
            <pc:docMk/>
            <pc:sldMk cId="1696417717" sldId="258"/>
            <ac:spMk id="5" creationId="{F58CCD13-64C1-40BB-BF62-5FF9C7A3D1E7}"/>
          </ac:spMkLst>
        </pc:spChg>
        <pc:spChg chg="add del mod">
          <ac:chgData name="Tan Harron" userId="66a8a8174cc251c2" providerId="LiveId" clId="{7E0EEB88-F330-453A-B0CE-8330F169BF18}" dt="2021-02-04T05:51:13.093" v="634" actId="478"/>
          <ac:spMkLst>
            <pc:docMk/>
            <pc:sldMk cId="1696417717" sldId="258"/>
            <ac:spMk id="6" creationId="{D5A181CB-560C-4D5F-807B-484F63112A65}"/>
          </ac:spMkLst>
        </pc:spChg>
        <pc:spChg chg="add mod">
          <ac:chgData name="Tan Harron" userId="66a8a8174cc251c2" providerId="LiveId" clId="{7E0EEB88-F330-453A-B0CE-8330F169BF18}" dt="2021-02-04T05:50:39.889" v="608" actId="164"/>
          <ac:spMkLst>
            <pc:docMk/>
            <pc:sldMk cId="1696417717" sldId="258"/>
            <ac:spMk id="7" creationId="{9B3F6D5B-4198-4927-8195-FDC652CE17F8}"/>
          </ac:spMkLst>
        </pc:spChg>
        <pc:spChg chg="add mod">
          <ac:chgData name="Tan Harron" userId="66a8a8174cc251c2" providerId="LiveId" clId="{7E0EEB88-F330-453A-B0CE-8330F169BF18}" dt="2021-02-04T06:11:17.276" v="1170" actId="1076"/>
          <ac:spMkLst>
            <pc:docMk/>
            <pc:sldMk cId="1696417717" sldId="258"/>
            <ac:spMk id="8" creationId="{083AB6E4-7B32-43CB-9544-3026D4A45995}"/>
          </ac:spMkLst>
        </pc:spChg>
        <pc:spChg chg="add mod">
          <ac:chgData name="Tan Harron" userId="66a8a8174cc251c2" providerId="LiveId" clId="{7E0EEB88-F330-453A-B0CE-8330F169BF18}" dt="2021-02-04T07:23:33.779" v="1261" actId="21"/>
          <ac:spMkLst>
            <pc:docMk/>
            <pc:sldMk cId="1696417717" sldId="258"/>
            <ac:spMk id="10" creationId="{C8425FEB-1CFC-4BA9-88D8-14A88BCE93B4}"/>
          </ac:spMkLst>
        </pc:spChg>
        <pc:spChg chg="mod">
          <ac:chgData name="Tan Harron" userId="66a8a8174cc251c2" providerId="LiveId" clId="{7E0EEB88-F330-453A-B0CE-8330F169BF18}" dt="2021-02-04T05:53:51.893" v="670"/>
          <ac:spMkLst>
            <pc:docMk/>
            <pc:sldMk cId="1696417717" sldId="258"/>
            <ac:spMk id="14" creationId="{09E0CEB7-CF4A-42AA-851B-00E5CEAD3680}"/>
          </ac:spMkLst>
        </pc:spChg>
        <pc:spChg chg="mod">
          <ac:chgData name="Tan Harron" userId="66a8a8174cc251c2" providerId="LiveId" clId="{7E0EEB88-F330-453A-B0CE-8330F169BF18}" dt="2021-02-04T05:53:51.893" v="670"/>
          <ac:spMkLst>
            <pc:docMk/>
            <pc:sldMk cId="1696417717" sldId="258"/>
            <ac:spMk id="15" creationId="{0021948C-9E8F-40EC-B85C-3FDE0C0CA45D}"/>
          </ac:spMkLst>
        </pc:spChg>
        <pc:spChg chg="mod">
          <ac:chgData name="Tan Harron" userId="66a8a8174cc251c2" providerId="LiveId" clId="{7E0EEB88-F330-453A-B0CE-8330F169BF18}" dt="2021-02-04T06:08:32.484" v="1165" actId="404"/>
          <ac:spMkLst>
            <pc:docMk/>
            <pc:sldMk cId="1696417717" sldId="258"/>
            <ac:spMk id="16" creationId="{F93FC0B4-6F7A-4DB7-A1E8-A66A41819C0E}"/>
          </ac:spMkLst>
        </pc:spChg>
        <pc:spChg chg="mod">
          <ac:chgData name="Tan Harron" userId="66a8a8174cc251c2" providerId="LiveId" clId="{7E0EEB88-F330-453A-B0CE-8330F169BF18}" dt="2021-02-04T07:46:47.269" v="1429" actId="20577"/>
          <ac:spMkLst>
            <pc:docMk/>
            <pc:sldMk cId="1696417717" sldId="258"/>
            <ac:spMk id="17" creationId="{00119EA0-162E-4A41-929B-AEC2B5ADD442}"/>
          </ac:spMkLst>
        </pc:spChg>
        <pc:spChg chg="del mod">
          <ac:chgData name="Tan Harron" userId="66a8a8174cc251c2" providerId="LiveId" clId="{7E0EEB88-F330-453A-B0CE-8330F169BF18}" dt="2021-02-04T06:04:58.104" v="1054" actId="478"/>
          <ac:spMkLst>
            <pc:docMk/>
            <pc:sldMk cId="1696417717" sldId="258"/>
            <ac:spMk id="18" creationId="{030A955F-6ED9-4C14-B7BB-BEDFE026DF28}"/>
          </ac:spMkLst>
        </pc:spChg>
        <pc:spChg chg="del mod">
          <ac:chgData name="Tan Harron" userId="66a8a8174cc251c2" providerId="LiveId" clId="{7E0EEB88-F330-453A-B0CE-8330F169BF18}" dt="2021-02-04T06:04:22.083" v="1048" actId="478"/>
          <ac:spMkLst>
            <pc:docMk/>
            <pc:sldMk cId="1696417717" sldId="258"/>
            <ac:spMk id="19" creationId="{06BED6AA-2A79-4807-BA94-4A997C4D668E}"/>
          </ac:spMkLst>
        </pc:spChg>
        <pc:spChg chg="mod">
          <ac:chgData name="Tan Harron" userId="66a8a8174cc251c2" providerId="LiveId" clId="{7E0EEB88-F330-453A-B0CE-8330F169BF18}" dt="2021-02-04T05:55:33.681" v="736"/>
          <ac:spMkLst>
            <pc:docMk/>
            <pc:sldMk cId="1696417717" sldId="258"/>
            <ac:spMk id="21" creationId="{F15600CB-00E5-4722-B2C0-7E1C984B1939}"/>
          </ac:spMkLst>
        </pc:spChg>
        <pc:spChg chg="mod">
          <ac:chgData name="Tan Harron" userId="66a8a8174cc251c2" providerId="LiveId" clId="{7E0EEB88-F330-453A-B0CE-8330F169BF18}" dt="2021-02-04T05:55:33.681" v="736"/>
          <ac:spMkLst>
            <pc:docMk/>
            <pc:sldMk cId="1696417717" sldId="258"/>
            <ac:spMk id="22" creationId="{B732E8CD-4A5B-4D95-8D04-46C7F8C8B61C}"/>
          </ac:spMkLst>
        </pc:spChg>
        <pc:spChg chg="mod">
          <ac:chgData name="Tan Harron" userId="66a8a8174cc251c2" providerId="LiveId" clId="{7E0EEB88-F330-453A-B0CE-8330F169BF18}" dt="2021-02-04T06:11:06.903" v="1167" actId="1076"/>
          <ac:spMkLst>
            <pc:docMk/>
            <pc:sldMk cId="1696417717" sldId="258"/>
            <ac:spMk id="23" creationId="{FD9FC786-102D-499C-B84F-5ECA13A32BAF}"/>
          </ac:spMkLst>
        </pc:spChg>
        <pc:spChg chg="mod">
          <ac:chgData name="Tan Harron" userId="66a8a8174cc251c2" providerId="LiveId" clId="{7E0EEB88-F330-453A-B0CE-8330F169BF18}" dt="2021-02-04T07:24:21.638" v="1273" actId="20577"/>
          <ac:spMkLst>
            <pc:docMk/>
            <pc:sldMk cId="1696417717" sldId="258"/>
            <ac:spMk id="24" creationId="{7AEE4C3D-C37A-44E9-9291-0A93BE554025}"/>
          </ac:spMkLst>
        </pc:spChg>
        <pc:spChg chg="del mod">
          <ac:chgData name="Tan Harron" userId="66a8a8174cc251c2" providerId="LiveId" clId="{7E0EEB88-F330-453A-B0CE-8330F169BF18}" dt="2021-02-04T06:07:34.852" v="1155" actId="478"/>
          <ac:spMkLst>
            <pc:docMk/>
            <pc:sldMk cId="1696417717" sldId="258"/>
            <ac:spMk id="25" creationId="{4F23610D-A8C8-485D-A4B7-DF92B89CF20B}"/>
          </ac:spMkLst>
        </pc:spChg>
        <pc:spChg chg="del mod">
          <ac:chgData name="Tan Harron" userId="66a8a8174cc251c2" providerId="LiveId" clId="{7E0EEB88-F330-453A-B0CE-8330F169BF18}" dt="2021-02-04T06:07:39.124" v="1156" actId="478"/>
          <ac:spMkLst>
            <pc:docMk/>
            <pc:sldMk cId="1696417717" sldId="258"/>
            <ac:spMk id="27" creationId="{D8D9B636-CECC-4541-850B-9358E055D817}"/>
          </ac:spMkLst>
        </pc:spChg>
        <pc:grpChg chg="add mod">
          <ac:chgData name="Tan Harron" userId="66a8a8174cc251c2" providerId="LiveId" clId="{7E0EEB88-F330-453A-B0CE-8330F169BF18}" dt="2021-02-04T06:11:22.258" v="1171" actId="14100"/>
          <ac:grpSpMkLst>
            <pc:docMk/>
            <pc:sldMk cId="1696417717" sldId="258"/>
            <ac:grpSpMk id="9" creationId="{F233709C-06BC-4F99-810A-38E029A67240}"/>
          </ac:grpSpMkLst>
        </pc:grpChg>
        <pc:grpChg chg="add mod">
          <ac:chgData name="Tan Harron" userId="66a8a8174cc251c2" providerId="LiveId" clId="{7E0EEB88-F330-453A-B0CE-8330F169BF18}" dt="2021-02-04T07:24:16.648" v="1272" actId="14100"/>
          <ac:grpSpMkLst>
            <pc:docMk/>
            <pc:sldMk cId="1696417717" sldId="258"/>
            <ac:grpSpMk id="11" creationId="{2F8131DF-512F-4160-9D02-B4DF74E322F2}"/>
          </ac:grpSpMkLst>
        </pc:grpChg>
        <pc:grpChg chg="mod">
          <ac:chgData name="Tan Harron" userId="66a8a8174cc251c2" providerId="LiveId" clId="{7E0EEB88-F330-453A-B0CE-8330F169BF18}" dt="2021-02-04T05:53:51.893" v="670"/>
          <ac:grpSpMkLst>
            <pc:docMk/>
            <pc:sldMk cId="1696417717" sldId="258"/>
            <ac:grpSpMk id="12" creationId="{0571E6CA-E775-4451-BC0E-24BE4F7668F9}"/>
          </ac:grpSpMkLst>
        </pc:grpChg>
        <pc:grpChg chg="add mod">
          <ac:chgData name="Tan Harron" userId="66a8a8174cc251c2" providerId="LiveId" clId="{7E0EEB88-F330-453A-B0CE-8330F169BF18}" dt="2021-02-04T07:24:01.262" v="1269" actId="14100"/>
          <ac:grpSpMkLst>
            <pc:docMk/>
            <pc:sldMk cId="1696417717" sldId="258"/>
            <ac:grpSpMk id="20" creationId="{BD65FA03-C9B9-4AF8-8EF1-07EA153DF579}"/>
          </ac:grpSpMkLst>
        </pc:grpChg>
        <pc:cxnChg chg="mod">
          <ac:chgData name="Tan Harron" userId="66a8a8174cc251c2" providerId="LiveId" clId="{7E0EEB88-F330-453A-B0CE-8330F169BF18}" dt="2021-02-04T05:53:51.893" v="670"/>
          <ac:cxnSpMkLst>
            <pc:docMk/>
            <pc:sldMk cId="1696417717" sldId="258"/>
            <ac:cxnSpMk id="13" creationId="{FB16EDA9-F3B5-4A1A-BF16-3D9E2A1D32EE}"/>
          </ac:cxnSpMkLst>
        </pc:cxnChg>
        <pc:cxnChg chg="mod">
          <ac:chgData name="Tan Harron" userId="66a8a8174cc251c2" providerId="LiveId" clId="{7E0EEB88-F330-453A-B0CE-8330F169BF18}" dt="2021-02-04T06:07:31.197" v="1154" actId="1076"/>
          <ac:cxnSpMkLst>
            <pc:docMk/>
            <pc:sldMk cId="1696417717" sldId="258"/>
            <ac:cxnSpMk id="26" creationId="{3F0B537D-F051-467A-A760-B0691C5F43C7}"/>
          </ac:cxnSpMkLst>
        </pc:cxnChg>
        <pc:cxnChg chg="add mod">
          <ac:chgData name="Tan Harron" userId="66a8a8174cc251c2" providerId="LiveId" clId="{7E0EEB88-F330-453A-B0CE-8330F169BF18}" dt="2021-02-04T06:07:59.294" v="1160" actId="1076"/>
          <ac:cxnSpMkLst>
            <pc:docMk/>
            <pc:sldMk cId="1696417717" sldId="258"/>
            <ac:cxnSpMk id="29" creationId="{B86C773B-F2C6-4833-B210-FA5310A27812}"/>
          </ac:cxnSpMkLst>
        </pc:cxnChg>
        <pc:cxnChg chg="add mod">
          <ac:chgData name="Tan Harron" userId="66a8a8174cc251c2" providerId="LiveId" clId="{7E0EEB88-F330-453A-B0CE-8330F169BF18}" dt="2021-02-04T07:24:16.648" v="1272" actId="14100"/>
          <ac:cxnSpMkLst>
            <pc:docMk/>
            <pc:sldMk cId="1696417717" sldId="258"/>
            <ac:cxnSpMk id="31" creationId="{4FA2BD61-70D1-4BA0-8477-FFFC8A7C80A5}"/>
          </ac:cxnSpMkLst>
        </pc:cxnChg>
        <pc:cxnChg chg="add mod">
          <ac:chgData name="Tan Harron" userId="66a8a8174cc251c2" providerId="LiveId" clId="{7E0EEB88-F330-453A-B0CE-8330F169BF18}" dt="2021-02-04T07:24:01.262" v="1269" actId="14100"/>
          <ac:cxnSpMkLst>
            <pc:docMk/>
            <pc:sldMk cId="1696417717" sldId="258"/>
            <ac:cxnSpMk id="33" creationId="{80D611F6-CBB8-4A8A-98BB-B311C38DAD2C}"/>
          </ac:cxnSpMkLst>
        </pc:cxnChg>
      </pc:sldChg>
      <pc:sldChg chg="addSp delSp modSp new mod">
        <pc:chgData name="Tan Harron" userId="66a8a8174cc251c2" providerId="LiveId" clId="{7E0EEB88-F330-453A-B0CE-8330F169BF18}" dt="2021-03-13T04:29:57.549" v="1744" actId="20577"/>
        <pc:sldMkLst>
          <pc:docMk/>
          <pc:sldMk cId="565169545" sldId="259"/>
        </pc:sldMkLst>
        <pc:spChg chg="del">
          <ac:chgData name="Tan Harron" userId="66a8a8174cc251c2" providerId="LiveId" clId="{7E0EEB88-F330-453A-B0CE-8330F169BF18}" dt="2021-03-11T07:02:56.249" v="1433" actId="478"/>
          <ac:spMkLst>
            <pc:docMk/>
            <pc:sldMk cId="565169545" sldId="259"/>
            <ac:spMk id="2" creationId="{B14B2040-F632-4F8B-8D3D-BB30553E9648}"/>
          </ac:spMkLst>
        </pc:spChg>
        <pc:spChg chg="del">
          <ac:chgData name="Tan Harron" userId="66a8a8174cc251c2" providerId="LiveId" clId="{7E0EEB88-F330-453A-B0CE-8330F169BF18}" dt="2021-03-11T07:02:57.360" v="1434" actId="478"/>
          <ac:spMkLst>
            <pc:docMk/>
            <pc:sldMk cId="565169545" sldId="259"/>
            <ac:spMk id="3" creationId="{1F35497F-EB7D-4002-87C3-6B6CF52FD3A8}"/>
          </ac:spMkLst>
        </pc:spChg>
        <pc:spChg chg="add mod">
          <ac:chgData name="Tan Harron" userId="66a8a8174cc251c2" providerId="LiveId" clId="{7E0EEB88-F330-453A-B0CE-8330F169BF18}" dt="2021-03-11T07:11:54.839" v="1528" actId="164"/>
          <ac:spMkLst>
            <pc:docMk/>
            <pc:sldMk cId="565169545" sldId="259"/>
            <ac:spMk id="4" creationId="{82216977-64AA-4DA2-BFFF-114BCEE0DE72}"/>
          </ac:spMkLst>
        </pc:spChg>
        <pc:spChg chg="mod">
          <ac:chgData name="Tan Harron" userId="66a8a8174cc251c2" providerId="LiveId" clId="{7E0EEB88-F330-453A-B0CE-8330F169BF18}" dt="2021-03-11T07:04:03.865" v="1443" actId="122"/>
          <ac:spMkLst>
            <pc:docMk/>
            <pc:sldMk cId="565169545" sldId="259"/>
            <ac:spMk id="6" creationId="{BBA69E82-5445-4BC5-8DEC-50CBFBF1711A}"/>
          </ac:spMkLst>
        </pc:spChg>
        <pc:spChg chg="mod">
          <ac:chgData name="Tan Harron" userId="66a8a8174cc251c2" providerId="LiveId" clId="{7E0EEB88-F330-453A-B0CE-8330F169BF18}" dt="2021-03-11T07:06:45.299" v="1458" actId="404"/>
          <ac:spMkLst>
            <pc:docMk/>
            <pc:sldMk cId="565169545" sldId="259"/>
            <ac:spMk id="7" creationId="{FB68E05E-53B5-4148-822B-AC55CFD6478D}"/>
          </ac:spMkLst>
        </pc:spChg>
        <pc:spChg chg="add mod">
          <ac:chgData name="Tan Harron" userId="66a8a8174cc251c2" providerId="LiveId" clId="{7E0EEB88-F330-453A-B0CE-8330F169BF18}" dt="2021-03-11T07:11:54.839" v="1528" actId="164"/>
          <ac:spMkLst>
            <pc:docMk/>
            <pc:sldMk cId="565169545" sldId="259"/>
            <ac:spMk id="8" creationId="{AFB5D2FF-E0FE-4501-8148-D6F348DBDA62}"/>
          </ac:spMkLst>
        </pc:spChg>
        <pc:spChg chg="mod">
          <ac:chgData name="Tan Harron" userId="66a8a8174cc251c2" providerId="LiveId" clId="{7E0EEB88-F330-453A-B0CE-8330F169BF18}" dt="2021-03-11T07:13:49.696" v="1586" actId="14100"/>
          <ac:spMkLst>
            <pc:docMk/>
            <pc:sldMk cId="565169545" sldId="259"/>
            <ac:spMk id="13" creationId="{9B55CC37-CD97-403E-9351-CCE0A06AADD9}"/>
          </ac:spMkLst>
        </pc:spChg>
        <pc:spChg chg="mod">
          <ac:chgData name="Tan Harron" userId="66a8a8174cc251c2" providerId="LiveId" clId="{7E0EEB88-F330-453A-B0CE-8330F169BF18}" dt="2021-03-11T07:13:34.458" v="1583" actId="14100"/>
          <ac:spMkLst>
            <pc:docMk/>
            <pc:sldMk cId="565169545" sldId="259"/>
            <ac:spMk id="15" creationId="{984CC762-B24E-4059-9212-9266551DA917}"/>
          </ac:spMkLst>
        </pc:spChg>
        <pc:spChg chg="mod">
          <ac:chgData name="Tan Harron" userId="66a8a8174cc251c2" providerId="LiveId" clId="{7E0EEB88-F330-453A-B0CE-8330F169BF18}" dt="2021-03-11T07:11:56.942" v="1529"/>
          <ac:spMkLst>
            <pc:docMk/>
            <pc:sldMk cId="565169545" sldId="259"/>
            <ac:spMk id="17" creationId="{6597C9D2-2C77-42F6-B718-C4255F1DE70C}"/>
          </ac:spMkLst>
        </pc:spChg>
        <pc:spChg chg="mod">
          <ac:chgData name="Tan Harron" userId="66a8a8174cc251c2" providerId="LiveId" clId="{7E0EEB88-F330-453A-B0CE-8330F169BF18}" dt="2021-03-11T07:12:11.182" v="1549" actId="20577"/>
          <ac:spMkLst>
            <pc:docMk/>
            <pc:sldMk cId="565169545" sldId="259"/>
            <ac:spMk id="18" creationId="{FDEC64C8-B339-40E0-8C90-127AC92DBB6B}"/>
          </ac:spMkLst>
        </pc:spChg>
        <pc:spChg chg="mod">
          <ac:chgData name="Tan Harron" userId="66a8a8174cc251c2" providerId="LiveId" clId="{7E0EEB88-F330-453A-B0CE-8330F169BF18}" dt="2021-03-11T07:13:52.222" v="1587"/>
          <ac:spMkLst>
            <pc:docMk/>
            <pc:sldMk cId="565169545" sldId="259"/>
            <ac:spMk id="20" creationId="{6B3B631F-4DAE-407F-965B-4A1489F608E8}"/>
          </ac:spMkLst>
        </pc:spChg>
        <pc:spChg chg="mod">
          <ac:chgData name="Tan Harron" userId="66a8a8174cc251c2" providerId="LiveId" clId="{7E0EEB88-F330-453A-B0CE-8330F169BF18}" dt="2021-03-13T04:29:57.549" v="1744" actId="20577"/>
          <ac:spMkLst>
            <pc:docMk/>
            <pc:sldMk cId="565169545" sldId="259"/>
            <ac:spMk id="22" creationId="{F0DB20B9-59F2-40C6-B68B-6E7340CB3537}"/>
          </ac:spMkLst>
        </pc:spChg>
        <pc:spChg chg="mod">
          <ac:chgData name="Tan Harron" userId="66a8a8174cc251c2" providerId="LiveId" clId="{7E0EEB88-F330-453A-B0CE-8330F169BF18}" dt="2021-03-11T07:13:52.222" v="1587"/>
          <ac:spMkLst>
            <pc:docMk/>
            <pc:sldMk cId="565169545" sldId="259"/>
            <ac:spMk id="24" creationId="{F633707D-8E13-4C1D-BFFB-AB87360407D9}"/>
          </ac:spMkLst>
        </pc:spChg>
        <pc:spChg chg="mod">
          <ac:chgData name="Tan Harron" userId="66a8a8174cc251c2" providerId="LiveId" clId="{7E0EEB88-F330-453A-B0CE-8330F169BF18}" dt="2021-03-11T07:14:04.576" v="1595" actId="20577"/>
          <ac:spMkLst>
            <pc:docMk/>
            <pc:sldMk cId="565169545" sldId="259"/>
            <ac:spMk id="25" creationId="{A6F8F031-A095-49CA-9F75-E4E7341A2272}"/>
          </ac:spMkLst>
        </pc:spChg>
        <pc:spChg chg="mod">
          <ac:chgData name="Tan Harron" userId="66a8a8174cc251c2" providerId="LiveId" clId="{7E0EEB88-F330-453A-B0CE-8330F169BF18}" dt="2021-03-11T07:15:13.333" v="1610"/>
          <ac:spMkLst>
            <pc:docMk/>
            <pc:sldMk cId="565169545" sldId="259"/>
            <ac:spMk id="27" creationId="{CCE88D83-F418-4D21-A940-1D34BD738416}"/>
          </ac:spMkLst>
        </pc:spChg>
        <pc:spChg chg="mod">
          <ac:chgData name="Tan Harron" userId="66a8a8174cc251c2" providerId="LiveId" clId="{7E0EEB88-F330-453A-B0CE-8330F169BF18}" dt="2021-03-11T07:16:21.394" v="1641" actId="20577"/>
          <ac:spMkLst>
            <pc:docMk/>
            <pc:sldMk cId="565169545" sldId="259"/>
            <ac:spMk id="29" creationId="{9712359A-28A3-4AFB-A0C0-5A555B52F05A}"/>
          </ac:spMkLst>
        </pc:spChg>
        <pc:spChg chg="mod">
          <ac:chgData name="Tan Harron" userId="66a8a8174cc251c2" providerId="LiveId" clId="{7E0EEB88-F330-453A-B0CE-8330F169BF18}" dt="2021-03-11T07:15:13.333" v="1610"/>
          <ac:spMkLst>
            <pc:docMk/>
            <pc:sldMk cId="565169545" sldId="259"/>
            <ac:spMk id="31" creationId="{F8B798A8-2695-4B69-91DE-D5C20EBE69EC}"/>
          </ac:spMkLst>
        </pc:spChg>
        <pc:spChg chg="mod">
          <ac:chgData name="Tan Harron" userId="66a8a8174cc251c2" providerId="LiveId" clId="{7E0EEB88-F330-453A-B0CE-8330F169BF18}" dt="2021-03-11T07:17:55.358" v="1662" actId="20577"/>
          <ac:spMkLst>
            <pc:docMk/>
            <pc:sldMk cId="565169545" sldId="259"/>
            <ac:spMk id="32" creationId="{7B25B2C5-3967-422A-ACEA-A47EE9E13E15}"/>
          </ac:spMkLst>
        </pc:spChg>
        <pc:grpChg chg="add mod">
          <ac:chgData name="Tan Harron" userId="66a8a8174cc251c2" providerId="LiveId" clId="{7E0EEB88-F330-453A-B0CE-8330F169BF18}" dt="2021-03-11T07:11:54.839" v="1528" actId="164"/>
          <ac:grpSpMkLst>
            <pc:docMk/>
            <pc:sldMk cId="565169545" sldId="259"/>
            <ac:grpSpMk id="5" creationId="{10D4DFCB-9A92-44DD-A972-1D2E25C54EA8}"/>
          </ac:grpSpMkLst>
        </pc:grpChg>
        <pc:grpChg chg="add mod">
          <ac:chgData name="Tan Harron" userId="66a8a8174cc251c2" providerId="LiveId" clId="{7E0EEB88-F330-453A-B0CE-8330F169BF18}" dt="2021-03-11T07:17:20.598" v="1651" actId="1076"/>
          <ac:grpSpMkLst>
            <pc:docMk/>
            <pc:sldMk cId="565169545" sldId="259"/>
            <ac:grpSpMk id="11" creationId="{8179FD4C-EBA4-432F-9C71-9E4C0B7CDCDA}"/>
          </ac:grpSpMkLst>
        </pc:grpChg>
        <pc:grpChg chg="add mod">
          <ac:chgData name="Tan Harron" userId="66a8a8174cc251c2" providerId="LiveId" clId="{7E0EEB88-F330-453A-B0CE-8330F169BF18}" dt="2021-03-11T07:13:40.297" v="1585" actId="14100"/>
          <ac:grpSpMkLst>
            <pc:docMk/>
            <pc:sldMk cId="565169545" sldId="259"/>
            <ac:grpSpMk id="12" creationId="{611D94C2-4F22-47A8-8D24-0EA2B329F493}"/>
          </ac:grpSpMkLst>
        </pc:grpChg>
        <pc:grpChg chg="mod">
          <ac:chgData name="Tan Harron" userId="66a8a8174cc251c2" providerId="LiveId" clId="{7E0EEB88-F330-453A-B0CE-8330F169BF18}" dt="2021-03-11T07:11:56.942" v="1529"/>
          <ac:grpSpMkLst>
            <pc:docMk/>
            <pc:sldMk cId="565169545" sldId="259"/>
            <ac:grpSpMk id="14" creationId="{DF70020E-138A-4115-BB3E-4C9F16469701}"/>
          </ac:grpSpMkLst>
        </pc:grpChg>
        <pc:grpChg chg="add mod">
          <ac:chgData name="Tan Harron" userId="66a8a8174cc251c2" providerId="LiveId" clId="{7E0EEB88-F330-453A-B0CE-8330F169BF18}" dt="2021-03-11T07:17:24.088" v="1652" actId="1076"/>
          <ac:grpSpMkLst>
            <pc:docMk/>
            <pc:sldMk cId="565169545" sldId="259"/>
            <ac:grpSpMk id="19" creationId="{791B8A3A-EE36-4E49-8587-B7979F67C395}"/>
          </ac:grpSpMkLst>
        </pc:grpChg>
        <pc:grpChg chg="mod">
          <ac:chgData name="Tan Harron" userId="66a8a8174cc251c2" providerId="LiveId" clId="{7E0EEB88-F330-453A-B0CE-8330F169BF18}" dt="2021-03-11T07:13:52.222" v="1587"/>
          <ac:grpSpMkLst>
            <pc:docMk/>
            <pc:sldMk cId="565169545" sldId="259"/>
            <ac:grpSpMk id="21" creationId="{F09ECDBA-ECD2-43AB-B052-EE9BE59D570C}"/>
          </ac:grpSpMkLst>
        </pc:grpChg>
        <pc:grpChg chg="add mod">
          <ac:chgData name="Tan Harron" userId="66a8a8174cc251c2" providerId="LiveId" clId="{7E0EEB88-F330-453A-B0CE-8330F169BF18}" dt="2021-03-11T07:17:18.525" v="1650" actId="1076"/>
          <ac:grpSpMkLst>
            <pc:docMk/>
            <pc:sldMk cId="565169545" sldId="259"/>
            <ac:grpSpMk id="26" creationId="{B26C85E8-A3C8-4792-93F9-67DC4E9C7175}"/>
          </ac:grpSpMkLst>
        </pc:grpChg>
        <pc:grpChg chg="mod">
          <ac:chgData name="Tan Harron" userId="66a8a8174cc251c2" providerId="LiveId" clId="{7E0EEB88-F330-453A-B0CE-8330F169BF18}" dt="2021-03-11T07:15:13.333" v="1610"/>
          <ac:grpSpMkLst>
            <pc:docMk/>
            <pc:sldMk cId="565169545" sldId="259"/>
            <ac:grpSpMk id="28" creationId="{94F6109F-C81C-4DCE-A46C-A4395242D536}"/>
          </ac:grpSpMkLst>
        </pc:grpChg>
        <pc:cxnChg chg="add mod">
          <ac:chgData name="Tan Harron" userId="66a8a8174cc251c2" providerId="LiveId" clId="{7E0EEB88-F330-453A-B0CE-8330F169BF18}" dt="2021-03-11T07:11:54.839" v="1528" actId="164"/>
          <ac:cxnSpMkLst>
            <pc:docMk/>
            <pc:sldMk cId="565169545" sldId="259"/>
            <ac:cxnSpMk id="9" creationId="{3174169E-6E9C-4684-AA98-16FFE37A0298}"/>
          </ac:cxnSpMkLst>
        </pc:cxnChg>
        <pc:cxnChg chg="mod">
          <ac:chgData name="Tan Harron" userId="66a8a8174cc251c2" providerId="LiveId" clId="{7E0EEB88-F330-453A-B0CE-8330F169BF18}" dt="2021-03-11T07:13:09.206" v="1576" actId="1076"/>
          <ac:cxnSpMkLst>
            <pc:docMk/>
            <pc:sldMk cId="565169545" sldId="259"/>
            <ac:cxnSpMk id="16" creationId="{E62E7267-2807-4AF7-A248-C9A7436EE958}"/>
          </ac:cxnSpMkLst>
        </pc:cxnChg>
        <pc:cxnChg chg="add del mod">
          <ac:chgData name="Tan Harron" userId="66a8a8174cc251c2" providerId="LiveId" clId="{7E0EEB88-F330-453A-B0CE-8330F169BF18}" dt="2021-03-11T07:15:02.808" v="1609" actId="1076"/>
          <ac:cxnSpMkLst>
            <pc:docMk/>
            <pc:sldMk cId="565169545" sldId="259"/>
            <ac:cxnSpMk id="23" creationId="{8F8FE885-8133-4EFF-9629-90284A8AC93D}"/>
          </ac:cxnSpMkLst>
        </pc:cxnChg>
        <pc:cxnChg chg="mod">
          <ac:chgData name="Tan Harron" userId="66a8a8174cc251c2" providerId="LiveId" clId="{7E0EEB88-F330-453A-B0CE-8330F169BF18}" dt="2021-03-11T07:15:13.333" v="1610"/>
          <ac:cxnSpMkLst>
            <pc:docMk/>
            <pc:sldMk cId="565169545" sldId="259"/>
            <ac:cxnSpMk id="30" creationId="{9B643A07-3552-4E93-BD85-5612957795A2}"/>
          </ac:cxnSpMkLst>
        </pc:cxnChg>
        <pc:cxnChg chg="add mod">
          <ac:chgData name="Tan Harron" userId="66a8a8174cc251c2" providerId="LiveId" clId="{7E0EEB88-F330-453A-B0CE-8330F169BF18}" dt="2021-03-11T07:18:04.673" v="1664" actId="14100"/>
          <ac:cxnSpMkLst>
            <pc:docMk/>
            <pc:sldMk cId="565169545" sldId="259"/>
            <ac:cxnSpMk id="33" creationId="{926A5338-5E4B-45CE-A95C-9676455F3F2F}"/>
          </ac:cxnSpMkLst>
        </pc:cxnChg>
        <pc:cxnChg chg="add mod">
          <ac:chgData name="Tan Harron" userId="66a8a8174cc251c2" providerId="LiveId" clId="{7E0EEB88-F330-453A-B0CE-8330F169BF18}" dt="2021-03-11T07:18:12.397" v="1668" actId="14100"/>
          <ac:cxnSpMkLst>
            <pc:docMk/>
            <pc:sldMk cId="565169545" sldId="259"/>
            <ac:cxnSpMk id="36" creationId="{C5E881E5-43AE-4DF1-A5DF-FFA1762B3915}"/>
          </ac:cxnSpMkLst>
        </pc:cxnChg>
        <pc:cxnChg chg="add mod">
          <ac:chgData name="Tan Harron" userId="66a8a8174cc251c2" providerId="LiveId" clId="{7E0EEB88-F330-453A-B0CE-8330F169BF18}" dt="2021-03-11T07:20:04.720" v="1680" actId="692"/>
          <ac:cxnSpMkLst>
            <pc:docMk/>
            <pc:sldMk cId="565169545" sldId="259"/>
            <ac:cxnSpMk id="39" creationId="{40C62021-6DA4-40EA-AF0D-8D3A6AA7111E}"/>
          </ac:cxnSpMkLst>
        </pc:cxnChg>
        <pc:cxnChg chg="add mod">
          <ac:chgData name="Tan Harron" userId="66a8a8174cc251c2" providerId="LiveId" clId="{7E0EEB88-F330-453A-B0CE-8330F169BF18}" dt="2021-03-11T07:19:59.925" v="1679" actId="692"/>
          <ac:cxnSpMkLst>
            <pc:docMk/>
            <pc:sldMk cId="565169545" sldId="259"/>
            <ac:cxnSpMk id="42" creationId="{D582E55A-5A5B-40D9-8A67-720283B8D5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0EB1-C92F-4491-94A5-921349AE8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4A3B9-4491-4A07-8FC7-F274A7CE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DCB9-BE62-4FDC-9267-F736C4B9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B0A9-7DA4-4E82-B588-8BCAC624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AF8E-3C96-49EA-BFB1-9E3535B2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3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C6D2-9ECF-449B-B5AB-17EFCFE1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BD60F-D574-4E35-87CC-B23C7E13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4E662-5592-4761-A34A-8AAE224C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BFA-A283-4F9C-AEE4-1BB15624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DB3A-A928-469F-85F5-9157B10A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212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D47B7-6C1B-4061-A106-BEAD90A1A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3D2BD-C5FC-4D80-A0AF-0398FF72E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BD89-DCF6-4ED2-BBEE-4E03D64B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ACA8-13DF-47B2-B3E7-92BD0DF0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897A-E0D6-42A1-AFB1-90052012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5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6AE6-A824-4B44-8AE8-E7654A56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3633-070D-4C13-861F-B8AABD24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FC90-FCE2-4BE5-A88F-717EE150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AAAA-7418-4566-9B1A-4357FA92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B564-DC8B-459E-8201-62923A08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54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2E2A-F118-4B53-860A-7AE00511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4C48-0911-4314-8B81-369EC12A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2B7F-C4C0-4CFB-AE83-107897B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F4F1-5710-438C-8DC5-1C35711D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C0A45-7162-4A62-A337-6A335A4A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ABFA-E448-4A15-8CC2-B5145C99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351D-5AD8-491E-AB82-BE8BCFD03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09C2D-FDF4-41C5-92A1-9C9D8150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19901-116C-40FC-BB12-FE8EA535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3F3BD-DAFB-4A23-A7AB-E9126BA9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BA959-F64C-4540-B001-B7AD0391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48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FBA-B0C7-467E-909B-E307B198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BFECA-0E78-4002-BD63-E1FA6933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33D63-1941-4DD7-ABF3-7D8B7CF2D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F72DE-4A43-49CB-8F74-D738F0EB6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D53AF-586C-4346-914F-168BCF23F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D9F0A-110C-42A3-960C-0E3DF60B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31A29-E605-492D-9DD1-51C79DCC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4C6C8-6F86-4E6A-B8C0-E5B7A01D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28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790E-4D5D-4B28-9929-BF2C7101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1A3F6-4C85-4C24-B8F3-D87F1F67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2AFB8-0F0A-4728-A370-CD4100AE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7D82D-FEB2-4026-97C9-C326C6D2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6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CDF09-A848-4EB6-B880-9FB28B95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EC905-4AEC-42BF-BDF8-CB81274F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61150-EEC8-4E93-9BA6-2405C680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46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1D5D-5828-4035-B72E-DE9B1E4E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1D01-E3E0-4AB2-B2E9-1756B6A3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7610E-BF0A-42A0-8C20-EB2AEE1C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D48ED-596F-4E62-9B70-DBCDBBD8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1EBC1-510C-4E0C-AC67-DD6AB33E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4647B-7F0C-4BA7-A0D1-19531EE5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80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5528-C309-4B5A-BF8A-0DA433D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C9A76-D75F-4698-9399-C134D2B88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8F996-88D4-493C-BBB9-A403A6B96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4DE69-C927-4798-B264-6B4ED98B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E27C-8CBC-4CD9-800F-BA46BF16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3FBA-9909-459C-AFCD-7EC4632A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1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38A30-1434-47C1-95E0-992D72A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E4E6-9F6F-469A-AE26-FA048499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9E3CE-7DB6-457C-B5FF-8B2A655B4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3C8D-808A-4D0B-848C-B7C1EF831028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A34C-E125-45DD-BBF0-21CC14CBC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6632-9B0A-41B5-8D60-BDD2DB78D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3745-ADD1-4209-9312-410B2299A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92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1AC0C7-A5BA-4744-A9FF-525C2B40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01" y="110913"/>
            <a:ext cx="8485598" cy="663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6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Harron</dc:creator>
  <cp:lastModifiedBy>Tan Harron</cp:lastModifiedBy>
  <cp:revision>2</cp:revision>
  <dcterms:created xsi:type="dcterms:W3CDTF">2021-02-04T04:23:41Z</dcterms:created>
  <dcterms:modified xsi:type="dcterms:W3CDTF">2022-02-04T04:32:30Z</dcterms:modified>
</cp:coreProperties>
</file>