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6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2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5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99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8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AAC3-7F97-4849-95DB-7FE25A7DBA0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4E44-1539-4F4D-9808-DBB265757C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Compared Figures-Collision Probability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b="12743"/>
          <a:stretch/>
        </p:blipFill>
        <p:spPr>
          <a:xfrm>
            <a:off x="3584893" y="1730132"/>
            <a:ext cx="5269850" cy="4259875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69" y="1690688"/>
            <a:ext cx="6359236" cy="4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55343"/>
            <a:ext cx="5343525" cy="4000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Compared Figures-Access Success Probability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3" t="2963" r="1608" b="12761"/>
          <a:stretch/>
        </p:blipFill>
        <p:spPr>
          <a:xfrm>
            <a:off x="4080355" y="2005503"/>
            <a:ext cx="4287789" cy="3323879"/>
          </a:xfrm>
        </p:spPr>
      </p:pic>
    </p:spTree>
    <p:extLst>
      <p:ext uri="{BB962C8B-B14F-4D97-AF65-F5344CB8AC3E}">
        <p14:creationId xmlns:p14="http://schemas.microsoft.com/office/powerpoint/2010/main" val="33761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t="6140" r="3157" b="12281"/>
          <a:stretch/>
        </p:blipFill>
        <p:spPr>
          <a:xfrm>
            <a:off x="3971636" y="2090449"/>
            <a:ext cx="4248728" cy="340822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Compared Figures-Average Access Delay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4" y="1792290"/>
            <a:ext cx="53435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Compared Figures-Nth Preamble CDF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 t="7689" r="2565" b="9507"/>
          <a:stretch/>
        </p:blipFill>
        <p:spPr>
          <a:xfrm>
            <a:off x="3293119" y="1874982"/>
            <a:ext cx="4378035" cy="3472872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25" y="1644508"/>
            <a:ext cx="5448266" cy="41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6" t="4400" r="3396" b="9154"/>
          <a:stretch/>
        </p:blipFill>
        <p:spPr>
          <a:xfrm>
            <a:off x="3431308" y="1972541"/>
            <a:ext cx="4590473" cy="36206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Compared Figures-Access Delay CDF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32" y="1773815"/>
            <a:ext cx="5765048" cy="42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19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Compared Figures-Collision Probability</vt:lpstr>
      <vt:lpstr>Compared Figures-Access Success Probability</vt:lpstr>
      <vt:lpstr>Compared Figures-Average Access Delay</vt:lpstr>
      <vt:lpstr>Compared Figures-Nth Preamble CDF</vt:lpstr>
      <vt:lpstr>Compared Figures-Access Delay CDF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謝秉志</dc:creator>
  <cp:lastModifiedBy>謝秉志</cp:lastModifiedBy>
  <cp:revision>14</cp:revision>
  <dcterms:created xsi:type="dcterms:W3CDTF">2016-09-10T09:56:54Z</dcterms:created>
  <dcterms:modified xsi:type="dcterms:W3CDTF">2017-04-13T10:51:10Z</dcterms:modified>
</cp:coreProperties>
</file>