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FE2D-68FF-DAE4-13BE-D671595B3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 Sample Slide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7A72C-4DE8-42BE-A67D-2D5B743BE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Hail the Almighty </a:t>
            </a:r>
            <a:r>
              <a:rPr lang="en-US" dirty="0" err="1"/>
              <a:t>MarkEverythingDown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236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This is a Sample Slide Deck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Shan, Roffy</dc:creator>
  <cp:lastModifiedBy>Shan, Roffy</cp:lastModifiedBy>
  <cp:revision>1</cp:revision>
  <dcterms:created xsi:type="dcterms:W3CDTF">2025-03-15T06:58:14Z</dcterms:created>
  <dcterms:modified xsi:type="dcterms:W3CDTF">2025-03-15T06:59:08Z</dcterms:modified>
</cp:coreProperties>
</file>