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28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gif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15454" y="1966336"/>
            <a:ext cx="3879476" cy="11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78"/>
              <a:buFont typeface="Calibri"/>
              <a:buNone/>
            </a:pPr>
            <a:r>
              <a:rPr lang="fr-FR" sz="4578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C&amp;S              Cook and shop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90027"/>
            <a:ext cx="2968242" cy="10435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3"/>
          <p:cNvGrpSpPr/>
          <p:nvPr/>
        </p:nvGrpSpPr>
        <p:grpSpPr>
          <a:xfrm>
            <a:off x="1251327" y="5154127"/>
            <a:ext cx="6671163" cy="447335"/>
            <a:chOff x="446257" y="23050"/>
            <a:chExt cx="6671163" cy="447335"/>
          </a:xfrm>
        </p:grpSpPr>
        <p:sp>
          <p:nvSpPr>
            <p:cNvPr id="91" name="Google Shape;91;p13"/>
            <p:cNvSpPr/>
            <p:nvPr/>
          </p:nvSpPr>
          <p:spPr>
            <a:xfrm>
              <a:off x="446257" y="23050"/>
              <a:ext cx="3256677" cy="296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446257" y="23050"/>
              <a:ext cx="3256677" cy="296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fr-FR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I2G2-2016-2017</a:t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46257" y="319112"/>
              <a:ext cx="907641" cy="151273"/>
            </a:xfrm>
            <a:prstGeom prst="parallelogram">
              <a:avLst>
                <a:gd name="adj" fmla="val 14084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406844" y="319112"/>
              <a:ext cx="907641" cy="151273"/>
            </a:xfrm>
            <a:prstGeom prst="parallelogram">
              <a:avLst>
                <a:gd name="adj" fmla="val 14084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367431" y="319112"/>
              <a:ext cx="907641" cy="151273"/>
            </a:xfrm>
            <a:prstGeom prst="parallelogram">
              <a:avLst>
                <a:gd name="adj" fmla="val 14084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328018" y="319112"/>
              <a:ext cx="907641" cy="151273"/>
            </a:xfrm>
            <a:prstGeom prst="parallelogram">
              <a:avLst>
                <a:gd name="adj" fmla="val 14084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288605" y="319112"/>
              <a:ext cx="907641" cy="151273"/>
            </a:xfrm>
            <a:prstGeom prst="parallelogram">
              <a:avLst>
                <a:gd name="adj" fmla="val 14084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249192" y="319112"/>
              <a:ext cx="907641" cy="151273"/>
            </a:xfrm>
            <a:prstGeom prst="parallelogram">
              <a:avLst>
                <a:gd name="adj" fmla="val 14084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209779" y="319112"/>
              <a:ext cx="907641" cy="151273"/>
            </a:xfrm>
            <a:prstGeom prst="parallelogram">
              <a:avLst>
                <a:gd name="adj" fmla="val 14084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7513" y="844520"/>
            <a:ext cx="2206487" cy="1033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0" y="1694312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22"/>
          <p:cNvGrpSpPr/>
          <p:nvPr/>
        </p:nvGrpSpPr>
        <p:grpSpPr>
          <a:xfrm>
            <a:off x="2955235" y="1044477"/>
            <a:ext cx="6096000" cy="773516"/>
            <a:chOff x="0" y="0"/>
            <a:chExt cx="8128000" cy="1031354"/>
          </a:xfrm>
        </p:grpSpPr>
        <p:sp>
          <p:nvSpPr>
            <p:cNvPr id="225" name="Google Shape;225;p22"/>
            <p:cNvSpPr/>
            <p:nvPr/>
          </p:nvSpPr>
          <p:spPr>
            <a:xfrm>
              <a:off x="0" y="0"/>
              <a:ext cx="8128000" cy="103135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50347" y="50347"/>
              <a:ext cx="8027306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METHODOLOGIE DE PROJET</a:t>
              </a:r>
              <a:endParaRPr/>
            </a:p>
          </p:txBody>
        </p:sp>
      </p:grp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1371600" y="2377937"/>
            <a:ext cx="3200400" cy="326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Définitions: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(PO)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/>
              <a:t>Scrum Master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Développeurs de l’équipe. 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3755" y="2379904"/>
            <a:ext cx="3993914" cy="296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23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237" name="Google Shape;237;p23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TECHNOLOGIES UTILISÉES</a:t>
              </a:r>
              <a:endParaRPr/>
            </a:p>
          </p:txBody>
        </p:sp>
      </p:grpSp>
      <p:sp>
        <p:nvSpPr>
          <p:cNvPr id="239" name="Google Shape;239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9857" y="3898517"/>
            <a:ext cx="1418093" cy="7495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3"/>
          <p:cNvGrpSpPr/>
          <p:nvPr/>
        </p:nvGrpSpPr>
        <p:grpSpPr>
          <a:xfrm>
            <a:off x="3418260" y="3370747"/>
            <a:ext cx="1573435" cy="1514101"/>
            <a:chOff x="4607848" y="2855374"/>
            <a:chExt cx="2097913" cy="2018801"/>
          </a:xfrm>
        </p:grpSpPr>
        <p:pic>
          <p:nvPicPr>
            <p:cNvPr id="243" name="Google Shape;243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84537" y="3739439"/>
              <a:ext cx="1716027" cy="1134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07848" y="2855374"/>
              <a:ext cx="2097913" cy="1258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4120" y="3832622"/>
            <a:ext cx="1304378" cy="6730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/>
          <p:nvPr/>
        </p:nvSpPr>
        <p:spPr>
          <a:xfrm>
            <a:off x="1418561" y="2314944"/>
            <a:ext cx="1675498" cy="3309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368272" y="2314944"/>
            <a:ext cx="3246845" cy="3309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p23"/>
          <p:cNvGrpSpPr/>
          <p:nvPr/>
        </p:nvGrpSpPr>
        <p:grpSpPr>
          <a:xfrm>
            <a:off x="6910248" y="2314944"/>
            <a:ext cx="2108334" cy="3309569"/>
            <a:chOff x="9213664" y="1943592"/>
            <a:chExt cx="2811112" cy="4412758"/>
          </a:xfrm>
        </p:grpSpPr>
        <p:pic>
          <p:nvPicPr>
            <p:cNvPr id="249" name="Google Shape;249;p23"/>
            <p:cNvPicPr preferRelativeResize="0"/>
            <p:nvPr/>
          </p:nvPicPr>
          <p:blipFill rotWithShape="1">
            <a:blip r:embed="rId7">
              <a:alphaModFix/>
            </a:blip>
            <a:srcRect t="21999" b="1340"/>
            <a:stretch/>
          </p:blipFill>
          <p:spPr>
            <a:xfrm>
              <a:off x="10887992" y="2857030"/>
              <a:ext cx="882967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23"/>
            <p:cNvSpPr/>
            <p:nvPr/>
          </p:nvSpPr>
          <p:spPr>
            <a:xfrm>
              <a:off x="9213664" y="1943592"/>
              <a:ext cx="2811112" cy="441275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1" name="Google Shape;251;p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198735" y="3824949"/>
              <a:ext cx="1071563" cy="1071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432849" y="2773651"/>
              <a:ext cx="937262" cy="937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3"/>
            <p:cNvPicPr preferRelativeResize="0"/>
            <p:nvPr/>
          </p:nvPicPr>
          <p:blipFill rotWithShape="1">
            <a:blip r:embed="rId10">
              <a:alphaModFix/>
            </a:blip>
            <a:srcRect l="13684" r="12772"/>
            <a:stretch/>
          </p:blipFill>
          <p:spPr>
            <a:xfrm>
              <a:off x="10592897" y="5126913"/>
              <a:ext cx="1354802" cy="999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468070" y="5114866"/>
              <a:ext cx="1047750" cy="10477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5" name="Google Shape;255;p23"/>
          <p:cNvCxnSpPr/>
          <p:nvPr/>
        </p:nvCxnSpPr>
        <p:spPr>
          <a:xfrm>
            <a:off x="6727116" y="1776738"/>
            <a:ext cx="53578" cy="42240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23"/>
          <p:cNvSpPr txBox="1"/>
          <p:nvPr/>
        </p:nvSpPr>
        <p:spPr>
          <a:xfrm>
            <a:off x="3368272" y="1704468"/>
            <a:ext cx="1265649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Serveur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7486650" y="1705651"/>
            <a:ext cx="1265649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1526396" y="2436824"/>
            <a:ext cx="14899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Persistance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3493294" y="2436824"/>
            <a:ext cx="296465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Logique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7174882" y="2439732"/>
            <a:ext cx="169900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4976946" y="2593030"/>
            <a:ext cx="3426664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Ressources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Diagramme de Gantt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de réel et réalisé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4"/>
          <p:cNvGrpSpPr/>
          <p:nvPr/>
        </p:nvGrpSpPr>
        <p:grpSpPr>
          <a:xfrm>
            <a:off x="2948609" y="1050004"/>
            <a:ext cx="6096000" cy="773516"/>
            <a:chOff x="0" y="0"/>
            <a:chExt cx="8128000" cy="1031354"/>
          </a:xfrm>
        </p:grpSpPr>
        <p:sp>
          <p:nvSpPr>
            <p:cNvPr id="270" name="Google Shape;270;p24"/>
            <p:cNvSpPr/>
            <p:nvPr/>
          </p:nvSpPr>
          <p:spPr>
            <a:xfrm>
              <a:off x="0" y="0"/>
              <a:ext cx="8128000" cy="103135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50347" y="50347"/>
              <a:ext cx="8027306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REPARTITION DES TACHES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5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277" name="Google Shape;277;p25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RESSOURCES</a:t>
              </a:r>
              <a:endParaRPr/>
            </a:p>
          </p:txBody>
        </p:sp>
      </p:grpSp>
      <p:sp>
        <p:nvSpPr>
          <p:cNvPr id="279" name="Google Shape;279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5" descr="C:\Users\le demka\Documents\projet\Cap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029" y="1867903"/>
            <a:ext cx="8679656" cy="361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6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287" name="Google Shape;287;p26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DIAGRAMME DE GANTT</a:t>
              </a:r>
              <a:endParaRPr/>
            </a:p>
          </p:txBody>
        </p:sp>
      </p:grpSp>
      <p:sp>
        <p:nvSpPr>
          <p:cNvPr id="289" name="Google Shape;289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7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296" name="Google Shape;296;p27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GANTT Jusqu'à CE JOUR </a:t>
              </a:r>
              <a:endParaRPr/>
            </a:p>
          </p:txBody>
        </p:sp>
      </p:grpSp>
      <p:sp>
        <p:nvSpPr>
          <p:cNvPr id="298" name="Google Shape;29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7" descr="C:\Users\le demka\Documents\projet\Cap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23912"/>
            <a:ext cx="8974494" cy="417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8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306" name="Google Shape;306;p28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Comparaison réalisé et prévu</a:t>
              </a:r>
              <a:endParaRPr/>
            </a:p>
          </p:txBody>
        </p:sp>
      </p:grpSp>
      <p:sp>
        <p:nvSpPr>
          <p:cNvPr id="308" name="Google Shape;308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28" descr="C:\Users\le demka\Documents\projet\Cap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7" y="1765726"/>
            <a:ext cx="4395462" cy="181916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/>
          <p:nvPr/>
        </p:nvSpPr>
        <p:spPr>
          <a:xfrm>
            <a:off x="5709510" y="2242718"/>
            <a:ext cx="1395413" cy="295233"/>
          </a:xfrm>
          <a:prstGeom prst="bracketPair">
            <a:avLst/>
          </a:prstGeom>
          <a:noFill/>
          <a:ln w="381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Prévu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1260158" y="4075986"/>
            <a:ext cx="1381125" cy="323063"/>
          </a:xfrm>
          <a:prstGeom prst="bracketPair">
            <a:avLst/>
          </a:prstGeom>
          <a:noFill/>
          <a:ln w="381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Réalisé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8" descr="C:\Users\le demka\Documents\projet\Captur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0816" y="3634493"/>
            <a:ext cx="4893644" cy="23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9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320" name="Google Shape;320;p29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ESTIMATION </a:t>
              </a:r>
              <a:endParaRPr/>
            </a:p>
          </p:txBody>
        </p:sp>
      </p:grpSp>
      <p:sp>
        <p:nvSpPr>
          <p:cNvPr id="322" name="Google Shape;32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29" descr="C:\Users\le demka\Documents\projet\Cap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4876" y="2264945"/>
            <a:ext cx="6214434" cy="330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0" descr="http://www.freeiconspng.com/uploads/mobile-phone--10-free-icons-icon-search-engine-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660" y="3911123"/>
            <a:ext cx="1336340" cy="13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0" descr="https://assets-cdn.github.com/images/modules/logos_page/Octoca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6022" y="2745531"/>
            <a:ext cx="1710326" cy="142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7534" y="4579292"/>
            <a:ext cx="2857500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0"/>
          <p:cNvGrpSpPr/>
          <p:nvPr/>
        </p:nvGrpSpPr>
        <p:grpSpPr>
          <a:xfrm>
            <a:off x="2948609" y="1050004"/>
            <a:ext cx="6096000" cy="773516"/>
            <a:chOff x="0" y="0"/>
            <a:chExt cx="8128000" cy="1031354"/>
          </a:xfrm>
        </p:grpSpPr>
        <p:sp>
          <p:nvSpPr>
            <p:cNvPr id="334" name="Google Shape;334;p30"/>
            <p:cNvSpPr/>
            <p:nvPr/>
          </p:nvSpPr>
          <p:spPr>
            <a:xfrm>
              <a:off x="0" y="0"/>
              <a:ext cx="8128000" cy="103135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 txBox="1"/>
            <p:nvPr/>
          </p:nvSpPr>
          <p:spPr>
            <a:xfrm>
              <a:off x="50347" y="50347"/>
              <a:ext cx="8027306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MANAGEMENT DE COMMUNICATION</a:t>
              </a:r>
              <a:endParaRPr/>
            </a:p>
          </p:txBody>
        </p:sp>
      </p:grpSp>
      <p:sp>
        <p:nvSpPr>
          <p:cNvPr id="336" name="Google Shape;33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1" y="2546903"/>
            <a:ext cx="4492487" cy="3453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1"/>
          <p:cNvGrpSpPr/>
          <p:nvPr/>
        </p:nvGrpSpPr>
        <p:grpSpPr>
          <a:xfrm>
            <a:off x="3028950" y="992906"/>
            <a:ext cx="6096000" cy="767520"/>
            <a:chOff x="0" y="3048"/>
            <a:chExt cx="6096000" cy="767520"/>
          </a:xfrm>
        </p:grpSpPr>
        <p:sp>
          <p:nvSpPr>
            <p:cNvPr id="345" name="Google Shape;345;p31"/>
            <p:cNvSpPr/>
            <p:nvPr/>
          </p:nvSpPr>
          <p:spPr>
            <a:xfrm>
              <a:off x="0" y="3048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 txBox="1"/>
            <p:nvPr/>
          </p:nvSpPr>
          <p:spPr>
            <a:xfrm>
              <a:off x="37467" y="40515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DIFFICULTÉS RENCONTRÉES</a:t>
              </a:r>
              <a:endParaRPr/>
            </a:p>
          </p:txBody>
        </p:sp>
      </p:grpSp>
      <p:sp>
        <p:nvSpPr>
          <p:cNvPr id="347" name="Google Shape;347;p31"/>
          <p:cNvSpPr txBox="1">
            <a:spLocks noGrp="1"/>
          </p:cNvSpPr>
          <p:nvPr>
            <p:ph type="body" idx="1"/>
          </p:nvPr>
        </p:nvSpPr>
        <p:spPr>
          <a:xfrm>
            <a:off x="1356580" y="2546902"/>
            <a:ext cx="311102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fr-FR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principaux difficultés: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✓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Familiariser avec le Framework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✓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de l’équipe 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✓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Pannes de pc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✓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Manque de communication</a:t>
            </a:r>
            <a:endParaRPr/>
          </a:p>
          <a:p>
            <a:pPr marL="228600" marR="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1085851" y="1103382"/>
            <a:ext cx="5387686" cy="74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</a:pPr>
            <a:r>
              <a:rPr lang="fr-FR" sz="3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0744" y="857250"/>
            <a:ext cx="3193256" cy="8072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3520084" y="1910625"/>
            <a:ext cx="417994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 PROJET</a:t>
            </a:r>
            <a:endParaRPr/>
          </a:p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MÉTHODOLOGIE</a:t>
            </a: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PROJET</a:t>
            </a:r>
            <a:endParaRPr/>
          </a:p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UTILISÉES</a:t>
            </a:r>
            <a:endParaRPr/>
          </a:p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</a:t>
            </a: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</a:t>
            </a:r>
            <a:endParaRPr/>
          </a:p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DE COMMUNICATIONS</a:t>
            </a:r>
            <a:endParaRPr/>
          </a:p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 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RÉALISÉES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DIFFICULTÉS</a:t>
            </a: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RENCONTRÉES</a:t>
            </a:r>
            <a:endParaRPr/>
          </a:p>
          <a:p>
            <a:pPr marL="214313" marR="0" lvl="0" indent="-21431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fr-F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22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22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22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22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22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22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822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322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2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355" name="Google Shape;355;p32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SOLUTIONS</a:t>
              </a:r>
              <a:endParaRPr/>
            </a:p>
          </p:txBody>
        </p:sp>
      </p:grpSp>
      <p:sp>
        <p:nvSpPr>
          <p:cNvPr id="357" name="Google Shape;357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32"/>
          <p:cNvGrpSpPr/>
          <p:nvPr/>
        </p:nvGrpSpPr>
        <p:grpSpPr>
          <a:xfrm>
            <a:off x="2410729" y="2056120"/>
            <a:ext cx="4239697" cy="1414304"/>
            <a:chOff x="5808215" y="2088521"/>
            <a:chExt cx="5652929" cy="1885738"/>
          </a:xfrm>
        </p:grpSpPr>
        <p:sp>
          <p:nvSpPr>
            <p:cNvPr id="360" name="Google Shape;360;p32"/>
            <p:cNvSpPr/>
            <p:nvPr/>
          </p:nvSpPr>
          <p:spPr>
            <a:xfrm>
              <a:off x="5808215" y="2088521"/>
              <a:ext cx="5652929" cy="188573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863446" y="2143752"/>
              <a:ext cx="5542467" cy="1775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000" tIns="140000" rIns="140000" bIns="14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7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Solutions préventives</a:t>
              </a:r>
              <a:endParaRPr/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2455304" y="3542316"/>
            <a:ext cx="1374740" cy="1414304"/>
            <a:chOff x="5808215" y="4173912"/>
            <a:chExt cx="1832986" cy="1885738"/>
          </a:xfrm>
        </p:grpSpPr>
        <p:sp>
          <p:nvSpPr>
            <p:cNvPr id="363" name="Google Shape;363;p32"/>
            <p:cNvSpPr/>
            <p:nvPr/>
          </p:nvSpPr>
          <p:spPr>
            <a:xfrm>
              <a:off x="5808215" y="4173912"/>
              <a:ext cx="1832986" cy="188573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5861901" y="4227598"/>
              <a:ext cx="1725614" cy="177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GitHub</a:t>
              </a:r>
              <a:endParaRPr/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3884630" y="3539995"/>
            <a:ext cx="1374740" cy="1414304"/>
            <a:chOff x="7718187" y="4173912"/>
            <a:chExt cx="1832986" cy="1885738"/>
          </a:xfrm>
        </p:grpSpPr>
        <p:sp>
          <p:nvSpPr>
            <p:cNvPr id="366" name="Google Shape;366;p32"/>
            <p:cNvSpPr/>
            <p:nvPr/>
          </p:nvSpPr>
          <p:spPr>
            <a:xfrm>
              <a:off x="7718187" y="4173912"/>
              <a:ext cx="1832986" cy="188573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771873" y="4227598"/>
              <a:ext cx="1725614" cy="177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Avoir son propre serveur </a:t>
              </a:r>
              <a:endParaRPr/>
            </a:p>
          </p:txBody>
        </p:sp>
      </p:grpSp>
      <p:grpSp>
        <p:nvGrpSpPr>
          <p:cNvPr id="368" name="Google Shape;368;p32"/>
          <p:cNvGrpSpPr/>
          <p:nvPr/>
        </p:nvGrpSpPr>
        <p:grpSpPr>
          <a:xfrm>
            <a:off x="5315950" y="3530284"/>
            <a:ext cx="1374740" cy="1414304"/>
            <a:chOff x="9629474" y="4177042"/>
            <a:chExt cx="1832986" cy="1885738"/>
          </a:xfrm>
        </p:grpSpPr>
        <p:sp>
          <p:nvSpPr>
            <p:cNvPr id="369" name="Google Shape;369;p32"/>
            <p:cNvSpPr/>
            <p:nvPr/>
          </p:nvSpPr>
          <p:spPr>
            <a:xfrm>
              <a:off x="9629474" y="4177042"/>
              <a:ext cx="1832986" cy="188573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9683160" y="4235892"/>
              <a:ext cx="1725614" cy="177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Informer encadrer et ré-organiser les tâches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6075" y="2311147"/>
            <a:ext cx="6029325" cy="31185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33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378" name="Google Shape;378;p33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34"/>
          <p:cNvPicPr preferRelativeResize="0"/>
          <p:nvPr/>
        </p:nvPicPr>
        <p:blipFill rotWithShape="1">
          <a:blip r:embed="rId3">
            <a:alphaModFix/>
          </a:blip>
          <a:srcRect l="14538" r="14538"/>
          <a:stretch/>
        </p:blipFill>
        <p:spPr>
          <a:xfrm>
            <a:off x="2315818" y="2620575"/>
            <a:ext cx="4439660" cy="1798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4"/>
          <p:cNvGrpSpPr/>
          <p:nvPr/>
        </p:nvGrpSpPr>
        <p:grpSpPr>
          <a:xfrm>
            <a:off x="1679835" y="1632778"/>
            <a:ext cx="6096000" cy="767520"/>
            <a:chOff x="0" y="19358"/>
            <a:chExt cx="6096000" cy="767520"/>
          </a:xfrm>
        </p:grpSpPr>
        <p:sp>
          <p:nvSpPr>
            <p:cNvPr id="390" name="Google Shape;390;p34"/>
            <p:cNvSpPr/>
            <p:nvPr/>
          </p:nvSpPr>
          <p:spPr>
            <a:xfrm>
              <a:off x="0" y="19358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 txBox="1"/>
            <p:nvPr/>
          </p:nvSpPr>
          <p:spPr>
            <a:xfrm>
              <a:off x="37467" y="56825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Merci pour votre attention</a:t>
              </a:r>
              <a:endParaRPr/>
            </a:p>
          </p:txBody>
        </p:sp>
      </p:grpSp>
      <p:grpSp>
        <p:nvGrpSpPr>
          <p:cNvPr id="392" name="Google Shape;392;p34"/>
          <p:cNvGrpSpPr/>
          <p:nvPr/>
        </p:nvGrpSpPr>
        <p:grpSpPr>
          <a:xfrm>
            <a:off x="1679835" y="4647954"/>
            <a:ext cx="6096000" cy="767520"/>
            <a:chOff x="0" y="19358"/>
            <a:chExt cx="6096000" cy="767520"/>
          </a:xfrm>
        </p:grpSpPr>
        <p:sp>
          <p:nvSpPr>
            <p:cNvPr id="393" name="Google Shape;393;p34"/>
            <p:cNvSpPr/>
            <p:nvPr/>
          </p:nvSpPr>
          <p:spPr>
            <a:xfrm>
              <a:off x="0" y="19358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 txBox="1"/>
            <p:nvPr/>
          </p:nvSpPr>
          <p:spPr>
            <a:xfrm>
              <a:off x="37467" y="56825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Questions?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896139" y="2226469"/>
            <a:ext cx="461921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détaillé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et but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Périmètre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Délai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Exigences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3028950" y="969980"/>
            <a:ext cx="6096000" cy="767520"/>
            <a:chOff x="0" y="0"/>
            <a:chExt cx="6096000" cy="767520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PRÉSENTATION</a:t>
              </a:r>
              <a:r>
                <a:rPr lang="fr-FR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PROJET</a:t>
              </a:r>
              <a:endParaRPr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2971586" y="2228248"/>
            <a:ext cx="3200827" cy="3259945"/>
            <a:chOff x="2342936" y="1779"/>
            <a:chExt cx="3200827" cy="3259945"/>
          </a:xfrm>
        </p:grpSpPr>
        <p:sp>
          <p:nvSpPr>
            <p:cNvPr id="130" name="Google Shape;130;p16"/>
            <p:cNvSpPr/>
            <p:nvPr/>
          </p:nvSpPr>
          <p:spPr>
            <a:xfrm>
              <a:off x="2342936" y="150105"/>
              <a:ext cx="2325755" cy="2966525"/>
            </a:xfrm>
            <a:prstGeom prst="roundRect">
              <a:avLst>
                <a:gd name="adj" fmla="val 16667"/>
              </a:avLst>
            </a:prstGeom>
            <a:blipFill rotWithShape="1">
              <a:blip r:embed="rId3">
                <a:alphaModFix/>
              </a:blip>
              <a:stretch>
                <a:fillRect t="-4999" b="-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435966" y="1218054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2435966" y="1218054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750" tIns="111750" rIns="111750" bIns="11175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309667" y="1779"/>
              <a:ext cx="718049" cy="718049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027717" y="1779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5027717" y="1779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309667" y="849077"/>
              <a:ext cx="718049" cy="71804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t="-4999" b="-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027717" y="849077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027717" y="849077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200" tIns="54600" rIns="109200" bIns="54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endPara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309667" y="1696376"/>
              <a:ext cx="718049" cy="718049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027717" y="1696376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5027717" y="1696376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309667" y="2543675"/>
              <a:ext cx="718049" cy="718049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027717" y="2543675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5027717" y="2543675"/>
              <a:ext cx="516046" cy="71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3028950" y="989858"/>
            <a:ext cx="6096000" cy="767520"/>
            <a:chOff x="0" y="0"/>
            <a:chExt cx="6096000" cy="767520"/>
          </a:xfrm>
        </p:grpSpPr>
        <p:sp>
          <p:nvSpPr>
            <p:cNvPr id="148" name="Google Shape;148;p16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PRÉSENTATION</a:t>
              </a:r>
              <a:r>
                <a:rPr lang="fr-FR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PROJET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4262" y="2796381"/>
            <a:ext cx="18954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2608606" y="2245598"/>
            <a:ext cx="4589756" cy="3391231"/>
            <a:chOff x="3616369" y="1685243"/>
            <a:chExt cx="4336434" cy="4521641"/>
          </a:xfrm>
        </p:grpSpPr>
        <p:sp>
          <p:nvSpPr>
            <p:cNvPr id="158" name="Google Shape;158;p17"/>
            <p:cNvSpPr/>
            <p:nvPr/>
          </p:nvSpPr>
          <p:spPr>
            <a:xfrm>
              <a:off x="4931547" y="1685243"/>
              <a:ext cx="1691759" cy="927816"/>
            </a:xfrm>
            <a:custGeom>
              <a:avLst/>
              <a:gdLst/>
              <a:ahLst/>
              <a:cxnLst/>
              <a:rect l="l" t="t" r="r" b="b"/>
              <a:pathLst>
                <a:path w="1427410" h="927816" extrusionOk="0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2550" tIns="122550" rIns="122550" bIns="12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325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Numériser</a:t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381" y="4743"/>
                  </a:moveTo>
                  <a:lnTo>
                    <a:pt x="83381" y="4743"/>
                  </a:lnTo>
                  <a:cubicBezTo>
                    <a:pt x="93985" y="9230"/>
                    <a:pt x="103073" y="16672"/>
                    <a:pt x="109563" y="26183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525393" y="3109911"/>
              <a:ext cx="1427410" cy="927816"/>
            </a:xfrm>
            <a:custGeom>
              <a:avLst/>
              <a:gdLst/>
              <a:ahLst/>
              <a:cxnLst/>
              <a:rect l="l" t="t" r="r" b="b"/>
              <a:pathLst>
                <a:path w="1427410" h="927816" extrusionOk="0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2550" tIns="122550" rIns="122550" bIns="12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3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Planifier</a:t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6" y="56834"/>
                  </a:moveTo>
                  <a:cubicBezTo>
                    <a:pt x="120597" y="69722"/>
                    <a:pt x="117105" y="82486"/>
                    <a:pt x="109957" y="93231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914963" y="5185881"/>
              <a:ext cx="1659568" cy="1004582"/>
            </a:xfrm>
            <a:custGeom>
              <a:avLst/>
              <a:gdLst/>
              <a:ahLst/>
              <a:cxnLst/>
              <a:rect l="l" t="t" r="r" b="b"/>
              <a:pathLst>
                <a:path w="1427410" h="927816" extrusionOk="0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2550" tIns="122550" rIns="122550" bIns="12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3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Commenter</a:t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966" y="118795"/>
                  </a:moveTo>
                  <a:cubicBezTo>
                    <a:pt x="64070" y="120402"/>
                    <a:pt x="55931" y="120402"/>
                    <a:pt x="48035" y="118795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703254" y="5279068"/>
              <a:ext cx="1427410" cy="927816"/>
            </a:xfrm>
            <a:custGeom>
              <a:avLst/>
              <a:gdLst/>
              <a:ahLst/>
              <a:cxnLst/>
              <a:rect l="l" t="t" r="r" b="b"/>
              <a:pathLst>
                <a:path w="1427410" h="927816" extrusionOk="0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2550" tIns="122550" rIns="122550" bIns="12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3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Consulter</a:t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239196" y="2290799"/>
              <a:ext cx="3713607" cy="37136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43" y="93231"/>
                  </a:moveTo>
                  <a:lnTo>
                    <a:pt x="10043" y="93231"/>
                  </a:lnTo>
                  <a:cubicBezTo>
                    <a:pt x="2895" y="82485"/>
                    <a:pt x="-597" y="69721"/>
                    <a:pt x="84" y="56834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616369" y="3109911"/>
              <a:ext cx="1427410" cy="927816"/>
            </a:xfrm>
            <a:custGeom>
              <a:avLst/>
              <a:gdLst/>
              <a:ahLst/>
              <a:cxnLst/>
              <a:rect l="l" t="t" r="r" b="b"/>
              <a:pathLst>
                <a:path w="1427410" h="927816" extrusionOk="0">
                  <a:moveTo>
                    <a:pt x="0" y="154639"/>
                  </a:moveTo>
                  <a:cubicBezTo>
                    <a:pt x="0" y="69234"/>
                    <a:pt x="69234" y="0"/>
                    <a:pt x="154639" y="0"/>
                  </a:cubicBezTo>
                  <a:lnTo>
                    <a:pt x="1272771" y="0"/>
                  </a:lnTo>
                  <a:cubicBezTo>
                    <a:pt x="1358176" y="0"/>
                    <a:pt x="1427410" y="69234"/>
                    <a:pt x="1427410" y="154639"/>
                  </a:cubicBezTo>
                  <a:lnTo>
                    <a:pt x="1427410" y="773177"/>
                  </a:lnTo>
                  <a:cubicBezTo>
                    <a:pt x="1427410" y="858582"/>
                    <a:pt x="1358176" y="927816"/>
                    <a:pt x="1272771" y="927816"/>
                  </a:cubicBezTo>
                  <a:lnTo>
                    <a:pt x="154639" y="927816"/>
                  </a:lnTo>
                  <a:cubicBezTo>
                    <a:pt x="69234" y="927816"/>
                    <a:pt x="0" y="858582"/>
                    <a:pt x="0" y="773177"/>
                  </a:cubicBezTo>
                  <a:lnTo>
                    <a:pt x="0" y="154639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2550" tIns="122550" rIns="122550" bIns="12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3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Proposer</a:t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187499" y="2290799"/>
              <a:ext cx="3713607" cy="37136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8" y="26183"/>
                  </a:moveTo>
                  <a:lnTo>
                    <a:pt x="10438" y="26183"/>
                  </a:lnTo>
                  <a:cubicBezTo>
                    <a:pt x="16927" y="16672"/>
                    <a:pt x="26016" y="9230"/>
                    <a:pt x="36620" y="4743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3028950" y="969980"/>
            <a:ext cx="6096000" cy="767520"/>
            <a:chOff x="0" y="0"/>
            <a:chExt cx="6096000" cy="767520"/>
          </a:xfrm>
        </p:grpSpPr>
        <p:sp>
          <p:nvSpPr>
            <p:cNvPr id="169" name="Google Shape;169;p17"/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fr-F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PRÉSENTATION DE PROJET</a:t>
              </a:r>
              <a:endParaRPr/>
            </a:p>
          </p:txBody>
        </p:sp>
      </p:grpSp>
      <p:sp>
        <p:nvSpPr>
          <p:cNvPr id="171" name="Google Shape;171;p17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2730" y="2847582"/>
            <a:ext cx="4298633" cy="29046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8"/>
          <p:cNvGrpSpPr/>
          <p:nvPr/>
        </p:nvGrpSpPr>
        <p:grpSpPr>
          <a:xfrm>
            <a:off x="3048000" y="964963"/>
            <a:ext cx="6096000" cy="773516"/>
            <a:chOff x="0" y="0"/>
            <a:chExt cx="8128000" cy="1031354"/>
          </a:xfrm>
        </p:grpSpPr>
        <p:sp>
          <p:nvSpPr>
            <p:cNvPr id="179" name="Google Shape;179;p18"/>
            <p:cNvSpPr/>
            <p:nvPr/>
          </p:nvSpPr>
          <p:spPr>
            <a:xfrm>
              <a:off x="0" y="0"/>
              <a:ext cx="8128000" cy="103135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50347" y="50347"/>
              <a:ext cx="8027306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PRÉSENTATION DE PROJET</a:t>
              </a:r>
              <a:endParaRPr/>
            </a:p>
          </p:txBody>
        </p:sp>
      </p:grp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1359177" y="2042387"/>
            <a:ext cx="3212824" cy="358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Périmètre du site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FC1:valider les recettes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FC2:Demander les avis d’un cuisinier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FC3:Consulter les recettes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4629150" y="2047564"/>
            <a:ext cx="3886200" cy="358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lang="fr-FR" sz="217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du site: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lang="fr-FR" sz="217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Membre: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✓"/>
            </a:pPr>
            <a:r>
              <a:rPr lang="fr-FR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Gérer les planning et les recettes  (mettre à jours, modifier, ajouter, supprimer) 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lang="fr-FR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Visiteur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✓"/>
            </a:pPr>
            <a:r>
              <a:rPr lang="fr-FR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Consulter des recettes. 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lang="fr-FR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Administrateur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✓"/>
            </a:pPr>
            <a:r>
              <a:rPr lang="fr-FR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Valider les recettes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048000" y="984842"/>
            <a:ext cx="6096000" cy="773516"/>
            <a:chOff x="0" y="0"/>
            <a:chExt cx="8128000" cy="1031354"/>
          </a:xfrm>
        </p:grpSpPr>
        <p:sp>
          <p:nvSpPr>
            <p:cNvPr id="193" name="Google Shape;193;p19"/>
            <p:cNvSpPr/>
            <p:nvPr/>
          </p:nvSpPr>
          <p:spPr>
            <a:xfrm>
              <a:off x="0" y="0"/>
              <a:ext cx="8128000" cy="103135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50347" y="50347"/>
              <a:ext cx="8027306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PRÉSENTATION DE PROJET</a:t>
              </a:r>
              <a:endParaRPr/>
            </a:p>
          </p:txBody>
        </p:sp>
      </p:grp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6120" y="2416491"/>
            <a:ext cx="2847950" cy="223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1"/>
          </p:nvPr>
        </p:nvSpPr>
        <p:spPr>
          <a:xfrm>
            <a:off x="2574235" y="2226469"/>
            <a:ext cx="594111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Méthode agile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 du Scrum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0"/>
          <p:cNvGrpSpPr/>
          <p:nvPr/>
        </p:nvGrpSpPr>
        <p:grpSpPr>
          <a:xfrm>
            <a:off x="2948609" y="1050004"/>
            <a:ext cx="6096000" cy="773516"/>
            <a:chOff x="0" y="0"/>
            <a:chExt cx="8128000" cy="1031354"/>
          </a:xfrm>
        </p:grpSpPr>
        <p:sp>
          <p:nvSpPr>
            <p:cNvPr id="205" name="Google Shape;205;p20"/>
            <p:cNvSpPr/>
            <p:nvPr/>
          </p:nvSpPr>
          <p:spPr>
            <a:xfrm>
              <a:off x="0" y="0"/>
              <a:ext cx="8128000" cy="103135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50347" y="50347"/>
              <a:ext cx="8027306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901" y="3609571"/>
            <a:ext cx="2612225" cy="188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266" y="3652321"/>
            <a:ext cx="2770735" cy="1847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1"/>
          <p:cNvGrpSpPr/>
          <p:nvPr/>
        </p:nvGrpSpPr>
        <p:grpSpPr>
          <a:xfrm>
            <a:off x="2948609" y="1050004"/>
            <a:ext cx="6096000" cy="773516"/>
            <a:chOff x="0" y="0"/>
            <a:chExt cx="8128000" cy="1031354"/>
          </a:xfrm>
        </p:grpSpPr>
        <p:sp>
          <p:nvSpPr>
            <p:cNvPr id="215" name="Google Shape;215;p21"/>
            <p:cNvSpPr/>
            <p:nvPr/>
          </p:nvSpPr>
          <p:spPr>
            <a:xfrm>
              <a:off x="0" y="0"/>
              <a:ext cx="8128000" cy="1031354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 txBox="1"/>
            <p:nvPr/>
          </p:nvSpPr>
          <p:spPr>
            <a:xfrm>
              <a:off x="50347" y="50347"/>
              <a:ext cx="8027306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DU PROJET</a:t>
              </a:r>
              <a:endParaRPr/>
            </a:p>
          </p:txBody>
        </p:sp>
      </p:grpSp>
      <p:sp>
        <p:nvSpPr>
          <p:cNvPr id="217" name="Google Shape;21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16/02/2017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Affichage à l'écran (4:3)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Noto Sans Symbols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MESSOUD Fatimetou</cp:lastModifiedBy>
  <cp:revision>1</cp:revision>
  <dcterms:modified xsi:type="dcterms:W3CDTF">2020-06-11T21:23:14Z</dcterms:modified>
</cp:coreProperties>
</file>