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C544-1B4B-4564-9EB4-26F537512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8544-2420-47DF-B621-3F00618A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7252-1086-4E1B-AB7D-ECDF7D4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63DF-B27A-4D2A-84B2-1F80112E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6B31-A2FD-4E58-84DD-78C3DF79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6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285F-FA9B-4F16-BE34-1F86F5AA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405A0-D39A-45E7-82D7-07081B885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1869-44F0-4399-B68C-16B69107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E614-1763-4A61-8DD1-197A3140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74F5-32F8-4B52-ACBE-087A1426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4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B3A91-2C03-42CF-9E1A-8B3735CCE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B30A-4C86-489D-AB85-C163DC57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5B91-F266-4B20-846E-5BC78ECF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2AAAE-7CE2-4802-83DE-9AF5E8D0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A0F7-7FAE-4FA5-B7E8-9AF8ED7B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7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0386-0BBA-456B-9BF7-093A50C4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3D3-F1F6-43FA-B354-024B0219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ABEB-93B0-4650-9417-5A2BE294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803E-2D08-410B-BCC7-0416252B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3508-AFCF-4FCA-A15B-12DB6C27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33A5-E81F-47F6-8932-C124C64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6CFC-06E6-400E-8969-4402731D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5050-4E08-49BC-95AF-D9E6D931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1784C-08A0-47FE-AAD6-E2D8C128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063A-74B2-4F66-B2FA-BD1019D7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3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425D-EAED-4D9B-91D0-CCAE7C48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BFFB-0983-4BA7-941C-845E7BF81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41D9-63CD-4F80-96C2-FE53B9A4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147A-75E5-4797-AEF0-B66A970C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2946A-D6BA-4587-8554-5DA1D342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17863-0CAF-4001-92EF-372A9302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4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990-6C25-4D75-B2B8-8977D1AE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8E450-E469-44A6-A527-D1675097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6DB5E-D21B-4405-B5BD-2ACFC517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D5256-6C94-4700-904D-29F44733E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D3DDF-CD2C-49D1-8F51-9A83628F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C7A8F-DF8A-4DB9-A9B1-7F1F6EA4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B0C42-C94A-4F14-94CD-D859316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71ED7-23E9-48E7-998A-309FC91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5284-06C5-4FB9-BE4C-DB1382D9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DBEA6-1024-43BE-91CE-A016BD78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40045-41F3-4DA1-9851-A494EDE5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54474-83A2-4AD5-B61E-D7E748D4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AA0B3-8594-4A52-8A08-47B5D72E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F6848-2B5B-4744-8228-FA295F3B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05E5-8D58-41BF-9516-C9AEFB9F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0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E71A-8117-49B4-903A-D5EAE2AB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96E-1B58-4A54-8789-A764358B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91F46-1AF0-4424-B840-F7E8C86D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6294-F890-4C06-9A55-ABF64F88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914F6-7D96-40A3-B946-7B98F95C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583F5-0A6A-460B-B023-791726A9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23E4-3D82-45B5-A90A-95675854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96CDB-038A-4840-A98C-49C8F79D2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9D030-F626-4C50-8A09-3717A9AD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0FB6-4AF2-4CA6-B040-E1960854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A3FD-C158-4200-9491-57700429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B32B3-80D7-482A-895C-258364CB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1466-8F7D-4C32-8F22-8254FF27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78432-2D9A-4FA3-B953-08002701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4DE9-7F63-48B4-AE18-EE6EC5DBC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5075-3B3C-4D29-A57D-DCAB9B5009B0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2DC4-45E4-4B18-AE44-AF0FB35E6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E8A1-9AD2-4E77-8B47-1CC20E53F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1DA5-3EEE-4C59-AE76-930D527C3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7245CE-8A70-4FEF-8FD8-12F6E31D8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0904"/>
            <a:ext cx="9144000" cy="431689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shelly</a:t>
            </a:r>
          </a:p>
          <a:p>
            <a:r>
              <a:rPr lang="en-IN" dirty="0" err="1"/>
              <a:t>huda</a:t>
            </a:r>
            <a:endParaRPr lang="en-IN" dirty="0"/>
          </a:p>
          <a:p>
            <a:r>
              <a:rPr lang="en-IN" dirty="0" err="1"/>
              <a:t>srishti</a:t>
            </a:r>
            <a:endParaRPr lang="en-IN" dirty="0"/>
          </a:p>
          <a:p>
            <a:r>
              <a:rPr lang="en-IN" dirty="0" err="1"/>
              <a:t>anshika</a:t>
            </a:r>
            <a:endParaRPr lang="en-IN" dirty="0"/>
          </a:p>
          <a:p>
            <a:r>
              <a:rPr lang="en-IN" dirty="0" err="1"/>
              <a:t>aditi</a:t>
            </a:r>
            <a:endParaRPr lang="en-IN" dirty="0"/>
          </a:p>
          <a:p>
            <a:r>
              <a:rPr lang="en-IN" dirty="0" err="1"/>
              <a:t>sana</a:t>
            </a:r>
            <a:endParaRPr lang="en-IN" dirty="0"/>
          </a:p>
          <a:p>
            <a:r>
              <a:rPr lang="en-IN" dirty="0" err="1"/>
              <a:t>avika</a:t>
            </a:r>
            <a:endParaRPr lang="en-IN" dirty="0"/>
          </a:p>
          <a:p>
            <a:r>
              <a:rPr lang="en-IN" dirty="0" err="1"/>
              <a:t>disha</a:t>
            </a:r>
            <a:endParaRPr lang="en-IN" dirty="0"/>
          </a:p>
          <a:p>
            <a:r>
              <a:rPr lang="en-IN" dirty="0" err="1"/>
              <a:t>kanishka</a:t>
            </a:r>
            <a:r>
              <a:rPr lang="en-IN" dirty="0"/>
              <a:t> </a:t>
            </a:r>
            <a:r>
              <a:rPr lang="en-IN" dirty="0" err="1"/>
              <a:t>sharma</a:t>
            </a:r>
            <a:endParaRPr lang="en-IN" dirty="0"/>
          </a:p>
          <a:p>
            <a:r>
              <a:rPr lang="en-IN" dirty="0" err="1"/>
              <a:t>zaanvi</a:t>
            </a:r>
            <a:endParaRPr lang="en-IN" dirty="0"/>
          </a:p>
          <a:p>
            <a:r>
              <a:rPr lang="en-IN" dirty="0" err="1"/>
              <a:t>krishna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48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Nagpal</dc:creator>
  <cp:lastModifiedBy>Sumit Nagpal</cp:lastModifiedBy>
  <cp:revision>1</cp:revision>
  <dcterms:created xsi:type="dcterms:W3CDTF">2019-02-19T16:32:47Z</dcterms:created>
  <dcterms:modified xsi:type="dcterms:W3CDTF">2019-02-19T16:33:03Z</dcterms:modified>
</cp:coreProperties>
</file>