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1DF5-8A2D-4964-A353-A49E9D516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314F2-EA77-41E1-89EF-7FC08F04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6B27-7714-439B-818F-557C61D5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31DD-A8F0-4678-B255-2BDAF0F6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AC53-7313-45B6-8739-1C9D0DBD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9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92BA-7FCB-4EC6-90F6-4B5B8EE3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9EDA-40E4-4011-82C4-7936D582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E7C7-14D7-48FE-9E51-F9E66349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CD2C-E38A-4044-A21A-20FF5990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0B04-4774-412D-ABD5-10B1445C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3A6C9-E53F-4115-9F3E-AEFEBCE4A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02A7D-F48A-4C07-8933-68CFBF25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EE21-392F-47B0-9B8C-2FBBFC78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88E50-A689-41BB-988B-FDD733CD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727A-9381-41F3-99FB-C136DBCC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4165-54C3-4567-9269-A02174B7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79C4-023A-4F09-B354-8CE51BF78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E96B-768D-4402-9E32-5320BFD1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89D-3009-4EF4-86DB-C736A383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4506-635A-4398-8366-21197A71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ED2-7724-4CA7-BAB3-E84DE99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E50D6-7C01-423E-958C-A437E4A3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E3D-35F3-4F3E-8DC1-A3616F0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FE2B-3792-4D90-A265-D6A3FFF2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40A0-C948-4FFA-9836-3410C2B7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4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A4DE-1912-48E5-B3EC-97C27AD5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02BF-E260-4486-A3BA-6E9483DD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0CFAC-86D8-463C-9717-BCFD09DFF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332F-4C13-4B74-B9C5-39EF5D32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09C75-1A05-4928-B2BA-96221A5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6C6E-2640-4B26-96B1-07F30B63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F21F-8072-4388-A487-B543F4D5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5B16-A489-48FC-80C0-9D5F73B64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E816-483D-441C-8AFA-716B8D4D6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275D-D2BD-4274-8B85-F150DAD35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61E99-938A-4519-A4C8-614880291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49E6D-1A03-4CD1-960E-9BE97DCC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6631-FAE9-4654-82CA-B9384C44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BFA0F-6204-43E6-8F35-B1C415AA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86EE-B451-4768-B39F-D418B46B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4D1F0-88D6-410F-8505-968400E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6E3D5-C8B2-4A82-B975-8139DD83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FF83F-C068-44B4-8702-E51DF49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4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F6F10-F52A-4842-A4F7-993328D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CA9B1-23E0-4B81-B42D-892A42D1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BB5CB-C56A-4F35-9689-5152C0CB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3F15-E940-4EF4-B78A-CB324F3B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C9AC-426A-4864-B91B-36399809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1BD9-3A52-4F4C-AF80-ABAA2FB8B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3E8E-5D9E-4528-A37C-738BB63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DA49E-8FC6-414B-8C4D-CFE45BEB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F269-FFB4-452E-8FB9-AE3C2240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7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F89F-29F2-4870-846E-5D2EE8B8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3F40F-8E65-4A5A-832D-08F93C12B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CA2B-36A4-445B-8BC4-FE640302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D7F2-E69B-43C3-AFE3-E601D2FE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38C6-F234-41D8-A177-C6D5269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8039-74AC-4380-B54F-7EFE1ED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95F5-80B4-4455-8E33-4DD5E75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0166E-71FE-4957-BFBA-06BF0AC1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0869-6430-4448-B1AE-A283A585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8DCD-3D0B-4466-8813-8C219E90DC74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1B74-1BF3-4680-A6E3-636B1DC48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57D3-BF9F-4464-A3B1-A474189CF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8E36-D28B-46D5-94B6-1364A78C7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7948DA-1CAA-4867-BEFD-7D7885EC9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Search</a:t>
            </a:r>
          </a:p>
          <a:p>
            <a:r>
              <a:rPr lang="en-IN" dirty="0" err="1"/>
              <a:t>Queri</a:t>
            </a:r>
            <a:endParaRPr lang="en-IN" dirty="0"/>
          </a:p>
          <a:p>
            <a:r>
              <a:rPr lang="en-IN"/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211172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Nagpal</dc:creator>
  <cp:lastModifiedBy>Sumit Nagpal</cp:lastModifiedBy>
  <cp:revision>1</cp:revision>
  <dcterms:created xsi:type="dcterms:W3CDTF">2019-02-19T17:50:26Z</dcterms:created>
  <dcterms:modified xsi:type="dcterms:W3CDTF">2019-02-19T17:50:26Z</dcterms:modified>
</cp:coreProperties>
</file>