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1bceb9c21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1bceb9c2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bceb9c2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bceb9c2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bceb9c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bceb9c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DZEMUI8ov8glaQtIWwUTcpbL3ZcolAlr/view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title="Titul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21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Idea a desarrollar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42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>
                <a:solidFill>
                  <a:srgbClr val="000000"/>
                </a:solidFill>
              </a:rPr>
              <a:t>El libro trata sobre el </a:t>
            </a:r>
            <a:r>
              <a:rPr b="1" lang="es">
                <a:solidFill>
                  <a:srgbClr val="000000"/>
                </a:solidFill>
              </a:rPr>
              <a:t>colonialismo</a:t>
            </a:r>
            <a:r>
              <a:rPr b="1" lang="es">
                <a:solidFill>
                  <a:srgbClr val="000000"/>
                </a:solidFill>
              </a:rPr>
              <a:t> en África.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                    Estrategia y gestión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                        de recursos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63000" y="2234200"/>
            <a:ext cx="629700" cy="72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75" y="2372401"/>
            <a:ext cx="1648075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263" y="2372388"/>
            <a:ext cx="18954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777850" y="272275"/>
            <a:ext cx="3588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    </a:t>
            </a:r>
            <a:r>
              <a:rPr lang="es" sz="4000"/>
              <a:t>Juegos de referencia</a:t>
            </a:r>
            <a:endParaRPr sz="3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50" y="1454088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350" y="1444563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225" y="3310750"/>
            <a:ext cx="3271747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1597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Mecánicas</a:t>
            </a:r>
            <a:r>
              <a:rPr lang="es"/>
              <a:t>                     </a:t>
            </a:r>
            <a:r>
              <a:rPr lang="es" u="sng"/>
              <a:t>Dinámica</a:t>
            </a:r>
            <a:endParaRPr u="sng"/>
          </a:p>
        </p:txBody>
      </p:sp>
      <p:sp>
        <p:nvSpPr>
          <p:cNvPr id="84" name="Google Shape;84;p17"/>
          <p:cNvSpPr txBox="1"/>
          <p:nvPr/>
        </p:nvSpPr>
        <p:spPr>
          <a:xfrm>
            <a:off x="490250" y="16361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Gestión de recursos                       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Exploración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Construcción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Especialización de unidades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Defensa pasiva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701825" y="16361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Invasiones de franceses.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Turnos de tiempo limitado.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●"/>
            </a:pPr>
            <a:r>
              <a:rPr b="1"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Ganar y perder</a:t>
            </a:r>
            <a:r>
              <a:rPr lang="es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140625" y="134425"/>
            <a:ext cx="4075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latin typeface="Source Code Pro"/>
                <a:ea typeface="Source Code Pro"/>
                <a:cs typeface="Source Code Pro"/>
                <a:sym typeface="Source Code Pro"/>
              </a:rPr>
              <a:t>Personajes:</a:t>
            </a:r>
            <a:endParaRPr b="1"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914675" y="1203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 u="sng">
                <a:latin typeface="Source Code Pro"/>
                <a:ea typeface="Source Code Pro"/>
                <a:cs typeface="Source Code Pro"/>
                <a:sym typeface="Source Code Pro"/>
              </a:rPr>
              <a:t>Recursos:</a:t>
            </a:r>
            <a:endParaRPr b="1" sz="22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07775" y="835825"/>
            <a:ext cx="4358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Luchadores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Mineros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Chamanes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Code Pro"/>
              <a:buChar char="●"/>
            </a:pPr>
            <a:r>
              <a:rPr b="1" lang="es" sz="2200">
                <a:latin typeface="Source Code Pro"/>
                <a:ea typeface="Source Code Pro"/>
                <a:cs typeface="Source Code Pro"/>
                <a:sym typeface="Source Code Pro"/>
              </a:rPr>
              <a:t>Ganaderos/Recolectores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Exploradores 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68525" y="921550"/>
            <a:ext cx="40752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Comida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Oro</a:t>
            </a:r>
            <a:r>
              <a:rPr b="1" lang="es" sz="2300" u="sng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Materiales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Fuerza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50" y="666225"/>
            <a:ext cx="1166350" cy="22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11870" l="0" r="0" t="-11870"/>
          <a:stretch/>
        </p:blipFill>
        <p:spPr>
          <a:xfrm>
            <a:off x="7093750" y="582163"/>
            <a:ext cx="1845975" cy="122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273" y="3754450"/>
            <a:ext cx="2172850" cy="1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2250250" y="1655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 u="sng"/>
              <a:t>Herramientas de trabajo</a:t>
            </a:r>
            <a:endParaRPr sz="5700" u="sng"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Sist. control de versiones GitHub.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Sist. gestión de proyecto Pivotal.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Navegador Chrome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Google Drive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Editor de texto Visual Studio Code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Font typeface="Comic Sans MS"/>
              <a:buChar char="-"/>
            </a:pPr>
            <a:r>
              <a:rPr lang="es" sz="170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Motor Phaser</a:t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175" y="1492337"/>
            <a:ext cx="1735426" cy="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75" y="1518747"/>
            <a:ext cx="1735425" cy="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8075" y="3493096"/>
            <a:ext cx="1735425" cy="1191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8300" y="3343936"/>
            <a:ext cx="1335580" cy="13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652" y="3343914"/>
            <a:ext cx="1735425" cy="148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5500" y="3391175"/>
            <a:ext cx="1852825" cy="1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