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0" d="100"/>
          <a:sy n="60" d="100"/>
        </p:scale>
        <p:origin x="1116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AD7E6-14D7-4B69-A6DA-EAFF21220EE0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4F2D1F2D-0BFE-43D3-B297-F2E6A71EED3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2822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AD7E6-14D7-4B69-A6DA-EAFF21220EE0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D1F2D-0BFE-43D3-B297-F2E6A71EED32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5654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AD7E6-14D7-4B69-A6DA-EAFF21220EE0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D1F2D-0BFE-43D3-B297-F2E6A71EED3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0627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AD7E6-14D7-4B69-A6DA-EAFF21220EE0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D1F2D-0BFE-43D3-B297-F2E6A71EED32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9489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AD7E6-14D7-4B69-A6DA-EAFF21220EE0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D1F2D-0BFE-43D3-B297-F2E6A71EED3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7257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AD7E6-14D7-4B69-A6DA-EAFF21220EE0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D1F2D-0BFE-43D3-B297-F2E6A71EED32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4452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AD7E6-14D7-4B69-A6DA-EAFF21220EE0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D1F2D-0BFE-43D3-B297-F2E6A71EED32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7062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AD7E6-14D7-4B69-A6DA-EAFF21220EE0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D1F2D-0BFE-43D3-B297-F2E6A71EED32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6132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AD7E6-14D7-4B69-A6DA-EAFF21220EE0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D1F2D-0BFE-43D3-B297-F2E6A71EE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838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AD7E6-14D7-4B69-A6DA-EAFF21220EE0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D1F2D-0BFE-43D3-B297-F2E6A71EED32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8225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54EAD7E6-14D7-4B69-A6DA-EAFF21220EE0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D1F2D-0BFE-43D3-B297-F2E6A71EED32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5524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EAD7E6-14D7-4B69-A6DA-EAFF21220EE0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4F2D1F2D-0BFE-43D3-B297-F2E6A71EED3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539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2419417"/>
            <a:ext cx="9144000" cy="1096768"/>
          </a:xfrm>
        </p:spPr>
        <p:txBody>
          <a:bodyPr/>
          <a:lstStyle/>
          <a:p>
            <a:r>
              <a:rPr lang="en-US" dirty="0"/>
              <a:t>PROJECT Phase - II 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50525" y="4217773"/>
            <a:ext cx="459991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Anil Joshi</a:t>
            </a:r>
          </a:p>
          <a:p>
            <a:pPr algn="r"/>
            <a:r>
              <a:rPr lang="en-US" dirty="0"/>
              <a:t>						   </a:t>
            </a:r>
            <a:r>
              <a:rPr lang="en-US" dirty="0" err="1"/>
              <a:t>Xinjia</a:t>
            </a:r>
            <a:r>
              <a:rPr lang="en-US" dirty="0"/>
              <a:t> Fu</a:t>
            </a:r>
          </a:p>
          <a:p>
            <a:pPr algn="r"/>
            <a:r>
              <a:rPr lang="en-US" dirty="0"/>
              <a:t>						     	</a:t>
            </a:r>
            <a:r>
              <a:rPr lang="en-US" dirty="0" err="1"/>
              <a:t>Jinsheng</a:t>
            </a:r>
            <a:r>
              <a:rPr lang="en-US" dirty="0"/>
              <a:t> Wang</a:t>
            </a:r>
          </a:p>
          <a:p>
            <a:pPr algn="r"/>
            <a:r>
              <a:rPr lang="en-US" dirty="0"/>
              <a:t>	Qiong Wu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195077" y="3682313"/>
            <a:ext cx="855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Team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572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098" y="0"/>
            <a:ext cx="113104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300219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19</TotalTime>
  <Words>8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等线</vt:lpstr>
      <vt:lpstr>Gill Sans MT</vt:lpstr>
      <vt:lpstr>Gallery</vt:lpstr>
      <vt:lpstr>PROJECT Phase - II 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Phase Two</dc:title>
  <dc:creator>Scarlett</dc:creator>
  <cp:lastModifiedBy>Anil</cp:lastModifiedBy>
  <cp:revision>3</cp:revision>
  <dcterms:created xsi:type="dcterms:W3CDTF">2016-10-31T02:48:21Z</dcterms:created>
  <dcterms:modified xsi:type="dcterms:W3CDTF">2016-10-31T04:16:55Z</dcterms:modified>
</cp:coreProperties>
</file>