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2ffb6ab6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2ffb6ab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2ffb6ab6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2ffb6ab6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2ffb6ab6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2ffb6ab6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2ffb6ab6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2ffb6ab6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2ffb6ab6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2ffb6ab6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362c66a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362c66a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362c66a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362c66a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2ffb6ab6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2ffb6ab6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2ffb6ab6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2ffb6ab6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2ffb6ab6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2ffb6ab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2ffb6a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2ffb6a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2ffb6ab6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2ffb6ab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2ffb6ab6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2ffb6ab6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362c66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362c66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2ffb6ab6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2ffb6ab6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362c66a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362c66a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362c66a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362c66a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362c66a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362c66a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362c66a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362c66a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ffb6ab6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ffb6ab6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362c66a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362c66a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2ffb6ab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2ffb6a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2ffb6ab6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2ffb6ab6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2ffb6ab6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2ffb6ab6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2ffb6ab6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2ffb6ab6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33f5e75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33f5e75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33f5e75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33f5e75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2ffb6ab6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2ffb6ab6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2ffb6ab6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2ffb6ab6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32235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32235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32235b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32235b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32235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32235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2ffb6ab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2ffb6ab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632235b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632235b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632235b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632235b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6322519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6322519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32251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32251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2ffb6ab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2ffb6ab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2ffb6ab6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2ffb6ab6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because player 2 went first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362c66a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362c66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because red must have played a piece even after yellow had already 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2ffb6ab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2ffb6ab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youtube.com/watch?v=yDWPi1pZ0P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76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CMSC 471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Group 16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2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Connect Four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24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44500" y="3767575"/>
            <a:ext cx="86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Candace Campbell, Cassidy Crouse,                    Chidi Ede, Mathew Ferry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38" y="152400"/>
            <a:ext cx="74291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AI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uses minimax to look ahead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victory is assured in at least as many turns we look ahead, perform a random action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a strong solver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Cannot play as well as a human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Tests our conceptual understanding of minimax and sets foundation for better AI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 Game Board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 of the last player’s move at every step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we found a win yet?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other attributes of the board (explained later)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of disjoint sets of a single piece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of disjoint sets of two pieces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of disjoint sets of three pieces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Number of “fatal columns”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win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win without knowing the last turn would take at least o(n</a:t>
            </a:r>
            <a:r>
              <a:rPr baseline="30000" lang="en" sz="1900"/>
              <a:t>2</a:t>
            </a:r>
            <a:r>
              <a:rPr lang="en" sz="1900"/>
              <a:t>) as we need to check the entire board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Instead of checking the entire board, pass our checkWin() function the last move that was played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then checks in all directions for a win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 win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26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 is given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is given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 is given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is given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row and column as an “intercept”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2891525" y="890425"/>
            <a:ext cx="61629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Vertical,Horizontal,LDiagonal,RDiagonal 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i = 0 to 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Check stripes of seven along the horizontal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If the stripe contains the players piece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Horizontal++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Horizontal 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Check stripes of seven along the vertical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… // same as above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Check stripes of seven along both diagonals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… // same as above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any of the counters are 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Return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Return -1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88" y="152400"/>
            <a:ext cx="6363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88" y="152400"/>
            <a:ext cx="6363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AI Conclusion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checkWin() we evaluate all of the terminal states at the bottom of the gamespace tree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in mind that the players alternate, if we are guaranteed a win (given that the opposing player plays optimally) move towards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all the weights are equal (and they often are) perform a random action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AI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implementation should remove the need for making random decisions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Seldom will two column choices have the same score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implementation should play better than making random decisions using a different strategy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Utility function with attributes and weights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Disjoint (and joint) sets of moves represent potential four connections by a given player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the set [O, - , O, O] is a disjoint set of three connections for player ‘O’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to have different weights such that: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Ones &lt; Twos &lt; Threes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Option 3: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“Formulate, implement, and compare a novel solution to an existing problem”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to make a Connect Four AI that uses a minimax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Four is strongly solved [Numberphile]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Calculating the perfect solution is hardware intensive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Complicated, math heavy, nebulous solutions for which academic research papers have been written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create a Connect Four AI that uses a heuristic to mimic human 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Goal: Easier to understand, more explainable decision making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Goal: Still able to look ahead several turns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Goal: Make decisions quickly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Cont.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Disjoint sets are found by examining each possible location on the entire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Horizontally, there are 24 possible stripes of disjoint 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Vertically, there are 21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diagonal, there are 12 for a total of 24.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38" y="152400"/>
            <a:ext cx="63613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Horizontal Disjoint Sets for a Player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Board is given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Player is given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Horizontal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Ones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Twos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Threes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 i = 0 to 6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For j = 0 to 7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If board[i][j] could be a disjoint set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Check all of the 4 sets contents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If the set contains only player pieces and blanks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Horizontal = number_player_pieces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Horizontal = 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Switch Horizontal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Case 1: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	Ones++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Case 2: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	Twos++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Case 3: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	Threes++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38" y="152400"/>
            <a:ext cx="63613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975" y="152400"/>
            <a:ext cx="33100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88" y="152400"/>
            <a:ext cx="6363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8" y="152400"/>
            <a:ext cx="27202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38" y="152400"/>
            <a:ext cx="63613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38" y="224025"/>
            <a:ext cx="6146325" cy="46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75" y="168925"/>
            <a:ext cx="5949849" cy="48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Tic-Tac-Toe like game played on a six row by seven column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game persists, players take turns placing their piece in a column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column fills it can no longer be played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player lines up four consecutive pieces, they win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board fills, the game</a:t>
            </a:r>
            <a:r>
              <a:rPr lang="en"/>
              <a:t> results in a draw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“Fatal” Columns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column that, if played by the opposing player, the current player can play that same column and win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high weight, </a:t>
            </a:r>
            <a:r>
              <a:rPr lang="en"/>
              <a:t>proposed</a:t>
            </a:r>
            <a:r>
              <a:rPr lang="en"/>
              <a:t> to be more than all of the disjoint sets combined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to be valuable as an attribute because they are not useful right away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take as many as a dozen turns before they become a factor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Effectively removes a column of play restricting oppositions options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“Fatal” Columns Cont.</a:t>
            </a:r>
            <a:endParaRPr/>
          </a:p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 check if a column is a win by copying the board and testing if a hypothetical win is possible if it is played twice.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this for all columns to count the total.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fatal column is said to be controlled by one player if the other player loses by playing i</a:t>
            </a:r>
            <a:r>
              <a:rPr lang="en"/>
              <a:t>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a good for player 1 if he controls a fatal column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bad for player 1 if player 2 controls a fatal column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88" y="152400"/>
            <a:ext cx="6363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88" y="152400"/>
            <a:ext cx="6363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88" y="152400"/>
            <a:ext cx="63632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Function Concept</a:t>
            </a:r>
            <a:endParaRPr/>
          </a:p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proposed set of attributes of a game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weights to each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score for the player who controls the attributes based upon these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Score(board, player) = 		</a:t>
            </a:r>
            <a:r>
              <a:rPr i="1" lang="en"/>
              <a:t>player</a:t>
            </a:r>
            <a:r>
              <a:rPr lang="en"/>
              <a:t>.</a:t>
            </a:r>
            <a:r>
              <a:rPr i="1" lang="en"/>
              <a:t>num_ones * </a:t>
            </a:r>
            <a:r>
              <a:rPr i="1" lang="en"/>
              <a:t>w</a:t>
            </a:r>
            <a:r>
              <a:rPr baseline="-25000" i="1" lang="en"/>
              <a:t>ones</a:t>
            </a:r>
            <a:r>
              <a:rPr i="1" lang="en"/>
              <a:t> 												+ player.num_twos * w</a:t>
            </a:r>
            <a:r>
              <a:rPr baseline="-25000" i="1" lang="en"/>
              <a:t>twos</a:t>
            </a:r>
            <a:r>
              <a:rPr i="1" lang="en"/>
              <a:t> 												+ player.num_threes * </a:t>
            </a:r>
            <a:r>
              <a:rPr i="1" lang="en"/>
              <a:t>w</a:t>
            </a:r>
            <a:r>
              <a:rPr baseline="-25000" i="1" lang="en"/>
              <a:t>threes</a:t>
            </a:r>
            <a:r>
              <a:rPr i="1" lang="en"/>
              <a:t> 												+ player.num_fatal * w</a:t>
            </a:r>
            <a:r>
              <a:rPr baseline="-25000" i="1" lang="en"/>
              <a:t>fatal</a:t>
            </a:r>
            <a:endParaRPr baseline="-25000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Based AI Conclusion</a:t>
            </a:r>
            <a:endParaRPr/>
          </a:p>
        </p:txBody>
      </p:sp>
      <p:sp>
        <p:nvSpPr>
          <p:cNvPr id="251" name="Google Shape;25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weights is not finely tuned, have simple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wOne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wTwo =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wThree =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wFatal = 1000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implementation does not play as well as we would have hoped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complex, nearly 800 lines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errors in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Definitely less random, but favors left columns (recursion goes from left to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as explainable as we hoped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>
            <p:ph type="title"/>
          </p:nvPr>
        </p:nvSpPr>
        <p:spPr>
          <a:xfrm>
            <a:off x="311700" y="2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AI Statistics</a:t>
            </a:r>
            <a:endParaRPr/>
          </a:p>
        </p:txBody>
      </p:sp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nature of Easy AI, a more or less unique game is played every 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Simply initialize two AI and have them play each other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this many, many times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win distribution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mean time per turn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 percentages should more or less random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the maximum depth will increase time per game and time per turn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idx="1" type="body"/>
          </p:nvPr>
        </p:nvSpPr>
        <p:spPr>
          <a:xfrm>
            <a:off x="311700" y="3054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Depth of 5: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 games played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1: .3263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2: .6007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Draw: . 073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run time: 8:53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per turn: 1.287 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 game: .053 s</a:t>
            </a:r>
            <a:endParaRPr/>
          </a:p>
        </p:txBody>
      </p:sp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4473225" y="305450"/>
            <a:ext cx="43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Depth of 7: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games played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1: .287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2: .629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Draw: .084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run time: 39:22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per turn: 78.051 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 game: 2.363 s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311700" y="3093875"/>
            <a:ext cx="85206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(Data collection built in to the Easy AI, plays random moves when it encounters equal weights so feeding in data won’t be very useful)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AI Statistics</a:t>
            </a:r>
            <a:endParaRPr/>
          </a:p>
        </p:txBody>
      </p:sp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nature of the Utility-based AI, two AI opponents will play exactly the same game every time starting from a fresh 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random moves, best move first (favors left recursion on equal weights because that’s the first move it sees)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valid game boards of a sufficient depth that it is unlikely for the AI to play the exact same game every time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(between 5 - 15 turns as there are thousands if not hundreds of thousands of unique permutations at that point)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same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Additionally the number of game permutations explored (and thus scores calculated)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expectations as before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38" y="152400"/>
            <a:ext cx="63613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311700" y="3054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Depth of 5: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games played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1: .632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2: .317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Draw: .051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run time: 6:56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search size per turn: 4587.38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per turn: 18.039 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 game: .416 s</a:t>
            </a:r>
            <a:endParaRPr/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4473225" y="305450"/>
            <a:ext cx="43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Depth of 7: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games played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1: .63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2: .28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Draw: .09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run time: 21:05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search size per turn: 155534.44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per turn: 580.54 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 game: 12.65 s</a:t>
            </a:r>
            <a:endParaRPr/>
          </a:p>
        </p:txBody>
      </p:sp>
      <p:sp>
        <p:nvSpPr>
          <p:cNvPr id="277" name="Google Shape;277;p52"/>
          <p:cNvSpPr txBox="1"/>
          <p:nvPr>
            <p:ph idx="1" type="body"/>
          </p:nvPr>
        </p:nvSpPr>
        <p:spPr>
          <a:xfrm>
            <a:off x="311700" y="3093875"/>
            <a:ext cx="85206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(Data collection built in to the Utility-based AI, it generates random boards and then has 2 AI play each other)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not have reinvented the wheel and attempted recursion without </a:t>
            </a:r>
            <a:r>
              <a:rPr lang="en"/>
              <a:t>multiway</a:t>
            </a:r>
            <a:r>
              <a:rPr lang="en"/>
              <a:t>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Took longer to devise and 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to be more difficult to 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be entirely functional, hard to tell as it is unexplainable at deep depths due to the size of the search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have allowed more time to fine tune the weights of our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not yet devise a method of optimizing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factors not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 of a disjoint set (higher the set on the board, less likely it is to be useful)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AIs fall prey to simple strategies and </a:t>
            </a:r>
            <a:r>
              <a:rPr lang="en"/>
              <a:t>maneuvers</a:t>
            </a:r>
            <a:r>
              <a:rPr lang="en"/>
              <a:t> that are analogous to a fool’s mate in Chess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(In Final Report as well)</a:t>
            </a:r>
            <a:endParaRPr/>
          </a:p>
        </p:txBody>
      </p:sp>
      <p:sp>
        <p:nvSpPr>
          <p:cNvPr id="289" name="Google Shape;289;p54"/>
          <p:cNvSpPr txBox="1"/>
          <p:nvPr>
            <p:ph idx="1" type="body"/>
          </p:nvPr>
        </p:nvSpPr>
        <p:spPr>
          <a:xfrm>
            <a:off x="311700" y="118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Numberphile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www.youtube.com/watch?v=yDWPi1pZ0Po</a:t>
            </a:r>
            <a:r>
              <a:rPr lang="en"/>
              <a:t> (referenced better in the final report)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Zero-sum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Non-cooperative sequential zero-sum game of complete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could exist a strategy or set of mixed strategies that leads to an optimal solution [Citation Needed]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John Tromp worked on developing a method to perfectly solve Connect Four in 1995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Four of a regulation board is strongly solved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tell if a given game board will lead to a win, a loss, or a draw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our game board is fresh, the first player can potentially win every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the concept of a perfect game, played for 42 turns and ends on the last move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Space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4,531,985,219,092 possible game states in Connect Four [Numberphile]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general perfect solver would generate and evaluate all of these nodes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actuality, they eliminate search space that is entirely unlikely to occur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solver(s) are only concerned going as deep into search space as hardware will allow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38" y="152400"/>
            <a:ext cx="63613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73" y="0"/>
            <a:ext cx="67640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minimax algorithm may use a multi-way tree to descend down to the terminal states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is a different game state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the board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the move that got it there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of the 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strong Connect Four solver would explore all possible game states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only explore as many as we can without having to change hardware or our minimax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