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312" r:id="rId3"/>
    <p:sldId id="329" r:id="rId4"/>
    <p:sldId id="330" r:id="rId5"/>
    <p:sldId id="331" r:id="rId6"/>
    <p:sldId id="332" r:id="rId7"/>
    <p:sldId id="333" r:id="rId8"/>
    <p:sldId id="33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56" d="100"/>
          <a:sy n="56" d="100"/>
        </p:scale>
        <p:origin x="1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699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CGS 2545</a:t>
            </a:r>
            <a:br>
              <a:rPr lang="en-US" sz="4000" b="1" dirty="0"/>
            </a:br>
            <a:r>
              <a:rPr lang="en-US" sz="4000" b="1" dirty="0"/>
              <a:t>Database Concepts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Three Schema Architecture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836"/>
            <a:ext cx="8229600" cy="5257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The three schema architecture is also called ANSI/SPARC architecture or three-level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This framework is used to describe the structure of a specific database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The three schema architecture is used to separate the user applications and physical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The three schema architecture contains three-levels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It breaks the database down into three different categories</a:t>
            </a:r>
          </a:p>
        </p:txBody>
      </p:sp>
    </p:spTree>
    <p:extLst>
      <p:ext uri="{BB962C8B-B14F-4D97-AF65-F5344CB8AC3E}">
        <p14:creationId xmlns:p14="http://schemas.microsoft.com/office/powerpoint/2010/main" val="38892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3D4A1-8A07-418B-85C3-3EBA5616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315144"/>
            <a:ext cx="7199947" cy="53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257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</a:rPr>
              <a:t>In the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Mapping is used to transform the request and response between various database levels of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Mapping is not good for small DBMS because it takes more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In External / Conceptual mapping, it is necessary to transform the request from external level to conceptual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In Conceptual / Internal mapping, DBMS transform the request from the conceptual to internal level</a:t>
            </a:r>
          </a:p>
        </p:txBody>
      </p:sp>
    </p:spTree>
    <p:extLst>
      <p:ext uri="{BB962C8B-B14F-4D97-AF65-F5344CB8AC3E}">
        <p14:creationId xmlns:p14="http://schemas.microsoft.com/office/powerpoint/2010/main" val="269782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610B4B"/>
                </a:solidFill>
                <a:effectLst/>
              </a:rPr>
              <a:t> Internal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The internal level has an internal schema which describes the physical storage structure of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The internal schema is also known as a physical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It uses the physical data model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It is used to define that how the data will be stored in a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The physical level is used to describe complex low-level data structures in detail</a:t>
            </a:r>
          </a:p>
        </p:txBody>
      </p:sp>
    </p:spTree>
    <p:extLst>
      <p:ext uri="{BB962C8B-B14F-4D97-AF65-F5344CB8AC3E}">
        <p14:creationId xmlns:p14="http://schemas.microsoft.com/office/powerpoint/2010/main" val="25172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610B4B"/>
                </a:solidFill>
                <a:effectLst/>
              </a:rPr>
              <a:t> Conceptual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The conceptual schema describes the design of a database at the conceptual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Conceptual level is also known as logical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The conceptual schema describes the structure of the whole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The conceptual level describes what data are to be stored in the database and also describes what relationship exists among those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In the conceptual level, internal details such as an implementation of the data structure are hidden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Programmers and database administrators work at this level</a:t>
            </a:r>
          </a:p>
        </p:txBody>
      </p:sp>
    </p:spTree>
    <p:extLst>
      <p:ext uri="{BB962C8B-B14F-4D97-AF65-F5344CB8AC3E}">
        <p14:creationId xmlns:p14="http://schemas.microsoft.com/office/powerpoint/2010/main" val="151468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610B4B"/>
                </a:solidFill>
                <a:effectLst/>
              </a:rPr>
              <a:t>External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At the external level, a database contains several schemas that sometimes called as subschema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The subschema is used to describe the different view of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An external schema is also known as view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Each view schema describes the database part that a particular user group is interested and hides the remaining database from that user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The view schema describes the end user interaction with </a:t>
            </a:r>
            <a:r>
              <a:rPr lang="en-US" b="0">
                <a:solidFill>
                  <a:srgbClr val="000000"/>
                </a:solidFill>
                <a:effectLst/>
              </a:rPr>
              <a:t>database systems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01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12325</TotalTime>
  <Words>371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University of Central Florida CGS 2545 Database Concepts </vt:lpstr>
      <vt:lpstr>PowerPoint Presentation</vt:lpstr>
      <vt:lpstr>Three Schema Architecture</vt:lpstr>
      <vt:lpstr>Three Schema Architecture</vt:lpstr>
      <vt:lpstr>Three Schema Architecture</vt:lpstr>
      <vt:lpstr>Three Schema Architecture</vt:lpstr>
      <vt:lpstr>Three Schema Architecture</vt:lpstr>
      <vt:lpstr>Three Schema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 Whiting</cp:lastModifiedBy>
  <cp:revision>1772</cp:revision>
  <dcterms:created xsi:type="dcterms:W3CDTF">2013-10-29T00:42:48Z</dcterms:created>
  <dcterms:modified xsi:type="dcterms:W3CDTF">2021-01-14T21:28:35Z</dcterms:modified>
</cp:coreProperties>
</file>