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59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47" autoAdjust="0"/>
  </p:normalViewPr>
  <p:slideViewPr>
    <p:cSldViewPr snapToGrid="0">
      <p:cViewPr varScale="1">
        <p:scale>
          <a:sx n="59" d="100"/>
          <a:sy n="59" d="100"/>
        </p:scale>
        <p:origin x="21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38532-892B-4E69-8CC4-3DC28AE0E7D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B606D-8436-4501-80B1-23D2F36BC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9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Hi, everyone. I’m </a:t>
            </a:r>
            <a:r>
              <a:rPr lang="en-US" altLang="zh-CN" dirty="0" err="1"/>
              <a:t>Yansheng</a:t>
            </a:r>
            <a:r>
              <a:rPr lang="en-US" altLang="zh-CN" dirty="0"/>
              <a:t> Wang from </a:t>
            </a:r>
            <a:r>
              <a:rPr lang="en-US" altLang="zh-CN" dirty="0" err="1"/>
              <a:t>Beihang</a:t>
            </a:r>
            <a:r>
              <a:rPr lang="en-US" altLang="zh-CN" dirty="0"/>
              <a:t> University.</a:t>
            </a:r>
          </a:p>
          <a:p>
            <a:r>
              <a:rPr lang="en-US" altLang="zh-CN" dirty="0"/>
              <a:t>Today, I’m very honored to share our work in </a:t>
            </a:r>
            <a:r>
              <a:rPr lang="en-US" altLang="zh-CN" dirty="0" err="1"/>
              <a:t>kdd</a:t>
            </a:r>
            <a:r>
              <a:rPr lang="en-US" altLang="zh-CN" dirty="0"/>
              <a:t> cup, on behalf of my team.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4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 Let me quickly review the problem.</a:t>
            </a:r>
          </a:p>
          <a:p>
            <a:r>
              <a:rPr lang="en-US" altLang="zh-CN" dirty="0"/>
              <a:t>We only participate in the dispatching task. </a:t>
            </a:r>
          </a:p>
          <a:p>
            <a:r>
              <a:rPr lang="en-US" altLang="zh-CN" dirty="0"/>
              <a:t>In this task, the platform collects data from historical orders and simulated drivers, and sends all the order driver pairs to our agent.</a:t>
            </a:r>
          </a:p>
          <a:p>
            <a:r>
              <a:rPr lang="en-US" altLang="zh-CN" dirty="0"/>
              <a:t>The agent then returns a list of matched pairs to the platform and the platform will send pickup and delivery commands to drivers.</a:t>
            </a:r>
          </a:p>
          <a:p>
            <a:r>
              <a:rPr lang="en-US" altLang="zh-CN" dirty="0"/>
              <a:t>This cycle will run for each two seconds.</a:t>
            </a:r>
          </a:p>
          <a:p>
            <a:r>
              <a:rPr lang="en-US" altLang="zh-CN" dirty="0"/>
              <a:t>Our purpose is to design an agent that can maximize mean total driver income.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4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 I will present our solution.</a:t>
            </a:r>
          </a:p>
          <a:p>
            <a:r>
              <a:rPr lang="en-US" altLang="zh-CN" dirty="0"/>
              <a:t>Here is an overview of our agent. It has 4 steps.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5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 the agent early prunes drivers that are too far away from each order.</a:t>
            </a:r>
          </a:p>
          <a:p>
            <a:r>
              <a:rPr lang="en-US" altLang="zh-CN" dirty="0"/>
              <a:t>After the pruning, only top k nearest drivers of each order are kept.</a:t>
            </a:r>
          </a:p>
          <a:p>
            <a:r>
              <a:rPr lang="en-US" altLang="zh-CN" dirty="0"/>
              <a:t>In our setting, k is set to about 10.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2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Afterwards, we calculate a new edge weight between each order and driver according to learned values.</a:t>
            </a:r>
          </a:p>
          <a:p>
            <a:r>
              <a:rPr lang="en-US" altLang="zh-CN" dirty="0"/>
              <a:t>The values are represented in two forms.</a:t>
            </a:r>
          </a:p>
          <a:p>
            <a:r>
              <a:rPr lang="en-US" altLang="zh-CN" dirty="0"/>
              <a:t>The first is grid values, which hash a grid id to a numeric value.</a:t>
            </a:r>
          </a:p>
          <a:p>
            <a:r>
              <a:rPr lang="en-US" altLang="zh-CN" dirty="0"/>
              <a:t>The second is layer values, which is the sum of other layer values of a grid’s neighbors.</a:t>
            </a:r>
          </a:p>
          <a:p>
            <a:r>
              <a:rPr lang="en-US" altLang="zh-CN" dirty="0"/>
              <a:t>The final value is the mean of grid values and layer values.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According to the values, we can calculate the TD(0) error between a source grid and a target grid.</a:t>
            </a:r>
          </a:p>
          <a:p>
            <a:r>
              <a:rPr lang="en-US" altLang="zh-CN" dirty="0"/>
              <a:t>The TD error is then considered as the new weight of the bipartite graph.</a:t>
            </a:r>
          </a:p>
          <a:p>
            <a:r>
              <a:rPr lang="en-US" altLang="zh-CN" dirty="0"/>
              <a:t>The formulation is as below.</a:t>
            </a:r>
          </a:p>
          <a:p>
            <a:r>
              <a:rPr lang="en-US" altLang="zh-CN" dirty="0"/>
              <a:t>Here p is the cancel probability, which is fit by an exponential function.</a:t>
            </a:r>
          </a:p>
          <a:p>
            <a:r>
              <a:rPr lang="en-US" altLang="zh-CN" dirty="0"/>
              <a:t>Gamma is the discount factor and t is discretized time of a trip.</a:t>
            </a:r>
          </a:p>
          <a:p>
            <a:r>
              <a:rPr lang="en-US" altLang="zh-CN" dirty="0"/>
              <a:t>V’ and V are values of the order’s destination and the driver’s position respectively.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37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rebuilding the graph with TD errors, we can match the nodes with KM algorithm.</a:t>
            </a:r>
          </a:p>
          <a:p>
            <a:r>
              <a:rPr lang="en-US" altLang="zh-CN" dirty="0"/>
              <a:t>However, we found that the python implementation runs too slow.</a:t>
            </a:r>
          </a:p>
          <a:p>
            <a:r>
              <a:rPr lang="en-US" altLang="zh-CN" dirty="0"/>
              <a:t>So we use a special implementation for imbalanced graphs with C++.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3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the values are updated both for matched drivers and unmatched drivers.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11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have also built a driver simulator with trajectory data and tuned the hyperparameters with the simulator.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6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43C8-9781-42EC-8750-FA5EBB9C4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631F8-9CA8-4E42-BC59-49459A7FA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0E3EB-3294-4BE0-821D-8224A7E5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75619-3D15-4326-93C6-129F0520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A3D86-9AA3-4822-B9C4-2A2D4F66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60FF4-BC8E-4DA0-B379-07029AAC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FD117-B356-40A2-AAAF-A8EC8B51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F79D2-2414-4FA3-B8CF-74EED461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283F0-8A7F-4C2F-B773-F79CF708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885D1-04DC-4840-9A9B-3E9E54DA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5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84A36-546E-4B9C-9DE6-BC1D91C7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62BD1-0057-4773-8672-82DE73408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B2C50-8C89-4120-B6DB-55F9EB4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52425-2D87-4EDD-B7F6-5BB8D957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ECD5B-9214-45E8-9859-E2AFE022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1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3F36E-8139-4856-88D6-535DD0BB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C7439-EBCB-4C81-AE95-29FE63E2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BADBF-A238-457B-9F79-714BE67E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B25AB-E93F-4182-A2F9-1D915F35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17FE6-3CEF-4464-94C3-5B9D1B29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9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BA467-0989-475B-9134-C96C5998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2DD23-5004-455D-ABBC-78CB4DA9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D74D7-959B-431E-9EBB-A167EC82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C3B52-2290-4A09-8D4E-2DAFAEAF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2EE72-964D-4861-BD46-DC8E92CA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1A38-E634-4E4C-90A8-F78F739A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9E186-066D-4BC9-8FF6-08D5FCA9B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C7B39-145F-420D-9BE1-CD77B089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FB62C-F029-4102-811B-D265F8FC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CB419-20CE-43D7-95AD-DAED3AF0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A127A-F067-4CD7-B8D4-50048EEA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6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B22B-3249-443E-8048-5BBDCEA5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457CF-99FB-4E4C-AD6F-1BFC5725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A043A-62C2-438B-9348-DBE6D2DA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F20A4-98BF-48F3-9B14-C6DD71FEC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70F74-EE93-4D90-94B2-F66A52766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E3E28-2367-422E-98A8-176BE710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6F39FC-DED7-4CBC-A459-3C7F0E0F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2672AB-E548-4B59-BEF3-BF121CBB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24FCC-1EDF-4DB7-90BE-BAEDE579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EB47A-EAC2-4BE2-B64F-CC583E77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6B28A-FE86-44D2-903E-BBC3F3B7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84E43-C7E5-40ED-A5EC-CADB96BD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4F8896-0F2E-4D16-B1AD-555A7B12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4109C-BA26-461D-8C75-EF5E60D8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ECF05-3F61-4997-9B9A-13AD9127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2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0DEDC-CFD3-4473-91C3-64F027F8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1DC6D-40FE-4F0E-A0D6-85F13A3CE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58409-ADEE-4E4D-A75A-ECE73CBFD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367EE-7C63-4B75-815C-BC84303C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83047-AFD3-4776-8A50-658FFCDD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DB380-F229-462F-BF39-394CE468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6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2398-A117-4B13-BBA2-4D8ADED7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63838B-B2B8-42A3-95C4-27692681E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7FB08-0A67-4288-BB0E-43723F9C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D961C-01F0-4BF3-AB23-6426630A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4079C-C01B-4F58-84C3-AD08F1A3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D271F-AA6D-466E-9BC4-A442FCB2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6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D80C3-16B3-4364-8AA9-6A727F4C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159BD-3E03-4A9D-B2C5-5FDD8633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01FBD-E50E-4667-89FC-535C2D533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F46B-9BBA-4370-8E4C-C084C5E908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78F8C-E34E-4307-A9DD-DA2D2D10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BBA1-EC41-47B0-8605-66BC110A1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microsoft.com/office/2007/relationships/hdphoto" Target="../media/hdphoto1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FF85E2-DAE6-4A8B-9EB0-2E78B3B8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5256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6D3BB9-27F7-4794-A858-B010AFBC1F51}"/>
              </a:ext>
            </a:extLst>
          </p:cNvPr>
          <p:cNvSpPr txBox="1"/>
          <p:nvPr/>
        </p:nvSpPr>
        <p:spPr>
          <a:xfrm>
            <a:off x="537328" y="1923068"/>
            <a:ext cx="806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KDD CUP 2020 LDR </a:t>
            </a:r>
          </a:p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 Winner Report 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3744353"/>
            <a:ext cx="80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Polar Bear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14F5A4-3B58-42BD-B4B8-0985FC11B1CB}"/>
              </a:ext>
            </a:extLst>
          </p:cNvPr>
          <p:cNvSpPr txBox="1"/>
          <p:nvPr/>
        </p:nvSpPr>
        <p:spPr>
          <a:xfrm>
            <a:off x="829491" y="4206018"/>
            <a:ext cx="748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Yansheng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Dingyuan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Yuanfei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Maoxiaomin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 Xu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Yongxin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8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794050-164C-4798-9D3D-4E88D674F324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ABAE6-4F10-4DEE-834A-57117E1A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44" y="4089513"/>
            <a:ext cx="1778827" cy="1820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A8D091-6769-4067-90A5-13A903D6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00" y="2384106"/>
            <a:ext cx="1572100" cy="19667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575E6C-2FDB-4FC2-828F-556A27214C2E}"/>
              </a:ext>
            </a:extLst>
          </p:cNvPr>
          <p:cNvSpPr txBox="1"/>
          <p:nvPr/>
        </p:nvSpPr>
        <p:spPr>
          <a:xfrm>
            <a:off x="1175101" y="1033946"/>
            <a:ext cx="184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</a:p>
        </p:txBody>
      </p:sp>
      <p:pic>
        <p:nvPicPr>
          <p:cNvPr id="11" name="图片 10" descr="穿着黑色西装的男人&#10;&#10;描述已自动生成">
            <a:extLst>
              <a:ext uri="{FF2B5EF4-FFF2-40B4-BE49-F238E27FC236}">
                <a16:creationId xmlns:a16="http://schemas.microsoft.com/office/drawing/2014/main" id="{0E9C785A-3D3D-4CDD-8375-E578D9CE8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2" t="7810" r="27747" b="43428"/>
          <a:stretch/>
        </p:blipFill>
        <p:spPr>
          <a:xfrm>
            <a:off x="3750925" y="1395577"/>
            <a:ext cx="1463040" cy="18359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9CF2CE-3C86-4E2F-ADBA-8515EF1039FC}"/>
              </a:ext>
            </a:extLst>
          </p:cNvPr>
          <p:cNvSpPr txBox="1"/>
          <p:nvPr/>
        </p:nvSpPr>
        <p:spPr>
          <a:xfrm>
            <a:off x="6627043" y="1922441"/>
            <a:ext cx="178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Coach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6CEDAF-252D-4C24-8C1D-50EC1F356539}"/>
              </a:ext>
            </a:extLst>
          </p:cNvPr>
          <p:cNvSpPr txBox="1"/>
          <p:nvPr/>
        </p:nvSpPr>
        <p:spPr>
          <a:xfrm>
            <a:off x="998654" y="3187038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Yansheng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A4B1CC-4E46-48D5-B313-286CB77F6EDB}"/>
              </a:ext>
            </a:extLst>
          </p:cNvPr>
          <p:cNvSpPr txBox="1"/>
          <p:nvPr/>
        </p:nvSpPr>
        <p:spPr>
          <a:xfrm>
            <a:off x="3382846" y="3187038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Dingyuan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DBB4C4-AF9D-41B7-82EC-DE9F724B71E8}"/>
              </a:ext>
            </a:extLst>
          </p:cNvPr>
          <p:cNvSpPr txBox="1"/>
          <p:nvPr/>
        </p:nvSpPr>
        <p:spPr>
          <a:xfrm>
            <a:off x="-6676" y="5902463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Yuanfei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4Paradigm Inc.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300EF0-ADEA-4AF1-9571-8541F68B3C84}"/>
              </a:ext>
            </a:extLst>
          </p:cNvPr>
          <p:cNvSpPr txBox="1"/>
          <p:nvPr/>
        </p:nvSpPr>
        <p:spPr>
          <a:xfrm>
            <a:off x="2134224" y="5888755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Maoxiaomin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78870F-1187-4A8B-997A-5B7D70B5001F}"/>
              </a:ext>
            </a:extLst>
          </p:cNvPr>
          <p:cNvSpPr txBox="1"/>
          <p:nvPr/>
        </p:nvSpPr>
        <p:spPr>
          <a:xfrm>
            <a:off x="4273007" y="5873502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 Xu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3E3DF-B094-4FB8-A8C7-1F81741B2AB1}"/>
              </a:ext>
            </a:extLst>
          </p:cNvPr>
          <p:cNvSpPr txBox="1"/>
          <p:nvPr/>
        </p:nvSpPr>
        <p:spPr>
          <a:xfrm>
            <a:off x="6422251" y="4362684"/>
            <a:ext cx="2199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Yongxin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pic>
        <p:nvPicPr>
          <p:cNvPr id="22" name="图片 21" descr="图片包含 人, 游戏机, 站, 手机&#10;&#10;描述已自动生成">
            <a:extLst>
              <a:ext uri="{FF2B5EF4-FFF2-40B4-BE49-F238E27FC236}">
                <a16:creationId xmlns:a16="http://schemas.microsoft.com/office/drawing/2014/main" id="{65611B57-884C-4E6E-9017-00FF04791A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1" t="4547" r="37350" b="53125"/>
          <a:stretch/>
        </p:blipFill>
        <p:spPr>
          <a:xfrm>
            <a:off x="268792" y="3972598"/>
            <a:ext cx="1658092" cy="1929865"/>
          </a:xfrm>
          <a:prstGeom prst="rect">
            <a:avLst/>
          </a:prstGeom>
        </p:spPr>
      </p:pic>
      <p:pic>
        <p:nvPicPr>
          <p:cNvPr id="24" name="图片 23" descr="穿西装戴眼镜的男人&#10;&#10;描述已自动生成">
            <a:extLst>
              <a:ext uri="{FF2B5EF4-FFF2-40B4-BE49-F238E27FC236}">
                <a16:creationId xmlns:a16="http://schemas.microsoft.com/office/drawing/2014/main" id="{B145082F-F6CB-44E2-B49F-B91E888E88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17119"/>
          <a:stretch/>
        </p:blipFill>
        <p:spPr>
          <a:xfrm>
            <a:off x="1331955" y="1463581"/>
            <a:ext cx="1604537" cy="17097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E2B796-C43F-4941-A09B-ADB675BBC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53" y="3972598"/>
            <a:ext cx="1459823" cy="19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4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4AC846-7E22-4DE6-B246-A3F643C2ADD6}"/>
              </a:ext>
            </a:extLst>
          </p:cNvPr>
          <p:cNvSpPr txBox="1"/>
          <p:nvPr/>
        </p:nvSpPr>
        <p:spPr>
          <a:xfrm>
            <a:off x="75413" y="1984293"/>
            <a:ext cx="899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5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C5F1D7C-27A7-40F6-9C29-00E59314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9" y="1242521"/>
            <a:ext cx="3685592" cy="42061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s://timgsa.baidu.com/timg?image&amp;quality=80&amp;size=b9999_10000&amp;sec=1502623617735&amp;di=cc2ea6529a8419f92d8c19eb0e6b8bf6&amp;imgtype=0&amp;src=http%3A%2F%2Fimg.25pp.com%2Fuploadfile%2Fsoft%2Fimages%2F2015%2F0407%2F20150407095622276.jpg">
            <a:extLst>
              <a:ext uri="{FF2B5EF4-FFF2-40B4-BE49-F238E27FC236}">
                <a16:creationId xmlns:a16="http://schemas.microsoft.com/office/drawing/2014/main" id="{5F8B858B-F0A2-4CB2-85EB-92EC403CE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5861" y="1562957"/>
            <a:ext cx="1536105" cy="15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85AD40-4AEB-4D02-98E4-C41A59E054C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3859" y="1534300"/>
            <a:ext cx="849762" cy="5251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83A928-C473-4BF7-8E73-E40157C6E88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220" y="3228941"/>
            <a:ext cx="524543" cy="5251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A32B4D-4979-4BBB-8583-67C63FDCCA2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095" y="2462278"/>
            <a:ext cx="443845" cy="5251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AAC26EF-C0DE-4817-ABB1-5797096EF20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001" y="4827476"/>
            <a:ext cx="849762" cy="5251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D13E01A-B844-4152-B62A-8B5334677D63}"/>
              </a:ext>
            </a:extLst>
          </p:cNvPr>
          <p:cNvSpPr txBox="1"/>
          <p:nvPr/>
        </p:nvSpPr>
        <p:spPr>
          <a:xfrm>
            <a:off x="4875860" y="3099062"/>
            <a:ext cx="15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613E65-7622-42E9-9134-755A29355056}"/>
              </a:ext>
            </a:extLst>
          </p:cNvPr>
          <p:cNvSpPr txBox="1"/>
          <p:nvPr/>
        </p:nvSpPr>
        <p:spPr>
          <a:xfrm>
            <a:off x="4530608" y="5515997"/>
            <a:ext cx="21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Order-driver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FF6B182-7027-446A-8A67-C56DD66EE753}"/>
              </a:ext>
            </a:extLst>
          </p:cNvPr>
          <p:cNvGrpSpPr/>
          <p:nvPr/>
        </p:nvGrpSpPr>
        <p:grpSpPr>
          <a:xfrm>
            <a:off x="3120986" y="2419040"/>
            <a:ext cx="2004196" cy="620961"/>
            <a:chOff x="3120986" y="2343625"/>
            <a:chExt cx="2004196" cy="620961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3930A82D-A4AA-4A31-8B8C-0AA1D98212FC}"/>
                </a:ext>
              </a:extLst>
            </p:cNvPr>
            <p:cNvSpPr/>
            <p:nvPr/>
          </p:nvSpPr>
          <p:spPr>
            <a:xfrm>
              <a:off x="3459637" y="2618237"/>
              <a:ext cx="1370245" cy="346349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7B289C-1FC8-4EF9-B703-BD3D2D3AED53}"/>
                </a:ext>
              </a:extLst>
            </p:cNvPr>
            <p:cNvSpPr txBox="1"/>
            <p:nvPr/>
          </p:nvSpPr>
          <p:spPr>
            <a:xfrm>
              <a:off x="3120986" y="2343625"/>
              <a:ext cx="200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data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458BF4A-34D5-4BFD-AD91-17B84610952F}"/>
              </a:ext>
            </a:extLst>
          </p:cNvPr>
          <p:cNvSpPr txBox="1"/>
          <p:nvPr/>
        </p:nvSpPr>
        <p:spPr>
          <a:xfrm>
            <a:off x="-75198" y="5459698"/>
            <a:ext cx="436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orders and simulated drivers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9DECE71-ECDE-4FD5-AADD-2BD1E2EE3783}"/>
              </a:ext>
            </a:extLst>
          </p:cNvPr>
          <p:cNvSpPr/>
          <p:nvPr/>
        </p:nvSpPr>
        <p:spPr>
          <a:xfrm rot="5400000" flipV="1">
            <a:off x="5382456" y="3554078"/>
            <a:ext cx="522911" cy="30630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8407C3E-8778-44EA-BD3F-5B7607A8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178" y="4054458"/>
            <a:ext cx="1461539" cy="14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231A830-BB6A-4DC2-AE6B-B36CC96EE17A}"/>
              </a:ext>
            </a:extLst>
          </p:cNvPr>
          <p:cNvSpPr txBox="1"/>
          <p:nvPr/>
        </p:nvSpPr>
        <p:spPr>
          <a:xfrm>
            <a:off x="7178894" y="5515997"/>
            <a:ext cx="15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Agent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1B6DD6D-188C-42DB-B205-DA87DB30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344" b="99023" l="9961" r="89844">
                        <a14:foregroundMark x1="42578" y1="6445" x2="42578" y2="6445"/>
                        <a14:foregroundMark x1="53320" y1="2734" x2="53320" y2="2734"/>
                        <a14:foregroundMark x1="31445" y1="92188" x2="31445" y2="92188"/>
                        <a14:foregroundMark x1="32617" y1="99023" x2="32617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52" y="3964891"/>
            <a:ext cx="1633517" cy="16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E94ECC36-A590-4BC7-ACDB-56C58B4536BE}"/>
              </a:ext>
            </a:extLst>
          </p:cNvPr>
          <p:cNvSpPr/>
          <p:nvPr/>
        </p:nvSpPr>
        <p:spPr>
          <a:xfrm>
            <a:off x="6313431" y="4673526"/>
            <a:ext cx="984208" cy="34634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EA0C0F49-BF2C-4E3D-8A30-AC5A19AB49A7}"/>
              </a:ext>
            </a:extLst>
          </p:cNvPr>
          <p:cNvSpPr/>
          <p:nvPr/>
        </p:nvSpPr>
        <p:spPr>
          <a:xfrm rot="16200000" flipV="1">
            <a:off x="7685490" y="3600898"/>
            <a:ext cx="522911" cy="30630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3D2CAF-BEEA-4E29-9069-65F9E25649EB}"/>
              </a:ext>
            </a:extLst>
          </p:cNvPr>
          <p:cNvSpPr txBox="1"/>
          <p:nvPr/>
        </p:nvSpPr>
        <p:spPr>
          <a:xfrm>
            <a:off x="6795355" y="3093113"/>
            <a:ext cx="21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7A9C65F5-425B-4072-BA16-8891837F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344" b="99023" l="9961" r="89844">
                        <a14:foregroundMark x1="42578" y1="6445" x2="42578" y2="6445"/>
                        <a14:foregroundMark x1="53320" y1="2734" x2="53320" y2="2734"/>
                        <a14:foregroundMark x1="31445" y1="92188" x2="31445" y2="92188"/>
                        <a14:foregroundMark x1="32617" y1="99023" x2="32617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99" y="1410029"/>
            <a:ext cx="1633517" cy="16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ABED6B6E-F202-4CED-A8D9-61F7C07C737C}"/>
              </a:ext>
            </a:extLst>
          </p:cNvPr>
          <p:cNvSpPr/>
          <p:nvPr/>
        </p:nvSpPr>
        <p:spPr>
          <a:xfrm rot="10800000">
            <a:off x="6408610" y="2188670"/>
            <a:ext cx="885676" cy="36557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45D037C8-37ED-4CAD-8E02-F6800ED55B96}"/>
              </a:ext>
            </a:extLst>
          </p:cNvPr>
          <p:cNvSpPr/>
          <p:nvPr/>
        </p:nvSpPr>
        <p:spPr>
          <a:xfrm rot="10800000">
            <a:off x="3459636" y="1773230"/>
            <a:ext cx="1370245" cy="36557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5ED468-7013-4F7B-B05D-FC861FF0480C}"/>
              </a:ext>
            </a:extLst>
          </p:cNvPr>
          <p:cNvSpPr txBox="1"/>
          <p:nvPr/>
        </p:nvSpPr>
        <p:spPr>
          <a:xfrm>
            <a:off x="2973194" y="1483678"/>
            <a:ext cx="200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Pickup commands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7D94F17-EFAE-4487-BE85-BBA098FB8331}"/>
              </a:ext>
            </a:extLst>
          </p:cNvPr>
          <p:cNvGrpSpPr/>
          <p:nvPr/>
        </p:nvGrpSpPr>
        <p:grpSpPr>
          <a:xfrm>
            <a:off x="5302792" y="4449685"/>
            <a:ext cx="682236" cy="861456"/>
            <a:chOff x="6337731" y="246505"/>
            <a:chExt cx="682236" cy="86145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C5C84E8-9C5A-4409-BDE7-A295AC5D7CFE}"/>
                </a:ext>
              </a:extLst>
            </p:cNvPr>
            <p:cNvSpPr/>
            <p:nvPr/>
          </p:nvSpPr>
          <p:spPr>
            <a:xfrm>
              <a:off x="6337731" y="24650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EC6999D-675C-41EC-9189-61279396E68C}"/>
                </a:ext>
              </a:extLst>
            </p:cNvPr>
            <p:cNvSpPr/>
            <p:nvPr/>
          </p:nvSpPr>
          <p:spPr>
            <a:xfrm>
              <a:off x="6337731" y="90081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B75D2D0-0B65-4527-8C40-E91A264FD48E}"/>
                </a:ext>
              </a:extLst>
            </p:cNvPr>
            <p:cNvSpPr/>
            <p:nvPr/>
          </p:nvSpPr>
          <p:spPr>
            <a:xfrm>
              <a:off x="6814537" y="24650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ED24746-0CA1-4751-8F14-4D49F604022F}"/>
                </a:ext>
              </a:extLst>
            </p:cNvPr>
            <p:cNvSpPr/>
            <p:nvPr/>
          </p:nvSpPr>
          <p:spPr>
            <a:xfrm>
              <a:off x="6814537" y="902531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61D693E-8079-4C06-8A64-C48B9C3FF619}"/>
                </a:ext>
              </a:extLst>
            </p:cNvPr>
            <p:cNvCxnSpPr>
              <a:stCxn id="27" idx="6"/>
              <a:endCxn id="40" idx="2"/>
            </p:cNvCxnSpPr>
            <p:nvPr/>
          </p:nvCxnSpPr>
          <p:spPr>
            <a:xfrm>
              <a:off x="6543161" y="349220"/>
              <a:ext cx="27137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24B9A48-B055-4D77-A2FC-1FC005DE40CD}"/>
                </a:ext>
              </a:extLst>
            </p:cNvPr>
            <p:cNvCxnSpPr>
              <a:cxnSpLocks/>
              <a:stCxn id="27" idx="6"/>
              <a:endCxn id="41" idx="2"/>
            </p:cNvCxnSpPr>
            <p:nvPr/>
          </p:nvCxnSpPr>
          <p:spPr>
            <a:xfrm>
              <a:off x="6543161" y="349220"/>
              <a:ext cx="271376" cy="6560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7684E3C-0AE4-42BE-8E3A-52E0740681F2}"/>
                </a:ext>
              </a:extLst>
            </p:cNvPr>
            <p:cNvCxnSpPr>
              <a:cxnSpLocks/>
              <a:stCxn id="40" idx="2"/>
              <a:endCxn id="39" idx="6"/>
            </p:cNvCxnSpPr>
            <p:nvPr/>
          </p:nvCxnSpPr>
          <p:spPr>
            <a:xfrm flipH="1">
              <a:off x="6543161" y="349220"/>
              <a:ext cx="271376" cy="6543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D071205-E090-4CF0-AB54-20608BBE64E8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543161" y="1003533"/>
              <a:ext cx="271376" cy="17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F56EBCF-CBBE-4E82-B39C-CD8A614E1326}"/>
              </a:ext>
            </a:extLst>
          </p:cNvPr>
          <p:cNvGrpSpPr/>
          <p:nvPr/>
        </p:nvGrpSpPr>
        <p:grpSpPr>
          <a:xfrm>
            <a:off x="7567539" y="1887215"/>
            <a:ext cx="682236" cy="861456"/>
            <a:chOff x="6337731" y="246505"/>
            <a:chExt cx="682236" cy="86145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6FF4681-4FF3-4CD5-9BF1-1B92FBDCD045}"/>
                </a:ext>
              </a:extLst>
            </p:cNvPr>
            <p:cNvSpPr/>
            <p:nvPr/>
          </p:nvSpPr>
          <p:spPr>
            <a:xfrm>
              <a:off x="6337731" y="24650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4B864F1-2788-42ED-8D29-424C9FDE7695}"/>
                </a:ext>
              </a:extLst>
            </p:cNvPr>
            <p:cNvSpPr/>
            <p:nvPr/>
          </p:nvSpPr>
          <p:spPr>
            <a:xfrm>
              <a:off x="6337731" y="90081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52CCC68-47EA-4D78-918B-23A5F365E1B5}"/>
                </a:ext>
              </a:extLst>
            </p:cNvPr>
            <p:cNvSpPr/>
            <p:nvPr/>
          </p:nvSpPr>
          <p:spPr>
            <a:xfrm>
              <a:off x="6814537" y="24650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6BDC9AB-CA4A-42C0-A039-6FFDCAA66962}"/>
                </a:ext>
              </a:extLst>
            </p:cNvPr>
            <p:cNvSpPr/>
            <p:nvPr/>
          </p:nvSpPr>
          <p:spPr>
            <a:xfrm>
              <a:off x="6814537" y="902531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0773CBF-F951-48EB-8AA9-21317CA87069}"/>
                </a:ext>
              </a:extLst>
            </p:cNvPr>
            <p:cNvCxnSpPr>
              <a:stCxn id="55" idx="6"/>
              <a:endCxn id="57" idx="2"/>
            </p:cNvCxnSpPr>
            <p:nvPr/>
          </p:nvCxnSpPr>
          <p:spPr>
            <a:xfrm>
              <a:off x="6543161" y="349220"/>
              <a:ext cx="27137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5D8CAFD-FA4A-445C-831F-8DA4D34E2324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>
              <a:off x="6543161" y="349220"/>
              <a:ext cx="271376" cy="656026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C067F61-2760-4848-8AE0-FD9809735FF8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6543161" y="349220"/>
              <a:ext cx="271376" cy="654313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DD849B9-64C1-45D0-9CDF-35933469A0DD}"/>
                </a:ext>
              </a:extLst>
            </p:cNvPr>
            <p:cNvCxnSpPr>
              <a:cxnSpLocks/>
              <a:stCxn id="56" idx="6"/>
              <a:endCxn id="58" idx="2"/>
            </p:cNvCxnSpPr>
            <p:nvPr/>
          </p:nvCxnSpPr>
          <p:spPr>
            <a:xfrm>
              <a:off x="6543161" y="1003533"/>
              <a:ext cx="271376" cy="17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952C048-7EBA-4797-B166-0E1F9F34947C}"/>
              </a:ext>
            </a:extLst>
          </p:cNvPr>
          <p:cNvSpPr/>
          <p:nvPr/>
        </p:nvSpPr>
        <p:spPr>
          <a:xfrm>
            <a:off x="7334923" y="4054458"/>
            <a:ext cx="1271749" cy="183087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左弧形 51">
            <a:extLst>
              <a:ext uri="{FF2B5EF4-FFF2-40B4-BE49-F238E27FC236}">
                <a16:creationId xmlns:a16="http://schemas.microsoft.com/office/drawing/2014/main" id="{64B3014F-C0B7-4F0E-A37C-B2AE0D176097}"/>
              </a:ext>
            </a:extLst>
          </p:cNvPr>
          <p:cNvSpPr/>
          <p:nvPr/>
        </p:nvSpPr>
        <p:spPr>
          <a:xfrm>
            <a:off x="6270812" y="3531547"/>
            <a:ext cx="306303" cy="522911"/>
          </a:xfrm>
          <a:prstGeom prst="curved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左弧形 64">
            <a:extLst>
              <a:ext uri="{FF2B5EF4-FFF2-40B4-BE49-F238E27FC236}">
                <a16:creationId xmlns:a16="http://schemas.microsoft.com/office/drawing/2014/main" id="{022E3AFE-E876-47A7-AF50-BA55F0055CB9}"/>
              </a:ext>
            </a:extLst>
          </p:cNvPr>
          <p:cNvSpPr/>
          <p:nvPr/>
        </p:nvSpPr>
        <p:spPr>
          <a:xfrm rot="10800000">
            <a:off x="6999580" y="3518695"/>
            <a:ext cx="306303" cy="522911"/>
          </a:xfrm>
          <a:prstGeom prst="curved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7F097E9-77F7-4D00-B5EC-8C1C2892B0F3}"/>
              </a:ext>
            </a:extLst>
          </p:cNvPr>
          <p:cNvSpPr txBox="1"/>
          <p:nvPr/>
        </p:nvSpPr>
        <p:spPr>
          <a:xfrm>
            <a:off x="6020169" y="3595484"/>
            <a:ext cx="15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540D281C-39FE-46BB-A5AC-9DDC8C749DDB}"/>
              </a:ext>
            </a:extLst>
          </p:cNvPr>
          <p:cNvSpPr/>
          <p:nvPr/>
        </p:nvSpPr>
        <p:spPr>
          <a:xfrm rot="8448315">
            <a:off x="1528723" y="2161256"/>
            <a:ext cx="757020" cy="251160"/>
          </a:xfrm>
          <a:prstGeom prst="rightArrow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F6425E14-4FC8-4DA9-A350-17E7DD357E55}"/>
              </a:ext>
            </a:extLst>
          </p:cNvPr>
          <p:cNvSpPr/>
          <p:nvPr/>
        </p:nvSpPr>
        <p:spPr>
          <a:xfrm rot="16200000">
            <a:off x="2443099" y="4169436"/>
            <a:ext cx="757020" cy="251160"/>
          </a:xfrm>
          <a:prstGeom prst="rightArrow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4F018B3-E9B7-488D-8B23-4636FFBB6CD2}"/>
              </a:ext>
            </a:extLst>
          </p:cNvPr>
          <p:cNvSpPr txBox="1"/>
          <p:nvPr/>
        </p:nvSpPr>
        <p:spPr>
          <a:xfrm>
            <a:off x="1518580" y="3963453"/>
            <a:ext cx="119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Pickup &amp;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93E120A-BFE3-4901-926A-DB713152B1BE}"/>
              </a:ext>
            </a:extLst>
          </p:cNvPr>
          <p:cNvSpPr/>
          <p:nvPr/>
        </p:nvSpPr>
        <p:spPr>
          <a:xfrm>
            <a:off x="264239" y="6080289"/>
            <a:ext cx="8671000" cy="58304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4DC9BB-52B3-4A79-AD22-2CD69A334F22}"/>
              </a:ext>
            </a:extLst>
          </p:cNvPr>
          <p:cNvSpPr txBox="1"/>
          <p:nvPr/>
        </p:nvSpPr>
        <p:spPr>
          <a:xfrm>
            <a:off x="264239" y="6146579"/>
            <a:ext cx="867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Maximize Mean Total Driver Income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29" grpId="0"/>
      <p:bldP spid="31" grpId="0" animBg="1"/>
      <p:bldP spid="32" grpId="0" animBg="1"/>
      <p:bldP spid="33" grpId="0"/>
      <p:bldP spid="35" grpId="0" animBg="1"/>
      <p:bldP spid="36" grpId="0" animBg="1"/>
      <p:bldP spid="37" grpId="0"/>
      <p:bldP spid="51" grpId="0" animBg="1"/>
      <p:bldP spid="52" grpId="0" animBg="1"/>
      <p:bldP spid="65" grpId="0" animBg="1"/>
      <p:bldP spid="66" grpId="0"/>
      <p:bldP spid="68" grpId="0" animBg="1"/>
      <p:bldP spid="69" grpId="0" animBg="1"/>
      <p:bldP spid="70" grpId="0"/>
      <p:bldP spid="63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1DEE9F-51C8-4587-8D47-8187563B05B0}"/>
              </a:ext>
            </a:extLst>
          </p:cNvPr>
          <p:cNvSpPr/>
          <p:nvPr/>
        </p:nvSpPr>
        <p:spPr>
          <a:xfrm>
            <a:off x="348792" y="1782983"/>
            <a:ext cx="3082565" cy="45141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5E3AC-0BBD-4590-9187-F3064B4B78C4}"/>
              </a:ext>
            </a:extLst>
          </p:cNvPr>
          <p:cNvSpPr txBox="1"/>
          <p:nvPr/>
        </p:nvSpPr>
        <p:spPr>
          <a:xfrm>
            <a:off x="348792" y="1782983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D284B5-0AE4-4221-B96B-17441F06A7DF}"/>
              </a:ext>
            </a:extLst>
          </p:cNvPr>
          <p:cNvSpPr/>
          <p:nvPr/>
        </p:nvSpPr>
        <p:spPr>
          <a:xfrm>
            <a:off x="537327" y="231125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F494F-AC3A-454F-8A40-EE9D5BC8AB97}"/>
              </a:ext>
            </a:extLst>
          </p:cNvPr>
          <p:cNvSpPr txBox="1"/>
          <p:nvPr/>
        </p:nvSpPr>
        <p:spPr>
          <a:xfrm>
            <a:off x="377070" y="236225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62AB9-C4D2-41F2-BFE1-6594E8AA3935}"/>
              </a:ext>
            </a:extLst>
          </p:cNvPr>
          <p:cNvSpPr/>
          <p:nvPr/>
        </p:nvSpPr>
        <p:spPr>
          <a:xfrm>
            <a:off x="537327" y="3193329"/>
            <a:ext cx="2762053" cy="879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EEDA4B-9383-4E6B-A9C6-CED573EC163E}"/>
              </a:ext>
            </a:extLst>
          </p:cNvPr>
          <p:cNvSpPr txBox="1"/>
          <p:nvPr/>
        </p:nvSpPr>
        <p:spPr>
          <a:xfrm>
            <a:off x="377070" y="3305762"/>
            <a:ext cx="308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edge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by values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BACC5CC-5763-481A-B62E-18921471E593}"/>
              </a:ext>
            </a:extLst>
          </p:cNvPr>
          <p:cNvSpPr/>
          <p:nvPr/>
        </p:nvSpPr>
        <p:spPr>
          <a:xfrm rot="5400000">
            <a:off x="1733686" y="2770215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A92521-ECF9-4ECD-88F7-FCB64CE8F9C3}"/>
              </a:ext>
            </a:extLst>
          </p:cNvPr>
          <p:cNvSpPr/>
          <p:nvPr/>
        </p:nvSpPr>
        <p:spPr>
          <a:xfrm rot="5400000">
            <a:off x="1705408" y="4105929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686681-3F08-4CBE-8D89-746642F4B14F}"/>
              </a:ext>
            </a:extLst>
          </p:cNvPr>
          <p:cNvSpPr/>
          <p:nvPr/>
        </p:nvSpPr>
        <p:spPr>
          <a:xfrm>
            <a:off x="537327" y="463052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A85C5-4C76-4CB7-A0BF-0E773B63AE57}"/>
              </a:ext>
            </a:extLst>
          </p:cNvPr>
          <p:cNvSpPr txBox="1"/>
          <p:nvPr/>
        </p:nvSpPr>
        <p:spPr>
          <a:xfrm>
            <a:off x="377070" y="468152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with KM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4C6F0A-D859-43BF-AE2B-056A53052489}"/>
              </a:ext>
            </a:extLst>
          </p:cNvPr>
          <p:cNvSpPr/>
          <p:nvPr/>
        </p:nvSpPr>
        <p:spPr>
          <a:xfrm>
            <a:off x="537327" y="5544625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74CE1-E803-4022-BD25-B502D873C435}"/>
              </a:ext>
            </a:extLst>
          </p:cNvPr>
          <p:cNvSpPr txBox="1"/>
          <p:nvPr/>
        </p:nvSpPr>
        <p:spPr>
          <a:xfrm>
            <a:off x="377070" y="559562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5D96DBC-51E8-40EA-8EC7-999620E6B406}"/>
              </a:ext>
            </a:extLst>
          </p:cNvPr>
          <p:cNvSpPr/>
          <p:nvPr/>
        </p:nvSpPr>
        <p:spPr>
          <a:xfrm rot="5400000">
            <a:off x="1705408" y="5114047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752914F-1642-445A-BF6E-CF5D03E586E5}"/>
              </a:ext>
            </a:extLst>
          </p:cNvPr>
          <p:cNvSpPr/>
          <p:nvPr/>
        </p:nvSpPr>
        <p:spPr>
          <a:xfrm rot="5400000">
            <a:off x="713237" y="1545947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16B1D90-3093-4F6D-9BFB-352F6AE43CB0}"/>
              </a:ext>
            </a:extLst>
          </p:cNvPr>
          <p:cNvSpPr/>
          <p:nvPr/>
        </p:nvSpPr>
        <p:spPr>
          <a:xfrm rot="16200000">
            <a:off x="2749427" y="1541828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936A41-82A1-4A73-BA37-707C0FBF0AF2}"/>
              </a:ext>
            </a:extLst>
          </p:cNvPr>
          <p:cNvSpPr txBox="1"/>
          <p:nvPr/>
        </p:nvSpPr>
        <p:spPr>
          <a:xfrm>
            <a:off x="-112533" y="1166769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DBD63E-D6E6-4F90-93CF-EA08008E270D}"/>
              </a:ext>
            </a:extLst>
          </p:cNvPr>
          <p:cNvSpPr txBox="1"/>
          <p:nvPr/>
        </p:nvSpPr>
        <p:spPr>
          <a:xfrm>
            <a:off x="1890074" y="1175990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8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7268342-A68C-406B-AE80-81F89530D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36"/>
          <a:stretch/>
        </p:blipFill>
        <p:spPr>
          <a:xfrm>
            <a:off x="4444735" y="1295007"/>
            <a:ext cx="3685592" cy="291335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22052353-C326-49F0-907B-9FFE013E685E}"/>
              </a:ext>
            </a:extLst>
          </p:cNvPr>
          <p:cNvSpPr/>
          <p:nvPr/>
        </p:nvSpPr>
        <p:spPr>
          <a:xfrm>
            <a:off x="5226707" y="1688872"/>
            <a:ext cx="2085436" cy="208543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1DEE9F-51C8-4587-8D47-8187563B05B0}"/>
              </a:ext>
            </a:extLst>
          </p:cNvPr>
          <p:cNvSpPr/>
          <p:nvPr/>
        </p:nvSpPr>
        <p:spPr>
          <a:xfrm>
            <a:off x="348792" y="1782983"/>
            <a:ext cx="3082565" cy="45141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5E3AC-0BBD-4590-9187-F3064B4B78C4}"/>
              </a:ext>
            </a:extLst>
          </p:cNvPr>
          <p:cNvSpPr txBox="1"/>
          <p:nvPr/>
        </p:nvSpPr>
        <p:spPr>
          <a:xfrm>
            <a:off x="348792" y="1782983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D284B5-0AE4-4221-B96B-17441F06A7DF}"/>
              </a:ext>
            </a:extLst>
          </p:cNvPr>
          <p:cNvSpPr/>
          <p:nvPr/>
        </p:nvSpPr>
        <p:spPr>
          <a:xfrm>
            <a:off x="537327" y="2311254"/>
            <a:ext cx="2762053" cy="4713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F494F-AC3A-454F-8A40-EE9D5BC8AB97}"/>
              </a:ext>
            </a:extLst>
          </p:cNvPr>
          <p:cNvSpPr txBox="1"/>
          <p:nvPr/>
        </p:nvSpPr>
        <p:spPr>
          <a:xfrm>
            <a:off x="377070" y="236225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62AB9-C4D2-41F2-BFE1-6594E8AA3935}"/>
              </a:ext>
            </a:extLst>
          </p:cNvPr>
          <p:cNvSpPr/>
          <p:nvPr/>
        </p:nvSpPr>
        <p:spPr>
          <a:xfrm>
            <a:off x="537327" y="3193329"/>
            <a:ext cx="2762053" cy="879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EEDA4B-9383-4E6B-A9C6-CED573EC163E}"/>
              </a:ext>
            </a:extLst>
          </p:cNvPr>
          <p:cNvSpPr txBox="1"/>
          <p:nvPr/>
        </p:nvSpPr>
        <p:spPr>
          <a:xfrm>
            <a:off x="377070" y="3305762"/>
            <a:ext cx="308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edge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by values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BACC5CC-5763-481A-B62E-18921471E593}"/>
              </a:ext>
            </a:extLst>
          </p:cNvPr>
          <p:cNvSpPr/>
          <p:nvPr/>
        </p:nvSpPr>
        <p:spPr>
          <a:xfrm rot="5400000">
            <a:off x="1733686" y="2770215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A92521-ECF9-4ECD-88F7-FCB64CE8F9C3}"/>
              </a:ext>
            </a:extLst>
          </p:cNvPr>
          <p:cNvSpPr/>
          <p:nvPr/>
        </p:nvSpPr>
        <p:spPr>
          <a:xfrm rot="5400000">
            <a:off x="1705408" y="4105929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686681-3F08-4CBE-8D89-746642F4B14F}"/>
              </a:ext>
            </a:extLst>
          </p:cNvPr>
          <p:cNvSpPr/>
          <p:nvPr/>
        </p:nvSpPr>
        <p:spPr>
          <a:xfrm>
            <a:off x="537327" y="463052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A85C5-4C76-4CB7-A0BF-0E773B63AE57}"/>
              </a:ext>
            </a:extLst>
          </p:cNvPr>
          <p:cNvSpPr txBox="1"/>
          <p:nvPr/>
        </p:nvSpPr>
        <p:spPr>
          <a:xfrm>
            <a:off x="377070" y="468152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with KM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4C6F0A-D859-43BF-AE2B-056A53052489}"/>
              </a:ext>
            </a:extLst>
          </p:cNvPr>
          <p:cNvSpPr/>
          <p:nvPr/>
        </p:nvSpPr>
        <p:spPr>
          <a:xfrm>
            <a:off x="537327" y="5544625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74CE1-E803-4022-BD25-B502D873C435}"/>
              </a:ext>
            </a:extLst>
          </p:cNvPr>
          <p:cNvSpPr txBox="1"/>
          <p:nvPr/>
        </p:nvSpPr>
        <p:spPr>
          <a:xfrm>
            <a:off x="377070" y="559562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5D96DBC-51E8-40EA-8EC7-999620E6B406}"/>
              </a:ext>
            </a:extLst>
          </p:cNvPr>
          <p:cNvSpPr/>
          <p:nvPr/>
        </p:nvSpPr>
        <p:spPr>
          <a:xfrm rot="5400000">
            <a:off x="1705408" y="5114047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752914F-1642-445A-BF6E-CF5D03E586E5}"/>
              </a:ext>
            </a:extLst>
          </p:cNvPr>
          <p:cNvSpPr/>
          <p:nvPr/>
        </p:nvSpPr>
        <p:spPr>
          <a:xfrm rot="5400000">
            <a:off x="713237" y="1545947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16B1D90-3093-4F6D-9BFB-352F6AE43CB0}"/>
              </a:ext>
            </a:extLst>
          </p:cNvPr>
          <p:cNvSpPr/>
          <p:nvPr/>
        </p:nvSpPr>
        <p:spPr>
          <a:xfrm rot="16200000">
            <a:off x="2749427" y="1541828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936A41-82A1-4A73-BA37-707C0FBF0AF2}"/>
              </a:ext>
            </a:extLst>
          </p:cNvPr>
          <p:cNvSpPr txBox="1"/>
          <p:nvPr/>
        </p:nvSpPr>
        <p:spPr>
          <a:xfrm>
            <a:off x="-112533" y="1166769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DBD63E-D6E6-4F90-93CF-EA08008E270D}"/>
              </a:ext>
            </a:extLst>
          </p:cNvPr>
          <p:cNvSpPr txBox="1"/>
          <p:nvPr/>
        </p:nvSpPr>
        <p:spPr>
          <a:xfrm>
            <a:off x="1890074" y="1175990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7765EE4-2375-48C7-954C-53E89E7BFEA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129" y="2627687"/>
            <a:ext cx="386646" cy="38706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ADD8BD-C5EF-4D59-B8F1-E32FDDDE6B7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3038" y="2136465"/>
            <a:ext cx="552828" cy="34161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E584FF2-1AD2-4FCF-AB1A-DA83BD261E3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350" y="1421345"/>
            <a:ext cx="552828" cy="34161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794FAC2-FF8F-45D9-8378-F018598B32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3726" y="2611784"/>
            <a:ext cx="552828" cy="3416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E330ACA-3238-4D31-AA9B-33F9392F10F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086" y="3730787"/>
            <a:ext cx="552828" cy="34161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910565A-BD50-441F-A251-78EC1FF13F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3936" y="3389168"/>
            <a:ext cx="552828" cy="341619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ACB980-2ABE-4035-960A-6E40136F8B4E}"/>
              </a:ext>
            </a:extLst>
          </p:cNvPr>
          <p:cNvCxnSpPr>
            <a:cxnSpLocks/>
          </p:cNvCxnSpPr>
          <p:nvPr/>
        </p:nvCxnSpPr>
        <p:spPr>
          <a:xfrm>
            <a:off x="6532775" y="2782593"/>
            <a:ext cx="7793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E268C78-6941-4948-B8CA-DE073869A299}"/>
              </a:ext>
            </a:extLst>
          </p:cNvPr>
          <p:cNvSpPr txBox="1"/>
          <p:nvPr/>
        </p:nvSpPr>
        <p:spPr>
          <a:xfrm>
            <a:off x="6204206" y="2095705"/>
            <a:ext cx="20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nearest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AE15BE7-CB31-48C7-9663-40671BF5F906}"/>
              </a:ext>
            </a:extLst>
          </p:cNvPr>
          <p:cNvSpPr/>
          <p:nvPr/>
        </p:nvSpPr>
        <p:spPr>
          <a:xfrm>
            <a:off x="4613269" y="4527929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5920AE6-9C80-4455-9257-1505970A6075}"/>
              </a:ext>
            </a:extLst>
          </p:cNvPr>
          <p:cNvSpPr/>
          <p:nvPr/>
        </p:nvSpPr>
        <p:spPr>
          <a:xfrm>
            <a:off x="4613269" y="4937147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5FC09B7-8CBC-4A1A-A0DD-647AFA5E1195}"/>
              </a:ext>
            </a:extLst>
          </p:cNvPr>
          <p:cNvSpPr/>
          <p:nvPr/>
        </p:nvSpPr>
        <p:spPr>
          <a:xfrm>
            <a:off x="5507215" y="4527929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42237F1-2AE0-4C76-805F-C38E0C83A5AD}"/>
              </a:ext>
            </a:extLst>
          </p:cNvPr>
          <p:cNvSpPr/>
          <p:nvPr/>
        </p:nvSpPr>
        <p:spPr>
          <a:xfrm>
            <a:off x="5507215" y="4937147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AC8CC02-3355-4AED-B761-4AAAD55F9EAB}"/>
              </a:ext>
            </a:extLst>
          </p:cNvPr>
          <p:cNvCxnSpPr>
            <a:stCxn id="35" idx="6"/>
            <a:endCxn id="37" idx="2"/>
          </p:cNvCxnSpPr>
          <p:nvPr/>
        </p:nvCxnSpPr>
        <p:spPr>
          <a:xfrm>
            <a:off x="4818699" y="4630644"/>
            <a:ext cx="6885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D1DDEF4-BCB6-4DDF-ABFA-CF321E0D17E4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4818699" y="4630644"/>
            <a:ext cx="688516" cy="409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E55E565-33CE-4B45-8188-13DE3573E723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4818699" y="4630644"/>
            <a:ext cx="688516" cy="409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001830A-8707-4503-B897-8A2BF75C92A2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4818699" y="5039862"/>
            <a:ext cx="6885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9928C6-B6E9-4A80-BD25-9FC55AB3BD06}"/>
              </a:ext>
            </a:extLst>
          </p:cNvPr>
          <p:cNvSpPr/>
          <p:nvPr/>
        </p:nvSpPr>
        <p:spPr>
          <a:xfrm>
            <a:off x="4613269" y="5326136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EA8BCB9-C520-4ABE-857C-3FA19CD7E1FF}"/>
              </a:ext>
            </a:extLst>
          </p:cNvPr>
          <p:cNvSpPr/>
          <p:nvPr/>
        </p:nvSpPr>
        <p:spPr>
          <a:xfrm>
            <a:off x="4613269" y="5735354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259E3CE-1868-4E1F-ACA3-A6745A116D2F}"/>
              </a:ext>
            </a:extLst>
          </p:cNvPr>
          <p:cNvSpPr/>
          <p:nvPr/>
        </p:nvSpPr>
        <p:spPr>
          <a:xfrm>
            <a:off x="5507215" y="5326136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88DC38D-8C4D-4F82-96A1-C267C4E83985}"/>
              </a:ext>
            </a:extLst>
          </p:cNvPr>
          <p:cNvSpPr/>
          <p:nvPr/>
        </p:nvSpPr>
        <p:spPr>
          <a:xfrm>
            <a:off x="5507215" y="5735354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A060BFF-985A-4796-BBCA-B8EB804E4025}"/>
              </a:ext>
            </a:extLst>
          </p:cNvPr>
          <p:cNvCxnSpPr>
            <a:stCxn id="51" idx="6"/>
            <a:endCxn id="53" idx="2"/>
          </p:cNvCxnSpPr>
          <p:nvPr/>
        </p:nvCxnSpPr>
        <p:spPr>
          <a:xfrm>
            <a:off x="4818699" y="5428851"/>
            <a:ext cx="6885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0DE73EC-1028-422D-8D6C-21E48EBBC66E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>
            <a:off x="4818699" y="5428851"/>
            <a:ext cx="688516" cy="409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F3FE0DA-7B33-4138-82B4-E9DB3269226E}"/>
              </a:ext>
            </a:extLst>
          </p:cNvPr>
          <p:cNvCxnSpPr>
            <a:cxnSpLocks/>
            <a:stCxn id="53" idx="2"/>
            <a:endCxn id="52" idx="6"/>
          </p:cNvCxnSpPr>
          <p:nvPr/>
        </p:nvCxnSpPr>
        <p:spPr>
          <a:xfrm flipH="1">
            <a:off x="4818699" y="5428851"/>
            <a:ext cx="688516" cy="409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607AB8D-4BC5-42BC-8AE7-8E577C18437E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>
            <a:off x="4818699" y="5838069"/>
            <a:ext cx="6885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FC40659-39FF-4C47-9103-3D2B4805CB07}"/>
              </a:ext>
            </a:extLst>
          </p:cNvPr>
          <p:cNvCxnSpPr>
            <a:cxnSpLocks/>
            <a:stCxn id="36" idx="6"/>
            <a:endCxn id="53" idx="2"/>
          </p:cNvCxnSpPr>
          <p:nvPr/>
        </p:nvCxnSpPr>
        <p:spPr>
          <a:xfrm>
            <a:off x="4818699" y="5039862"/>
            <a:ext cx="688516" cy="38898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44D30F-91AA-425F-903E-F0A74DE36FC2}"/>
              </a:ext>
            </a:extLst>
          </p:cNvPr>
          <p:cNvCxnSpPr>
            <a:cxnSpLocks/>
            <a:stCxn id="38" idx="2"/>
            <a:endCxn id="51" idx="6"/>
          </p:cNvCxnSpPr>
          <p:nvPr/>
        </p:nvCxnSpPr>
        <p:spPr>
          <a:xfrm flipH="1">
            <a:off x="4818699" y="5039862"/>
            <a:ext cx="688516" cy="38898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EDC38E9-EEE6-4134-90FF-445D86FA2D0F}"/>
              </a:ext>
            </a:extLst>
          </p:cNvPr>
          <p:cNvCxnSpPr>
            <a:cxnSpLocks/>
            <a:stCxn id="35" idx="6"/>
            <a:endCxn id="53" idx="2"/>
          </p:cNvCxnSpPr>
          <p:nvPr/>
        </p:nvCxnSpPr>
        <p:spPr>
          <a:xfrm>
            <a:off x="4818699" y="4630644"/>
            <a:ext cx="688516" cy="7982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3D14B04-08C7-4C62-A141-3E3B0CDE9497}"/>
              </a:ext>
            </a:extLst>
          </p:cNvPr>
          <p:cNvCxnSpPr>
            <a:cxnSpLocks/>
            <a:stCxn id="36" idx="6"/>
            <a:endCxn id="54" idx="2"/>
          </p:cNvCxnSpPr>
          <p:nvPr/>
        </p:nvCxnSpPr>
        <p:spPr>
          <a:xfrm>
            <a:off x="4818699" y="5039862"/>
            <a:ext cx="688516" cy="7982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CDA9166-6957-4B4F-8BAF-A34862DFF49C}"/>
              </a:ext>
            </a:extLst>
          </p:cNvPr>
          <p:cNvCxnSpPr>
            <a:cxnSpLocks/>
            <a:stCxn id="37" idx="2"/>
            <a:endCxn id="52" idx="6"/>
          </p:cNvCxnSpPr>
          <p:nvPr/>
        </p:nvCxnSpPr>
        <p:spPr>
          <a:xfrm flipH="1">
            <a:off x="4818699" y="4630644"/>
            <a:ext cx="688516" cy="12074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92BA9E2-065A-4602-BE26-EB68C727ACC8}"/>
              </a:ext>
            </a:extLst>
          </p:cNvPr>
          <p:cNvSpPr txBox="1"/>
          <p:nvPr/>
        </p:nvSpPr>
        <p:spPr>
          <a:xfrm>
            <a:off x="4220186" y="5951868"/>
            <a:ext cx="188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61F277FE-7ED3-4F52-9D9F-630BE542BBF1}"/>
              </a:ext>
            </a:extLst>
          </p:cNvPr>
          <p:cNvSpPr/>
          <p:nvPr/>
        </p:nvSpPr>
        <p:spPr>
          <a:xfrm>
            <a:off x="6039396" y="5087941"/>
            <a:ext cx="688515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7077550-E613-4562-A5A5-1AB74B9DE993}"/>
              </a:ext>
            </a:extLst>
          </p:cNvPr>
          <p:cNvSpPr/>
          <p:nvPr/>
        </p:nvSpPr>
        <p:spPr>
          <a:xfrm>
            <a:off x="6925858" y="4519630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50F0825-5BC4-4EC2-A463-AE2D4DB84AEF}"/>
              </a:ext>
            </a:extLst>
          </p:cNvPr>
          <p:cNvSpPr/>
          <p:nvPr/>
        </p:nvSpPr>
        <p:spPr>
          <a:xfrm>
            <a:off x="6925858" y="4928848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08FF72E8-86C9-4120-A5EF-85CB15C0045F}"/>
              </a:ext>
            </a:extLst>
          </p:cNvPr>
          <p:cNvSpPr/>
          <p:nvPr/>
        </p:nvSpPr>
        <p:spPr>
          <a:xfrm>
            <a:off x="7819804" y="4519630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69CD0703-8DD2-4AC2-B24B-AAB852DDA99E}"/>
              </a:ext>
            </a:extLst>
          </p:cNvPr>
          <p:cNvSpPr/>
          <p:nvPr/>
        </p:nvSpPr>
        <p:spPr>
          <a:xfrm>
            <a:off x="7819804" y="4928848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A1CD4BC-7780-41F4-A508-CD8A87F2C6D9}"/>
              </a:ext>
            </a:extLst>
          </p:cNvPr>
          <p:cNvCxnSpPr>
            <a:stCxn id="76" idx="6"/>
            <a:endCxn id="78" idx="2"/>
          </p:cNvCxnSpPr>
          <p:nvPr/>
        </p:nvCxnSpPr>
        <p:spPr>
          <a:xfrm>
            <a:off x="7131288" y="4622345"/>
            <a:ext cx="688516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9DBD265-9297-4381-8C7C-421A5BB870FD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>
            <a:off x="7131288" y="4622345"/>
            <a:ext cx="688516" cy="409218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4423D11-2E86-4958-847D-1D8E29797393}"/>
              </a:ext>
            </a:extLst>
          </p:cNvPr>
          <p:cNvCxnSpPr>
            <a:cxnSpLocks/>
            <a:stCxn id="78" idx="2"/>
            <a:endCxn id="77" idx="6"/>
          </p:cNvCxnSpPr>
          <p:nvPr/>
        </p:nvCxnSpPr>
        <p:spPr>
          <a:xfrm flipH="1">
            <a:off x="7131288" y="4622345"/>
            <a:ext cx="688516" cy="409218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E11FD65C-53AC-48A3-A180-E8541878CEB3}"/>
              </a:ext>
            </a:extLst>
          </p:cNvPr>
          <p:cNvSpPr/>
          <p:nvPr/>
        </p:nvSpPr>
        <p:spPr>
          <a:xfrm>
            <a:off x="6925858" y="5317837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EEF7383-2A28-42BB-A82C-1A55CA189B8C}"/>
              </a:ext>
            </a:extLst>
          </p:cNvPr>
          <p:cNvSpPr/>
          <p:nvPr/>
        </p:nvSpPr>
        <p:spPr>
          <a:xfrm>
            <a:off x="6925858" y="5727055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D3149D-FC9A-4335-8E18-132D5CCB7EA0}"/>
              </a:ext>
            </a:extLst>
          </p:cNvPr>
          <p:cNvSpPr/>
          <p:nvPr/>
        </p:nvSpPr>
        <p:spPr>
          <a:xfrm>
            <a:off x="7819804" y="5317837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60EB1E6-9786-4F57-81D4-1812FFC08209}"/>
              </a:ext>
            </a:extLst>
          </p:cNvPr>
          <p:cNvSpPr/>
          <p:nvPr/>
        </p:nvSpPr>
        <p:spPr>
          <a:xfrm>
            <a:off x="7819804" y="5727055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0C5873E-B66B-47D8-A38F-EDE7B8C58EF7}"/>
              </a:ext>
            </a:extLst>
          </p:cNvPr>
          <p:cNvCxnSpPr>
            <a:stCxn id="84" idx="6"/>
            <a:endCxn id="86" idx="2"/>
          </p:cNvCxnSpPr>
          <p:nvPr/>
        </p:nvCxnSpPr>
        <p:spPr>
          <a:xfrm>
            <a:off x="7131288" y="5420552"/>
            <a:ext cx="688516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71D137DE-4B32-4C68-9420-1852BB2215D4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7131288" y="5420552"/>
            <a:ext cx="688516" cy="409218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7C8ED9D-F00B-4A9D-8B2C-3D6924366B39}"/>
              </a:ext>
            </a:extLst>
          </p:cNvPr>
          <p:cNvCxnSpPr>
            <a:cxnSpLocks/>
            <a:stCxn id="86" idx="2"/>
            <a:endCxn id="85" idx="6"/>
          </p:cNvCxnSpPr>
          <p:nvPr/>
        </p:nvCxnSpPr>
        <p:spPr>
          <a:xfrm flipH="1">
            <a:off x="7131288" y="5420552"/>
            <a:ext cx="688516" cy="409218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C914568-F80A-4D5A-AF41-0B9A032DCE74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7131288" y="5031563"/>
            <a:ext cx="688516" cy="388989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14CF8CE-E408-48C9-85E0-E8281E43455E}"/>
              </a:ext>
            </a:extLst>
          </p:cNvPr>
          <p:cNvCxnSpPr>
            <a:cxnSpLocks/>
            <a:stCxn id="78" idx="2"/>
            <a:endCxn id="85" idx="6"/>
          </p:cNvCxnSpPr>
          <p:nvPr/>
        </p:nvCxnSpPr>
        <p:spPr>
          <a:xfrm flipH="1">
            <a:off x="7131288" y="4622345"/>
            <a:ext cx="688516" cy="120742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A4159281-29CC-497D-9A4A-2CEBF115A7D8}"/>
              </a:ext>
            </a:extLst>
          </p:cNvPr>
          <p:cNvSpPr txBox="1"/>
          <p:nvPr/>
        </p:nvSpPr>
        <p:spPr>
          <a:xfrm>
            <a:off x="6532775" y="5943569"/>
            <a:ext cx="188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9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A2B50B6-EB9C-48C6-92A9-0EC99549391B}"/>
              </a:ext>
            </a:extLst>
          </p:cNvPr>
          <p:cNvSpPr/>
          <p:nvPr/>
        </p:nvSpPr>
        <p:spPr>
          <a:xfrm>
            <a:off x="4222031" y="1115765"/>
            <a:ext cx="2194904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1DEE9F-51C8-4587-8D47-8187563B05B0}"/>
              </a:ext>
            </a:extLst>
          </p:cNvPr>
          <p:cNvSpPr/>
          <p:nvPr/>
        </p:nvSpPr>
        <p:spPr>
          <a:xfrm>
            <a:off x="348792" y="1782983"/>
            <a:ext cx="3082565" cy="45141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5E3AC-0BBD-4590-9187-F3064B4B78C4}"/>
              </a:ext>
            </a:extLst>
          </p:cNvPr>
          <p:cNvSpPr txBox="1"/>
          <p:nvPr/>
        </p:nvSpPr>
        <p:spPr>
          <a:xfrm>
            <a:off x="348792" y="1782983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D284B5-0AE4-4221-B96B-17441F06A7DF}"/>
              </a:ext>
            </a:extLst>
          </p:cNvPr>
          <p:cNvSpPr/>
          <p:nvPr/>
        </p:nvSpPr>
        <p:spPr>
          <a:xfrm>
            <a:off x="537327" y="231125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F494F-AC3A-454F-8A40-EE9D5BC8AB97}"/>
              </a:ext>
            </a:extLst>
          </p:cNvPr>
          <p:cNvSpPr txBox="1"/>
          <p:nvPr/>
        </p:nvSpPr>
        <p:spPr>
          <a:xfrm>
            <a:off x="377070" y="236225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62AB9-C4D2-41F2-BFE1-6594E8AA3935}"/>
              </a:ext>
            </a:extLst>
          </p:cNvPr>
          <p:cNvSpPr/>
          <p:nvPr/>
        </p:nvSpPr>
        <p:spPr>
          <a:xfrm>
            <a:off x="537327" y="3193329"/>
            <a:ext cx="2762053" cy="8790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EEDA4B-9383-4E6B-A9C6-CED573EC163E}"/>
              </a:ext>
            </a:extLst>
          </p:cNvPr>
          <p:cNvSpPr txBox="1"/>
          <p:nvPr/>
        </p:nvSpPr>
        <p:spPr>
          <a:xfrm>
            <a:off x="377070" y="3305762"/>
            <a:ext cx="308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edge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by values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BACC5CC-5763-481A-B62E-18921471E593}"/>
              </a:ext>
            </a:extLst>
          </p:cNvPr>
          <p:cNvSpPr/>
          <p:nvPr/>
        </p:nvSpPr>
        <p:spPr>
          <a:xfrm rot="5400000">
            <a:off x="1733686" y="2770215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A92521-ECF9-4ECD-88F7-FCB64CE8F9C3}"/>
              </a:ext>
            </a:extLst>
          </p:cNvPr>
          <p:cNvSpPr/>
          <p:nvPr/>
        </p:nvSpPr>
        <p:spPr>
          <a:xfrm rot="5400000">
            <a:off x="1705408" y="4105929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686681-3F08-4CBE-8D89-746642F4B14F}"/>
              </a:ext>
            </a:extLst>
          </p:cNvPr>
          <p:cNvSpPr/>
          <p:nvPr/>
        </p:nvSpPr>
        <p:spPr>
          <a:xfrm>
            <a:off x="537327" y="463052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A85C5-4C76-4CB7-A0BF-0E773B63AE57}"/>
              </a:ext>
            </a:extLst>
          </p:cNvPr>
          <p:cNvSpPr txBox="1"/>
          <p:nvPr/>
        </p:nvSpPr>
        <p:spPr>
          <a:xfrm>
            <a:off x="377070" y="468152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with KM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4C6F0A-D859-43BF-AE2B-056A53052489}"/>
              </a:ext>
            </a:extLst>
          </p:cNvPr>
          <p:cNvSpPr/>
          <p:nvPr/>
        </p:nvSpPr>
        <p:spPr>
          <a:xfrm>
            <a:off x="537327" y="5544625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74CE1-E803-4022-BD25-B502D873C435}"/>
              </a:ext>
            </a:extLst>
          </p:cNvPr>
          <p:cNvSpPr txBox="1"/>
          <p:nvPr/>
        </p:nvSpPr>
        <p:spPr>
          <a:xfrm>
            <a:off x="377070" y="559562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5D96DBC-51E8-40EA-8EC7-999620E6B406}"/>
              </a:ext>
            </a:extLst>
          </p:cNvPr>
          <p:cNvSpPr/>
          <p:nvPr/>
        </p:nvSpPr>
        <p:spPr>
          <a:xfrm rot="5400000">
            <a:off x="1705408" y="5114047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752914F-1642-445A-BF6E-CF5D03E586E5}"/>
              </a:ext>
            </a:extLst>
          </p:cNvPr>
          <p:cNvSpPr/>
          <p:nvPr/>
        </p:nvSpPr>
        <p:spPr>
          <a:xfrm rot="5400000">
            <a:off x="713237" y="1545947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16B1D90-3093-4F6D-9BFB-352F6AE43CB0}"/>
              </a:ext>
            </a:extLst>
          </p:cNvPr>
          <p:cNvSpPr/>
          <p:nvPr/>
        </p:nvSpPr>
        <p:spPr>
          <a:xfrm rot="16200000">
            <a:off x="2749427" y="1541828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936A41-82A1-4A73-BA37-707C0FBF0AF2}"/>
              </a:ext>
            </a:extLst>
          </p:cNvPr>
          <p:cNvSpPr txBox="1"/>
          <p:nvPr/>
        </p:nvSpPr>
        <p:spPr>
          <a:xfrm>
            <a:off x="-112533" y="1166769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DBD63E-D6E6-4F90-93CF-EA08008E270D}"/>
              </a:ext>
            </a:extLst>
          </p:cNvPr>
          <p:cNvSpPr txBox="1"/>
          <p:nvPr/>
        </p:nvSpPr>
        <p:spPr>
          <a:xfrm>
            <a:off x="1890074" y="1175990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CCB49F4-3FEB-4B91-8DBC-B29B5CE80851}"/>
              </a:ext>
            </a:extLst>
          </p:cNvPr>
          <p:cNvSpPr txBox="1"/>
          <p:nvPr/>
        </p:nvSpPr>
        <p:spPr>
          <a:xfrm>
            <a:off x="4222029" y="1168827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representation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D5E1AB-73E6-4938-9033-92DD1B72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56" y="1782983"/>
            <a:ext cx="2071178" cy="21120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F9B1BB5-6F46-4A83-8D1E-FE5B240E4DDD}"/>
              </a:ext>
            </a:extLst>
          </p:cNvPr>
          <p:cNvSpPr txBox="1"/>
          <p:nvPr/>
        </p:nvSpPr>
        <p:spPr>
          <a:xfrm>
            <a:off x="4345756" y="3855378"/>
            <a:ext cx="22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D8AD85-F2CE-4EE3-8DD4-85E5CBAB6699}"/>
              </a:ext>
            </a:extLst>
          </p:cNvPr>
          <p:cNvSpPr txBox="1"/>
          <p:nvPr/>
        </p:nvSpPr>
        <p:spPr>
          <a:xfrm>
            <a:off x="4090644" y="1602496"/>
            <a:ext cx="235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X. Tang et al. KDD 19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93F30F4-2BDB-4BFA-A08A-CBCCD977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46" y="1782983"/>
            <a:ext cx="2071178" cy="211201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2B43F86-9556-4210-9CD2-F1A8B249903B}"/>
              </a:ext>
            </a:extLst>
          </p:cNvPr>
          <p:cNvSpPr txBox="1"/>
          <p:nvPr/>
        </p:nvSpPr>
        <p:spPr>
          <a:xfrm>
            <a:off x="6599985" y="3887740"/>
            <a:ext cx="22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8195AAA-B15B-4696-9D73-060EC90C328D}"/>
              </a:ext>
            </a:extLst>
          </p:cNvPr>
          <p:cNvSpPr/>
          <p:nvPr/>
        </p:nvSpPr>
        <p:spPr>
          <a:xfrm rot="5400000">
            <a:off x="5136713" y="4354226"/>
            <a:ext cx="489263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383B756-E814-42D6-A146-531394D31BA1}"/>
              </a:ext>
            </a:extLst>
          </p:cNvPr>
          <p:cNvSpPr/>
          <p:nvPr/>
        </p:nvSpPr>
        <p:spPr>
          <a:xfrm rot="5400000">
            <a:off x="7463003" y="4354226"/>
            <a:ext cx="489263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: 空心 36">
            <a:extLst>
              <a:ext uri="{FF2B5EF4-FFF2-40B4-BE49-F238E27FC236}">
                <a16:creationId xmlns:a16="http://schemas.microsoft.com/office/drawing/2014/main" id="{77D4BCC9-9724-4062-88C5-872522835F5C}"/>
              </a:ext>
            </a:extLst>
          </p:cNvPr>
          <p:cNvSpPr/>
          <p:nvPr/>
        </p:nvSpPr>
        <p:spPr>
          <a:xfrm>
            <a:off x="7048864" y="2472312"/>
            <a:ext cx="973463" cy="833450"/>
          </a:xfrm>
          <a:prstGeom prst="donut">
            <a:avLst>
              <a:gd name="adj" fmla="val 40908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BB8CDB8-43B9-4A69-83EC-385017D342B0}"/>
              </a:ext>
            </a:extLst>
          </p:cNvPr>
          <p:cNvSpPr/>
          <p:nvPr/>
        </p:nvSpPr>
        <p:spPr>
          <a:xfrm>
            <a:off x="5129178" y="2817671"/>
            <a:ext cx="160256" cy="1796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6A9ABA9-C155-4336-95D8-1C68066589B1}"/>
              </a:ext>
            </a:extLst>
          </p:cNvPr>
          <p:cNvSpPr/>
          <p:nvPr/>
        </p:nvSpPr>
        <p:spPr>
          <a:xfrm>
            <a:off x="7461318" y="2821219"/>
            <a:ext cx="160256" cy="1796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B83839-8CB0-4017-BFFA-E7FF8DF4B8B0}"/>
                  </a:ext>
                </a:extLst>
              </p:cNvPr>
              <p:cNvSpPr txBox="1"/>
              <p:nvPr/>
            </p:nvSpPr>
            <p:spPr>
              <a:xfrm>
                <a:off x="4273694" y="4994531"/>
                <a:ext cx="221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 id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B83839-8CB0-4017-BFFA-E7FF8DF4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694" y="4994531"/>
                <a:ext cx="22153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B8A8BB9-D3E4-4D6B-A593-56AD35C268EF}"/>
                  </a:ext>
                </a:extLst>
              </p:cNvPr>
              <p:cNvSpPr txBox="1"/>
              <p:nvPr/>
            </p:nvSpPr>
            <p:spPr>
              <a:xfrm>
                <a:off x="6599984" y="4994531"/>
                <a:ext cx="2468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 id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values    of grids nearby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B8A8BB9-D3E4-4D6B-A593-56AD35C26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984" y="4994531"/>
                <a:ext cx="2468601" cy="646331"/>
              </a:xfrm>
              <a:prstGeom prst="rect">
                <a:avLst/>
              </a:prstGeom>
              <a:blipFill>
                <a:blip r:embed="rId5"/>
                <a:stretch>
                  <a:fillRect l="-2222" t="-67925" r="-10864" b="-6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箭头: 右 41">
            <a:extLst>
              <a:ext uri="{FF2B5EF4-FFF2-40B4-BE49-F238E27FC236}">
                <a16:creationId xmlns:a16="http://schemas.microsoft.com/office/drawing/2014/main" id="{BE8BFDA4-56D7-40A9-B962-8C95F1F19163}"/>
              </a:ext>
            </a:extLst>
          </p:cNvPr>
          <p:cNvSpPr/>
          <p:nvPr/>
        </p:nvSpPr>
        <p:spPr>
          <a:xfrm rot="5400000">
            <a:off x="6376389" y="5397308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CA56C8D-189D-4E65-9C3E-3D013AE877B3}"/>
                  </a:ext>
                </a:extLst>
              </p:cNvPr>
              <p:cNvSpPr txBox="1"/>
              <p:nvPr/>
            </p:nvSpPr>
            <p:spPr>
              <a:xfrm>
                <a:off x="4134942" y="5904443"/>
                <a:ext cx="48522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𝐺𝑟𝑖𝑑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CA56C8D-189D-4E65-9C3E-3D013AE87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42" y="5904443"/>
                <a:ext cx="4852226" cy="307777"/>
              </a:xfrm>
              <a:prstGeom prst="rect">
                <a:avLst/>
              </a:prstGeom>
              <a:blipFill>
                <a:blip r:embed="rId6"/>
                <a:stretch>
                  <a:fillRect l="-628" t="-4000" r="-1256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27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 95">
            <a:extLst>
              <a:ext uri="{FF2B5EF4-FFF2-40B4-BE49-F238E27FC236}">
                <a16:creationId xmlns:a16="http://schemas.microsoft.com/office/drawing/2014/main" id="{FE505D8A-6BCA-46BA-A3DD-1696D2372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9839"/>
          <a:stretch/>
        </p:blipFill>
        <p:spPr>
          <a:xfrm>
            <a:off x="6604759" y="5165051"/>
            <a:ext cx="2345589" cy="1610479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A2B50B6-EB9C-48C6-92A9-0EC99549391B}"/>
              </a:ext>
            </a:extLst>
          </p:cNvPr>
          <p:cNvSpPr/>
          <p:nvPr/>
        </p:nvSpPr>
        <p:spPr>
          <a:xfrm>
            <a:off x="4222031" y="1115765"/>
            <a:ext cx="2194904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1DEE9F-51C8-4587-8D47-8187563B05B0}"/>
              </a:ext>
            </a:extLst>
          </p:cNvPr>
          <p:cNvSpPr/>
          <p:nvPr/>
        </p:nvSpPr>
        <p:spPr>
          <a:xfrm>
            <a:off x="348792" y="1782983"/>
            <a:ext cx="3082565" cy="45141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5E3AC-0BBD-4590-9187-F3064B4B78C4}"/>
              </a:ext>
            </a:extLst>
          </p:cNvPr>
          <p:cNvSpPr txBox="1"/>
          <p:nvPr/>
        </p:nvSpPr>
        <p:spPr>
          <a:xfrm>
            <a:off x="348792" y="1782983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D284B5-0AE4-4221-B96B-17441F06A7DF}"/>
              </a:ext>
            </a:extLst>
          </p:cNvPr>
          <p:cNvSpPr/>
          <p:nvPr/>
        </p:nvSpPr>
        <p:spPr>
          <a:xfrm>
            <a:off x="537327" y="231125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F494F-AC3A-454F-8A40-EE9D5BC8AB97}"/>
              </a:ext>
            </a:extLst>
          </p:cNvPr>
          <p:cNvSpPr txBox="1"/>
          <p:nvPr/>
        </p:nvSpPr>
        <p:spPr>
          <a:xfrm>
            <a:off x="377070" y="236225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62AB9-C4D2-41F2-BFE1-6594E8AA3935}"/>
              </a:ext>
            </a:extLst>
          </p:cNvPr>
          <p:cNvSpPr/>
          <p:nvPr/>
        </p:nvSpPr>
        <p:spPr>
          <a:xfrm>
            <a:off x="537327" y="3193329"/>
            <a:ext cx="2762053" cy="8790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EEDA4B-9383-4E6B-A9C6-CED573EC163E}"/>
              </a:ext>
            </a:extLst>
          </p:cNvPr>
          <p:cNvSpPr txBox="1"/>
          <p:nvPr/>
        </p:nvSpPr>
        <p:spPr>
          <a:xfrm>
            <a:off x="377070" y="3305762"/>
            <a:ext cx="308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edge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by values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BACC5CC-5763-481A-B62E-18921471E593}"/>
              </a:ext>
            </a:extLst>
          </p:cNvPr>
          <p:cNvSpPr/>
          <p:nvPr/>
        </p:nvSpPr>
        <p:spPr>
          <a:xfrm rot="5400000">
            <a:off x="1733686" y="2770215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A92521-ECF9-4ECD-88F7-FCB64CE8F9C3}"/>
              </a:ext>
            </a:extLst>
          </p:cNvPr>
          <p:cNvSpPr/>
          <p:nvPr/>
        </p:nvSpPr>
        <p:spPr>
          <a:xfrm rot="5400000">
            <a:off x="1705408" y="4105929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686681-3F08-4CBE-8D89-746642F4B14F}"/>
              </a:ext>
            </a:extLst>
          </p:cNvPr>
          <p:cNvSpPr/>
          <p:nvPr/>
        </p:nvSpPr>
        <p:spPr>
          <a:xfrm>
            <a:off x="537327" y="463052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A85C5-4C76-4CB7-A0BF-0E773B63AE57}"/>
              </a:ext>
            </a:extLst>
          </p:cNvPr>
          <p:cNvSpPr txBox="1"/>
          <p:nvPr/>
        </p:nvSpPr>
        <p:spPr>
          <a:xfrm>
            <a:off x="377070" y="468152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with KM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4C6F0A-D859-43BF-AE2B-056A53052489}"/>
              </a:ext>
            </a:extLst>
          </p:cNvPr>
          <p:cNvSpPr/>
          <p:nvPr/>
        </p:nvSpPr>
        <p:spPr>
          <a:xfrm>
            <a:off x="537327" y="5544625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74CE1-E803-4022-BD25-B502D873C435}"/>
              </a:ext>
            </a:extLst>
          </p:cNvPr>
          <p:cNvSpPr txBox="1"/>
          <p:nvPr/>
        </p:nvSpPr>
        <p:spPr>
          <a:xfrm>
            <a:off x="377070" y="559562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5D96DBC-51E8-40EA-8EC7-999620E6B406}"/>
              </a:ext>
            </a:extLst>
          </p:cNvPr>
          <p:cNvSpPr/>
          <p:nvPr/>
        </p:nvSpPr>
        <p:spPr>
          <a:xfrm rot="5400000">
            <a:off x="1705408" y="5114047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752914F-1642-445A-BF6E-CF5D03E586E5}"/>
              </a:ext>
            </a:extLst>
          </p:cNvPr>
          <p:cNvSpPr/>
          <p:nvPr/>
        </p:nvSpPr>
        <p:spPr>
          <a:xfrm rot="5400000">
            <a:off x="713237" y="1545947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16B1D90-3093-4F6D-9BFB-352F6AE43CB0}"/>
              </a:ext>
            </a:extLst>
          </p:cNvPr>
          <p:cNvSpPr/>
          <p:nvPr/>
        </p:nvSpPr>
        <p:spPr>
          <a:xfrm rot="16200000">
            <a:off x="2749427" y="1541828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936A41-82A1-4A73-BA37-707C0FBF0AF2}"/>
              </a:ext>
            </a:extLst>
          </p:cNvPr>
          <p:cNvSpPr txBox="1"/>
          <p:nvPr/>
        </p:nvSpPr>
        <p:spPr>
          <a:xfrm>
            <a:off x="-112533" y="1166769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DBD63E-D6E6-4F90-93CF-EA08008E270D}"/>
              </a:ext>
            </a:extLst>
          </p:cNvPr>
          <p:cNvSpPr txBox="1"/>
          <p:nvPr/>
        </p:nvSpPr>
        <p:spPr>
          <a:xfrm>
            <a:off x="1890074" y="1175990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CCB49F4-3FEB-4B91-8DBC-B29B5CE80851}"/>
              </a:ext>
            </a:extLst>
          </p:cNvPr>
          <p:cNvSpPr txBox="1"/>
          <p:nvPr/>
        </p:nvSpPr>
        <p:spPr>
          <a:xfrm>
            <a:off x="4222029" y="1168827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Calculation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4B4A5D6-8A61-489A-977F-A09A99ADB951}"/>
              </a:ext>
            </a:extLst>
          </p:cNvPr>
          <p:cNvGrpSpPr/>
          <p:nvPr/>
        </p:nvGrpSpPr>
        <p:grpSpPr>
          <a:xfrm>
            <a:off x="4444735" y="1840496"/>
            <a:ext cx="1099376" cy="1412855"/>
            <a:chOff x="6925858" y="4519630"/>
            <a:chExt cx="1099376" cy="1412855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406ED33-7991-4226-9E3F-EC82166FC7F0}"/>
                </a:ext>
              </a:extLst>
            </p:cNvPr>
            <p:cNvSpPr/>
            <p:nvPr/>
          </p:nvSpPr>
          <p:spPr>
            <a:xfrm>
              <a:off x="6925858" y="4519630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52657D3-D8D7-453B-9DC2-64409BE0F76F}"/>
                </a:ext>
              </a:extLst>
            </p:cNvPr>
            <p:cNvSpPr/>
            <p:nvPr/>
          </p:nvSpPr>
          <p:spPr>
            <a:xfrm>
              <a:off x="6925858" y="492884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B382C4C-AEB8-4F00-A6B4-2C73AF40905F}"/>
                </a:ext>
              </a:extLst>
            </p:cNvPr>
            <p:cNvSpPr/>
            <p:nvPr/>
          </p:nvSpPr>
          <p:spPr>
            <a:xfrm>
              <a:off x="7819804" y="4519630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BB74A7E-49C0-4BC0-987B-859A09B81B0C}"/>
                </a:ext>
              </a:extLst>
            </p:cNvPr>
            <p:cNvSpPr/>
            <p:nvPr/>
          </p:nvSpPr>
          <p:spPr>
            <a:xfrm>
              <a:off x="7819804" y="492884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8C2B8AF-45B1-4408-9685-487EE22A4C4B}"/>
                </a:ext>
              </a:extLst>
            </p:cNvPr>
            <p:cNvCxnSpPr>
              <a:stCxn id="36" idx="6"/>
              <a:endCxn id="45" idx="2"/>
            </p:cNvCxnSpPr>
            <p:nvPr/>
          </p:nvCxnSpPr>
          <p:spPr>
            <a:xfrm>
              <a:off x="7131288" y="4622345"/>
              <a:ext cx="68851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4E0DF96-A753-4568-AAD2-E1B665BB062C}"/>
                </a:ext>
              </a:extLst>
            </p:cNvPr>
            <p:cNvCxnSpPr>
              <a:cxnSpLocks/>
              <a:stCxn id="36" idx="6"/>
              <a:endCxn id="46" idx="2"/>
            </p:cNvCxnSpPr>
            <p:nvPr/>
          </p:nvCxnSpPr>
          <p:spPr>
            <a:xfrm>
              <a:off x="7131288" y="4622345"/>
              <a:ext cx="688516" cy="409218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36DC5B-FCF9-47D6-87FB-501CF207681A}"/>
                </a:ext>
              </a:extLst>
            </p:cNvPr>
            <p:cNvCxnSpPr>
              <a:cxnSpLocks/>
              <a:stCxn id="45" idx="2"/>
              <a:endCxn id="44" idx="6"/>
            </p:cNvCxnSpPr>
            <p:nvPr/>
          </p:nvCxnSpPr>
          <p:spPr>
            <a:xfrm flipH="1">
              <a:off x="7131288" y="4622345"/>
              <a:ext cx="688516" cy="409218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3CBE09E-8406-4512-B794-A936448620AC}"/>
                </a:ext>
              </a:extLst>
            </p:cNvPr>
            <p:cNvSpPr/>
            <p:nvPr/>
          </p:nvSpPr>
          <p:spPr>
            <a:xfrm>
              <a:off x="6925858" y="5317837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1B0F14C-531C-4104-8535-90E6B8426035}"/>
                </a:ext>
              </a:extLst>
            </p:cNvPr>
            <p:cNvSpPr/>
            <p:nvPr/>
          </p:nvSpPr>
          <p:spPr>
            <a:xfrm>
              <a:off x="6925858" y="572705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BBC087E-25D1-4724-A15E-54D984199B0B}"/>
                </a:ext>
              </a:extLst>
            </p:cNvPr>
            <p:cNvSpPr/>
            <p:nvPr/>
          </p:nvSpPr>
          <p:spPr>
            <a:xfrm>
              <a:off x="7819804" y="5317837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9F8CBDB-7BBA-49F7-AF6C-216968D524EC}"/>
                </a:ext>
              </a:extLst>
            </p:cNvPr>
            <p:cNvSpPr/>
            <p:nvPr/>
          </p:nvSpPr>
          <p:spPr>
            <a:xfrm>
              <a:off x="7819804" y="572705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33290EA-DD9B-49C2-82EC-1991C15A9C6F}"/>
                </a:ext>
              </a:extLst>
            </p:cNvPr>
            <p:cNvCxnSpPr>
              <a:stCxn id="50" idx="6"/>
              <a:endCxn id="52" idx="2"/>
            </p:cNvCxnSpPr>
            <p:nvPr/>
          </p:nvCxnSpPr>
          <p:spPr>
            <a:xfrm>
              <a:off x="7131288" y="5420552"/>
              <a:ext cx="68851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1D016FC-F484-42FC-AC0F-60A353D25EA4}"/>
                </a:ext>
              </a:extLst>
            </p:cNvPr>
            <p:cNvCxnSpPr>
              <a:cxnSpLocks/>
              <a:stCxn id="50" idx="6"/>
              <a:endCxn id="53" idx="2"/>
            </p:cNvCxnSpPr>
            <p:nvPr/>
          </p:nvCxnSpPr>
          <p:spPr>
            <a:xfrm>
              <a:off x="7131288" y="5420552"/>
              <a:ext cx="688516" cy="409218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46049A4-D351-4F7F-825B-95F2E2E2A8A1}"/>
                </a:ext>
              </a:extLst>
            </p:cNvPr>
            <p:cNvCxnSpPr>
              <a:cxnSpLocks/>
              <a:stCxn id="52" idx="2"/>
              <a:endCxn id="51" idx="6"/>
            </p:cNvCxnSpPr>
            <p:nvPr/>
          </p:nvCxnSpPr>
          <p:spPr>
            <a:xfrm flipH="1">
              <a:off x="7131288" y="5420552"/>
              <a:ext cx="688516" cy="409218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1EA4324-7CF9-404A-B877-ACB97CD69878}"/>
                </a:ext>
              </a:extLst>
            </p:cNvPr>
            <p:cNvCxnSpPr>
              <a:cxnSpLocks/>
              <a:stCxn id="44" idx="6"/>
              <a:endCxn id="52" idx="2"/>
            </p:cNvCxnSpPr>
            <p:nvPr/>
          </p:nvCxnSpPr>
          <p:spPr>
            <a:xfrm>
              <a:off x="7131288" y="5031563"/>
              <a:ext cx="688516" cy="388989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399C59B-CFEB-43E1-AB47-5B37F104503C}"/>
                </a:ext>
              </a:extLst>
            </p:cNvPr>
            <p:cNvCxnSpPr>
              <a:cxnSpLocks/>
              <a:stCxn id="45" idx="2"/>
              <a:endCxn id="51" idx="6"/>
            </p:cNvCxnSpPr>
            <p:nvPr/>
          </p:nvCxnSpPr>
          <p:spPr>
            <a:xfrm flipH="1">
              <a:off x="7131288" y="4622345"/>
              <a:ext cx="688516" cy="1207425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75B6B5F7-941F-425B-B57F-F74EB1190B8E}"/>
              </a:ext>
            </a:extLst>
          </p:cNvPr>
          <p:cNvSpPr txBox="1"/>
          <p:nvPr/>
        </p:nvSpPr>
        <p:spPr>
          <a:xfrm>
            <a:off x="3928486" y="3253351"/>
            <a:ext cx="213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as weights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B97DF783-CB63-40EE-A713-5A1FC80CA15E}"/>
              </a:ext>
            </a:extLst>
          </p:cNvPr>
          <p:cNvSpPr/>
          <p:nvPr/>
        </p:nvSpPr>
        <p:spPr>
          <a:xfrm>
            <a:off x="6060359" y="2438517"/>
            <a:ext cx="653518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01710ED-8440-4FA2-8CAC-D0F089EBD1B3}"/>
              </a:ext>
            </a:extLst>
          </p:cNvPr>
          <p:cNvGrpSpPr/>
          <p:nvPr/>
        </p:nvGrpSpPr>
        <p:grpSpPr>
          <a:xfrm>
            <a:off x="7151306" y="1840496"/>
            <a:ext cx="1099376" cy="1412855"/>
            <a:chOff x="6925858" y="4519630"/>
            <a:chExt cx="1099376" cy="141285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B5D826A-C45E-403B-99C5-18854C78441C}"/>
                </a:ext>
              </a:extLst>
            </p:cNvPr>
            <p:cNvSpPr/>
            <p:nvPr/>
          </p:nvSpPr>
          <p:spPr>
            <a:xfrm>
              <a:off x="6925858" y="4519630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C2F10C0-C66A-4660-8D77-AA84C16F59C6}"/>
                </a:ext>
              </a:extLst>
            </p:cNvPr>
            <p:cNvSpPr/>
            <p:nvPr/>
          </p:nvSpPr>
          <p:spPr>
            <a:xfrm>
              <a:off x="6925858" y="492884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6ED889C-97CA-41C7-82C6-2DA5D9AE043D}"/>
                </a:ext>
              </a:extLst>
            </p:cNvPr>
            <p:cNvSpPr/>
            <p:nvPr/>
          </p:nvSpPr>
          <p:spPr>
            <a:xfrm>
              <a:off x="7819804" y="4519630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1A1BAB6-9682-4D18-83A3-F4E5A19CA45A}"/>
                </a:ext>
              </a:extLst>
            </p:cNvPr>
            <p:cNvSpPr/>
            <p:nvPr/>
          </p:nvSpPr>
          <p:spPr>
            <a:xfrm>
              <a:off x="7819804" y="492884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62114B7-204D-4956-A110-4CFA5517B116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7131288" y="4622345"/>
              <a:ext cx="688516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72EF42B-D995-4980-80D9-D4F346BB7988}"/>
                </a:ext>
              </a:extLst>
            </p:cNvPr>
            <p:cNvCxnSpPr>
              <a:cxnSpLocks/>
              <a:stCxn id="62" idx="6"/>
              <a:endCxn id="65" idx="2"/>
            </p:cNvCxnSpPr>
            <p:nvPr/>
          </p:nvCxnSpPr>
          <p:spPr>
            <a:xfrm>
              <a:off x="7131288" y="4622345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4458E5B-B76D-43A3-9B1F-8C004D48217A}"/>
                </a:ext>
              </a:extLst>
            </p:cNvPr>
            <p:cNvCxnSpPr>
              <a:cxnSpLocks/>
              <a:stCxn id="64" idx="2"/>
              <a:endCxn id="63" idx="6"/>
            </p:cNvCxnSpPr>
            <p:nvPr/>
          </p:nvCxnSpPr>
          <p:spPr>
            <a:xfrm flipH="1">
              <a:off x="7131288" y="4622345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FBB750B-F3AE-4B41-9505-81C7037613DB}"/>
                </a:ext>
              </a:extLst>
            </p:cNvPr>
            <p:cNvSpPr/>
            <p:nvPr/>
          </p:nvSpPr>
          <p:spPr>
            <a:xfrm>
              <a:off x="6925858" y="5317837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D9E31E7-5181-48A4-8C0D-B581104542C5}"/>
                </a:ext>
              </a:extLst>
            </p:cNvPr>
            <p:cNvSpPr/>
            <p:nvPr/>
          </p:nvSpPr>
          <p:spPr>
            <a:xfrm>
              <a:off x="6925858" y="572705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60D9F1E-2DBA-457C-BB34-A88A86871A1A}"/>
                </a:ext>
              </a:extLst>
            </p:cNvPr>
            <p:cNvSpPr/>
            <p:nvPr/>
          </p:nvSpPr>
          <p:spPr>
            <a:xfrm>
              <a:off x="7819804" y="5317837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09149E2-C83B-49FB-A006-9337B19E6EAB}"/>
                </a:ext>
              </a:extLst>
            </p:cNvPr>
            <p:cNvSpPr/>
            <p:nvPr/>
          </p:nvSpPr>
          <p:spPr>
            <a:xfrm>
              <a:off x="7819804" y="572705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E49B9F1-6C83-4E47-9F92-4DA026DE6784}"/>
                </a:ext>
              </a:extLst>
            </p:cNvPr>
            <p:cNvCxnSpPr>
              <a:stCxn id="69" idx="6"/>
              <a:endCxn id="71" idx="2"/>
            </p:cNvCxnSpPr>
            <p:nvPr/>
          </p:nvCxnSpPr>
          <p:spPr>
            <a:xfrm>
              <a:off x="7131288" y="5420552"/>
              <a:ext cx="688516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20DCB15-52A4-4238-940B-47FF2FCFB4A8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>
              <a:off x="7131288" y="5420552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9FA30A6-0967-4BAE-A325-9145AC779381}"/>
                </a:ext>
              </a:extLst>
            </p:cNvPr>
            <p:cNvCxnSpPr>
              <a:cxnSpLocks/>
              <a:stCxn id="71" idx="2"/>
              <a:endCxn id="70" idx="6"/>
            </p:cNvCxnSpPr>
            <p:nvPr/>
          </p:nvCxnSpPr>
          <p:spPr>
            <a:xfrm flipH="1">
              <a:off x="7131288" y="5420552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A302519-D3A8-4A29-B650-E04843A69928}"/>
                </a:ext>
              </a:extLst>
            </p:cNvPr>
            <p:cNvCxnSpPr>
              <a:cxnSpLocks/>
              <a:stCxn id="63" idx="6"/>
              <a:endCxn id="71" idx="2"/>
            </p:cNvCxnSpPr>
            <p:nvPr/>
          </p:nvCxnSpPr>
          <p:spPr>
            <a:xfrm>
              <a:off x="7131288" y="5031563"/>
              <a:ext cx="688516" cy="388989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DFB28F5-B628-478E-B93E-88CDE1C9BF09}"/>
                </a:ext>
              </a:extLst>
            </p:cNvPr>
            <p:cNvCxnSpPr>
              <a:cxnSpLocks/>
              <a:stCxn id="64" idx="2"/>
              <a:endCxn id="70" idx="6"/>
            </p:cNvCxnSpPr>
            <p:nvPr/>
          </p:nvCxnSpPr>
          <p:spPr>
            <a:xfrm flipH="1">
              <a:off x="7131288" y="4622345"/>
              <a:ext cx="688516" cy="1207425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C8E7F351-96A7-4780-AAEA-29A9493D3714}"/>
              </a:ext>
            </a:extLst>
          </p:cNvPr>
          <p:cNvSpPr txBox="1"/>
          <p:nvPr/>
        </p:nvSpPr>
        <p:spPr>
          <a:xfrm>
            <a:off x="6559448" y="3263535"/>
            <a:ext cx="23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TD(0) error as weights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6DC33A0-9198-43E3-BCED-C331586EBD79}"/>
                  </a:ext>
                </a:extLst>
              </p:cNvPr>
              <p:cNvSpPr txBox="1"/>
              <p:nvPr/>
            </p:nvSpPr>
            <p:spPr>
              <a:xfrm>
                <a:off x="3834951" y="3984193"/>
                <a:ext cx="465907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)∙(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6DC33A0-9198-43E3-BCED-C331586EB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51" y="3984193"/>
                <a:ext cx="4659076" cy="646331"/>
              </a:xfrm>
              <a:prstGeom prst="rect">
                <a:avLst/>
              </a:prstGeom>
              <a:blipFill>
                <a:blip r:embed="rId4"/>
                <a:stretch>
                  <a:fillRect l="-1440" t="-1887" r="-2356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27EF4F0-50AB-491F-AAF9-F6B0287776F3}"/>
              </a:ext>
            </a:extLst>
          </p:cNvPr>
          <p:cNvCxnSpPr/>
          <p:nvPr/>
        </p:nvCxnSpPr>
        <p:spPr>
          <a:xfrm>
            <a:off x="5156462" y="4681528"/>
            <a:ext cx="0" cy="42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DBA413D-EF91-4729-8B08-9A4CE35F2501}"/>
              </a:ext>
            </a:extLst>
          </p:cNvPr>
          <p:cNvCxnSpPr>
            <a:cxnSpLocks/>
          </p:cNvCxnSpPr>
          <p:nvPr/>
        </p:nvCxnSpPr>
        <p:spPr>
          <a:xfrm flipH="1" flipV="1">
            <a:off x="4308049" y="5341102"/>
            <a:ext cx="1571" cy="122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84E8965-CC11-44A2-A9A2-A3B90984BA86}"/>
              </a:ext>
            </a:extLst>
          </p:cNvPr>
          <p:cNvCxnSpPr>
            <a:cxnSpLocks/>
          </p:cNvCxnSpPr>
          <p:nvPr/>
        </p:nvCxnSpPr>
        <p:spPr>
          <a:xfrm>
            <a:off x="4072381" y="6333723"/>
            <a:ext cx="1828798" cy="6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A600C581-9F09-44E3-945E-160BAC79DD61}"/>
              </a:ext>
            </a:extLst>
          </p:cNvPr>
          <p:cNvSpPr/>
          <p:nvPr/>
        </p:nvSpPr>
        <p:spPr>
          <a:xfrm>
            <a:off x="4308049" y="5388236"/>
            <a:ext cx="1517716" cy="857839"/>
          </a:xfrm>
          <a:custGeom>
            <a:avLst/>
            <a:gdLst>
              <a:gd name="connsiteX0" fmla="*/ 0 w 1517716"/>
              <a:gd name="connsiteY0" fmla="*/ 857839 h 857839"/>
              <a:gd name="connsiteX1" fmla="*/ 527901 w 1517716"/>
              <a:gd name="connsiteY1" fmla="*/ 810705 h 857839"/>
              <a:gd name="connsiteX2" fmla="*/ 942681 w 1517716"/>
              <a:gd name="connsiteY2" fmla="*/ 697583 h 857839"/>
              <a:gd name="connsiteX3" fmla="*/ 1244339 w 1517716"/>
              <a:gd name="connsiteY3" fmla="*/ 556181 h 857839"/>
              <a:gd name="connsiteX4" fmla="*/ 1517716 w 1517716"/>
              <a:gd name="connsiteY4" fmla="*/ 0 h 85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716" h="857839">
                <a:moveTo>
                  <a:pt x="0" y="857839"/>
                </a:moveTo>
                <a:cubicBezTo>
                  <a:pt x="185393" y="847626"/>
                  <a:pt x="370787" y="837414"/>
                  <a:pt x="527901" y="810705"/>
                </a:cubicBezTo>
                <a:cubicBezTo>
                  <a:pt x="685015" y="783996"/>
                  <a:pt x="823275" y="740004"/>
                  <a:pt x="942681" y="697583"/>
                </a:cubicBezTo>
                <a:cubicBezTo>
                  <a:pt x="1062087" y="655162"/>
                  <a:pt x="1148500" y="672445"/>
                  <a:pt x="1244339" y="556181"/>
                </a:cubicBezTo>
                <a:cubicBezTo>
                  <a:pt x="1340178" y="439917"/>
                  <a:pt x="1428947" y="219958"/>
                  <a:pt x="151771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7E6D2BC-9537-4C8D-8599-585FA685ED37}"/>
              </a:ext>
            </a:extLst>
          </p:cNvPr>
          <p:cNvSpPr txBox="1"/>
          <p:nvPr/>
        </p:nvSpPr>
        <p:spPr>
          <a:xfrm>
            <a:off x="4217539" y="5040215"/>
            <a:ext cx="213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Probability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3F1DD96-3B3F-466A-99D7-C3526A8AB381}"/>
              </a:ext>
            </a:extLst>
          </p:cNvPr>
          <p:cNvSpPr txBox="1"/>
          <p:nvPr/>
        </p:nvSpPr>
        <p:spPr>
          <a:xfrm>
            <a:off x="4545288" y="6359779"/>
            <a:ext cx="213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driver distance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CD4A0D8-0140-43F7-9CC4-B2F70B0F0DCF}"/>
                  </a:ext>
                </a:extLst>
              </p:cNvPr>
              <p:cNvSpPr txBox="1"/>
              <p:nvPr/>
            </p:nvSpPr>
            <p:spPr>
              <a:xfrm>
                <a:off x="4737244" y="5600701"/>
                <a:ext cx="1679691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CD4A0D8-0140-43F7-9CC4-B2F70B0F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44" y="5600701"/>
                <a:ext cx="1679691" cy="409023"/>
              </a:xfrm>
              <a:prstGeom prst="rect">
                <a:avLst/>
              </a:prstGeom>
              <a:blipFill>
                <a:blip r:embed="rId5"/>
                <a:stretch>
                  <a:fillRect l="-1812" t="-1493" r="-2899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5144D99-B46E-49B2-8E48-B462A1608996}"/>
              </a:ext>
            </a:extLst>
          </p:cNvPr>
          <p:cNvCxnSpPr>
            <a:cxnSpLocks/>
          </p:cNvCxnSpPr>
          <p:nvPr/>
        </p:nvCxnSpPr>
        <p:spPr>
          <a:xfrm flipH="1">
            <a:off x="6904719" y="4656026"/>
            <a:ext cx="267012" cy="104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9B86C3F-A478-4216-9E69-039A4920E34F}"/>
              </a:ext>
            </a:extLst>
          </p:cNvPr>
          <p:cNvSpPr txBox="1"/>
          <p:nvPr/>
        </p:nvSpPr>
        <p:spPr>
          <a:xfrm>
            <a:off x="5933921" y="4739816"/>
            <a:ext cx="1295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factor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74981E2D-2FB6-43BE-83ED-5CFCA78DFC0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375" y="5816192"/>
            <a:ext cx="386646" cy="387064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793FF98-B612-4853-B8EB-0AF1B6668AB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8883" y="5202983"/>
            <a:ext cx="552828" cy="341619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F11B7FA4-2E80-4064-A48A-8FE730A208B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627" y="5681429"/>
            <a:ext cx="386646" cy="387064"/>
          </a:xfrm>
          <a:prstGeom prst="rect">
            <a:avLst/>
          </a:prstGeom>
        </p:spPr>
      </p:pic>
      <p:sp>
        <p:nvSpPr>
          <p:cNvPr id="95" name="箭头: 右 94">
            <a:extLst>
              <a:ext uri="{FF2B5EF4-FFF2-40B4-BE49-F238E27FC236}">
                <a16:creationId xmlns:a16="http://schemas.microsoft.com/office/drawing/2014/main" id="{613BFD47-DD8C-4E2F-BDAB-28CBA846DD7D}"/>
              </a:ext>
            </a:extLst>
          </p:cNvPr>
          <p:cNvSpPr/>
          <p:nvPr/>
        </p:nvSpPr>
        <p:spPr>
          <a:xfrm rot="7811380">
            <a:off x="8344519" y="5624252"/>
            <a:ext cx="399702" cy="2012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84963E39-6F2B-4571-9022-2D4728EC5194}"/>
              </a:ext>
            </a:extLst>
          </p:cNvPr>
          <p:cNvSpPr/>
          <p:nvPr/>
        </p:nvSpPr>
        <p:spPr>
          <a:xfrm>
            <a:off x="8373786" y="5123699"/>
            <a:ext cx="541316" cy="493765"/>
          </a:xfrm>
          <a:prstGeom prst="hex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六边形 98">
            <a:extLst>
              <a:ext uri="{FF2B5EF4-FFF2-40B4-BE49-F238E27FC236}">
                <a16:creationId xmlns:a16="http://schemas.microsoft.com/office/drawing/2014/main" id="{CA69A08C-3056-47DC-9B7A-E1CAA6C0C0C9}"/>
              </a:ext>
            </a:extLst>
          </p:cNvPr>
          <p:cNvSpPr/>
          <p:nvPr/>
        </p:nvSpPr>
        <p:spPr>
          <a:xfrm>
            <a:off x="6790040" y="5763603"/>
            <a:ext cx="541316" cy="493765"/>
          </a:xfrm>
          <a:prstGeom prst="hexagon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9D5B309B-D43A-4ABF-8202-F980A2420A9E}"/>
              </a:ext>
            </a:extLst>
          </p:cNvPr>
          <p:cNvSpPr/>
          <p:nvPr/>
        </p:nvSpPr>
        <p:spPr>
          <a:xfrm rot="10800000">
            <a:off x="7319949" y="5886493"/>
            <a:ext cx="708678" cy="181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927FD5C-788B-4DF9-AF6F-57BA31CDD3B1}"/>
              </a:ext>
            </a:extLst>
          </p:cNvPr>
          <p:cNvCxnSpPr>
            <a:cxnSpLocks/>
          </p:cNvCxnSpPr>
          <p:nvPr/>
        </p:nvCxnSpPr>
        <p:spPr>
          <a:xfrm flipH="1">
            <a:off x="7060699" y="4630524"/>
            <a:ext cx="436903" cy="1094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F2255E8-1141-4980-A67B-A5030F928126}"/>
              </a:ext>
            </a:extLst>
          </p:cNvPr>
          <p:cNvCxnSpPr>
            <a:cxnSpLocks/>
            <a:endCxn id="98" idx="4"/>
          </p:cNvCxnSpPr>
          <p:nvPr/>
        </p:nvCxnSpPr>
        <p:spPr>
          <a:xfrm>
            <a:off x="8150868" y="4614284"/>
            <a:ext cx="346359" cy="509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83C595A-0639-4F43-8C3D-EBD91B242B56}"/>
              </a:ext>
            </a:extLst>
          </p:cNvPr>
          <p:cNvSpPr txBox="1"/>
          <p:nvPr/>
        </p:nvSpPr>
        <p:spPr>
          <a:xfrm>
            <a:off x="6602376" y="5170374"/>
            <a:ext cx="128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order destination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6E8C0A8-EB52-4A46-8EAA-C921FEA07A36}"/>
              </a:ext>
            </a:extLst>
          </p:cNvPr>
          <p:cNvSpPr txBox="1"/>
          <p:nvPr/>
        </p:nvSpPr>
        <p:spPr>
          <a:xfrm>
            <a:off x="7685189" y="4730424"/>
            <a:ext cx="128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driver position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  <p:bldP spid="88" grpId="0"/>
      <p:bldP spid="91" grpId="0"/>
      <p:bldP spid="95" grpId="0" animBg="1"/>
      <p:bldP spid="98" grpId="0" animBg="1"/>
      <p:bldP spid="99" grpId="0" animBg="1"/>
      <p:bldP spid="100" grpId="0" animBg="1"/>
      <p:bldP spid="107" grpId="0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1DEE9F-51C8-4587-8D47-8187563B05B0}"/>
              </a:ext>
            </a:extLst>
          </p:cNvPr>
          <p:cNvSpPr/>
          <p:nvPr/>
        </p:nvSpPr>
        <p:spPr>
          <a:xfrm>
            <a:off x="348792" y="1782983"/>
            <a:ext cx="3082565" cy="45141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5E3AC-0BBD-4590-9187-F3064B4B78C4}"/>
              </a:ext>
            </a:extLst>
          </p:cNvPr>
          <p:cNvSpPr txBox="1"/>
          <p:nvPr/>
        </p:nvSpPr>
        <p:spPr>
          <a:xfrm>
            <a:off x="348792" y="1782983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D284B5-0AE4-4221-B96B-17441F06A7DF}"/>
              </a:ext>
            </a:extLst>
          </p:cNvPr>
          <p:cNvSpPr/>
          <p:nvPr/>
        </p:nvSpPr>
        <p:spPr>
          <a:xfrm>
            <a:off x="537327" y="231125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F494F-AC3A-454F-8A40-EE9D5BC8AB97}"/>
              </a:ext>
            </a:extLst>
          </p:cNvPr>
          <p:cNvSpPr txBox="1"/>
          <p:nvPr/>
        </p:nvSpPr>
        <p:spPr>
          <a:xfrm>
            <a:off x="377070" y="236225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62AB9-C4D2-41F2-BFE1-6594E8AA3935}"/>
              </a:ext>
            </a:extLst>
          </p:cNvPr>
          <p:cNvSpPr/>
          <p:nvPr/>
        </p:nvSpPr>
        <p:spPr>
          <a:xfrm>
            <a:off x="537327" y="3193329"/>
            <a:ext cx="2762053" cy="879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EEDA4B-9383-4E6B-A9C6-CED573EC163E}"/>
              </a:ext>
            </a:extLst>
          </p:cNvPr>
          <p:cNvSpPr txBox="1"/>
          <p:nvPr/>
        </p:nvSpPr>
        <p:spPr>
          <a:xfrm>
            <a:off x="377070" y="3305762"/>
            <a:ext cx="308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edge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by values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BACC5CC-5763-481A-B62E-18921471E593}"/>
              </a:ext>
            </a:extLst>
          </p:cNvPr>
          <p:cNvSpPr/>
          <p:nvPr/>
        </p:nvSpPr>
        <p:spPr>
          <a:xfrm rot="5400000">
            <a:off x="1733686" y="2770215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A92521-ECF9-4ECD-88F7-FCB64CE8F9C3}"/>
              </a:ext>
            </a:extLst>
          </p:cNvPr>
          <p:cNvSpPr/>
          <p:nvPr/>
        </p:nvSpPr>
        <p:spPr>
          <a:xfrm rot="5400000">
            <a:off x="1705408" y="4105929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686681-3F08-4CBE-8D89-746642F4B14F}"/>
              </a:ext>
            </a:extLst>
          </p:cNvPr>
          <p:cNvSpPr/>
          <p:nvPr/>
        </p:nvSpPr>
        <p:spPr>
          <a:xfrm>
            <a:off x="537327" y="4630524"/>
            <a:ext cx="2762053" cy="4713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A85C5-4C76-4CB7-A0BF-0E773B63AE57}"/>
              </a:ext>
            </a:extLst>
          </p:cNvPr>
          <p:cNvSpPr txBox="1"/>
          <p:nvPr/>
        </p:nvSpPr>
        <p:spPr>
          <a:xfrm>
            <a:off x="377070" y="468152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with KM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4C6F0A-D859-43BF-AE2B-056A53052489}"/>
              </a:ext>
            </a:extLst>
          </p:cNvPr>
          <p:cNvSpPr/>
          <p:nvPr/>
        </p:nvSpPr>
        <p:spPr>
          <a:xfrm>
            <a:off x="537327" y="5544625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74CE1-E803-4022-BD25-B502D873C435}"/>
              </a:ext>
            </a:extLst>
          </p:cNvPr>
          <p:cNvSpPr txBox="1"/>
          <p:nvPr/>
        </p:nvSpPr>
        <p:spPr>
          <a:xfrm>
            <a:off x="377070" y="559562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5D96DBC-51E8-40EA-8EC7-999620E6B406}"/>
              </a:ext>
            </a:extLst>
          </p:cNvPr>
          <p:cNvSpPr/>
          <p:nvPr/>
        </p:nvSpPr>
        <p:spPr>
          <a:xfrm rot="5400000">
            <a:off x="1705408" y="5114047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752914F-1642-445A-BF6E-CF5D03E586E5}"/>
              </a:ext>
            </a:extLst>
          </p:cNvPr>
          <p:cNvSpPr/>
          <p:nvPr/>
        </p:nvSpPr>
        <p:spPr>
          <a:xfrm rot="5400000">
            <a:off x="713237" y="1545947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16B1D90-3093-4F6D-9BFB-352F6AE43CB0}"/>
              </a:ext>
            </a:extLst>
          </p:cNvPr>
          <p:cNvSpPr/>
          <p:nvPr/>
        </p:nvSpPr>
        <p:spPr>
          <a:xfrm rot="16200000">
            <a:off x="2749427" y="1541828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936A41-82A1-4A73-BA37-707C0FBF0AF2}"/>
              </a:ext>
            </a:extLst>
          </p:cNvPr>
          <p:cNvSpPr txBox="1"/>
          <p:nvPr/>
        </p:nvSpPr>
        <p:spPr>
          <a:xfrm>
            <a:off x="-112533" y="1166769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DBD63E-D6E6-4F90-93CF-EA08008E270D}"/>
              </a:ext>
            </a:extLst>
          </p:cNvPr>
          <p:cNvSpPr txBox="1"/>
          <p:nvPr/>
        </p:nvSpPr>
        <p:spPr>
          <a:xfrm>
            <a:off x="1890074" y="1175990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321B9F3-03EC-4BAF-A291-93FF651BB7DC}"/>
              </a:ext>
            </a:extLst>
          </p:cNvPr>
          <p:cNvGrpSpPr/>
          <p:nvPr/>
        </p:nvGrpSpPr>
        <p:grpSpPr>
          <a:xfrm>
            <a:off x="4367296" y="1782983"/>
            <a:ext cx="1099376" cy="1412855"/>
            <a:chOff x="6925858" y="4519630"/>
            <a:chExt cx="1099376" cy="141285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D148986-4721-4BF0-9016-01904CD6B0BB}"/>
                </a:ext>
              </a:extLst>
            </p:cNvPr>
            <p:cNvSpPr/>
            <p:nvPr/>
          </p:nvSpPr>
          <p:spPr>
            <a:xfrm>
              <a:off x="6925858" y="4519630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E02D008-7863-4C40-84A0-F8DAAE3ABF63}"/>
                </a:ext>
              </a:extLst>
            </p:cNvPr>
            <p:cNvSpPr/>
            <p:nvPr/>
          </p:nvSpPr>
          <p:spPr>
            <a:xfrm>
              <a:off x="6925858" y="492884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E91E97D-029B-4658-9A54-7358BDBC211B}"/>
                </a:ext>
              </a:extLst>
            </p:cNvPr>
            <p:cNvSpPr/>
            <p:nvPr/>
          </p:nvSpPr>
          <p:spPr>
            <a:xfrm>
              <a:off x="7819804" y="4519630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35970E0-53BB-4AE1-94B3-170075AE44FE}"/>
                </a:ext>
              </a:extLst>
            </p:cNvPr>
            <p:cNvSpPr/>
            <p:nvPr/>
          </p:nvSpPr>
          <p:spPr>
            <a:xfrm>
              <a:off x="7819804" y="492884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3E52F9B-34E1-4B3F-82DF-77B16FB8C5BB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7131288" y="4622345"/>
              <a:ext cx="688516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8F68BE6-6218-4556-A34F-4185333FF014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>
              <a:off x="7131288" y="4622345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54AF2A1-96EE-4F70-867D-9E285AAA2B4E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7131288" y="4622345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8764C38-AA49-4B2F-A3AD-3D9044DEA6CC}"/>
                </a:ext>
              </a:extLst>
            </p:cNvPr>
            <p:cNvSpPr/>
            <p:nvPr/>
          </p:nvSpPr>
          <p:spPr>
            <a:xfrm>
              <a:off x="6925858" y="5317837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242F1CA-C294-4CB3-9D33-907539D008AF}"/>
                </a:ext>
              </a:extLst>
            </p:cNvPr>
            <p:cNvSpPr/>
            <p:nvPr/>
          </p:nvSpPr>
          <p:spPr>
            <a:xfrm>
              <a:off x="6925858" y="572705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613F525-00DB-451A-B0C6-FA5968A15224}"/>
                </a:ext>
              </a:extLst>
            </p:cNvPr>
            <p:cNvSpPr/>
            <p:nvPr/>
          </p:nvSpPr>
          <p:spPr>
            <a:xfrm>
              <a:off x="7819804" y="5317837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3FBF7EC-22E5-4ABE-A90B-BA96D415B48F}"/>
                </a:ext>
              </a:extLst>
            </p:cNvPr>
            <p:cNvSpPr/>
            <p:nvPr/>
          </p:nvSpPr>
          <p:spPr>
            <a:xfrm>
              <a:off x="7819804" y="572705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41867B4-86BF-43A8-BCB2-DA9086073483}"/>
                </a:ext>
              </a:extLst>
            </p:cNvPr>
            <p:cNvCxnSpPr>
              <a:stCxn id="29" idx="6"/>
              <a:endCxn id="31" idx="2"/>
            </p:cNvCxnSpPr>
            <p:nvPr/>
          </p:nvCxnSpPr>
          <p:spPr>
            <a:xfrm>
              <a:off x="7131288" y="5420552"/>
              <a:ext cx="688516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1D6497F-6FE2-4BB3-9B23-007B7719E803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>
              <a:off x="7131288" y="5420552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14C7771-055A-47FA-9E40-E004D87E7280}"/>
                </a:ext>
              </a:extLst>
            </p:cNvPr>
            <p:cNvCxnSpPr>
              <a:cxnSpLocks/>
              <a:stCxn id="31" idx="2"/>
              <a:endCxn id="30" idx="6"/>
            </p:cNvCxnSpPr>
            <p:nvPr/>
          </p:nvCxnSpPr>
          <p:spPr>
            <a:xfrm flipH="1">
              <a:off x="7131288" y="5420552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E4A6F92-E5AF-43AD-8DD6-8FED4E1247DA}"/>
                </a:ext>
              </a:extLst>
            </p:cNvPr>
            <p:cNvCxnSpPr>
              <a:cxnSpLocks/>
              <a:stCxn id="23" idx="6"/>
              <a:endCxn id="31" idx="2"/>
            </p:cNvCxnSpPr>
            <p:nvPr/>
          </p:nvCxnSpPr>
          <p:spPr>
            <a:xfrm>
              <a:off x="7131288" y="5031563"/>
              <a:ext cx="688516" cy="388989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3B00021-532B-47AA-B9AF-69529E142A7C}"/>
                </a:ext>
              </a:extLst>
            </p:cNvPr>
            <p:cNvCxnSpPr>
              <a:cxnSpLocks/>
              <a:stCxn id="24" idx="2"/>
              <a:endCxn id="30" idx="6"/>
            </p:cNvCxnSpPr>
            <p:nvPr/>
          </p:nvCxnSpPr>
          <p:spPr>
            <a:xfrm flipH="1">
              <a:off x="7131288" y="4622345"/>
              <a:ext cx="688516" cy="1207425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88CE72B-CCA9-4EAE-AB8C-D3632EAE9C6D}"/>
              </a:ext>
            </a:extLst>
          </p:cNvPr>
          <p:cNvSpPr txBox="1"/>
          <p:nvPr/>
        </p:nvSpPr>
        <p:spPr>
          <a:xfrm>
            <a:off x="3775438" y="3206022"/>
            <a:ext cx="23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TD(0) error as weights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0DCD657E-691A-4ED5-AF01-1DFA3F280018}"/>
              </a:ext>
            </a:extLst>
          </p:cNvPr>
          <p:cNvSpPr/>
          <p:nvPr/>
        </p:nvSpPr>
        <p:spPr>
          <a:xfrm>
            <a:off x="5949758" y="2373037"/>
            <a:ext cx="653518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D84DC6-E208-4123-B2E2-4B40A5CDD34E}"/>
              </a:ext>
            </a:extLst>
          </p:cNvPr>
          <p:cNvGrpSpPr/>
          <p:nvPr/>
        </p:nvGrpSpPr>
        <p:grpSpPr>
          <a:xfrm>
            <a:off x="7170789" y="1782983"/>
            <a:ext cx="1099376" cy="1412855"/>
            <a:chOff x="6925858" y="4519630"/>
            <a:chExt cx="1099376" cy="141285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23E917B-FE91-43AD-B9EB-1647526AD3BB}"/>
                </a:ext>
              </a:extLst>
            </p:cNvPr>
            <p:cNvSpPr/>
            <p:nvPr/>
          </p:nvSpPr>
          <p:spPr>
            <a:xfrm>
              <a:off x="6925858" y="4519630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1EC9074-1369-44BF-ABCB-AB75C4853749}"/>
                </a:ext>
              </a:extLst>
            </p:cNvPr>
            <p:cNvSpPr/>
            <p:nvPr/>
          </p:nvSpPr>
          <p:spPr>
            <a:xfrm>
              <a:off x="6925858" y="492884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1D6FCC8-1C77-4870-ACCF-013B03237F1B}"/>
                </a:ext>
              </a:extLst>
            </p:cNvPr>
            <p:cNvSpPr/>
            <p:nvPr/>
          </p:nvSpPr>
          <p:spPr>
            <a:xfrm>
              <a:off x="7819804" y="4519630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D515878-7161-48C7-806C-98AB00A5468E}"/>
                </a:ext>
              </a:extLst>
            </p:cNvPr>
            <p:cNvSpPr/>
            <p:nvPr/>
          </p:nvSpPr>
          <p:spPr>
            <a:xfrm>
              <a:off x="7819804" y="4928848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D66B54E-0605-4F80-BD76-1C9C189FBA98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>
              <a:off x="7131288" y="4622345"/>
              <a:ext cx="688516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50B0320-6017-421C-A575-563941B31CB4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7131288" y="4622345"/>
              <a:ext cx="688516" cy="409218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BA5F8FE-D5AF-49B6-894F-A83B449B3733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>
              <a:off x="7131288" y="4622345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667CF10-1B79-4CC5-AF4E-51C8B18C6C99}"/>
                </a:ext>
              </a:extLst>
            </p:cNvPr>
            <p:cNvSpPr/>
            <p:nvPr/>
          </p:nvSpPr>
          <p:spPr>
            <a:xfrm>
              <a:off x="6925858" y="5317837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F73264A-5E86-4F69-BF7B-505A41E581F7}"/>
                </a:ext>
              </a:extLst>
            </p:cNvPr>
            <p:cNvSpPr/>
            <p:nvPr/>
          </p:nvSpPr>
          <p:spPr>
            <a:xfrm>
              <a:off x="6925858" y="572705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1AF6CBF-A172-4343-87AA-4C13F8FCC17F}"/>
                </a:ext>
              </a:extLst>
            </p:cNvPr>
            <p:cNvSpPr/>
            <p:nvPr/>
          </p:nvSpPr>
          <p:spPr>
            <a:xfrm>
              <a:off x="7819804" y="5317837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07BDF89-0E23-42C9-9EC2-7092AF416861}"/>
                </a:ext>
              </a:extLst>
            </p:cNvPr>
            <p:cNvSpPr/>
            <p:nvPr/>
          </p:nvSpPr>
          <p:spPr>
            <a:xfrm>
              <a:off x="7819804" y="572705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CD05DAF-CD42-4A56-9FE4-FC80ED87C3DA}"/>
                </a:ext>
              </a:extLst>
            </p:cNvPr>
            <p:cNvCxnSpPr>
              <a:stCxn id="48" idx="6"/>
              <a:endCxn id="50" idx="2"/>
            </p:cNvCxnSpPr>
            <p:nvPr/>
          </p:nvCxnSpPr>
          <p:spPr>
            <a:xfrm>
              <a:off x="7131288" y="5420552"/>
              <a:ext cx="688516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EB4DC95-68CF-43C6-8014-F8AA444C4664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7131288" y="5420552"/>
              <a:ext cx="688516" cy="409218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16016BA-0F4D-4B9A-AE33-E2B883D96205}"/>
                </a:ext>
              </a:extLst>
            </p:cNvPr>
            <p:cNvCxnSpPr>
              <a:cxnSpLocks/>
              <a:stCxn id="50" idx="2"/>
              <a:endCxn id="49" idx="6"/>
            </p:cNvCxnSpPr>
            <p:nvPr/>
          </p:nvCxnSpPr>
          <p:spPr>
            <a:xfrm flipH="1">
              <a:off x="7131288" y="5420552"/>
              <a:ext cx="688516" cy="409218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2FC4903-067F-4CE6-97A8-6AD387422D62}"/>
                </a:ext>
              </a:extLst>
            </p:cNvPr>
            <p:cNvCxnSpPr>
              <a:cxnSpLocks/>
              <a:stCxn id="42" idx="6"/>
              <a:endCxn id="50" idx="2"/>
            </p:cNvCxnSpPr>
            <p:nvPr/>
          </p:nvCxnSpPr>
          <p:spPr>
            <a:xfrm>
              <a:off x="7131288" y="5031563"/>
              <a:ext cx="688516" cy="388989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28AA0D-5323-4733-B404-5326B2375ADD}"/>
                </a:ext>
              </a:extLst>
            </p:cNvPr>
            <p:cNvCxnSpPr>
              <a:cxnSpLocks/>
              <a:stCxn id="43" idx="2"/>
              <a:endCxn id="49" idx="6"/>
            </p:cNvCxnSpPr>
            <p:nvPr/>
          </p:nvCxnSpPr>
          <p:spPr>
            <a:xfrm flipH="1">
              <a:off x="7131288" y="4622345"/>
              <a:ext cx="688516" cy="120742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9E13D74F-03B6-4877-ABEA-52D46C6E8B7F}"/>
              </a:ext>
            </a:extLst>
          </p:cNvPr>
          <p:cNvSpPr txBox="1"/>
          <p:nvPr/>
        </p:nvSpPr>
        <p:spPr>
          <a:xfrm>
            <a:off x="6578931" y="3206022"/>
            <a:ext cx="23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1917C9A-4D73-405E-97C2-256AB3189AC5}"/>
              </a:ext>
            </a:extLst>
          </p:cNvPr>
          <p:cNvSpPr txBox="1"/>
          <p:nvPr/>
        </p:nvSpPr>
        <p:spPr>
          <a:xfrm>
            <a:off x="5116313" y="2085656"/>
            <a:ext cx="23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 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7686B4F-8B56-418E-809C-3D32844FC37F}"/>
              </a:ext>
            </a:extLst>
          </p:cNvPr>
          <p:cNvSpPr/>
          <p:nvPr/>
        </p:nvSpPr>
        <p:spPr>
          <a:xfrm>
            <a:off x="4027929" y="4778813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CBA13C6-2160-4A70-8A8F-2B740C2E2355}"/>
              </a:ext>
            </a:extLst>
          </p:cNvPr>
          <p:cNvSpPr/>
          <p:nvPr/>
        </p:nvSpPr>
        <p:spPr>
          <a:xfrm>
            <a:off x="4921875" y="4485250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9E61251-E57E-4B78-9E01-091EF6BC1466}"/>
              </a:ext>
            </a:extLst>
          </p:cNvPr>
          <p:cNvSpPr/>
          <p:nvPr/>
        </p:nvSpPr>
        <p:spPr>
          <a:xfrm>
            <a:off x="4921875" y="4788533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00432D7-B45B-4E97-BFBA-C4B12E0EB0DC}"/>
              </a:ext>
            </a:extLst>
          </p:cNvPr>
          <p:cNvCxnSpPr>
            <a:stCxn id="61" idx="6"/>
            <a:endCxn id="63" idx="2"/>
          </p:cNvCxnSpPr>
          <p:nvPr/>
        </p:nvCxnSpPr>
        <p:spPr>
          <a:xfrm flipV="1">
            <a:off x="4233359" y="4587965"/>
            <a:ext cx="688516" cy="293563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2E3F927-97EC-4527-AD0A-77DB4B4E8877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4233359" y="4881528"/>
            <a:ext cx="688516" cy="9720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F2F8334-C53F-4DE4-BF01-6D3C2663A0D9}"/>
              </a:ext>
            </a:extLst>
          </p:cNvPr>
          <p:cNvSpPr/>
          <p:nvPr/>
        </p:nvSpPr>
        <p:spPr>
          <a:xfrm>
            <a:off x="4027929" y="5053616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E0F5C53-F04B-4EAE-A5C4-9D6B00137B3B}"/>
              </a:ext>
            </a:extLst>
          </p:cNvPr>
          <p:cNvSpPr/>
          <p:nvPr/>
        </p:nvSpPr>
        <p:spPr>
          <a:xfrm>
            <a:off x="4027929" y="5353454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A7861A7-719B-434E-9C3F-B297EA04B93B}"/>
              </a:ext>
            </a:extLst>
          </p:cNvPr>
          <p:cNvSpPr/>
          <p:nvPr/>
        </p:nvSpPr>
        <p:spPr>
          <a:xfrm>
            <a:off x="4921875" y="5083433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5330302-14E9-45F6-B1F0-D0E5A0DBC730}"/>
              </a:ext>
            </a:extLst>
          </p:cNvPr>
          <p:cNvSpPr/>
          <p:nvPr/>
        </p:nvSpPr>
        <p:spPr>
          <a:xfrm>
            <a:off x="4921875" y="5669697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0DAAFC3-6877-4BAC-B563-26E13B6EC8F6}"/>
              </a:ext>
            </a:extLst>
          </p:cNvPr>
          <p:cNvCxnSpPr>
            <a:stCxn id="68" idx="6"/>
            <a:endCxn id="70" idx="2"/>
          </p:cNvCxnSpPr>
          <p:nvPr/>
        </p:nvCxnSpPr>
        <p:spPr>
          <a:xfrm>
            <a:off x="4233359" y="5156331"/>
            <a:ext cx="688516" cy="29817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42B6884-A23F-44DD-A14C-ECBC127A45D3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>
            <a:off x="4233359" y="5156331"/>
            <a:ext cx="688516" cy="616081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98CA095-5A24-45C0-A272-80D684F6B5AE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>
          <a:xfrm flipH="1">
            <a:off x="4233359" y="5186148"/>
            <a:ext cx="688516" cy="270021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1822A11-98F1-423C-85BD-42999B5772FB}"/>
              </a:ext>
            </a:extLst>
          </p:cNvPr>
          <p:cNvCxnSpPr>
            <a:cxnSpLocks/>
            <a:stCxn id="63" idx="2"/>
            <a:endCxn id="69" idx="6"/>
          </p:cNvCxnSpPr>
          <p:nvPr/>
        </p:nvCxnSpPr>
        <p:spPr>
          <a:xfrm flipH="1">
            <a:off x="4233359" y="4587965"/>
            <a:ext cx="688516" cy="868204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59F0A76-6195-40A4-8441-5E6C0F3A654A}"/>
              </a:ext>
            </a:extLst>
          </p:cNvPr>
          <p:cNvSpPr txBox="1"/>
          <p:nvPr/>
        </p:nvSpPr>
        <p:spPr>
          <a:xfrm>
            <a:off x="3436071" y="5964961"/>
            <a:ext cx="232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C7E4A93-6A7E-43B0-816A-B1786AB224BE}"/>
              </a:ext>
            </a:extLst>
          </p:cNvPr>
          <p:cNvSpPr/>
          <p:nvPr/>
        </p:nvSpPr>
        <p:spPr>
          <a:xfrm>
            <a:off x="4921875" y="4169007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CA543E0-8961-4DAB-89AE-9DE10E4FE7E2}"/>
              </a:ext>
            </a:extLst>
          </p:cNvPr>
          <p:cNvSpPr/>
          <p:nvPr/>
        </p:nvSpPr>
        <p:spPr>
          <a:xfrm>
            <a:off x="4921875" y="5404812"/>
            <a:ext cx="205430" cy="2054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A45E0D7-AB11-42F3-A8B3-237DA2E64272}"/>
              </a:ext>
            </a:extLst>
          </p:cNvPr>
          <p:cNvCxnSpPr>
            <a:cxnSpLocks/>
            <a:stCxn id="61" idx="6"/>
            <a:endCxn id="84" idx="3"/>
          </p:cNvCxnSpPr>
          <p:nvPr/>
        </p:nvCxnSpPr>
        <p:spPr>
          <a:xfrm flipV="1">
            <a:off x="4233359" y="4344352"/>
            <a:ext cx="718601" cy="537176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87B27DD-4321-4D50-81A9-72778CD8D07E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>
            <a:off x="4233359" y="4881528"/>
            <a:ext cx="688516" cy="304620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AF7E591-1249-49BF-822B-EBD1718A50EE}"/>
              </a:ext>
            </a:extLst>
          </p:cNvPr>
          <p:cNvCxnSpPr>
            <a:cxnSpLocks/>
            <a:stCxn id="68" idx="6"/>
            <a:endCxn id="63" idx="2"/>
          </p:cNvCxnSpPr>
          <p:nvPr/>
        </p:nvCxnSpPr>
        <p:spPr>
          <a:xfrm flipV="1">
            <a:off x="4233359" y="4587965"/>
            <a:ext cx="688516" cy="568366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E0CEAC-045D-4B96-8520-507E07983C7E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4233359" y="5456169"/>
            <a:ext cx="688516" cy="316243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7534582-8A3F-49A7-B8F2-72075E3FCCAF}"/>
              </a:ext>
            </a:extLst>
          </p:cNvPr>
          <p:cNvSpPr txBox="1"/>
          <p:nvPr/>
        </p:nvSpPr>
        <p:spPr>
          <a:xfrm>
            <a:off x="3450135" y="3638917"/>
            <a:ext cx="553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implementation: Exceeds runtime limits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2D2E44-2A22-4890-B574-D2AF44B1A30F}"/>
              </a:ext>
            </a:extLst>
          </p:cNvPr>
          <p:cNvSpPr txBox="1"/>
          <p:nvPr/>
        </p:nvSpPr>
        <p:spPr>
          <a:xfrm>
            <a:off x="5375608" y="4827346"/>
            <a:ext cx="3590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KM for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graphs with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8215914-E9EE-4B24-BE7D-0E0DCF1112EB}"/>
              </a:ext>
            </a:extLst>
          </p:cNvPr>
          <p:cNvSpPr/>
          <p:nvPr/>
        </p:nvSpPr>
        <p:spPr>
          <a:xfrm>
            <a:off x="5466672" y="4827346"/>
            <a:ext cx="3432665" cy="76828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35D8DD6-28A3-42BC-BD12-59B6FA44CC18}"/>
              </a:ext>
            </a:extLst>
          </p:cNvPr>
          <p:cNvSpPr txBox="1"/>
          <p:nvPr/>
        </p:nvSpPr>
        <p:spPr>
          <a:xfrm>
            <a:off x="3813652" y="1171075"/>
            <a:ext cx="553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On-policy Decision making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77" grpId="0"/>
      <p:bldP spid="84" grpId="0" animBg="1"/>
      <p:bldP spid="90" grpId="0" animBg="1"/>
      <p:bldP spid="104" grpId="0"/>
      <p:bldP spid="105" grpId="0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1DEE9F-51C8-4587-8D47-8187563B05B0}"/>
              </a:ext>
            </a:extLst>
          </p:cNvPr>
          <p:cNvSpPr/>
          <p:nvPr/>
        </p:nvSpPr>
        <p:spPr>
          <a:xfrm>
            <a:off x="348792" y="1782983"/>
            <a:ext cx="3082565" cy="45141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5E3AC-0BBD-4590-9187-F3064B4B78C4}"/>
              </a:ext>
            </a:extLst>
          </p:cNvPr>
          <p:cNvSpPr txBox="1"/>
          <p:nvPr/>
        </p:nvSpPr>
        <p:spPr>
          <a:xfrm>
            <a:off x="348792" y="1782983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D284B5-0AE4-4221-B96B-17441F06A7DF}"/>
              </a:ext>
            </a:extLst>
          </p:cNvPr>
          <p:cNvSpPr/>
          <p:nvPr/>
        </p:nvSpPr>
        <p:spPr>
          <a:xfrm>
            <a:off x="537327" y="231125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F494F-AC3A-454F-8A40-EE9D5BC8AB97}"/>
              </a:ext>
            </a:extLst>
          </p:cNvPr>
          <p:cNvSpPr txBox="1"/>
          <p:nvPr/>
        </p:nvSpPr>
        <p:spPr>
          <a:xfrm>
            <a:off x="377070" y="236225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62AB9-C4D2-41F2-BFE1-6594E8AA3935}"/>
              </a:ext>
            </a:extLst>
          </p:cNvPr>
          <p:cNvSpPr/>
          <p:nvPr/>
        </p:nvSpPr>
        <p:spPr>
          <a:xfrm>
            <a:off x="537327" y="3193329"/>
            <a:ext cx="2762053" cy="879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EEDA4B-9383-4E6B-A9C6-CED573EC163E}"/>
              </a:ext>
            </a:extLst>
          </p:cNvPr>
          <p:cNvSpPr txBox="1"/>
          <p:nvPr/>
        </p:nvSpPr>
        <p:spPr>
          <a:xfrm>
            <a:off x="377070" y="3305762"/>
            <a:ext cx="308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edge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by values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BACC5CC-5763-481A-B62E-18921471E593}"/>
              </a:ext>
            </a:extLst>
          </p:cNvPr>
          <p:cNvSpPr/>
          <p:nvPr/>
        </p:nvSpPr>
        <p:spPr>
          <a:xfrm rot="5400000">
            <a:off x="1733686" y="2770215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A92521-ECF9-4ECD-88F7-FCB64CE8F9C3}"/>
              </a:ext>
            </a:extLst>
          </p:cNvPr>
          <p:cNvSpPr/>
          <p:nvPr/>
        </p:nvSpPr>
        <p:spPr>
          <a:xfrm rot="5400000">
            <a:off x="1705408" y="4105929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686681-3F08-4CBE-8D89-746642F4B14F}"/>
              </a:ext>
            </a:extLst>
          </p:cNvPr>
          <p:cNvSpPr/>
          <p:nvPr/>
        </p:nvSpPr>
        <p:spPr>
          <a:xfrm>
            <a:off x="537327" y="463052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A85C5-4C76-4CB7-A0BF-0E773B63AE57}"/>
              </a:ext>
            </a:extLst>
          </p:cNvPr>
          <p:cNvSpPr txBox="1"/>
          <p:nvPr/>
        </p:nvSpPr>
        <p:spPr>
          <a:xfrm>
            <a:off x="377070" y="468152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with KM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4C6F0A-D859-43BF-AE2B-056A53052489}"/>
              </a:ext>
            </a:extLst>
          </p:cNvPr>
          <p:cNvSpPr/>
          <p:nvPr/>
        </p:nvSpPr>
        <p:spPr>
          <a:xfrm>
            <a:off x="537327" y="5544625"/>
            <a:ext cx="2762053" cy="4713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74CE1-E803-4022-BD25-B502D873C435}"/>
              </a:ext>
            </a:extLst>
          </p:cNvPr>
          <p:cNvSpPr txBox="1"/>
          <p:nvPr/>
        </p:nvSpPr>
        <p:spPr>
          <a:xfrm>
            <a:off x="377070" y="559562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5D96DBC-51E8-40EA-8EC7-999620E6B406}"/>
              </a:ext>
            </a:extLst>
          </p:cNvPr>
          <p:cNvSpPr/>
          <p:nvPr/>
        </p:nvSpPr>
        <p:spPr>
          <a:xfrm rot="5400000">
            <a:off x="1705408" y="5114047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752914F-1642-445A-BF6E-CF5D03E586E5}"/>
              </a:ext>
            </a:extLst>
          </p:cNvPr>
          <p:cNvSpPr/>
          <p:nvPr/>
        </p:nvSpPr>
        <p:spPr>
          <a:xfrm rot="5400000">
            <a:off x="713237" y="1545947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16B1D90-3093-4F6D-9BFB-352F6AE43CB0}"/>
              </a:ext>
            </a:extLst>
          </p:cNvPr>
          <p:cNvSpPr/>
          <p:nvPr/>
        </p:nvSpPr>
        <p:spPr>
          <a:xfrm rot="16200000">
            <a:off x="2749427" y="1541828"/>
            <a:ext cx="369332" cy="3440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936A41-82A1-4A73-BA37-707C0FBF0AF2}"/>
              </a:ext>
            </a:extLst>
          </p:cNvPr>
          <p:cNvSpPr txBox="1"/>
          <p:nvPr/>
        </p:nvSpPr>
        <p:spPr>
          <a:xfrm>
            <a:off x="-112533" y="1166769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DBD63E-D6E6-4F90-93CF-EA08008E270D}"/>
              </a:ext>
            </a:extLst>
          </p:cNvPr>
          <p:cNvSpPr txBox="1"/>
          <p:nvPr/>
        </p:nvSpPr>
        <p:spPr>
          <a:xfrm>
            <a:off x="1890074" y="1175990"/>
            <a:ext cx="20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pairs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68437F-0EBA-4B63-A9F2-0A487DE22A53}"/>
              </a:ext>
            </a:extLst>
          </p:cNvPr>
          <p:cNvGrpSpPr/>
          <p:nvPr/>
        </p:nvGrpSpPr>
        <p:grpSpPr>
          <a:xfrm>
            <a:off x="3796864" y="2712736"/>
            <a:ext cx="1099376" cy="1706120"/>
            <a:chOff x="3796864" y="2712736"/>
            <a:chExt cx="1099376" cy="17061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F1AC93F-8297-4D54-8AC4-7BD15C6DBA66}"/>
                </a:ext>
              </a:extLst>
            </p:cNvPr>
            <p:cNvSpPr/>
            <p:nvPr/>
          </p:nvSpPr>
          <p:spPr>
            <a:xfrm>
              <a:off x="3796864" y="3322542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AF6C4-8D4E-4A3B-B3F6-4536946AE3D8}"/>
                </a:ext>
              </a:extLst>
            </p:cNvPr>
            <p:cNvSpPr/>
            <p:nvPr/>
          </p:nvSpPr>
          <p:spPr>
            <a:xfrm>
              <a:off x="4690810" y="3028979"/>
              <a:ext cx="205430" cy="20543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279AEF8-80CF-4CA5-AA09-7EA81DB27E69}"/>
                </a:ext>
              </a:extLst>
            </p:cNvPr>
            <p:cNvSpPr/>
            <p:nvPr/>
          </p:nvSpPr>
          <p:spPr>
            <a:xfrm>
              <a:off x="4690810" y="3332262"/>
              <a:ext cx="205430" cy="20543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1A2E844-F16D-470A-A387-5032555A142E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 flipV="1">
              <a:off x="4002294" y="3131694"/>
              <a:ext cx="688516" cy="293563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20CF271-87FA-4561-8D6D-2337F306D375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>
              <a:off x="4002294" y="3425257"/>
              <a:ext cx="688516" cy="972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D04031C-FE97-4781-AF41-704F30C9B229}"/>
                </a:ext>
              </a:extLst>
            </p:cNvPr>
            <p:cNvSpPr/>
            <p:nvPr/>
          </p:nvSpPr>
          <p:spPr>
            <a:xfrm>
              <a:off x="3796864" y="3597345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9FCBED-E50C-4845-8C60-4EAC7DFECB8F}"/>
                </a:ext>
              </a:extLst>
            </p:cNvPr>
            <p:cNvSpPr/>
            <p:nvPr/>
          </p:nvSpPr>
          <p:spPr>
            <a:xfrm>
              <a:off x="3796864" y="3897183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E7942FC-F72B-4D33-B142-12C9AF042420}"/>
                </a:ext>
              </a:extLst>
            </p:cNvPr>
            <p:cNvSpPr/>
            <p:nvPr/>
          </p:nvSpPr>
          <p:spPr>
            <a:xfrm>
              <a:off x="4690810" y="3627162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D40BE4-C169-4240-8933-4F187D29B89C}"/>
                </a:ext>
              </a:extLst>
            </p:cNvPr>
            <p:cNvSpPr/>
            <p:nvPr/>
          </p:nvSpPr>
          <p:spPr>
            <a:xfrm>
              <a:off x="4690810" y="4213426"/>
              <a:ext cx="205430" cy="20543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79B633D-01B8-4F39-AB77-773490BA37D9}"/>
                </a:ext>
              </a:extLst>
            </p:cNvPr>
            <p:cNvCxnSpPr>
              <a:stCxn id="26" idx="6"/>
              <a:endCxn id="28" idx="2"/>
            </p:cNvCxnSpPr>
            <p:nvPr/>
          </p:nvCxnSpPr>
          <p:spPr>
            <a:xfrm>
              <a:off x="4002294" y="3700060"/>
              <a:ext cx="688516" cy="29817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94D98AE-E2BD-414A-9750-85E09CAC4196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>
              <a:off x="4002294" y="3700060"/>
              <a:ext cx="688516" cy="616081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C564281-7F99-4EAE-B2BC-B0038CEDA0D8}"/>
                </a:ext>
              </a:extLst>
            </p:cNvPr>
            <p:cNvCxnSpPr>
              <a:cxnSpLocks/>
              <a:stCxn id="28" idx="2"/>
              <a:endCxn id="27" idx="6"/>
            </p:cNvCxnSpPr>
            <p:nvPr/>
          </p:nvCxnSpPr>
          <p:spPr>
            <a:xfrm flipH="1">
              <a:off x="4002294" y="3729877"/>
              <a:ext cx="688516" cy="270021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D65A4D-6F95-46B8-8D41-EAB78B957105}"/>
                </a:ext>
              </a:extLst>
            </p:cNvPr>
            <p:cNvCxnSpPr>
              <a:cxnSpLocks/>
              <a:stCxn id="22" idx="2"/>
              <a:endCxn id="27" idx="6"/>
            </p:cNvCxnSpPr>
            <p:nvPr/>
          </p:nvCxnSpPr>
          <p:spPr>
            <a:xfrm flipH="1">
              <a:off x="4002294" y="3131694"/>
              <a:ext cx="688516" cy="868204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676E55E-CF3A-4065-BD24-CB16ED8C99B6}"/>
                </a:ext>
              </a:extLst>
            </p:cNvPr>
            <p:cNvSpPr/>
            <p:nvPr/>
          </p:nvSpPr>
          <p:spPr>
            <a:xfrm>
              <a:off x="4690810" y="2712736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47AA844-4E07-41B1-B571-6E57D81D5F17}"/>
                </a:ext>
              </a:extLst>
            </p:cNvPr>
            <p:cNvSpPr/>
            <p:nvPr/>
          </p:nvSpPr>
          <p:spPr>
            <a:xfrm>
              <a:off x="4690810" y="3948541"/>
              <a:ext cx="205430" cy="2054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437425E-B70F-4E05-98F4-DA63E74DED95}"/>
                </a:ext>
              </a:extLst>
            </p:cNvPr>
            <p:cNvCxnSpPr>
              <a:cxnSpLocks/>
              <a:stCxn id="21" idx="6"/>
              <a:endCxn id="34" idx="3"/>
            </p:cNvCxnSpPr>
            <p:nvPr/>
          </p:nvCxnSpPr>
          <p:spPr>
            <a:xfrm flipV="1">
              <a:off x="4002294" y="2888081"/>
              <a:ext cx="718601" cy="537176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08A6F72-0A70-4B49-B689-5E947D404D0C}"/>
                </a:ext>
              </a:extLst>
            </p:cNvPr>
            <p:cNvCxnSpPr>
              <a:cxnSpLocks/>
              <a:stCxn id="21" idx="6"/>
              <a:endCxn id="28" idx="2"/>
            </p:cNvCxnSpPr>
            <p:nvPr/>
          </p:nvCxnSpPr>
          <p:spPr>
            <a:xfrm>
              <a:off x="4002294" y="3425257"/>
              <a:ext cx="688516" cy="304620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53CBE33-4D71-4F87-85E6-CA5BE3DB4F8E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4002294" y="3131694"/>
              <a:ext cx="688516" cy="568366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AE055A0-9D4A-40BD-BEE4-C15E60D06784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002294" y="3999898"/>
              <a:ext cx="688516" cy="316243"/>
            </a:xfrm>
            <a:prstGeom prst="line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44C6E7C-26F1-4881-9A06-5C88A7EAA224}"/>
              </a:ext>
            </a:extLst>
          </p:cNvPr>
          <p:cNvSpPr txBox="1"/>
          <p:nvPr/>
        </p:nvSpPr>
        <p:spPr>
          <a:xfrm>
            <a:off x="3201390" y="4440737"/>
            <a:ext cx="23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15A6935-8864-408D-9A59-6346318A3B4A}"/>
              </a:ext>
            </a:extLst>
          </p:cNvPr>
          <p:cNvCxnSpPr>
            <a:cxnSpLocks/>
          </p:cNvCxnSpPr>
          <p:nvPr/>
        </p:nvCxnSpPr>
        <p:spPr>
          <a:xfrm flipV="1">
            <a:off x="4934338" y="2437633"/>
            <a:ext cx="658431" cy="6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9C01C93-0E7A-441F-A8D3-8DDD9D3B296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943765" y="3738373"/>
            <a:ext cx="740601" cy="393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EB29FA1-0046-4E29-A63E-8BF9B4E258B6}"/>
              </a:ext>
            </a:extLst>
          </p:cNvPr>
          <p:cNvSpPr txBox="1"/>
          <p:nvPr/>
        </p:nvSpPr>
        <p:spPr>
          <a:xfrm>
            <a:off x="5684367" y="2057012"/>
            <a:ext cx="23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drivers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EF7F16D-DB38-492E-BBA7-349C5FC85F88}"/>
              </a:ext>
            </a:extLst>
          </p:cNvPr>
          <p:cNvSpPr txBox="1"/>
          <p:nvPr/>
        </p:nvSpPr>
        <p:spPr>
          <a:xfrm>
            <a:off x="5684366" y="3946809"/>
            <a:ext cx="23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drivers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7BBC51-76AE-4FA7-8FCA-08B3163C515E}"/>
                  </a:ext>
                </a:extLst>
              </p:cNvPr>
              <p:cNvSpPr txBox="1"/>
              <p:nvPr/>
            </p:nvSpPr>
            <p:spPr>
              <a:xfrm>
                <a:off x="5684366" y="2597928"/>
                <a:ext cx="1918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7BBC51-76AE-4FA7-8FCA-08B3163C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66" y="2597928"/>
                <a:ext cx="1918923" cy="369332"/>
              </a:xfrm>
              <a:prstGeom prst="rect">
                <a:avLst/>
              </a:prstGeom>
              <a:blipFill>
                <a:blip r:embed="rId3"/>
                <a:stretch>
                  <a:fillRect l="-2857" r="-254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1249BD2-3934-436C-9906-6E8377804792}"/>
                  </a:ext>
                </a:extLst>
              </p:cNvPr>
              <p:cNvSpPr txBox="1"/>
              <p:nvPr/>
            </p:nvSpPr>
            <p:spPr>
              <a:xfrm>
                <a:off x="5684365" y="4524577"/>
                <a:ext cx="28899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1249BD2-3934-436C-9906-6E837780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65" y="4524577"/>
                <a:ext cx="2889958" cy="369332"/>
              </a:xfrm>
              <a:prstGeom prst="rect">
                <a:avLst/>
              </a:prstGeom>
              <a:blipFill>
                <a:blip r:embed="rId4"/>
                <a:stretch>
                  <a:fillRect l="-1684" r="-294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1DEE9F-51C8-4587-8D47-8187563B05B0}"/>
              </a:ext>
            </a:extLst>
          </p:cNvPr>
          <p:cNvSpPr/>
          <p:nvPr/>
        </p:nvSpPr>
        <p:spPr>
          <a:xfrm>
            <a:off x="348792" y="1782983"/>
            <a:ext cx="3082565" cy="45141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5E3AC-0BBD-4590-9187-F3064B4B78C4}"/>
              </a:ext>
            </a:extLst>
          </p:cNvPr>
          <p:cNvSpPr txBox="1"/>
          <p:nvPr/>
        </p:nvSpPr>
        <p:spPr>
          <a:xfrm>
            <a:off x="348792" y="1782983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D284B5-0AE4-4221-B96B-17441F06A7DF}"/>
              </a:ext>
            </a:extLst>
          </p:cNvPr>
          <p:cNvSpPr/>
          <p:nvPr/>
        </p:nvSpPr>
        <p:spPr>
          <a:xfrm>
            <a:off x="537327" y="231125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F494F-AC3A-454F-8A40-EE9D5BC8AB97}"/>
              </a:ext>
            </a:extLst>
          </p:cNvPr>
          <p:cNvSpPr txBox="1"/>
          <p:nvPr/>
        </p:nvSpPr>
        <p:spPr>
          <a:xfrm>
            <a:off x="377070" y="236225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62AB9-C4D2-41F2-BFE1-6594E8AA3935}"/>
              </a:ext>
            </a:extLst>
          </p:cNvPr>
          <p:cNvSpPr/>
          <p:nvPr/>
        </p:nvSpPr>
        <p:spPr>
          <a:xfrm>
            <a:off x="537327" y="3193329"/>
            <a:ext cx="2762053" cy="879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EEDA4B-9383-4E6B-A9C6-CED573EC163E}"/>
              </a:ext>
            </a:extLst>
          </p:cNvPr>
          <p:cNvSpPr txBox="1"/>
          <p:nvPr/>
        </p:nvSpPr>
        <p:spPr>
          <a:xfrm>
            <a:off x="377070" y="3305762"/>
            <a:ext cx="308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edge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by values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BACC5CC-5763-481A-B62E-18921471E593}"/>
              </a:ext>
            </a:extLst>
          </p:cNvPr>
          <p:cNvSpPr/>
          <p:nvPr/>
        </p:nvSpPr>
        <p:spPr>
          <a:xfrm rot="5400000">
            <a:off x="1733686" y="2770215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A92521-ECF9-4ECD-88F7-FCB64CE8F9C3}"/>
              </a:ext>
            </a:extLst>
          </p:cNvPr>
          <p:cNvSpPr/>
          <p:nvPr/>
        </p:nvSpPr>
        <p:spPr>
          <a:xfrm rot="5400000">
            <a:off x="1705408" y="4105929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686681-3F08-4CBE-8D89-746642F4B14F}"/>
              </a:ext>
            </a:extLst>
          </p:cNvPr>
          <p:cNvSpPr/>
          <p:nvPr/>
        </p:nvSpPr>
        <p:spPr>
          <a:xfrm>
            <a:off x="537327" y="4630524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A85C5-4C76-4CB7-A0BF-0E773B63AE57}"/>
              </a:ext>
            </a:extLst>
          </p:cNvPr>
          <p:cNvSpPr txBox="1"/>
          <p:nvPr/>
        </p:nvSpPr>
        <p:spPr>
          <a:xfrm>
            <a:off x="377070" y="4681528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with KM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4C6F0A-D859-43BF-AE2B-056A53052489}"/>
              </a:ext>
            </a:extLst>
          </p:cNvPr>
          <p:cNvSpPr/>
          <p:nvPr/>
        </p:nvSpPr>
        <p:spPr>
          <a:xfrm>
            <a:off x="537327" y="5544625"/>
            <a:ext cx="2762053" cy="47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74CE1-E803-4022-BD25-B502D873C435}"/>
              </a:ext>
            </a:extLst>
          </p:cNvPr>
          <p:cNvSpPr txBox="1"/>
          <p:nvPr/>
        </p:nvSpPr>
        <p:spPr>
          <a:xfrm>
            <a:off x="377070" y="559562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5D96DBC-51E8-40EA-8EC7-999620E6B406}"/>
              </a:ext>
            </a:extLst>
          </p:cNvPr>
          <p:cNvSpPr/>
          <p:nvPr/>
        </p:nvSpPr>
        <p:spPr>
          <a:xfrm rot="5400000">
            <a:off x="1705408" y="5114047"/>
            <a:ext cx="369332" cy="47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20D6314-6FCF-407E-8B74-498C4505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36"/>
          <a:stretch/>
        </p:blipFill>
        <p:spPr>
          <a:xfrm>
            <a:off x="5085758" y="3648630"/>
            <a:ext cx="2613377" cy="194700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E16921-74E6-41B0-9708-725AC9733D70}"/>
              </a:ext>
            </a:extLst>
          </p:cNvPr>
          <p:cNvSpPr/>
          <p:nvPr/>
        </p:nvSpPr>
        <p:spPr>
          <a:xfrm>
            <a:off x="4793525" y="1021441"/>
            <a:ext cx="3181551" cy="52756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B98F3E0B-EB02-4B0D-9AB1-59005B25F74A}"/>
              </a:ext>
            </a:extLst>
          </p:cNvPr>
          <p:cNvSpPr/>
          <p:nvPr/>
        </p:nvSpPr>
        <p:spPr>
          <a:xfrm rot="5400000">
            <a:off x="3916873" y="2723339"/>
            <a:ext cx="306303" cy="829419"/>
          </a:xfrm>
          <a:prstGeom prst="curved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44BB62CB-236C-4A5F-9481-7B3D655B0A8E}"/>
              </a:ext>
            </a:extLst>
          </p:cNvPr>
          <p:cNvSpPr/>
          <p:nvPr/>
        </p:nvSpPr>
        <p:spPr>
          <a:xfrm rot="16200000">
            <a:off x="3933303" y="3690535"/>
            <a:ext cx="306303" cy="829419"/>
          </a:xfrm>
          <a:prstGeom prst="curved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1C1307F-81B0-4513-94D5-9537C1B9F2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9360" y="4044333"/>
            <a:ext cx="364430" cy="2251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0D4F11F-93B6-4CB8-A574-CDFC5F7A24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397" y="4987929"/>
            <a:ext cx="364430" cy="2251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38EA879-C745-4F16-BF71-94A5CC34D73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680" y="3847207"/>
            <a:ext cx="364430" cy="22519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EFE6DAC-0DFE-458E-B2FD-B1CE78C1D5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450" y="4448300"/>
            <a:ext cx="364430" cy="22519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9596AE6-15CC-4926-AE55-A005781473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166" y="5213128"/>
            <a:ext cx="364430" cy="225199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0A7E4295-9C67-458D-A1BA-0CB093833609}"/>
              </a:ext>
            </a:extLst>
          </p:cNvPr>
          <p:cNvSpPr/>
          <p:nvPr/>
        </p:nvSpPr>
        <p:spPr>
          <a:xfrm rot="19874267">
            <a:off x="5662783" y="4905331"/>
            <a:ext cx="306029" cy="1386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FFA8D06-51A6-410E-971D-3AC09D10902D}"/>
              </a:ext>
            </a:extLst>
          </p:cNvPr>
          <p:cNvSpPr/>
          <p:nvPr/>
        </p:nvSpPr>
        <p:spPr>
          <a:xfrm rot="1508400">
            <a:off x="5689536" y="4201016"/>
            <a:ext cx="306029" cy="1386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DA87AC54-5B18-40F8-91BA-D3F96D606EF1}"/>
              </a:ext>
            </a:extLst>
          </p:cNvPr>
          <p:cNvSpPr/>
          <p:nvPr/>
        </p:nvSpPr>
        <p:spPr>
          <a:xfrm rot="9961223">
            <a:off x="6261039" y="4511850"/>
            <a:ext cx="306029" cy="1386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B61BC5A8-E678-47FA-856A-72DC339C3BB6}"/>
              </a:ext>
            </a:extLst>
          </p:cNvPr>
          <p:cNvSpPr/>
          <p:nvPr/>
        </p:nvSpPr>
        <p:spPr>
          <a:xfrm rot="13051117">
            <a:off x="6808581" y="5108265"/>
            <a:ext cx="306029" cy="1386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15859A0-2B36-40A0-ADA6-E88C001B87BB}"/>
              </a:ext>
            </a:extLst>
          </p:cNvPr>
          <p:cNvSpPr/>
          <p:nvPr/>
        </p:nvSpPr>
        <p:spPr>
          <a:xfrm rot="8953080">
            <a:off x="6720271" y="4023083"/>
            <a:ext cx="306029" cy="1386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3AF4D75-9CC0-4E65-B218-FF3903C35958}"/>
              </a:ext>
            </a:extLst>
          </p:cNvPr>
          <p:cNvSpPr txBox="1"/>
          <p:nvPr/>
        </p:nvSpPr>
        <p:spPr>
          <a:xfrm>
            <a:off x="4892511" y="5640414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Simulator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23981B-A827-4F9D-8F5D-D2A257D6EE1F}"/>
              </a:ext>
            </a:extLst>
          </p:cNvPr>
          <p:cNvSpPr txBox="1"/>
          <p:nvPr/>
        </p:nvSpPr>
        <p:spPr>
          <a:xfrm>
            <a:off x="4821803" y="3013847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Orders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4180B8-776A-4CD6-9380-7553BF16AE27}"/>
              </a:ext>
            </a:extLst>
          </p:cNvPr>
          <p:cNvSpPr txBox="1"/>
          <p:nvPr/>
        </p:nvSpPr>
        <p:spPr>
          <a:xfrm>
            <a:off x="3142445" y="3325464"/>
            <a:ext cx="199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A9E7A6C-41D0-4F62-A19F-835711D3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25" b="97266" l="5469" r="94141">
                        <a14:foregroundMark x1="48242" y1="3125" x2="48242" y2="3125"/>
                        <a14:foregroundMark x1="8594" y1="4883" x2="8594" y2="4883"/>
                        <a14:foregroundMark x1="37500" y1="96484" x2="37500" y2="96484"/>
                        <a14:foregroundMark x1="81250" y1="49414" x2="81250" y2="49414"/>
                        <a14:foregroundMark x1="81836" y1="50000" x2="81836" y2="50000"/>
                        <a14:foregroundMark x1="81641" y1="35938" x2="81641" y2="35938"/>
                        <a14:foregroundMark x1="82227" y1="21094" x2="82227" y2="21094"/>
                        <a14:foregroundMark x1="82813" y1="8984" x2="82813" y2="8984"/>
                        <a14:foregroundMark x1="78125" y1="3516" x2="78125" y2="3516"/>
                        <a14:foregroundMark x1="17969" y1="4492" x2="17969" y2="4492"/>
                        <a14:foregroundMark x1="6445" y1="9375" x2="6445" y2="9375"/>
                        <a14:foregroundMark x1="5859" y1="16211" x2="5859" y2="16211"/>
                        <a14:foregroundMark x1="8203" y1="32617" x2="8203" y2="32617"/>
                        <a14:foregroundMark x1="7813" y1="61523" x2="7813" y2="61523"/>
                        <a14:foregroundMark x1="9961" y1="95703" x2="9961" y2="95703"/>
                        <a14:foregroundMark x1="45508" y1="95508" x2="45508" y2="95508"/>
                        <a14:foregroundMark x1="55469" y1="96875" x2="55469" y2="96875"/>
                        <a14:foregroundMark x1="50586" y1="94727" x2="50586" y2="94727"/>
                        <a14:foregroundMark x1="70508" y1="96875" x2="70508" y2="96875"/>
                        <a14:foregroundMark x1="83008" y1="94336" x2="83008" y2="94336"/>
                        <a14:foregroundMark x1="81641" y1="95117" x2="81641" y2="95117"/>
                        <a14:foregroundMark x1="83203" y1="45117" x2="83203" y2="45117"/>
                        <a14:foregroundMark x1="8008" y1="26758" x2="8008" y2="26758"/>
                        <a14:foregroundMark x1="7617" y1="67383" x2="7617" y2="67383"/>
                        <a14:foregroundMark x1="8203" y1="90039" x2="8203" y2="90039"/>
                        <a14:foregroundMark x1="46875" y1="5469" x2="46875" y2="5469"/>
                        <a14:foregroundMark x1="40430" y1="3711" x2="40430" y2="3711"/>
                        <a14:foregroundMark x1="7422" y1="42773" x2="7422" y2="42773"/>
                        <a14:foregroundMark x1="82227" y1="21680" x2="82227" y2="21680"/>
                        <a14:foregroundMark x1="81445" y1="31250" x2="81445" y2="31250"/>
                        <a14:foregroundMark x1="89453" y1="66602" x2="89453" y2="66602"/>
                        <a14:foregroundMark x1="88477" y1="68750" x2="88477" y2="68750"/>
                        <a14:foregroundMark x1="94141" y1="65039" x2="94141" y2="65039"/>
                        <a14:foregroundMark x1="81250" y1="11133" x2="81250" y2="11133"/>
                        <a14:foregroundMark x1="81250" y1="94336" x2="81250" y2="94336"/>
                        <a14:foregroundMark x1="75586" y1="97266" x2="75586" y2="97266"/>
                        <a14:foregroundMark x1="39648" y1="95313" x2="39648" y2="95313"/>
                        <a14:foregroundMark x1="7422" y1="92578" x2="7422" y2="92578"/>
                        <a14:foregroundMark x1="8203" y1="77344" x2="8203" y2="77344"/>
                        <a14:foregroundMark x1="5859" y1="54102" x2="5859" y2="54102"/>
                        <a14:foregroundMark x1="7422" y1="53906" x2="7422" y2="53906"/>
                        <a14:foregroundMark x1="43359" y1="3320" x2="43359" y2="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25" y="1083992"/>
            <a:ext cx="1572830" cy="157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73AE139B-3CFE-4EDD-ADAC-4C86ADD0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25" b="97266" l="5469" r="94141">
                        <a14:foregroundMark x1="48242" y1="3125" x2="48242" y2="3125"/>
                        <a14:foregroundMark x1="8594" y1="4883" x2="8594" y2="4883"/>
                        <a14:foregroundMark x1="37500" y1="96484" x2="37500" y2="96484"/>
                        <a14:foregroundMark x1="81250" y1="49414" x2="81250" y2="49414"/>
                        <a14:foregroundMark x1="81836" y1="50000" x2="81836" y2="50000"/>
                        <a14:foregroundMark x1="81641" y1="35938" x2="81641" y2="35938"/>
                        <a14:foregroundMark x1="82227" y1="21094" x2="82227" y2="21094"/>
                        <a14:foregroundMark x1="82813" y1="8984" x2="82813" y2="8984"/>
                        <a14:foregroundMark x1="78125" y1="3516" x2="78125" y2="3516"/>
                        <a14:foregroundMark x1="17969" y1="4492" x2="17969" y2="4492"/>
                        <a14:foregroundMark x1="6445" y1="9375" x2="6445" y2="9375"/>
                        <a14:foregroundMark x1="5859" y1="16211" x2="5859" y2="16211"/>
                        <a14:foregroundMark x1="8203" y1="32617" x2="8203" y2="32617"/>
                        <a14:foregroundMark x1="7813" y1="61523" x2="7813" y2="61523"/>
                        <a14:foregroundMark x1="9961" y1="95703" x2="9961" y2="95703"/>
                        <a14:foregroundMark x1="45508" y1="95508" x2="45508" y2="95508"/>
                        <a14:foregroundMark x1="55469" y1="96875" x2="55469" y2="96875"/>
                        <a14:foregroundMark x1="50586" y1="94727" x2="50586" y2="94727"/>
                        <a14:foregroundMark x1="70508" y1="96875" x2="70508" y2="96875"/>
                        <a14:foregroundMark x1="83008" y1="94336" x2="83008" y2="94336"/>
                        <a14:foregroundMark x1="81641" y1="95117" x2="81641" y2="95117"/>
                        <a14:foregroundMark x1="83203" y1="45117" x2="83203" y2="45117"/>
                        <a14:foregroundMark x1="8008" y1="26758" x2="8008" y2="26758"/>
                        <a14:foregroundMark x1="7617" y1="67383" x2="7617" y2="67383"/>
                        <a14:foregroundMark x1="8203" y1="90039" x2="8203" y2="90039"/>
                        <a14:foregroundMark x1="46875" y1="5469" x2="46875" y2="5469"/>
                        <a14:foregroundMark x1="40430" y1="3711" x2="40430" y2="3711"/>
                        <a14:foregroundMark x1="7422" y1="42773" x2="7422" y2="42773"/>
                        <a14:foregroundMark x1="82227" y1="21680" x2="82227" y2="21680"/>
                        <a14:foregroundMark x1="81445" y1="31250" x2="81445" y2="31250"/>
                        <a14:foregroundMark x1="89453" y1="66602" x2="89453" y2="66602"/>
                        <a14:foregroundMark x1="88477" y1="68750" x2="88477" y2="68750"/>
                        <a14:foregroundMark x1="94141" y1="65039" x2="94141" y2="65039"/>
                        <a14:foregroundMark x1="81250" y1="11133" x2="81250" y2="11133"/>
                        <a14:foregroundMark x1="81250" y1="94336" x2="81250" y2="94336"/>
                        <a14:foregroundMark x1="75586" y1="97266" x2="75586" y2="97266"/>
                        <a14:foregroundMark x1="39648" y1="95313" x2="39648" y2="95313"/>
                        <a14:foregroundMark x1="7422" y1="92578" x2="7422" y2="92578"/>
                        <a14:foregroundMark x1="8203" y1="77344" x2="8203" y2="77344"/>
                        <a14:foregroundMark x1="5859" y1="54102" x2="5859" y2="54102"/>
                        <a14:foregroundMark x1="7422" y1="53906" x2="7422" y2="53906"/>
                        <a14:foregroundMark x1="43359" y1="3320" x2="43359" y2="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59" y="1243722"/>
            <a:ext cx="1572830" cy="157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7BB4645C-247C-4AF4-88CC-62CEA5E9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25" b="97266" l="5469" r="94141">
                        <a14:foregroundMark x1="48242" y1="3125" x2="48242" y2="3125"/>
                        <a14:foregroundMark x1="8594" y1="4883" x2="8594" y2="4883"/>
                        <a14:foregroundMark x1="37500" y1="96484" x2="37500" y2="96484"/>
                        <a14:foregroundMark x1="81250" y1="49414" x2="81250" y2="49414"/>
                        <a14:foregroundMark x1="81836" y1="50000" x2="81836" y2="50000"/>
                        <a14:foregroundMark x1="81641" y1="35938" x2="81641" y2="35938"/>
                        <a14:foregroundMark x1="82227" y1="21094" x2="82227" y2="21094"/>
                        <a14:foregroundMark x1="82813" y1="8984" x2="82813" y2="8984"/>
                        <a14:foregroundMark x1="78125" y1="3516" x2="78125" y2="3516"/>
                        <a14:foregroundMark x1="17969" y1="4492" x2="17969" y2="4492"/>
                        <a14:foregroundMark x1="6445" y1="9375" x2="6445" y2="9375"/>
                        <a14:foregroundMark x1="5859" y1="16211" x2="5859" y2="16211"/>
                        <a14:foregroundMark x1="8203" y1="32617" x2="8203" y2="32617"/>
                        <a14:foregroundMark x1="7813" y1="61523" x2="7813" y2="61523"/>
                        <a14:foregroundMark x1="9961" y1="95703" x2="9961" y2="95703"/>
                        <a14:foregroundMark x1="45508" y1="95508" x2="45508" y2="95508"/>
                        <a14:foregroundMark x1="55469" y1="96875" x2="55469" y2="96875"/>
                        <a14:foregroundMark x1="50586" y1="94727" x2="50586" y2="94727"/>
                        <a14:foregroundMark x1="70508" y1="96875" x2="70508" y2="96875"/>
                        <a14:foregroundMark x1="83008" y1="94336" x2="83008" y2="94336"/>
                        <a14:foregroundMark x1="81641" y1="95117" x2="81641" y2="95117"/>
                        <a14:foregroundMark x1="83203" y1="45117" x2="83203" y2="45117"/>
                        <a14:foregroundMark x1="8008" y1="26758" x2="8008" y2="26758"/>
                        <a14:foregroundMark x1="7617" y1="67383" x2="7617" y2="67383"/>
                        <a14:foregroundMark x1="8203" y1="90039" x2="8203" y2="90039"/>
                        <a14:foregroundMark x1="46875" y1="5469" x2="46875" y2="5469"/>
                        <a14:foregroundMark x1="40430" y1="3711" x2="40430" y2="3711"/>
                        <a14:foregroundMark x1="7422" y1="42773" x2="7422" y2="42773"/>
                        <a14:foregroundMark x1="82227" y1="21680" x2="82227" y2="21680"/>
                        <a14:foregroundMark x1="81445" y1="31250" x2="81445" y2="31250"/>
                        <a14:foregroundMark x1="89453" y1="66602" x2="89453" y2="66602"/>
                        <a14:foregroundMark x1="88477" y1="68750" x2="88477" y2="68750"/>
                        <a14:foregroundMark x1="94141" y1="65039" x2="94141" y2="65039"/>
                        <a14:foregroundMark x1="81250" y1="11133" x2="81250" y2="11133"/>
                        <a14:foregroundMark x1="81250" y1="94336" x2="81250" y2="94336"/>
                        <a14:foregroundMark x1="75586" y1="97266" x2="75586" y2="97266"/>
                        <a14:foregroundMark x1="39648" y1="95313" x2="39648" y2="95313"/>
                        <a14:foregroundMark x1="7422" y1="92578" x2="7422" y2="92578"/>
                        <a14:foregroundMark x1="8203" y1="77344" x2="8203" y2="77344"/>
                        <a14:foregroundMark x1="5859" y1="54102" x2="5859" y2="54102"/>
                        <a14:foregroundMark x1="7422" y1="53906" x2="7422" y2="53906"/>
                        <a14:foregroundMark x1="43359" y1="3320" x2="43359" y2="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91" y="1437147"/>
            <a:ext cx="1572830" cy="157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815</Words>
  <Application>Microsoft Office PowerPoint</Application>
  <PresentationFormat>全屏显示(4:3)</PresentationFormat>
  <Paragraphs>176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Arthur WANG</dc:creator>
  <cp:lastModifiedBy>Arthur WANG</cp:lastModifiedBy>
  <cp:revision>35</cp:revision>
  <dcterms:created xsi:type="dcterms:W3CDTF">2020-07-30T08:13:39Z</dcterms:created>
  <dcterms:modified xsi:type="dcterms:W3CDTF">2020-08-01T14:30:54Z</dcterms:modified>
</cp:coreProperties>
</file>