
<file path=[Content_Types].xml><?xml version="1.0" encoding="utf-8"?>
<Types xmlns="http://schemas.openxmlformats.org/package/2006/content-types">
  <Default Extension="png"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25.xml" ContentType="application/vnd.openxmlformats-officedocument.presentationml.tags+xml"/>
  <Override PartName="/ppt/tags/tag26.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9" r:id="rId1"/>
  </p:sldMasterIdLst>
  <p:notesMasterIdLst>
    <p:notesMasterId r:id="rId56"/>
  </p:notesMasterIdLst>
  <p:handoutMasterIdLst>
    <p:handoutMasterId r:id="rId57"/>
  </p:handoutMasterIdLst>
  <p:sldIdLst>
    <p:sldId id="923" r:id="rId2"/>
    <p:sldId id="1205" r:id="rId3"/>
    <p:sldId id="1398" r:id="rId4"/>
    <p:sldId id="1406" r:id="rId5"/>
    <p:sldId id="1408" r:id="rId6"/>
    <p:sldId id="1409" r:id="rId7"/>
    <p:sldId id="1410" r:id="rId8"/>
    <p:sldId id="1411" r:id="rId9"/>
    <p:sldId id="1412" r:id="rId10"/>
    <p:sldId id="1413" r:id="rId11"/>
    <p:sldId id="1414" r:id="rId12"/>
    <p:sldId id="1399" r:id="rId13"/>
    <p:sldId id="1341" r:id="rId14"/>
    <p:sldId id="1342" r:id="rId15"/>
    <p:sldId id="1400" r:id="rId16"/>
    <p:sldId id="1436" r:id="rId17"/>
    <p:sldId id="1437" r:id="rId18"/>
    <p:sldId id="1415" r:id="rId19"/>
    <p:sldId id="1416" r:id="rId20"/>
    <p:sldId id="1417" r:id="rId21"/>
    <p:sldId id="1418" r:id="rId22"/>
    <p:sldId id="1419" r:id="rId23"/>
    <p:sldId id="1420" r:id="rId24"/>
    <p:sldId id="1421" r:id="rId25"/>
    <p:sldId id="1422" r:id="rId26"/>
    <p:sldId id="1423" r:id="rId27"/>
    <p:sldId id="1424" r:id="rId28"/>
    <p:sldId id="1438" r:id="rId29"/>
    <p:sldId id="1425" r:id="rId30"/>
    <p:sldId id="1426" r:id="rId31"/>
    <p:sldId id="1427" r:id="rId32"/>
    <p:sldId id="1428" r:id="rId33"/>
    <p:sldId id="1429" r:id="rId34"/>
    <p:sldId id="1430" r:id="rId35"/>
    <p:sldId id="1431" r:id="rId36"/>
    <p:sldId id="1432" r:id="rId37"/>
    <p:sldId id="1433" r:id="rId38"/>
    <p:sldId id="1434" r:id="rId39"/>
    <p:sldId id="1435" r:id="rId40"/>
    <p:sldId id="1403" r:id="rId41"/>
    <p:sldId id="1402" r:id="rId42"/>
    <p:sldId id="1344" r:id="rId43"/>
    <p:sldId id="1392" r:id="rId44"/>
    <p:sldId id="1393" r:id="rId45"/>
    <p:sldId id="1394" r:id="rId46"/>
    <p:sldId id="1395" r:id="rId47"/>
    <p:sldId id="1396" r:id="rId48"/>
    <p:sldId id="1404" r:id="rId49"/>
    <p:sldId id="1345" r:id="rId50"/>
    <p:sldId id="1346" r:id="rId51"/>
    <p:sldId id="1347" r:id="rId52"/>
    <p:sldId id="1405" r:id="rId53"/>
    <p:sldId id="1348" r:id="rId54"/>
    <p:sldId id="1206" r:id="rId55"/>
  </p:sldIdLst>
  <p:sldSz cx="9144000" cy="6858000" type="screen4x3"/>
  <p:notesSz cx="7315200" cy="9601200"/>
  <p:custDataLst>
    <p:tags r:id="rId58"/>
  </p:custDataLst>
  <p:defaultTextStyle>
    <a:defPPr>
      <a:defRPr lang="ko-KR"/>
    </a:defPPr>
    <a:lvl1pPr algn="l" rtl="0" eaLnBrk="0" fontAlgn="base" hangingPunct="0">
      <a:spcBef>
        <a:spcPct val="0"/>
      </a:spcBef>
      <a:spcAft>
        <a:spcPct val="0"/>
      </a:spcAft>
      <a:defRPr sz="1400" b="1"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sz="1400" b="1"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sz="1400" b="1"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sz="1400" b="1"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sz="1400" b="1"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sz="1400" b="1"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sz="1400" b="1"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sz="1400" b="1"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sz="1400" b="1" kern="1200">
        <a:solidFill>
          <a:schemeClr val="tx1"/>
        </a:solidFill>
        <a:latin typeface="Arial" panose="020B060402020202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C3C1A"/>
    <a:srgbClr val="B9251B"/>
    <a:srgbClr val="FF33CC"/>
    <a:srgbClr val="FF3300"/>
    <a:srgbClr val="FFFF66"/>
    <a:srgbClr val="33CC33"/>
    <a:srgbClr val="3333CC"/>
    <a:srgbClr val="3366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629" autoAdjust="0"/>
    <p:restoredTop sz="61358" autoAdjust="0"/>
  </p:normalViewPr>
  <p:slideViewPr>
    <p:cSldViewPr>
      <p:cViewPr varScale="1">
        <p:scale>
          <a:sx n="42" d="100"/>
          <a:sy n="42" d="100"/>
        </p:scale>
        <p:origin x="2016" y="40"/>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50" d="100"/>
          <a:sy n="50" d="100"/>
        </p:scale>
        <p:origin x="2636" y="28"/>
      </p:cViewPr>
      <p:guideLst>
        <p:guide orient="horz" pos="3024"/>
        <p:guide pos="2304"/>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gs" Target="tags/tag1.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handoutMaster" Target="handoutMasters/handout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7346" name="Rectangle 2"/>
          <p:cNvSpPr>
            <a:spLocks noGrp="1" noChangeArrowheads="1"/>
          </p:cNvSpPr>
          <p:nvPr>
            <p:ph type="hdr" sz="quarter"/>
          </p:nvPr>
        </p:nvSpPr>
        <p:spPr bwMode="auto">
          <a:xfrm>
            <a:off x="0" y="0"/>
            <a:ext cx="3170238" cy="481013"/>
          </a:xfrm>
          <a:prstGeom prst="rect">
            <a:avLst/>
          </a:prstGeom>
          <a:noFill/>
          <a:ln w="9525">
            <a:noFill/>
            <a:miter lim="800000"/>
            <a:headEnd/>
            <a:tailEnd/>
          </a:ln>
          <a:effectLst/>
        </p:spPr>
        <p:txBody>
          <a:bodyPr vert="horz" wrap="square" lIns="96663" tIns="48331" rIns="96663" bIns="48331" numCol="1" anchor="t" anchorCtr="0" compatLnSpc="1">
            <a:prstTxWarp prst="textNoShape">
              <a:avLst/>
            </a:prstTxWarp>
          </a:bodyPr>
          <a:lstStyle>
            <a:lvl1pPr defTabSz="965200" eaLnBrk="1" latinLnBrk="1" hangingPunct="1">
              <a:defRPr kumimoji="1" sz="1200" b="0">
                <a:latin typeface="Gulim" pitchFamily="34" charset="-127"/>
                <a:ea typeface="Gulim" pitchFamily="34" charset="-127"/>
              </a:defRPr>
            </a:lvl1pPr>
          </a:lstStyle>
          <a:p>
            <a:pPr>
              <a:defRPr/>
            </a:pPr>
            <a:endParaRPr lang="en-US"/>
          </a:p>
        </p:txBody>
      </p:sp>
      <p:sp>
        <p:nvSpPr>
          <p:cNvPr id="57347" name="Rectangle 3"/>
          <p:cNvSpPr>
            <a:spLocks noGrp="1" noChangeArrowheads="1"/>
          </p:cNvSpPr>
          <p:nvPr>
            <p:ph type="dt" sz="quarter" idx="1"/>
          </p:nvPr>
        </p:nvSpPr>
        <p:spPr bwMode="auto">
          <a:xfrm>
            <a:off x="4143375" y="0"/>
            <a:ext cx="3170238" cy="481013"/>
          </a:xfrm>
          <a:prstGeom prst="rect">
            <a:avLst/>
          </a:prstGeom>
          <a:noFill/>
          <a:ln w="9525">
            <a:noFill/>
            <a:miter lim="800000"/>
            <a:headEnd/>
            <a:tailEnd/>
          </a:ln>
          <a:effectLst/>
        </p:spPr>
        <p:txBody>
          <a:bodyPr vert="horz" wrap="square" lIns="96663" tIns="48331" rIns="96663" bIns="48331" numCol="1" anchor="t" anchorCtr="0" compatLnSpc="1">
            <a:prstTxWarp prst="textNoShape">
              <a:avLst/>
            </a:prstTxWarp>
          </a:bodyPr>
          <a:lstStyle>
            <a:lvl1pPr algn="r" defTabSz="965200" eaLnBrk="1" latinLnBrk="1" hangingPunct="1">
              <a:defRPr kumimoji="1" sz="1200" b="0">
                <a:latin typeface="Gulim" pitchFamily="34" charset="-127"/>
                <a:ea typeface="Gulim" pitchFamily="34" charset="-127"/>
              </a:defRPr>
            </a:lvl1pPr>
          </a:lstStyle>
          <a:p>
            <a:pPr>
              <a:defRPr/>
            </a:pPr>
            <a:endParaRPr lang="en-US"/>
          </a:p>
        </p:txBody>
      </p:sp>
      <p:sp>
        <p:nvSpPr>
          <p:cNvPr id="57348" name="Rectangle 4"/>
          <p:cNvSpPr>
            <a:spLocks noGrp="1" noChangeArrowheads="1"/>
          </p:cNvSpPr>
          <p:nvPr>
            <p:ph type="ftr" sz="quarter" idx="2"/>
          </p:nvPr>
        </p:nvSpPr>
        <p:spPr bwMode="auto">
          <a:xfrm>
            <a:off x="0" y="9118600"/>
            <a:ext cx="3170238" cy="481013"/>
          </a:xfrm>
          <a:prstGeom prst="rect">
            <a:avLst/>
          </a:prstGeom>
          <a:noFill/>
          <a:ln w="9525">
            <a:noFill/>
            <a:miter lim="800000"/>
            <a:headEnd/>
            <a:tailEnd/>
          </a:ln>
          <a:effectLst/>
        </p:spPr>
        <p:txBody>
          <a:bodyPr vert="horz" wrap="square" lIns="96663" tIns="48331" rIns="96663" bIns="48331" numCol="1" anchor="b" anchorCtr="0" compatLnSpc="1">
            <a:prstTxWarp prst="textNoShape">
              <a:avLst/>
            </a:prstTxWarp>
          </a:bodyPr>
          <a:lstStyle>
            <a:lvl1pPr defTabSz="965200" eaLnBrk="1" latinLnBrk="1" hangingPunct="1">
              <a:defRPr kumimoji="1" sz="1200" b="0">
                <a:latin typeface="Gulim" pitchFamily="34" charset="-127"/>
                <a:ea typeface="Gulim" pitchFamily="34" charset="-127"/>
              </a:defRPr>
            </a:lvl1pPr>
          </a:lstStyle>
          <a:p>
            <a:pPr>
              <a:defRPr/>
            </a:pPr>
            <a:endParaRPr lang="en-US"/>
          </a:p>
        </p:txBody>
      </p:sp>
      <p:sp>
        <p:nvSpPr>
          <p:cNvPr id="57349" name="Rectangle 5"/>
          <p:cNvSpPr>
            <a:spLocks noGrp="1" noChangeArrowheads="1"/>
          </p:cNvSpPr>
          <p:nvPr>
            <p:ph type="sldNum" sz="quarter" idx="3"/>
          </p:nvPr>
        </p:nvSpPr>
        <p:spPr bwMode="auto">
          <a:xfrm>
            <a:off x="4143375" y="9118600"/>
            <a:ext cx="3170238" cy="481013"/>
          </a:xfrm>
          <a:prstGeom prst="rect">
            <a:avLst/>
          </a:prstGeom>
          <a:noFill/>
          <a:ln w="9525">
            <a:noFill/>
            <a:miter lim="800000"/>
            <a:headEnd/>
            <a:tailEnd/>
          </a:ln>
          <a:effectLst/>
        </p:spPr>
        <p:txBody>
          <a:bodyPr vert="horz" wrap="square" lIns="96663" tIns="48331" rIns="96663" bIns="48331" numCol="1" anchor="b" anchorCtr="0" compatLnSpc="1">
            <a:prstTxWarp prst="textNoShape">
              <a:avLst/>
            </a:prstTxWarp>
          </a:bodyPr>
          <a:lstStyle>
            <a:lvl1pPr algn="r" defTabSz="965200" eaLnBrk="1" latinLnBrk="1" hangingPunct="1">
              <a:defRPr kumimoji="1" sz="1200" b="0">
                <a:latin typeface="Gulim" pitchFamily="34" charset="-127"/>
                <a:ea typeface="Gulim" pitchFamily="34" charset="-127"/>
              </a:defRPr>
            </a:lvl1pPr>
          </a:lstStyle>
          <a:p>
            <a:pPr>
              <a:defRPr/>
            </a:pPr>
            <a:fld id="{AA046A55-1468-42C4-82D9-EDDF495AF890}" type="slidenum">
              <a:rPr lang="en-US" altLang="zh-CN"/>
              <a:pPr>
                <a:defRPr/>
              </a:pPr>
              <a:t>‹#›</a:t>
            </a:fld>
            <a:endParaRPr lang="en-US" altLang="zh-CN"/>
          </a:p>
        </p:txBody>
      </p:sp>
    </p:spTree>
    <p:extLst>
      <p:ext uri="{BB962C8B-B14F-4D97-AF65-F5344CB8AC3E}">
        <p14:creationId xmlns:p14="http://schemas.microsoft.com/office/powerpoint/2010/main" val="202215820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034" name="Rectangle 2"/>
          <p:cNvSpPr>
            <a:spLocks noGrp="1" noChangeArrowheads="1"/>
          </p:cNvSpPr>
          <p:nvPr>
            <p:ph type="hdr" sz="quarter"/>
          </p:nvPr>
        </p:nvSpPr>
        <p:spPr bwMode="auto">
          <a:xfrm>
            <a:off x="0" y="0"/>
            <a:ext cx="3170238" cy="481013"/>
          </a:xfrm>
          <a:prstGeom prst="rect">
            <a:avLst/>
          </a:prstGeom>
          <a:noFill/>
          <a:ln w="9525">
            <a:noFill/>
            <a:miter lim="800000"/>
            <a:headEnd/>
            <a:tailEnd/>
          </a:ln>
          <a:effectLst/>
        </p:spPr>
        <p:txBody>
          <a:bodyPr vert="horz" wrap="square" lIns="96663" tIns="48331" rIns="96663" bIns="48331" numCol="1" anchor="t" anchorCtr="0" compatLnSpc="1">
            <a:prstTxWarp prst="textNoShape">
              <a:avLst/>
            </a:prstTxWarp>
          </a:bodyPr>
          <a:lstStyle>
            <a:lvl1pPr defTabSz="965200" eaLnBrk="1" latinLnBrk="1" hangingPunct="1">
              <a:defRPr kumimoji="1" sz="1200" b="0">
                <a:latin typeface="Gulim" pitchFamily="34" charset="-127"/>
                <a:ea typeface="Gulim" pitchFamily="34" charset="-127"/>
              </a:defRPr>
            </a:lvl1pPr>
          </a:lstStyle>
          <a:p>
            <a:pPr>
              <a:defRPr/>
            </a:pPr>
            <a:endParaRPr lang="en-US" altLang="ko-KR"/>
          </a:p>
        </p:txBody>
      </p:sp>
      <p:sp>
        <p:nvSpPr>
          <p:cNvPr id="44035" name="Rectangle 3"/>
          <p:cNvSpPr>
            <a:spLocks noGrp="1" noChangeArrowheads="1"/>
          </p:cNvSpPr>
          <p:nvPr>
            <p:ph type="dt" idx="1"/>
          </p:nvPr>
        </p:nvSpPr>
        <p:spPr bwMode="auto">
          <a:xfrm>
            <a:off x="4143375" y="0"/>
            <a:ext cx="3170238" cy="481013"/>
          </a:xfrm>
          <a:prstGeom prst="rect">
            <a:avLst/>
          </a:prstGeom>
          <a:noFill/>
          <a:ln w="9525">
            <a:noFill/>
            <a:miter lim="800000"/>
            <a:headEnd/>
            <a:tailEnd/>
          </a:ln>
          <a:effectLst/>
        </p:spPr>
        <p:txBody>
          <a:bodyPr vert="horz" wrap="square" lIns="96663" tIns="48331" rIns="96663" bIns="48331" numCol="1" anchor="t" anchorCtr="0" compatLnSpc="1">
            <a:prstTxWarp prst="textNoShape">
              <a:avLst/>
            </a:prstTxWarp>
          </a:bodyPr>
          <a:lstStyle>
            <a:lvl1pPr algn="r" defTabSz="965200" eaLnBrk="1" latinLnBrk="1" hangingPunct="1">
              <a:defRPr kumimoji="1" sz="1200" b="0">
                <a:latin typeface="Gulim" pitchFamily="34" charset="-127"/>
                <a:ea typeface="Gulim" pitchFamily="34" charset="-127"/>
              </a:defRPr>
            </a:lvl1pPr>
          </a:lstStyle>
          <a:p>
            <a:pPr>
              <a:defRPr/>
            </a:pPr>
            <a:endParaRPr lang="en-US" altLang="ko-KR"/>
          </a:p>
        </p:txBody>
      </p:sp>
      <p:sp>
        <p:nvSpPr>
          <p:cNvPr id="13316" name="Rectangle 4"/>
          <p:cNvSpPr>
            <a:spLocks noGrp="1" noRot="1" noChangeAspect="1" noChangeArrowheads="1" noTextEdit="1"/>
          </p:cNvSpPr>
          <p:nvPr>
            <p:ph type="sldImg" idx="2"/>
          </p:nvPr>
        </p:nvSpPr>
        <p:spPr bwMode="auto">
          <a:xfrm>
            <a:off x="1257300" y="719138"/>
            <a:ext cx="4800600" cy="36004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4037" name="Rectangle 5"/>
          <p:cNvSpPr>
            <a:spLocks noGrp="1" noChangeArrowheads="1"/>
          </p:cNvSpPr>
          <p:nvPr>
            <p:ph type="body" sz="quarter" idx="3"/>
          </p:nvPr>
        </p:nvSpPr>
        <p:spPr bwMode="auto">
          <a:xfrm>
            <a:off x="730250" y="4560888"/>
            <a:ext cx="5854700" cy="4321175"/>
          </a:xfrm>
          <a:prstGeom prst="rect">
            <a:avLst/>
          </a:prstGeom>
          <a:noFill/>
          <a:ln w="9525">
            <a:noFill/>
            <a:miter lim="800000"/>
            <a:headEnd/>
            <a:tailEnd/>
          </a:ln>
          <a:effectLst/>
        </p:spPr>
        <p:txBody>
          <a:bodyPr vert="horz" wrap="square" lIns="96663" tIns="48331" rIns="96663" bIns="48331" numCol="1" anchor="t" anchorCtr="0" compatLnSpc="1">
            <a:prstTxWarp prst="textNoShape">
              <a:avLst/>
            </a:prstTxWarp>
          </a:bodyPr>
          <a:lstStyle/>
          <a:p>
            <a:pPr lvl="0"/>
            <a:r>
              <a:rPr lang="ko-KR" altLang="en-US" noProof="0"/>
              <a:t>마스터 텍스트 스타일을 편집합니다</a:t>
            </a:r>
          </a:p>
          <a:p>
            <a:pPr lvl="1"/>
            <a:r>
              <a:rPr lang="ko-KR" altLang="en-US" noProof="0"/>
              <a:t>둘째 수준</a:t>
            </a:r>
          </a:p>
          <a:p>
            <a:pPr lvl="2"/>
            <a:r>
              <a:rPr lang="ko-KR" altLang="en-US" noProof="0"/>
              <a:t>셋째 수준</a:t>
            </a:r>
          </a:p>
          <a:p>
            <a:pPr lvl="3"/>
            <a:r>
              <a:rPr lang="ko-KR" altLang="en-US" noProof="0"/>
              <a:t>넷째 수준</a:t>
            </a:r>
          </a:p>
          <a:p>
            <a:pPr lvl="4"/>
            <a:r>
              <a:rPr lang="ko-KR" altLang="en-US" noProof="0"/>
              <a:t>다섯째 수준</a:t>
            </a:r>
          </a:p>
        </p:txBody>
      </p:sp>
      <p:sp>
        <p:nvSpPr>
          <p:cNvPr id="44038" name="Rectangle 6"/>
          <p:cNvSpPr>
            <a:spLocks noGrp="1" noChangeArrowheads="1"/>
          </p:cNvSpPr>
          <p:nvPr>
            <p:ph type="ftr" sz="quarter" idx="4"/>
          </p:nvPr>
        </p:nvSpPr>
        <p:spPr bwMode="auto">
          <a:xfrm>
            <a:off x="0" y="9118600"/>
            <a:ext cx="3170238" cy="481013"/>
          </a:xfrm>
          <a:prstGeom prst="rect">
            <a:avLst/>
          </a:prstGeom>
          <a:noFill/>
          <a:ln w="9525">
            <a:noFill/>
            <a:miter lim="800000"/>
            <a:headEnd/>
            <a:tailEnd/>
          </a:ln>
          <a:effectLst/>
        </p:spPr>
        <p:txBody>
          <a:bodyPr vert="horz" wrap="square" lIns="96663" tIns="48331" rIns="96663" bIns="48331" numCol="1" anchor="b" anchorCtr="0" compatLnSpc="1">
            <a:prstTxWarp prst="textNoShape">
              <a:avLst/>
            </a:prstTxWarp>
          </a:bodyPr>
          <a:lstStyle>
            <a:lvl1pPr defTabSz="965200" eaLnBrk="1" latinLnBrk="1" hangingPunct="1">
              <a:defRPr kumimoji="1" sz="1200" b="0">
                <a:latin typeface="Gulim" pitchFamily="34" charset="-127"/>
                <a:ea typeface="Gulim" pitchFamily="34" charset="-127"/>
              </a:defRPr>
            </a:lvl1pPr>
          </a:lstStyle>
          <a:p>
            <a:pPr>
              <a:defRPr/>
            </a:pPr>
            <a:endParaRPr lang="en-US" altLang="ko-KR"/>
          </a:p>
        </p:txBody>
      </p:sp>
      <p:sp>
        <p:nvSpPr>
          <p:cNvPr id="44039" name="Rectangle 7"/>
          <p:cNvSpPr>
            <a:spLocks noGrp="1" noChangeArrowheads="1"/>
          </p:cNvSpPr>
          <p:nvPr>
            <p:ph type="sldNum" sz="quarter" idx="5"/>
          </p:nvPr>
        </p:nvSpPr>
        <p:spPr bwMode="auto">
          <a:xfrm>
            <a:off x="4143375" y="9118600"/>
            <a:ext cx="3170238" cy="481013"/>
          </a:xfrm>
          <a:prstGeom prst="rect">
            <a:avLst/>
          </a:prstGeom>
          <a:noFill/>
          <a:ln w="9525">
            <a:noFill/>
            <a:miter lim="800000"/>
            <a:headEnd/>
            <a:tailEnd/>
          </a:ln>
          <a:effectLst/>
        </p:spPr>
        <p:txBody>
          <a:bodyPr vert="horz" wrap="square" lIns="96663" tIns="48331" rIns="96663" bIns="48331" numCol="1" anchor="b" anchorCtr="0" compatLnSpc="1">
            <a:prstTxWarp prst="textNoShape">
              <a:avLst/>
            </a:prstTxWarp>
          </a:bodyPr>
          <a:lstStyle>
            <a:lvl1pPr algn="r" defTabSz="965200" eaLnBrk="1" latinLnBrk="1" hangingPunct="1">
              <a:defRPr kumimoji="1" sz="1200" b="0">
                <a:latin typeface="Gulim" pitchFamily="34" charset="-127"/>
                <a:ea typeface="Gulim" pitchFamily="34" charset="-127"/>
              </a:defRPr>
            </a:lvl1pPr>
          </a:lstStyle>
          <a:p>
            <a:pPr>
              <a:defRPr/>
            </a:pPr>
            <a:fld id="{664D4173-57ED-437D-91B8-619767E9CBB8}" type="slidenum">
              <a:rPr lang="en-US" altLang="ko-KR"/>
              <a:pPr>
                <a:defRPr/>
              </a:pPr>
              <a:t>‹#›</a:t>
            </a:fld>
            <a:endParaRPr lang="en-US" altLang="ko-KR"/>
          </a:p>
        </p:txBody>
      </p:sp>
    </p:spTree>
    <p:extLst>
      <p:ext uri="{BB962C8B-B14F-4D97-AF65-F5344CB8AC3E}">
        <p14:creationId xmlns:p14="http://schemas.microsoft.com/office/powerpoint/2010/main" val="1676745994"/>
      </p:ext>
    </p:extLst>
  </p:cSld>
  <p:clrMap bg1="lt1" tx1="dk1" bg2="lt2" tx2="dk2" accent1="accent1" accent2="accent2" accent3="accent3" accent4="accent4" accent5="accent5" accent6="accent6" hlink="hlink" folHlink="folHlink"/>
  <p:hf hdr="0" ftr="0" dt="0"/>
  <p:notesStyle>
    <a:lvl1pPr algn="l" rtl="0" eaLnBrk="0" fontAlgn="base" latinLnBrk="1" hangingPunct="0">
      <a:spcBef>
        <a:spcPct val="30000"/>
      </a:spcBef>
      <a:spcAft>
        <a:spcPct val="0"/>
      </a:spcAft>
      <a:defRPr kumimoji="1" sz="1200" kern="1200">
        <a:solidFill>
          <a:schemeClr val="tx1"/>
        </a:solidFill>
        <a:latin typeface="Gulim" charset="0"/>
        <a:ea typeface="MS PGothic" pitchFamily="34" charset="-128"/>
        <a:cs typeface="Gulim" charset="0"/>
      </a:defRPr>
    </a:lvl1pPr>
    <a:lvl2pPr marL="457200" algn="l" rtl="0" eaLnBrk="0" fontAlgn="base" latinLnBrk="1" hangingPunct="0">
      <a:spcBef>
        <a:spcPct val="30000"/>
      </a:spcBef>
      <a:spcAft>
        <a:spcPct val="0"/>
      </a:spcAft>
      <a:defRPr kumimoji="1" sz="1200" kern="1200">
        <a:solidFill>
          <a:schemeClr val="tx1"/>
        </a:solidFill>
        <a:latin typeface="Gulim" charset="0"/>
        <a:ea typeface="Gulim" charset="0"/>
        <a:cs typeface="Gulim" charset="0"/>
      </a:defRPr>
    </a:lvl2pPr>
    <a:lvl3pPr marL="914400" algn="l" rtl="0" eaLnBrk="0" fontAlgn="base" latinLnBrk="1" hangingPunct="0">
      <a:spcBef>
        <a:spcPct val="30000"/>
      </a:spcBef>
      <a:spcAft>
        <a:spcPct val="0"/>
      </a:spcAft>
      <a:defRPr kumimoji="1" sz="1200" kern="1200">
        <a:solidFill>
          <a:schemeClr val="tx1"/>
        </a:solidFill>
        <a:latin typeface="Gulim" charset="0"/>
        <a:ea typeface="Gulim" charset="0"/>
        <a:cs typeface="Gulim" charset="0"/>
      </a:defRPr>
    </a:lvl3pPr>
    <a:lvl4pPr marL="1371600" algn="l" rtl="0" eaLnBrk="0" fontAlgn="base" latinLnBrk="1" hangingPunct="0">
      <a:spcBef>
        <a:spcPct val="30000"/>
      </a:spcBef>
      <a:spcAft>
        <a:spcPct val="0"/>
      </a:spcAft>
      <a:defRPr kumimoji="1" sz="1200" kern="1200">
        <a:solidFill>
          <a:schemeClr val="tx1"/>
        </a:solidFill>
        <a:latin typeface="Gulim" charset="0"/>
        <a:ea typeface="Gulim" charset="0"/>
        <a:cs typeface="Gulim" charset="0"/>
      </a:defRPr>
    </a:lvl4pPr>
    <a:lvl5pPr marL="1828800" algn="l" rtl="0" eaLnBrk="0" fontAlgn="base" latinLnBrk="1" hangingPunct="0">
      <a:spcBef>
        <a:spcPct val="30000"/>
      </a:spcBef>
      <a:spcAft>
        <a:spcPct val="0"/>
      </a:spcAft>
      <a:defRPr kumimoji="1" sz="1200" kern="1200">
        <a:solidFill>
          <a:schemeClr val="tx1"/>
        </a:solidFill>
        <a:latin typeface="Gulim" charset="0"/>
        <a:ea typeface="Gulim" charset="0"/>
        <a:cs typeface="Gulim"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latinLnBrk="1">
              <a:spcBef>
                <a:spcPct val="30000"/>
              </a:spcBef>
              <a:defRPr kumimoji="1" sz="1200">
                <a:solidFill>
                  <a:schemeClr val="tx1"/>
                </a:solidFill>
                <a:latin typeface="Gulim" pitchFamily="34" charset="-127"/>
                <a:ea typeface="MS PGothic" panose="020B0600070205080204" pitchFamily="34" charset="-128"/>
                <a:cs typeface="Gulim" pitchFamily="34" charset="-127"/>
              </a:defRPr>
            </a:lvl1pPr>
            <a:lvl2pPr marL="742950" indent="-285750" defTabSz="965200" latinLnBrk="1">
              <a:spcBef>
                <a:spcPct val="30000"/>
              </a:spcBef>
              <a:defRPr kumimoji="1" sz="1200">
                <a:solidFill>
                  <a:schemeClr val="tx1"/>
                </a:solidFill>
                <a:latin typeface="Gulim" pitchFamily="34" charset="-127"/>
                <a:ea typeface="Gulim" pitchFamily="34" charset="-127"/>
                <a:cs typeface="Gulim" pitchFamily="34" charset="-127"/>
              </a:defRPr>
            </a:lvl2pPr>
            <a:lvl3pPr marL="1143000" indent="-228600" defTabSz="965200" latinLnBrk="1">
              <a:spcBef>
                <a:spcPct val="30000"/>
              </a:spcBef>
              <a:defRPr kumimoji="1" sz="1200">
                <a:solidFill>
                  <a:schemeClr val="tx1"/>
                </a:solidFill>
                <a:latin typeface="Gulim" pitchFamily="34" charset="-127"/>
                <a:ea typeface="Gulim" pitchFamily="34" charset="-127"/>
                <a:cs typeface="Gulim" pitchFamily="34" charset="-127"/>
              </a:defRPr>
            </a:lvl3pPr>
            <a:lvl4pPr marL="1600200" indent="-228600" defTabSz="965200" latinLnBrk="1">
              <a:spcBef>
                <a:spcPct val="30000"/>
              </a:spcBef>
              <a:defRPr kumimoji="1" sz="1200">
                <a:solidFill>
                  <a:schemeClr val="tx1"/>
                </a:solidFill>
                <a:latin typeface="Gulim" pitchFamily="34" charset="-127"/>
                <a:ea typeface="Gulim" pitchFamily="34" charset="-127"/>
                <a:cs typeface="Gulim" pitchFamily="34" charset="-127"/>
              </a:defRPr>
            </a:lvl4pPr>
            <a:lvl5pPr marL="2057400" indent="-228600" defTabSz="965200" latinLnBrk="1">
              <a:spcBef>
                <a:spcPct val="30000"/>
              </a:spcBef>
              <a:defRPr kumimoji="1" sz="1200">
                <a:solidFill>
                  <a:schemeClr val="tx1"/>
                </a:solidFill>
                <a:latin typeface="Gulim" pitchFamily="34" charset="-127"/>
                <a:ea typeface="Gulim" pitchFamily="34" charset="-127"/>
                <a:cs typeface="Gulim" pitchFamily="34" charset="-127"/>
              </a:defRPr>
            </a:lvl5pPr>
            <a:lvl6pPr marL="25146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6pPr>
            <a:lvl7pPr marL="29718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7pPr>
            <a:lvl8pPr marL="34290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8pPr>
            <a:lvl9pPr marL="38862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9pPr>
          </a:lstStyle>
          <a:p>
            <a:pPr>
              <a:spcBef>
                <a:spcPct val="0"/>
              </a:spcBef>
            </a:pPr>
            <a:fld id="{39F2BB3C-212C-4497-AB7E-5AD22F93BE7E}" type="slidenum">
              <a:rPr lang="en-US" altLang="ko-KR" smtClean="0">
                <a:ea typeface="Gulim" pitchFamily="34" charset="-127"/>
              </a:rPr>
              <a:pPr>
                <a:spcBef>
                  <a:spcPct val="0"/>
                </a:spcBef>
              </a:pPr>
              <a:t>1</a:t>
            </a:fld>
            <a:endParaRPr lang="en-US" altLang="ko-KR">
              <a:ea typeface="Gulim" pitchFamily="34" charset="-127"/>
            </a:endParaRPr>
          </a:p>
        </p:txBody>
      </p:sp>
      <p:sp>
        <p:nvSpPr>
          <p:cNvPr id="16387" name="Rectangle 2"/>
          <p:cNvSpPr>
            <a:spLocks noGrp="1" noRot="1" noChangeAspect="1" noChangeArrowheads="1" noTextEdit="1"/>
          </p:cNvSpPr>
          <p:nvPr>
            <p:ph type="sldImg"/>
          </p:nvPr>
        </p:nvSpPr>
        <p:spPr>
          <a:ln/>
        </p:spPr>
      </p:sp>
      <p:sp>
        <p:nvSpPr>
          <p:cNvPr id="163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base" latinLnBrk="1" hangingPunct="1">
              <a:lnSpc>
                <a:spcPct val="100000"/>
              </a:lnSpc>
              <a:spcBef>
                <a:spcPct val="30000"/>
              </a:spcBef>
              <a:spcAft>
                <a:spcPct val="0"/>
              </a:spcAft>
              <a:buClrTx/>
              <a:buSzTx/>
              <a:buFontTx/>
              <a:buNone/>
              <a:tabLst/>
              <a:defRPr/>
            </a:pPr>
            <a:r>
              <a:rPr kumimoji="1" lang="en-US" altLang="zh-CN" sz="1200" kern="1200" dirty="0">
                <a:solidFill>
                  <a:schemeClr val="tx1"/>
                </a:solidFill>
                <a:effectLst/>
                <a:latin typeface="Gulim" charset="0"/>
                <a:ea typeface="MS PGothic" pitchFamily="34" charset="-128"/>
                <a:cs typeface="Gulim" charset="0"/>
              </a:rPr>
              <a:t>Good morning everyone. I am </a:t>
            </a:r>
            <a:r>
              <a:rPr kumimoji="1" lang="en-US" altLang="zh-CN" sz="1200" kern="1200" dirty="0" err="1">
                <a:solidFill>
                  <a:schemeClr val="tx1"/>
                </a:solidFill>
                <a:effectLst/>
                <a:latin typeface="Gulim" charset="0"/>
                <a:ea typeface="MS PGothic" pitchFamily="34" charset="-128"/>
                <a:cs typeface="Gulim" charset="0"/>
              </a:rPr>
              <a:t>Yongxin</a:t>
            </a:r>
            <a:r>
              <a:rPr kumimoji="1" lang="en-US" altLang="zh-CN" sz="1200" kern="1200" dirty="0">
                <a:solidFill>
                  <a:schemeClr val="tx1"/>
                </a:solidFill>
                <a:effectLst/>
                <a:latin typeface="Gulim" charset="0"/>
                <a:ea typeface="MS PGothic" pitchFamily="34" charset="-128"/>
                <a:cs typeface="Gulim" charset="0"/>
              </a:rPr>
              <a:t> Tong from </a:t>
            </a:r>
            <a:r>
              <a:rPr kumimoji="1" lang="en-US" altLang="zh-CN" sz="1200" kern="1200" dirty="0" err="1">
                <a:solidFill>
                  <a:schemeClr val="tx1"/>
                </a:solidFill>
                <a:effectLst/>
                <a:latin typeface="Gulim" charset="0"/>
                <a:ea typeface="MS PGothic" pitchFamily="34" charset="-128"/>
                <a:cs typeface="Gulim" charset="0"/>
              </a:rPr>
              <a:t>Beihang</a:t>
            </a:r>
            <a:r>
              <a:rPr kumimoji="1" lang="en-US" altLang="zh-CN" sz="1200" kern="1200" dirty="0">
                <a:solidFill>
                  <a:schemeClr val="tx1"/>
                </a:solidFill>
                <a:effectLst/>
                <a:latin typeface="Gulim" charset="0"/>
                <a:ea typeface="MS PGothic" pitchFamily="34" charset="-128"/>
                <a:cs typeface="Gulim" charset="0"/>
              </a:rPr>
              <a:t> University. Today I’ll present our work online minimum matching in real-time spatial data: Experiments and Analysis. This is a collaborative work with </a:t>
            </a:r>
            <a:r>
              <a:rPr kumimoji="1" lang="en-US" altLang="zh-CN" sz="1200" kern="1200" dirty="0" err="1">
                <a:solidFill>
                  <a:schemeClr val="tx1"/>
                </a:solidFill>
                <a:effectLst/>
                <a:latin typeface="Gulim" charset="0"/>
                <a:ea typeface="MS PGothic" pitchFamily="34" charset="-128"/>
                <a:cs typeface="Gulim" charset="0"/>
              </a:rPr>
              <a:t>Jieying</a:t>
            </a:r>
            <a:r>
              <a:rPr kumimoji="1" lang="en-US" altLang="zh-CN" sz="1200" kern="1200" dirty="0">
                <a:solidFill>
                  <a:schemeClr val="tx1"/>
                </a:solidFill>
                <a:effectLst/>
                <a:latin typeface="Gulim" charset="0"/>
                <a:ea typeface="MS PGothic" pitchFamily="34" charset="-128"/>
                <a:cs typeface="Gulim" charset="0"/>
              </a:rPr>
              <a:t> and Lei from HKUST,</a:t>
            </a:r>
            <a:r>
              <a:rPr kumimoji="1" lang="en-US" altLang="zh-CN" sz="1200" kern="1200" baseline="0" dirty="0">
                <a:solidFill>
                  <a:schemeClr val="tx1"/>
                </a:solidFill>
                <a:effectLst/>
                <a:latin typeface="Gulim" charset="0"/>
                <a:ea typeface="MS PGothic" pitchFamily="34" charset="-128"/>
                <a:cs typeface="Gulim" charset="0"/>
              </a:rPr>
              <a:t> </a:t>
            </a:r>
            <a:r>
              <a:rPr kumimoji="1" lang="en-US" altLang="zh-CN" sz="1200" kern="1200" dirty="0">
                <a:solidFill>
                  <a:schemeClr val="tx1"/>
                </a:solidFill>
                <a:effectLst/>
                <a:latin typeface="Gulim" charset="0"/>
                <a:ea typeface="MS PGothic" pitchFamily="34" charset="-128"/>
                <a:cs typeface="Gulim" charset="0"/>
              </a:rPr>
              <a:t>Bolin from</a:t>
            </a:r>
            <a:r>
              <a:rPr kumimoji="1" lang="en-US" altLang="zh-CN" sz="1200" kern="1200" baseline="0" dirty="0">
                <a:solidFill>
                  <a:schemeClr val="tx1"/>
                </a:solidFill>
                <a:effectLst/>
                <a:latin typeface="Gulim" charset="0"/>
                <a:ea typeface="MS PGothic" pitchFamily="34" charset="-128"/>
                <a:cs typeface="Gulim" charset="0"/>
              </a:rPr>
              <a:t> </a:t>
            </a:r>
            <a:r>
              <a:rPr kumimoji="1" lang="en-US" altLang="zh-CN" sz="1200" kern="1200" dirty="0">
                <a:solidFill>
                  <a:schemeClr val="tx1"/>
                </a:solidFill>
                <a:effectLst/>
                <a:latin typeface="Gulim" charset="0"/>
                <a:ea typeface="MS PGothic" pitchFamily="34" charset="-128"/>
                <a:cs typeface="Gulim" charset="0"/>
              </a:rPr>
              <a:t>Microsoft research, and </a:t>
            </a:r>
            <a:r>
              <a:rPr kumimoji="1" lang="en-US" altLang="zh-CN" sz="1200" kern="1200" dirty="0" err="1">
                <a:solidFill>
                  <a:schemeClr val="tx1"/>
                </a:solidFill>
                <a:effectLst/>
                <a:latin typeface="Gulim" charset="0"/>
                <a:ea typeface="MS PGothic" pitchFamily="34" charset="-128"/>
                <a:cs typeface="Gulim" charset="0"/>
              </a:rPr>
              <a:t>Tianyu</a:t>
            </a:r>
            <a:r>
              <a:rPr kumimoji="1" lang="en-US" altLang="zh-CN" sz="1200" kern="1200" dirty="0">
                <a:solidFill>
                  <a:schemeClr val="tx1"/>
                </a:solidFill>
                <a:effectLst/>
                <a:latin typeface="Gulim" charset="0"/>
                <a:ea typeface="MS PGothic" pitchFamily="34" charset="-128"/>
                <a:cs typeface="Gulim" charset="0"/>
              </a:rPr>
              <a:t> and </a:t>
            </a:r>
            <a:r>
              <a:rPr kumimoji="1" lang="en-US" altLang="zh-CN" sz="1200" kern="1200" dirty="0" err="1">
                <a:solidFill>
                  <a:schemeClr val="tx1"/>
                </a:solidFill>
                <a:effectLst/>
                <a:latin typeface="Gulim" charset="0"/>
                <a:ea typeface="MS PGothic" pitchFamily="34" charset="-128"/>
                <a:cs typeface="Gulim" charset="0"/>
              </a:rPr>
              <a:t>Ke</a:t>
            </a:r>
            <a:r>
              <a:rPr kumimoji="1" lang="en-US" altLang="zh-CN" sz="1200" kern="1200" dirty="0">
                <a:solidFill>
                  <a:schemeClr val="tx1"/>
                </a:solidFill>
                <a:effectLst/>
                <a:latin typeface="Gulim" charset="0"/>
                <a:ea typeface="MS PGothic" pitchFamily="34" charset="-128"/>
                <a:cs typeface="Gulim" charset="0"/>
              </a:rPr>
              <a:t> from</a:t>
            </a:r>
            <a:r>
              <a:rPr kumimoji="1" lang="en-US" altLang="zh-CN" sz="1200" kern="1200" baseline="0" dirty="0">
                <a:solidFill>
                  <a:schemeClr val="tx1"/>
                </a:solidFill>
                <a:effectLst/>
                <a:latin typeface="Gulim" charset="0"/>
                <a:ea typeface="MS PGothic" pitchFamily="34" charset="-128"/>
                <a:cs typeface="Gulim" charset="0"/>
              </a:rPr>
              <a:t> </a:t>
            </a:r>
            <a:r>
              <a:rPr kumimoji="1" lang="en-US" altLang="zh-CN" sz="1200" kern="1200" baseline="0" dirty="0" err="1">
                <a:solidFill>
                  <a:schemeClr val="tx1"/>
                </a:solidFill>
                <a:effectLst/>
                <a:latin typeface="Gulim" charset="0"/>
                <a:ea typeface="MS PGothic" pitchFamily="34" charset="-128"/>
                <a:cs typeface="Gulim" charset="0"/>
              </a:rPr>
              <a:t>Beihang</a:t>
            </a:r>
            <a:r>
              <a:rPr kumimoji="1" lang="en-US" altLang="zh-CN" sz="1200" kern="1200" baseline="0">
                <a:solidFill>
                  <a:schemeClr val="tx1"/>
                </a:solidFill>
                <a:effectLst/>
                <a:latin typeface="Gulim" charset="0"/>
                <a:ea typeface="MS PGothic" pitchFamily="34" charset="-128"/>
                <a:cs typeface="Gulim" charset="0"/>
              </a:rPr>
              <a:t> University</a:t>
            </a:r>
            <a:r>
              <a:rPr kumimoji="1" lang="en-US" altLang="zh-CN" sz="1200" kern="1200">
                <a:solidFill>
                  <a:schemeClr val="tx1"/>
                </a:solidFill>
                <a:effectLst/>
                <a:latin typeface="Gulim" charset="0"/>
                <a:ea typeface="MS PGothic" pitchFamily="34" charset="-128"/>
                <a:cs typeface="Gulim" charset="0"/>
              </a:rPr>
              <a:t>.</a:t>
            </a:r>
            <a:endParaRPr kumimoji="1" lang="zh-CN" altLang="zh-CN" sz="1200" kern="1200" dirty="0">
              <a:solidFill>
                <a:schemeClr val="tx1"/>
              </a:solidFill>
              <a:effectLst/>
              <a:latin typeface="Gulim" charset="0"/>
              <a:ea typeface="MS PGothic" pitchFamily="34" charset="-128"/>
              <a:cs typeface="Gulim" charset="0"/>
            </a:endParaRPr>
          </a:p>
          <a:p>
            <a:pPr eaLnBrk="1" hangingPunct="1"/>
            <a:endParaRPr lang="en-US" altLang="zh-CN" dirty="0">
              <a:latin typeface="Gulim" pitchFamily="34" charset="-127"/>
              <a:cs typeface="Gulim" pitchFamily="34" charset="-127"/>
            </a:endParaRPr>
          </a:p>
        </p:txBody>
      </p:sp>
    </p:spTree>
    <p:extLst>
      <p:ext uri="{BB962C8B-B14F-4D97-AF65-F5344CB8AC3E}">
        <p14:creationId xmlns:p14="http://schemas.microsoft.com/office/powerpoint/2010/main" val="42168929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Rot="1" noChangeAspect="1" noChangeArrowheads="1" noTextEdit="1"/>
          </p:cNvSpPr>
          <p:nvPr>
            <p:ph type="sldImg"/>
          </p:nvPr>
        </p:nvSpPr>
        <p:spPr>
          <a:ln/>
        </p:spPr>
      </p:sp>
      <p:sp>
        <p:nvSpPr>
          <p:cNvPr id="6246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dirty="0">
                <a:latin typeface="Comic Sans MS" panose="030F0702030302020204" pitchFamily="66" charset="0"/>
                <a:cs typeface="Gulim"/>
              </a:rPr>
              <a:t>If we know the</a:t>
            </a:r>
            <a:r>
              <a:rPr lang="en-US" altLang="zh-CN" baseline="0" dirty="0">
                <a:latin typeface="Comic Sans MS" panose="030F0702030302020204" pitchFamily="66" charset="0"/>
                <a:cs typeface="Gulim"/>
              </a:rPr>
              <a:t> location and emerging time of all users in advance, the offline optimal assignment for the platform should be like this. Hence, the greedy strategy for the OMBM problem seems to be bad. Is that right? If the strategy is bad, why most industrial platforms adopt it?</a:t>
            </a:r>
            <a:endParaRPr lang="zh-CN" altLang="zh-CN" dirty="0">
              <a:latin typeface="Comic Sans MS" panose="030F0702030302020204" pitchFamily="66" charset="0"/>
              <a:cs typeface="Gulim"/>
            </a:endParaRPr>
          </a:p>
        </p:txBody>
      </p:sp>
    </p:spTree>
    <p:extLst>
      <p:ext uri="{BB962C8B-B14F-4D97-AF65-F5344CB8AC3E}">
        <p14:creationId xmlns:p14="http://schemas.microsoft.com/office/powerpoint/2010/main" val="41027995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Rot="1" noChangeAspect="1" noChangeArrowheads="1" noTextEdit="1"/>
          </p:cNvSpPr>
          <p:nvPr>
            <p:ph type="sldImg"/>
          </p:nvPr>
        </p:nvSpPr>
        <p:spPr>
          <a:ln/>
        </p:spPr>
      </p:sp>
      <p:sp>
        <p:nvSpPr>
          <p:cNvPr id="6246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en-US" altLang="zh-CN" sz="1200" dirty="0"/>
              <a:t>Inspired by many observations in the applications of the OMBM problem, we conduct a comprehensive</a:t>
            </a:r>
            <a:r>
              <a:rPr lang="en-US" altLang="zh-CN" sz="1200" baseline="0" dirty="0"/>
              <a:t> experimental study and </a:t>
            </a:r>
            <a:r>
              <a:rPr lang="en-US" altLang="zh-CN" sz="1200" dirty="0"/>
              <a:t>our contributions are shown</a:t>
            </a:r>
            <a:r>
              <a:rPr lang="en-US" altLang="zh-CN" sz="1200" baseline="0" dirty="0"/>
              <a:t> as follows.</a:t>
            </a:r>
          </a:p>
          <a:p>
            <a:pPr algn="just" eaLnBrk="1" hangingPunct="1"/>
            <a:endParaRPr lang="en-US" altLang="zh-CN" sz="1200" b="0" baseline="0" dirty="0"/>
          </a:p>
          <a:p>
            <a:pPr algn="just" eaLnBrk="1" hangingPunct="1"/>
            <a:r>
              <a:rPr lang="en-US" altLang="zh-CN" sz="1200" b="0" baseline="0" dirty="0"/>
              <a:t>Particularly, we propose a new hypothesis: </a:t>
            </a:r>
            <a:r>
              <a:rPr lang="en-US" altLang="zh-CN" sz="1100" i="1" dirty="0">
                <a:solidFill>
                  <a:srgbClr val="FFFF66"/>
                </a:solidFill>
                <a:cs typeface="ＭＳ Ｐゴシック" charset="-128"/>
              </a:rPr>
              <a:t>the average-case approximation ratio (</a:t>
            </a:r>
            <a:r>
              <a:rPr lang="en-US" altLang="zh-CN" sz="1100" i="1" dirty="0" err="1">
                <a:solidFill>
                  <a:srgbClr val="FFFF66"/>
                </a:solidFill>
                <a:cs typeface="ＭＳ Ｐゴシック" charset="-128"/>
              </a:rPr>
              <a:t>a.k.a</a:t>
            </a:r>
            <a:r>
              <a:rPr lang="en-US" altLang="zh-CN" sz="1100" i="1" dirty="0">
                <a:solidFill>
                  <a:srgbClr val="FFFF66"/>
                </a:solidFill>
                <a:cs typeface="ＭＳ Ｐゴシック" charset="-128"/>
              </a:rPr>
              <a:t> competitive ratio) of the simple greedy algorithm for the OMBM problem should be constant!</a:t>
            </a:r>
            <a:endParaRPr lang="en-US" altLang="zh-CN" sz="1100" b="0" dirty="0"/>
          </a:p>
        </p:txBody>
      </p:sp>
    </p:spTree>
    <p:extLst>
      <p:ext uri="{BB962C8B-B14F-4D97-AF65-F5344CB8AC3E}">
        <p14:creationId xmlns:p14="http://schemas.microsoft.com/office/powerpoint/2010/main" val="1618378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1" hangingPunct="0">
              <a:lnSpc>
                <a:spcPct val="100000"/>
              </a:lnSpc>
              <a:spcBef>
                <a:spcPct val="30000"/>
              </a:spcBef>
              <a:spcAft>
                <a:spcPct val="0"/>
              </a:spcAft>
              <a:buClrTx/>
              <a:buSzTx/>
              <a:buFontTx/>
              <a:buNone/>
              <a:tabLst/>
              <a:defRPr/>
            </a:pPr>
            <a:r>
              <a:rPr kumimoji="1" lang="en-US" altLang="zh-CN" sz="1200" kern="1200" dirty="0">
                <a:solidFill>
                  <a:schemeClr val="tx1"/>
                </a:solidFill>
                <a:effectLst/>
                <a:latin typeface="Gulim" charset="0"/>
                <a:ea typeface="MS PGothic" pitchFamily="34" charset="-128"/>
                <a:cs typeface="Gulim" charset="0"/>
              </a:rPr>
              <a:t>We then formally define the OMBM problem.</a:t>
            </a:r>
            <a:endParaRPr kumimoji="1" lang="zh-CN" altLang="zh-CN" sz="1200" kern="1200" dirty="0">
              <a:solidFill>
                <a:schemeClr val="tx1"/>
              </a:solidFill>
              <a:effectLst/>
              <a:latin typeface="Gulim" charset="0"/>
              <a:ea typeface="MS PGothic" pitchFamily="34" charset="-128"/>
              <a:cs typeface="Gulim" charset="0"/>
            </a:endParaRPr>
          </a:p>
        </p:txBody>
      </p:sp>
      <p:sp>
        <p:nvSpPr>
          <p:cNvPr id="4" name="灯片编号占位符 3"/>
          <p:cNvSpPr>
            <a:spLocks noGrp="1"/>
          </p:cNvSpPr>
          <p:nvPr>
            <p:ph type="sldNum" sz="quarter" idx="10"/>
          </p:nvPr>
        </p:nvSpPr>
        <p:spPr/>
        <p:txBody>
          <a:bodyPr/>
          <a:lstStyle/>
          <a:p>
            <a:pPr>
              <a:defRPr/>
            </a:pPr>
            <a:fld id="{664D4173-57ED-437D-91B8-619767E9CBB8}" type="slidenum">
              <a:rPr lang="en-US" altLang="ko-KR" smtClean="0"/>
              <a:pPr>
                <a:defRPr/>
              </a:pPr>
              <a:t>12</a:t>
            </a:fld>
            <a:endParaRPr lang="en-US" altLang="ko-KR"/>
          </a:p>
        </p:txBody>
      </p:sp>
    </p:spTree>
    <p:extLst>
      <p:ext uri="{BB962C8B-B14F-4D97-AF65-F5344CB8AC3E}">
        <p14:creationId xmlns:p14="http://schemas.microsoft.com/office/powerpoint/2010/main" val="24110882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幻灯片图像占位符 1"/>
          <p:cNvSpPr>
            <a:spLocks noGrp="1" noRot="1" noChangeAspect="1" noTextEdit="1"/>
          </p:cNvSpPr>
          <p:nvPr>
            <p:ph type="sldImg"/>
          </p:nvPr>
        </p:nvSpPr>
        <p:spPr>
          <a:ln/>
        </p:spPr>
      </p:sp>
      <p:sp>
        <p:nvSpPr>
          <p:cNvPr id="3584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kumimoji="1" lang="en-US" altLang="zh-CN" sz="1200" kern="1200" dirty="0">
                <a:solidFill>
                  <a:schemeClr val="tx1"/>
                </a:solidFill>
                <a:effectLst/>
                <a:latin typeface="Gulim" charset="0"/>
                <a:ea typeface="MS PGothic" pitchFamily="34" charset="-128"/>
                <a:cs typeface="Gulim" charset="0"/>
              </a:rPr>
              <a:t>Particularly, we study the problem of online minimum</a:t>
            </a:r>
            <a:r>
              <a:rPr kumimoji="1" lang="en-US" altLang="zh-CN" sz="1200" kern="1200" baseline="0" dirty="0">
                <a:solidFill>
                  <a:schemeClr val="tx1"/>
                </a:solidFill>
                <a:effectLst/>
                <a:latin typeface="Gulim" charset="0"/>
                <a:ea typeface="MS PGothic" pitchFamily="34" charset="-128"/>
                <a:cs typeface="Gulim" charset="0"/>
              </a:rPr>
              <a:t> bipartite matching</a:t>
            </a:r>
            <a:r>
              <a:rPr kumimoji="1" lang="en-US" altLang="zh-CN" sz="1200" kern="1200" dirty="0">
                <a:solidFill>
                  <a:schemeClr val="tx1"/>
                </a:solidFill>
                <a:effectLst/>
                <a:latin typeface="Gulim" charset="0"/>
                <a:ea typeface="MS PGothic" pitchFamily="34" charset="-128"/>
                <a:cs typeface="Gulim" charset="0"/>
              </a:rPr>
              <a:t> in</a:t>
            </a:r>
            <a:r>
              <a:rPr kumimoji="1" lang="en-US" altLang="zh-CN" sz="1200" kern="1200" baseline="0" dirty="0">
                <a:solidFill>
                  <a:schemeClr val="tx1"/>
                </a:solidFill>
                <a:effectLst/>
                <a:latin typeface="Gulim" charset="0"/>
                <a:ea typeface="MS PGothic" pitchFamily="34" charset="-128"/>
                <a:cs typeface="Gulim" charset="0"/>
              </a:rPr>
              <a:t> spatial data</a:t>
            </a:r>
            <a:endParaRPr kumimoji="1" lang="en-US" altLang="zh-CN" sz="1200" kern="1200" dirty="0">
              <a:solidFill>
                <a:schemeClr val="tx1"/>
              </a:solidFill>
              <a:effectLst/>
              <a:latin typeface="Gulim" charset="0"/>
              <a:ea typeface="MS PGothic" pitchFamily="34" charset="-128"/>
              <a:cs typeface="Gulim" charset="0"/>
            </a:endParaRPr>
          </a:p>
          <a:p>
            <a:endParaRPr kumimoji="1" lang="zh-CN" altLang="zh-CN" sz="1200" kern="1200" dirty="0">
              <a:solidFill>
                <a:schemeClr val="tx1"/>
              </a:solidFill>
              <a:effectLst/>
              <a:latin typeface="Gulim" charset="0"/>
              <a:ea typeface="MS PGothic" pitchFamily="34" charset="-128"/>
              <a:cs typeface="Gulim" charset="0"/>
            </a:endParaRPr>
          </a:p>
          <a:p>
            <a:r>
              <a:rPr kumimoji="1" lang="en-US" altLang="zh-CN" sz="1200" kern="1200" dirty="0">
                <a:solidFill>
                  <a:schemeClr val="tx1"/>
                </a:solidFill>
                <a:effectLst/>
                <a:latin typeface="Gulim" charset="0"/>
                <a:ea typeface="MS PGothic" pitchFamily="34" charset="-128"/>
                <a:cs typeface="Gulim" charset="0"/>
              </a:rPr>
              <a:t>We are given a set of static service provider, each with</a:t>
            </a:r>
            <a:r>
              <a:rPr kumimoji="1" lang="en-US" altLang="zh-CN" sz="1200" kern="1200" baseline="0" dirty="0">
                <a:solidFill>
                  <a:schemeClr val="tx1"/>
                </a:solidFill>
                <a:effectLst/>
                <a:latin typeface="Gulim" charset="0"/>
                <a:ea typeface="MS PGothic" pitchFamily="34" charset="-128"/>
                <a:cs typeface="Gulim" charset="0"/>
              </a:rPr>
              <a:t> a location </a:t>
            </a:r>
            <a:r>
              <a:rPr kumimoji="1" lang="en-US" altLang="zh-CN" sz="1200" kern="1200" baseline="0" dirty="0" err="1">
                <a:solidFill>
                  <a:schemeClr val="tx1"/>
                </a:solidFill>
                <a:effectLst/>
                <a:latin typeface="Gulim" charset="0"/>
                <a:ea typeface="MS PGothic" pitchFamily="34" charset="-128"/>
                <a:cs typeface="Gulim" charset="0"/>
              </a:rPr>
              <a:t>l_w</a:t>
            </a:r>
            <a:endParaRPr kumimoji="1" lang="en-US" altLang="zh-CN" sz="1200" kern="1200" dirty="0">
              <a:solidFill>
                <a:schemeClr val="tx1"/>
              </a:solidFill>
              <a:effectLst/>
              <a:latin typeface="Gulim" charset="0"/>
              <a:ea typeface="MS PGothic" pitchFamily="34" charset="-128"/>
              <a:cs typeface="Gulim" charset="0"/>
            </a:endParaRPr>
          </a:p>
          <a:p>
            <a:endParaRPr kumimoji="1" lang="en-US" altLang="zh-CN" sz="1200" kern="1200" dirty="0">
              <a:solidFill>
                <a:schemeClr val="tx1"/>
              </a:solidFill>
              <a:effectLst/>
              <a:latin typeface="Gulim" charset="0"/>
              <a:ea typeface="MS PGothic" pitchFamily="34" charset="-128"/>
              <a:cs typeface="Gulim" charset="0"/>
            </a:endParaRPr>
          </a:p>
          <a:p>
            <a:r>
              <a:rPr kumimoji="1" lang="en-US" altLang="zh-CN" sz="1200" kern="1200" dirty="0">
                <a:solidFill>
                  <a:schemeClr val="tx1"/>
                </a:solidFill>
                <a:effectLst/>
                <a:latin typeface="Gulim" charset="0"/>
                <a:ea typeface="MS PGothic" pitchFamily="34" charset="-128"/>
                <a:cs typeface="Gulim" charset="0"/>
              </a:rPr>
              <a:t>We are also given a set of dynamic users, each with a</a:t>
            </a:r>
            <a:r>
              <a:rPr kumimoji="1" lang="en-US" altLang="zh-CN" sz="1200" kern="1200" baseline="0" dirty="0">
                <a:solidFill>
                  <a:schemeClr val="tx1"/>
                </a:solidFill>
                <a:effectLst/>
                <a:latin typeface="Gulim" charset="0"/>
                <a:ea typeface="MS PGothic" pitchFamily="34" charset="-128"/>
                <a:cs typeface="Gulim" charset="0"/>
              </a:rPr>
              <a:t> location </a:t>
            </a:r>
            <a:r>
              <a:rPr kumimoji="1" lang="en-US" altLang="zh-CN" sz="1200" kern="1200" baseline="0" dirty="0" err="1">
                <a:solidFill>
                  <a:schemeClr val="tx1"/>
                </a:solidFill>
                <a:effectLst/>
                <a:latin typeface="Gulim" charset="0"/>
                <a:ea typeface="MS PGothic" pitchFamily="34" charset="-128"/>
                <a:cs typeface="Gulim" charset="0"/>
              </a:rPr>
              <a:t>l_w</a:t>
            </a:r>
            <a:r>
              <a:rPr kumimoji="1" lang="en-US" altLang="zh-CN" sz="1200" kern="1200" baseline="0" dirty="0">
                <a:solidFill>
                  <a:schemeClr val="tx1"/>
                </a:solidFill>
                <a:effectLst/>
                <a:latin typeface="Gulim" charset="0"/>
                <a:ea typeface="MS PGothic" pitchFamily="34" charset="-128"/>
                <a:cs typeface="Gulim" charset="0"/>
              </a:rPr>
              <a:t> and an arriving time </a:t>
            </a:r>
            <a:r>
              <a:rPr kumimoji="1" lang="en-US" altLang="zh-CN" sz="1200" kern="1200" baseline="0" dirty="0" err="1">
                <a:solidFill>
                  <a:schemeClr val="tx1"/>
                </a:solidFill>
                <a:effectLst/>
                <a:latin typeface="Gulim" charset="0"/>
                <a:ea typeface="MS PGothic" pitchFamily="34" charset="-128"/>
                <a:cs typeface="Gulim" charset="0"/>
              </a:rPr>
              <a:t>a_t</a:t>
            </a:r>
            <a:r>
              <a:rPr kumimoji="1" lang="en-US" altLang="zh-CN" sz="1200" kern="1200" baseline="0" dirty="0">
                <a:solidFill>
                  <a:schemeClr val="tx1"/>
                </a:solidFill>
                <a:effectLst/>
                <a:latin typeface="Gulim" charset="0"/>
                <a:ea typeface="MS PGothic" pitchFamily="34" charset="-128"/>
                <a:cs typeface="Gulim" charset="0"/>
              </a:rPr>
              <a:t> </a:t>
            </a:r>
            <a:endParaRPr kumimoji="1" lang="en-US" altLang="zh-CN" sz="1200" kern="1200" dirty="0">
              <a:solidFill>
                <a:schemeClr val="tx1"/>
              </a:solidFill>
              <a:effectLst/>
              <a:latin typeface="Gulim" charset="0"/>
              <a:ea typeface="MS PGothic" pitchFamily="34" charset="-128"/>
              <a:cs typeface="Gulim" charset="0"/>
            </a:endParaRPr>
          </a:p>
          <a:p>
            <a:endParaRPr kumimoji="1" lang="zh-CN" altLang="zh-CN" sz="1200" kern="1200" dirty="0">
              <a:solidFill>
                <a:schemeClr val="tx1"/>
              </a:solidFill>
              <a:effectLst/>
              <a:latin typeface="Gulim" charset="0"/>
              <a:ea typeface="MS PGothic" pitchFamily="34" charset="-128"/>
              <a:cs typeface="Gulim" charset="0"/>
            </a:endParaRPr>
          </a:p>
          <a:p>
            <a:r>
              <a:rPr kumimoji="1" lang="en-US" altLang="zh-CN" sz="1200" kern="1200" dirty="0">
                <a:solidFill>
                  <a:schemeClr val="tx1"/>
                </a:solidFill>
                <a:effectLst/>
                <a:latin typeface="Gulim" charset="0"/>
                <a:ea typeface="MS PGothic" pitchFamily="34" charset="-128"/>
                <a:cs typeface="Gulim" charset="0"/>
              </a:rPr>
              <a:t>Our goal is to find an allocation to minimize</a:t>
            </a:r>
            <a:r>
              <a:rPr kumimoji="1" lang="en-US" altLang="zh-CN" sz="1200" kern="1200" baseline="0" dirty="0">
                <a:solidFill>
                  <a:schemeClr val="tx1"/>
                </a:solidFill>
                <a:effectLst/>
                <a:latin typeface="Gulim" charset="0"/>
                <a:ea typeface="MS PGothic" pitchFamily="34" charset="-128"/>
                <a:cs typeface="Gulim" charset="0"/>
              </a:rPr>
              <a:t> the total cost </a:t>
            </a:r>
            <a:r>
              <a:rPr kumimoji="1" lang="en-US" altLang="zh-CN" sz="1200" kern="1200" baseline="0" dirty="0" err="1">
                <a:solidFill>
                  <a:schemeClr val="tx1"/>
                </a:solidFill>
                <a:effectLst/>
                <a:latin typeface="Gulim" charset="0"/>
                <a:ea typeface="MS PGothic" pitchFamily="34" charset="-128"/>
                <a:cs typeface="Gulim" charset="0"/>
              </a:rPr>
              <a:t>MinSum</a:t>
            </a:r>
            <a:r>
              <a:rPr kumimoji="1" lang="en-US" altLang="zh-CN" sz="1200" kern="1200" baseline="0" dirty="0">
                <a:solidFill>
                  <a:schemeClr val="tx1"/>
                </a:solidFill>
                <a:effectLst/>
                <a:latin typeface="Gulim" charset="0"/>
                <a:ea typeface="MS PGothic" pitchFamily="34" charset="-128"/>
                <a:cs typeface="Gulim" charset="0"/>
              </a:rPr>
              <a:t>(M) and needs to satisfy the following three constraints.</a:t>
            </a:r>
          </a:p>
          <a:p>
            <a:endParaRPr kumimoji="1" lang="en-US" altLang="zh-CN" sz="1200" kern="1200" baseline="0" dirty="0">
              <a:solidFill>
                <a:schemeClr val="tx1"/>
              </a:solidFill>
              <a:effectLst/>
              <a:latin typeface="Gulim" charset="0"/>
              <a:ea typeface="MS PGothic" pitchFamily="34" charset="-128"/>
              <a:cs typeface="Gulim" charset="0"/>
            </a:endParaRPr>
          </a:p>
          <a:p>
            <a:r>
              <a:rPr kumimoji="1" lang="en-US" altLang="zh-CN" sz="1200" kern="1200" baseline="0" dirty="0">
                <a:solidFill>
                  <a:schemeClr val="tx1"/>
                </a:solidFill>
                <a:effectLst/>
                <a:latin typeface="Gulim" charset="0"/>
                <a:ea typeface="MS PGothic" pitchFamily="34" charset="-128"/>
                <a:cs typeface="Gulim" charset="0"/>
              </a:rPr>
              <a:t>The first constraint is used to guarantee the cardinality of the matching is maximum.</a:t>
            </a:r>
          </a:p>
          <a:p>
            <a:endParaRPr kumimoji="1" lang="en-US" altLang="zh-CN" sz="1200" kern="1200" dirty="0">
              <a:solidFill>
                <a:schemeClr val="tx1"/>
              </a:solidFill>
              <a:effectLst/>
              <a:latin typeface="Gulim" charset="0"/>
              <a:ea typeface="MS PGothic" pitchFamily="34" charset="-128"/>
              <a:cs typeface="Gulim" charset="0"/>
            </a:endParaRPr>
          </a:p>
          <a:p>
            <a:r>
              <a:rPr kumimoji="1" lang="en-US" altLang="zh-CN" sz="1200" kern="1200" dirty="0">
                <a:solidFill>
                  <a:schemeClr val="tx1"/>
                </a:solidFill>
                <a:effectLst/>
                <a:latin typeface="Gulim" charset="0"/>
                <a:ea typeface="MS PGothic" pitchFamily="34" charset="-128"/>
                <a:cs typeface="Gulim" charset="0"/>
              </a:rPr>
              <a:t>Particularly,</a:t>
            </a:r>
            <a:r>
              <a:rPr kumimoji="1" lang="en-US" altLang="zh-CN" sz="1200" kern="1200" baseline="0" dirty="0">
                <a:solidFill>
                  <a:schemeClr val="tx1"/>
                </a:solidFill>
                <a:effectLst/>
                <a:latin typeface="Gulim" charset="0"/>
                <a:ea typeface="MS PGothic" pitchFamily="34" charset="-128"/>
                <a:cs typeface="Gulim" charset="0"/>
              </a:rPr>
              <a:t> both real-time constraint and </a:t>
            </a:r>
            <a:r>
              <a:rPr kumimoji="1" lang="en-US" altLang="zh-CN" sz="1200" kern="1200" dirty="0">
                <a:solidFill>
                  <a:schemeClr val="tx1"/>
                </a:solidFill>
                <a:effectLst/>
                <a:latin typeface="Gulim" charset="0"/>
                <a:ea typeface="MS PGothic" pitchFamily="34" charset="-128"/>
                <a:cs typeface="Gulim" charset="0"/>
              </a:rPr>
              <a:t>invariable constraint are only for online scenarios.</a:t>
            </a:r>
            <a:r>
              <a:rPr kumimoji="1" lang="en-US" altLang="zh-CN" sz="1200" kern="1200" baseline="0" dirty="0">
                <a:solidFill>
                  <a:schemeClr val="tx1"/>
                </a:solidFill>
                <a:effectLst/>
                <a:latin typeface="Gulim" charset="0"/>
                <a:ea typeface="MS PGothic" pitchFamily="34" charset="-128"/>
                <a:cs typeface="Gulim" charset="0"/>
              </a:rPr>
              <a:t> For the real-time constraint, </a:t>
            </a:r>
            <a:r>
              <a:rPr lang="en-US" altLang="zh-CN" sz="1200" b="0" i="1" dirty="0">
                <a:cs typeface="ＭＳ Ｐゴシック" charset="-128"/>
              </a:rPr>
              <a:t>Once a task t appears, a worker must be immediately assigned to t </a:t>
            </a:r>
            <a:r>
              <a:rPr lang="en-US" altLang="zh-CN" sz="1200" i="1" dirty="0">
                <a:solidFill>
                  <a:srgbClr val="FF0000"/>
                </a:solidFill>
                <a:cs typeface="ＭＳ Ｐゴシック" charset="-128"/>
              </a:rPr>
              <a:t>before</a:t>
            </a:r>
            <a:r>
              <a:rPr lang="en-US" altLang="zh-CN" sz="1200" b="0" i="1" dirty="0">
                <a:cs typeface="ＭＳ Ｐゴシック" charset="-128"/>
              </a:rPr>
              <a:t> the next task appears. For the invariable constraint </a:t>
            </a:r>
            <a:r>
              <a:rPr kumimoji="1" lang="en-US" altLang="zh-CN" sz="1200" kern="1200" dirty="0">
                <a:solidFill>
                  <a:schemeClr val="tx1"/>
                </a:solidFill>
                <a:effectLst/>
                <a:latin typeface="Gulim" charset="0"/>
                <a:ea typeface="MS PGothic" pitchFamily="34" charset="-128"/>
                <a:cs typeface="Gulim" charset="0"/>
              </a:rPr>
              <a:t>means that the allocation between a task and a worker cannot be revoked once it is made.</a:t>
            </a:r>
            <a:endParaRPr kumimoji="1" lang="zh-CN" altLang="zh-CN" sz="1200" kern="1200" dirty="0">
              <a:solidFill>
                <a:schemeClr val="tx1"/>
              </a:solidFill>
              <a:effectLst/>
              <a:latin typeface="Gulim" charset="0"/>
              <a:ea typeface="MS PGothic" pitchFamily="34" charset="-128"/>
              <a:cs typeface="Gulim" charset="0"/>
            </a:endParaRPr>
          </a:p>
          <a:p>
            <a:endParaRPr lang="zh-CN" altLang="en-US" dirty="0">
              <a:latin typeface="Gulim" pitchFamily="34" charset="-127"/>
              <a:cs typeface="Gulim" pitchFamily="34" charset="-127"/>
            </a:endParaRPr>
          </a:p>
        </p:txBody>
      </p:sp>
      <p:sp>
        <p:nvSpPr>
          <p:cNvPr id="3584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latinLnBrk="1">
              <a:spcBef>
                <a:spcPct val="30000"/>
              </a:spcBef>
              <a:defRPr kumimoji="1" sz="1200">
                <a:solidFill>
                  <a:schemeClr val="tx1"/>
                </a:solidFill>
                <a:latin typeface="Gulim" pitchFamily="34" charset="-127"/>
                <a:ea typeface="MS PGothic" panose="020B0600070205080204" pitchFamily="34" charset="-128"/>
                <a:cs typeface="Gulim" pitchFamily="34" charset="-127"/>
              </a:defRPr>
            </a:lvl1pPr>
            <a:lvl2pPr marL="742950" indent="-285750" defTabSz="965200" latinLnBrk="1">
              <a:spcBef>
                <a:spcPct val="30000"/>
              </a:spcBef>
              <a:defRPr kumimoji="1" sz="1200">
                <a:solidFill>
                  <a:schemeClr val="tx1"/>
                </a:solidFill>
                <a:latin typeface="Gulim" pitchFamily="34" charset="-127"/>
                <a:ea typeface="Gulim" pitchFamily="34" charset="-127"/>
                <a:cs typeface="Gulim" pitchFamily="34" charset="-127"/>
              </a:defRPr>
            </a:lvl2pPr>
            <a:lvl3pPr marL="1143000" indent="-228600" defTabSz="965200" latinLnBrk="1">
              <a:spcBef>
                <a:spcPct val="30000"/>
              </a:spcBef>
              <a:defRPr kumimoji="1" sz="1200">
                <a:solidFill>
                  <a:schemeClr val="tx1"/>
                </a:solidFill>
                <a:latin typeface="Gulim" pitchFamily="34" charset="-127"/>
                <a:ea typeface="Gulim" pitchFamily="34" charset="-127"/>
                <a:cs typeface="Gulim" pitchFamily="34" charset="-127"/>
              </a:defRPr>
            </a:lvl3pPr>
            <a:lvl4pPr marL="1600200" indent="-228600" defTabSz="965200" latinLnBrk="1">
              <a:spcBef>
                <a:spcPct val="30000"/>
              </a:spcBef>
              <a:defRPr kumimoji="1" sz="1200">
                <a:solidFill>
                  <a:schemeClr val="tx1"/>
                </a:solidFill>
                <a:latin typeface="Gulim" pitchFamily="34" charset="-127"/>
                <a:ea typeface="Gulim" pitchFamily="34" charset="-127"/>
                <a:cs typeface="Gulim" pitchFamily="34" charset="-127"/>
              </a:defRPr>
            </a:lvl4pPr>
            <a:lvl5pPr marL="2057400" indent="-228600" defTabSz="965200" latinLnBrk="1">
              <a:spcBef>
                <a:spcPct val="30000"/>
              </a:spcBef>
              <a:defRPr kumimoji="1" sz="1200">
                <a:solidFill>
                  <a:schemeClr val="tx1"/>
                </a:solidFill>
                <a:latin typeface="Gulim" pitchFamily="34" charset="-127"/>
                <a:ea typeface="Gulim" pitchFamily="34" charset="-127"/>
                <a:cs typeface="Gulim" pitchFamily="34" charset="-127"/>
              </a:defRPr>
            </a:lvl5pPr>
            <a:lvl6pPr marL="25146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6pPr>
            <a:lvl7pPr marL="29718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7pPr>
            <a:lvl8pPr marL="34290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8pPr>
            <a:lvl9pPr marL="38862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9pPr>
          </a:lstStyle>
          <a:p>
            <a:pPr>
              <a:spcBef>
                <a:spcPct val="0"/>
              </a:spcBef>
            </a:pPr>
            <a:fld id="{07B353C0-1C9D-449D-8C1A-50C9F4B46681}" type="slidenum">
              <a:rPr lang="zh-CN" altLang="en-US" smtClean="0">
                <a:ea typeface="Gulim" pitchFamily="34" charset="-127"/>
              </a:rPr>
              <a:pPr>
                <a:spcBef>
                  <a:spcPct val="0"/>
                </a:spcBef>
              </a:pPr>
              <a:t>13</a:t>
            </a:fld>
            <a:endParaRPr lang="en-US" altLang="zh-CN">
              <a:ea typeface="Gulim" pitchFamily="34" charset="-127"/>
            </a:endParaRPr>
          </a:p>
        </p:txBody>
      </p:sp>
    </p:spTree>
    <p:extLst>
      <p:ext uri="{BB962C8B-B14F-4D97-AF65-F5344CB8AC3E}">
        <p14:creationId xmlns:p14="http://schemas.microsoft.com/office/powerpoint/2010/main" val="22165393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幻灯片图像占位符 1"/>
          <p:cNvSpPr>
            <a:spLocks noGrp="1" noRot="1" noChangeAspect="1" noTextEdit="1"/>
          </p:cNvSpPr>
          <p:nvPr>
            <p:ph type="sldImg"/>
          </p:nvPr>
        </p:nvSpPr>
        <p:spPr>
          <a:ln/>
        </p:spPr>
      </p:sp>
      <p:sp>
        <p:nvSpPr>
          <p:cNvPr id="3584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kumimoji="1" lang="en-US" altLang="zh-CN" sz="1200" kern="1200" dirty="0">
                <a:solidFill>
                  <a:schemeClr val="tx1"/>
                </a:solidFill>
                <a:effectLst/>
                <a:latin typeface="Gulim" charset="0"/>
                <a:ea typeface="MS PGothic" pitchFamily="34" charset="-128"/>
                <a:cs typeface="Gulim" charset="0"/>
              </a:rPr>
              <a:t>For online algorithms, competitive ratio is used to evaluate their performance. </a:t>
            </a:r>
          </a:p>
          <a:p>
            <a:endParaRPr kumimoji="1" lang="zh-CN" altLang="zh-CN" sz="1200" kern="1200" dirty="0">
              <a:solidFill>
                <a:schemeClr val="tx1"/>
              </a:solidFill>
              <a:effectLst/>
              <a:latin typeface="Gulim" charset="0"/>
              <a:ea typeface="MS PGothic" pitchFamily="34" charset="-128"/>
              <a:cs typeface="Gulim" charset="0"/>
            </a:endParaRPr>
          </a:p>
          <a:p>
            <a:r>
              <a:rPr kumimoji="1" lang="en-US" altLang="zh-CN" sz="1200" kern="1200" dirty="0">
                <a:solidFill>
                  <a:schemeClr val="tx1"/>
                </a:solidFill>
                <a:effectLst/>
                <a:latin typeface="Gulim" charset="0"/>
                <a:ea typeface="MS PGothic" pitchFamily="34" charset="-128"/>
                <a:cs typeface="Gulim" charset="0"/>
              </a:rPr>
              <a:t>And there are two input models for competitive analysis. The first is the adversarial model, which is used to analyze worst case. Particularly, the ratio means the online result over the offline one on the worst bipartite graph with the worst arrival order. </a:t>
            </a:r>
          </a:p>
          <a:p>
            <a:endParaRPr kumimoji="1" lang="zh-CN" altLang="zh-CN" sz="1200" kern="1200" dirty="0">
              <a:solidFill>
                <a:schemeClr val="tx1"/>
              </a:solidFill>
              <a:effectLst/>
              <a:latin typeface="Gulim" charset="0"/>
              <a:ea typeface="MS PGothic" pitchFamily="34" charset="-128"/>
              <a:cs typeface="Gulim" charset="0"/>
            </a:endParaRPr>
          </a:p>
          <a:p>
            <a:r>
              <a:rPr kumimoji="1" lang="en-US" altLang="zh-CN" sz="1200" kern="1200" dirty="0">
                <a:solidFill>
                  <a:schemeClr val="tx1"/>
                </a:solidFill>
                <a:effectLst/>
                <a:latin typeface="Gulim" charset="0"/>
                <a:ea typeface="MS PGothic" pitchFamily="34" charset="-128"/>
                <a:cs typeface="Gulim" charset="0"/>
              </a:rPr>
              <a:t>Another is the random order model, which is used to analyze average case.  Specifically, the ratio is the expected online result over the offline result on the worst bipartite graph. Note that the expected online result is taken over all possible arrival orders on a specific bipartite graph.</a:t>
            </a:r>
          </a:p>
          <a:p>
            <a:endParaRPr kumimoji="1" lang="en-US" altLang="zh-CN" sz="1200" kern="1200" dirty="0">
              <a:solidFill>
                <a:schemeClr val="tx1"/>
              </a:solidFill>
              <a:effectLst/>
              <a:latin typeface="Gulim" charset="0"/>
              <a:ea typeface="MS PGothic" pitchFamily="34" charset="-128"/>
              <a:cs typeface="Gulim" charset="0"/>
            </a:endParaRPr>
          </a:p>
          <a:p>
            <a:r>
              <a:rPr kumimoji="1" lang="en-US" altLang="zh-CN" sz="1200" kern="1200" dirty="0">
                <a:solidFill>
                  <a:schemeClr val="tx1"/>
                </a:solidFill>
                <a:effectLst/>
                <a:latin typeface="Gulim" charset="0"/>
                <a:ea typeface="MS PGothic" pitchFamily="34" charset="-128"/>
                <a:cs typeface="Gulim" charset="0"/>
              </a:rPr>
              <a:t>Therefore, the total cost for an online algorithm depends on different arrival orders!</a:t>
            </a:r>
            <a:endParaRPr kumimoji="1" lang="zh-CN" altLang="zh-CN" sz="1200" kern="1200" dirty="0">
              <a:solidFill>
                <a:schemeClr val="tx1"/>
              </a:solidFill>
              <a:effectLst/>
              <a:latin typeface="Gulim" charset="0"/>
              <a:ea typeface="MS PGothic" pitchFamily="34" charset="-128"/>
              <a:cs typeface="Gulim" charset="0"/>
            </a:endParaRPr>
          </a:p>
          <a:p>
            <a:endParaRPr kumimoji="1" lang="zh-CN" altLang="zh-CN" sz="1200" kern="1200" dirty="0">
              <a:solidFill>
                <a:schemeClr val="tx1"/>
              </a:solidFill>
              <a:effectLst/>
              <a:latin typeface="Gulim" charset="0"/>
              <a:ea typeface="MS PGothic" pitchFamily="34" charset="-128"/>
              <a:cs typeface="Gulim" charset="0"/>
            </a:endParaRPr>
          </a:p>
        </p:txBody>
      </p:sp>
      <p:sp>
        <p:nvSpPr>
          <p:cNvPr id="3584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latinLnBrk="1">
              <a:spcBef>
                <a:spcPct val="30000"/>
              </a:spcBef>
              <a:defRPr kumimoji="1" sz="1200">
                <a:solidFill>
                  <a:schemeClr val="tx1"/>
                </a:solidFill>
                <a:latin typeface="Gulim" pitchFamily="34" charset="-127"/>
                <a:ea typeface="MS PGothic" panose="020B0600070205080204" pitchFamily="34" charset="-128"/>
                <a:cs typeface="Gulim" pitchFamily="34" charset="-127"/>
              </a:defRPr>
            </a:lvl1pPr>
            <a:lvl2pPr marL="742950" indent="-285750" defTabSz="965200" latinLnBrk="1">
              <a:spcBef>
                <a:spcPct val="30000"/>
              </a:spcBef>
              <a:defRPr kumimoji="1" sz="1200">
                <a:solidFill>
                  <a:schemeClr val="tx1"/>
                </a:solidFill>
                <a:latin typeface="Gulim" pitchFamily="34" charset="-127"/>
                <a:ea typeface="Gulim" pitchFamily="34" charset="-127"/>
                <a:cs typeface="Gulim" pitchFamily="34" charset="-127"/>
              </a:defRPr>
            </a:lvl2pPr>
            <a:lvl3pPr marL="1143000" indent="-228600" defTabSz="965200" latinLnBrk="1">
              <a:spcBef>
                <a:spcPct val="30000"/>
              </a:spcBef>
              <a:defRPr kumimoji="1" sz="1200">
                <a:solidFill>
                  <a:schemeClr val="tx1"/>
                </a:solidFill>
                <a:latin typeface="Gulim" pitchFamily="34" charset="-127"/>
                <a:ea typeface="Gulim" pitchFamily="34" charset="-127"/>
                <a:cs typeface="Gulim" pitchFamily="34" charset="-127"/>
              </a:defRPr>
            </a:lvl3pPr>
            <a:lvl4pPr marL="1600200" indent="-228600" defTabSz="965200" latinLnBrk="1">
              <a:spcBef>
                <a:spcPct val="30000"/>
              </a:spcBef>
              <a:defRPr kumimoji="1" sz="1200">
                <a:solidFill>
                  <a:schemeClr val="tx1"/>
                </a:solidFill>
                <a:latin typeface="Gulim" pitchFamily="34" charset="-127"/>
                <a:ea typeface="Gulim" pitchFamily="34" charset="-127"/>
                <a:cs typeface="Gulim" pitchFamily="34" charset="-127"/>
              </a:defRPr>
            </a:lvl4pPr>
            <a:lvl5pPr marL="2057400" indent="-228600" defTabSz="965200" latinLnBrk="1">
              <a:spcBef>
                <a:spcPct val="30000"/>
              </a:spcBef>
              <a:defRPr kumimoji="1" sz="1200">
                <a:solidFill>
                  <a:schemeClr val="tx1"/>
                </a:solidFill>
                <a:latin typeface="Gulim" pitchFamily="34" charset="-127"/>
                <a:ea typeface="Gulim" pitchFamily="34" charset="-127"/>
                <a:cs typeface="Gulim" pitchFamily="34" charset="-127"/>
              </a:defRPr>
            </a:lvl5pPr>
            <a:lvl6pPr marL="25146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6pPr>
            <a:lvl7pPr marL="29718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7pPr>
            <a:lvl8pPr marL="34290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8pPr>
            <a:lvl9pPr marL="38862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9pPr>
          </a:lstStyle>
          <a:p>
            <a:pPr>
              <a:spcBef>
                <a:spcPct val="0"/>
              </a:spcBef>
            </a:pPr>
            <a:fld id="{07B353C0-1C9D-449D-8C1A-50C9F4B46681}" type="slidenum">
              <a:rPr lang="zh-CN" altLang="en-US" smtClean="0">
                <a:ea typeface="Gulim" pitchFamily="34" charset="-127"/>
              </a:rPr>
              <a:pPr>
                <a:spcBef>
                  <a:spcPct val="0"/>
                </a:spcBef>
              </a:pPr>
              <a:t>14</a:t>
            </a:fld>
            <a:endParaRPr lang="en-US" altLang="zh-CN">
              <a:ea typeface="Gulim" pitchFamily="34" charset="-127"/>
            </a:endParaRPr>
          </a:p>
        </p:txBody>
      </p:sp>
    </p:spTree>
    <p:extLst>
      <p:ext uri="{BB962C8B-B14F-4D97-AF65-F5344CB8AC3E}">
        <p14:creationId xmlns:p14="http://schemas.microsoft.com/office/powerpoint/2010/main" val="19100835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1" hangingPunct="0">
              <a:lnSpc>
                <a:spcPct val="100000"/>
              </a:lnSpc>
              <a:spcBef>
                <a:spcPct val="30000"/>
              </a:spcBef>
              <a:spcAft>
                <a:spcPct val="0"/>
              </a:spcAft>
              <a:buClrTx/>
              <a:buSzTx/>
              <a:buFontTx/>
              <a:buNone/>
              <a:tabLst/>
              <a:defRPr/>
            </a:pPr>
            <a:r>
              <a:rPr kumimoji="1" lang="en-US" altLang="zh-CN" sz="1200" kern="1200" dirty="0">
                <a:solidFill>
                  <a:schemeClr val="tx1"/>
                </a:solidFill>
                <a:effectLst/>
                <a:latin typeface="Gulim" charset="0"/>
                <a:ea typeface="MS PGothic" pitchFamily="34" charset="-128"/>
                <a:cs typeface="Gulim" charset="0"/>
              </a:rPr>
              <a:t>We then review</a:t>
            </a:r>
            <a:r>
              <a:rPr kumimoji="1" lang="en-US" altLang="zh-CN" sz="1200" kern="1200" baseline="0" dirty="0">
                <a:solidFill>
                  <a:schemeClr val="tx1"/>
                </a:solidFill>
                <a:effectLst/>
                <a:latin typeface="Gulim" charset="0"/>
                <a:ea typeface="MS PGothic" pitchFamily="34" charset="-128"/>
                <a:cs typeface="Gulim" charset="0"/>
              </a:rPr>
              <a:t> four representative algorithms for</a:t>
            </a:r>
            <a:r>
              <a:rPr kumimoji="1" lang="en-US" altLang="zh-CN" sz="1200" kern="1200" dirty="0">
                <a:solidFill>
                  <a:schemeClr val="tx1"/>
                </a:solidFill>
                <a:effectLst/>
                <a:latin typeface="Gulim" charset="0"/>
                <a:ea typeface="MS PGothic" pitchFamily="34" charset="-128"/>
                <a:cs typeface="Gulim" charset="0"/>
              </a:rPr>
              <a:t> the OMBM problem.</a:t>
            </a:r>
            <a:endParaRPr kumimoji="1" lang="zh-CN" altLang="zh-CN" sz="1200" kern="1200" dirty="0">
              <a:solidFill>
                <a:schemeClr val="tx1"/>
              </a:solidFill>
              <a:effectLst/>
              <a:latin typeface="Gulim" charset="0"/>
              <a:ea typeface="MS PGothic" pitchFamily="34" charset="-128"/>
              <a:cs typeface="Gulim" charset="0"/>
            </a:endParaRPr>
          </a:p>
        </p:txBody>
      </p:sp>
      <p:sp>
        <p:nvSpPr>
          <p:cNvPr id="4" name="灯片编号占位符 3"/>
          <p:cNvSpPr>
            <a:spLocks noGrp="1"/>
          </p:cNvSpPr>
          <p:nvPr>
            <p:ph type="sldNum" sz="quarter" idx="10"/>
          </p:nvPr>
        </p:nvSpPr>
        <p:spPr/>
        <p:txBody>
          <a:bodyPr/>
          <a:lstStyle/>
          <a:p>
            <a:pPr>
              <a:defRPr/>
            </a:pPr>
            <a:fld id="{664D4173-57ED-437D-91B8-619767E9CBB8}" type="slidenum">
              <a:rPr lang="en-US" altLang="ko-KR" smtClean="0"/>
              <a:pPr>
                <a:defRPr/>
              </a:pPr>
              <a:t>15</a:t>
            </a:fld>
            <a:endParaRPr lang="en-US" altLang="ko-KR"/>
          </a:p>
        </p:txBody>
      </p:sp>
    </p:spTree>
    <p:extLst>
      <p:ext uri="{BB962C8B-B14F-4D97-AF65-F5344CB8AC3E}">
        <p14:creationId xmlns:p14="http://schemas.microsoft.com/office/powerpoint/2010/main" val="12068347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幻灯片图像占位符 1"/>
          <p:cNvSpPr>
            <a:spLocks noGrp="1" noRot="1" noChangeAspect="1" noTextEdit="1"/>
          </p:cNvSpPr>
          <p:nvPr>
            <p:ph type="sldImg"/>
          </p:nvPr>
        </p:nvSpPr>
        <p:spPr>
          <a:ln/>
        </p:spPr>
      </p:sp>
      <p:sp>
        <p:nvSpPr>
          <p:cNvPr id="3584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kumimoji="1" lang="zh-CN" altLang="zh-CN" sz="1200" kern="1200" dirty="0">
              <a:solidFill>
                <a:schemeClr val="tx1"/>
              </a:solidFill>
              <a:effectLst/>
              <a:latin typeface="Gulim" charset="0"/>
              <a:ea typeface="MS PGothic" pitchFamily="34" charset="-128"/>
              <a:cs typeface="Gulim" charset="0"/>
            </a:endParaRPr>
          </a:p>
        </p:txBody>
      </p:sp>
      <p:sp>
        <p:nvSpPr>
          <p:cNvPr id="3584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latinLnBrk="1">
              <a:spcBef>
                <a:spcPct val="30000"/>
              </a:spcBef>
              <a:defRPr kumimoji="1" sz="1200">
                <a:solidFill>
                  <a:schemeClr val="tx1"/>
                </a:solidFill>
                <a:latin typeface="Gulim" pitchFamily="34" charset="-127"/>
                <a:ea typeface="MS PGothic" panose="020B0600070205080204" pitchFamily="34" charset="-128"/>
                <a:cs typeface="Gulim" pitchFamily="34" charset="-127"/>
              </a:defRPr>
            </a:lvl1pPr>
            <a:lvl2pPr marL="742950" indent="-285750" defTabSz="965200" latinLnBrk="1">
              <a:spcBef>
                <a:spcPct val="30000"/>
              </a:spcBef>
              <a:defRPr kumimoji="1" sz="1200">
                <a:solidFill>
                  <a:schemeClr val="tx1"/>
                </a:solidFill>
                <a:latin typeface="Gulim" pitchFamily="34" charset="-127"/>
                <a:ea typeface="Gulim" pitchFamily="34" charset="-127"/>
                <a:cs typeface="Gulim" pitchFamily="34" charset="-127"/>
              </a:defRPr>
            </a:lvl2pPr>
            <a:lvl3pPr marL="1143000" indent="-228600" defTabSz="965200" latinLnBrk="1">
              <a:spcBef>
                <a:spcPct val="30000"/>
              </a:spcBef>
              <a:defRPr kumimoji="1" sz="1200">
                <a:solidFill>
                  <a:schemeClr val="tx1"/>
                </a:solidFill>
                <a:latin typeface="Gulim" pitchFamily="34" charset="-127"/>
                <a:ea typeface="Gulim" pitchFamily="34" charset="-127"/>
                <a:cs typeface="Gulim" pitchFamily="34" charset="-127"/>
              </a:defRPr>
            </a:lvl3pPr>
            <a:lvl4pPr marL="1600200" indent="-228600" defTabSz="965200" latinLnBrk="1">
              <a:spcBef>
                <a:spcPct val="30000"/>
              </a:spcBef>
              <a:defRPr kumimoji="1" sz="1200">
                <a:solidFill>
                  <a:schemeClr val="tx1"/>
                </a:solidFill>
                <a:latin typeface="Gulim" pitchFamily="34" charset="-127"/>
                <a:ea typeface="Gulim" pitchFamily="34" charset="-127"/>
                <a:cs typeface="Gulim" pitchFamily="34" charset="-127"/>
              </a:defRPr>
            </a:lvl4pPr>
            <a:lvl5pPr marL="2057400" indent="-228600" defTabSz="965200" latinLnBrk="1">
              <a:spcBef>
                <a:spcPct val="30000"/>
              </a:spcBef>
              <a:defRPr kumimoji="1" sz="1200">
                <a:solidFill>
                  <a:schemeClr val="tx1"/>
                </a:solidFill>
                <a:latin typeface="Gulim" pitchFamily="34" charset="-127"/>
                <a:ea typeface="Gulim" pitchFamily="34" charset="-127"/>
                <a:cs typeface="Gulim" pitchFamily="34" charset="-127"/>
              </a:defRPr>
            </a:lvl5pPr>
            <a:lvl6pPr marL="25146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6pPr>
            <a:lvl7pPr marL="29718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7pPr>
            <a:lvl8pPr marL="34290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8pPr>
            <a:lvl9pPr marL="38862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9pPr>
          </a:lstStyle>
          <a:p>
            <a:pPr>
              <a:spcBef>
                <a:spcPct val="0"/>
              </a:spcBef>
            </a:pPr>
            <a:fld id="{07B353C0-1C9D-449D-8C1A-50C9F4B46681}" type="slidenum">
              <a:rPr lang="zh-CN" altLang="en-US" smtClean="0">
                <a:ea typeface="Gulim" pitchFamily="34" charset="-127"/>
              </a:rPr>
              <a:pPr>
                <a:spcBef>
                  <a:spcPct val="0"/>
                </a:spcBef>
              </a:pPr>
              <a:t>16</a:t>
            </a:fld>
            <a:endParaRPr lang="en-US" altLang="zh-CN">
              <a:ea typeface="Gulim" pitchFamily="34" charset="-127"/>
            </a:endParaRPr>
          </a:p>
        </p:txBody>
      </p:sp>
    </p:spTree>
    <p:extLst>
      <p:ext uri="{BB962C8B-B14F-4D97-AF65-F5344CB8AC3E}">
        <p14:creationId xmlns:p14="http://schemas.microsoft.com/office/powerpoint/2010/main" val="11551358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幻灯片图像占位符 1"/>
          <p:cNvSpPr>
            <a:spLocks noGrp="1" noRot="1" noChangeAspect="1" noTextEdit="1"/>
          </p:cNvSpPr>
          <p:nvPr>
            <p:ph type="sldImg"/>
          </p:nvPr>
        </p:nvSpPr>
        <p:spPr>
          <a:ln/>
        </p:spPr>
      </p:sp>
      <p:sp>
        <p:nvSpPr>
          <p:cNvPr id="3584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kumimoji="1" lang="zh-CN" altLang="zh-CN" sz="1200" kern="1200" dirty="0">
              <a:solidFill>
                <a:schemeClr val="tx1"/>
              </a:solidFill>
              <a:effectLst/>
              <a:latin typeface="Gulim" charset="0"/>
              <a:ea typeface="MS PGothic" pitchFamily="34" charset="-128"/>
              <a:cs typeface="Gulim" charset="0"/>
            </a:endParaRPr>
          </a:p>
        </p:txBody>
      </p:sp>
      <p:sp>
        <p:nvSpPr>
          <p:cNvPr id="3584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latinLnBrk="1">
              <a:spcBef>
                <a:spcPct val="30000"/>
              </a:spcBef>
              <a:defRPr kumimoji="1" sz="1200">
                <a:solidFill>
                  <a:schemeClr val="tx1"/>
                </a:solidFill>
                <a:latin typeface="Gulim" pitchFamily="34" charset="-127"/>
                <a:ea typeface="MS PGothic" panose="020B0600070205080204" pitchFamily="34" charset="-128"/>
                <a:cs typeface="Gulim" pitchFamily="34" charset="-127"/>
              </a:defRPr>
            </a:lvl1pPr>
            <a:lvl2pPr marL="742950" indent="-285750" defTabSz="965200" latinLnBrk="1">
              <a:spcBef>
                <a:spcPct val="30000"/>
              </a:spcBef>
              <a:defRPr kumimoji="1" sz="1200">
                <a:solidFill>
                  <a:schemeClr val="tx1"/>
                </a:solidFill>
                <a:latin typeface="Gulim" pitchFamily="34" charset="-127"/>
                <a:ea typeface="Gulim" pitchFamily="34" charset="-127"/>
                <a:cs typeface="Gulim" pitchFamily="34" charset="-127"/>
              </a:defRPr>
            </a:lvl2pPr>
            <a:lvl3pPr marL="1143000" indent="-228600" defTabSz="965200" latinLnBrk="1">
              <a:spcBef>
                <a:spcPct val="30000"/>
              </a:spcBef>
              <a:defRPr kumimoji="1" sz="1200">
                <a:solidFill>
                  <a:schemeClr val="tx1"/>
                </a:solidFill>
                <a:latin typeface="Gulim" pitchFamily="34" charset="-127"/>
                <a:ea typeface="Gulim" pitchFamily="34" charset="-127"/>
                <a:cs typeface="Gulim" pitchFamily="34" charset="-127"/>
              </a:defRPr>
            </a:lvl3pPr>
            <a:lvl4pPr marL="1600200" indent="-228600" defTabSz="965200" latinLnBrk="1">
              <a:spcBef>
                <a:spcPct val="30000"/>
              </a:spcBef>
              <a:defRPr kumimoji="1" sz="1200">
                <a:solidFill>
                  <a:schemeClr val="tx1"/>
                </a:solidFill>
                <a:latin typeface="Gulim" pitchFamily="34" charset="-127"/>
                <a:ea typeface="Gulim" pitchFamily="34" charset="-127"/>
                <a:cs typeface="Gulim" pitchFamily="34" charset="-127"/>
              </a:defRPr>
            </a:lvl4pPr>
            <a:lvl5pPr marL="2057400" indent="-228600" defTabSz="965200" latinLnBrk="1">
              <a:spcBef>
                <a:spcPct val="30000"/>
              </a:spcBef>
              <a:defRPr kumimoji="1" sz="1200">
                <a:solidFill>
                  <a:schemeClr val="tx1"/>
                </a:solidFill>
                <a:latin typeface="Gulim" pitchFamily="34" charset="-127"/>
                <a:ea typeface="Gulim" pitchFamily="34" charset="-127"/>
                <a:cs typeface="Gulim" pitchFamily="34" charset="-127"/>
              </a:defRPr>
            </a:lvl5pPr>
            <a:lvl6pPr marL="25146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6pPr>
            <a:lvl7pPr marL="29718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7pPr>
            <a:lvl8pPr marL="34290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8pPr>
            <a:lvl9pPr marL="38862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9pPr>
          </a:lstStyle>
          <a:p>
            <a:pPr>
              <a:spcBef>
                <a:spcPct val="0"/>
              </a:spcBef>
            </a:pPr>
            <a:fld id="{07B353C0-1C9D-449D-8C1A-50C9F4B46681}" type="slidenum">
              <a:rPr lang="zh-CN" altLang="en-US" smtClean="0">
                <a:ea typeface="Gulim" pitchFamily="34" charset="-127"/>
              </a:rPr>
              <a:pPr>
                <a:spcBef>
                  <a:spcPct val="0"/>
                </a:spcBef>
              </a:pPr>
              <a:t>17</a:t>
            </a:fld>
            <a:endParaRPr lang="en-US" altLang="zh-CN">
              <a:ea typeface="Gulim" pitchFamily="34" charset="-127"/>
            </a:endParaRPr>
          </a:p>
        </p:txBody>
      </p:sp>
    </p:spTree>
    <p:extLst>
      <p:ext uri="{BB962C8B-B14F-4D97-AF65-F5344CB8AC3E}">
        <p14:creationId xmlns:p14="http://schemas.microsoft.com/office/powerpoint/2010/main" val="21937906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幻灯片图像占位符 1"/>
          <p:cNvSpPr>
            <a:spLocks noGrp="1" noRot="1" noChangeAspect="1" noTextEdit="1"/>
          </p:cNvSpPr>
          <p:nvPr>
            <p:ph type="sldImg"/>
          </p:nvPr>
        </p:nvSpPr>
        <p:spPr>
          <a:ln/>
        </p:spPr>
      </p:sp>
      <p:sp>
        <p:nvSpPr>
          <p:cNvPr id="3584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kumimoji="1" lang="zh-CN" altLang="zh-CN" sz="1200" kern="1200" dirty="0">
              <a:solidFill>
                <a:schemeClr val="tx1"/>
              </a:solidFill>
              <a:effectLst/>
              <a:latin typeface="Gulim" charset="0"/>
              <a:ea typeface="MS PGothic" pitchFamily="34" charset="-128"/>
              <a:cs typeface="Gulim" charset="0"/>
            </a:endParaRPr>
          </a:p>
        </p:txBody>
      </p:sp>
      <p:sp>
        <p:nvSpPr>
          <p:cNvPr id="3584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latinLnBrk="1">
              <a:spcBef>
                <a:spcPct val="30000"/>
              </a:spcBef>
              <a:defRPr kumimoji="1" sz="1200">
                <a:solidFill>
                  <a:schemeClr val="tx1"/>
                </a:solidFill>
                <a:latin typeface="Gulim" pitchFamily="34" charset="-127"/>
                <a:ea typeface="MS PGothic" panose="020B0600070205080204" pitchFamily="34" charset="-128"/>
                <a:cs typeface="Gulim" pitchFamily="34" charset="-127"/>
              </a:defRPr>
            </a:lvl1pPr>
            <a:lvl2pPr marL="742950" indent="-285750" defTabSz="965200" latinLnBrk="1">
              <a:spcBef>
                <a:spcPct val="30000"/>
              </a:spcBef>
              <a:defRPr kumimoji="1" sz="1200">
                <a:solidFill>
                  <a:schemeClr val="tx1"/>
                </a:solidFill>
                <a:latin typeface="Gulim" pitchFamily="34" charset="-127"/>
                <a:ea typeface="Gulim" pitchFamily="34" charset="-127"/>
                <a:cs typeface="Gulim" pitchFamily="34" charset="-127"/>
              </a:defRPr>
            </a:lvl2pPr>
            <a:lvl3pPr marL="1143000" indent="-228600" defTabSz="965200" latinLnBrk="1">
              <a:spcBef>
                <a:spcPct val="30000"/>
              </a:spcBef>
              <a:defRPr kumimoji="1" sz="1200">
                <a:solidFill>
                  <a:schemeClr val="tx1"/>
                </a:solidFill>
                <a:latin typeface="Gulim" pitchFamily="34" charset="-127"/>
                <a:ea typeface="Gulim" pitchFamily="34" charset="-127"/>
                <a:cs typeface="Gulim" pitchFamily="34" charset="-127"/>
              </a:defRPr>
            </a:lvl3pPr>
            <a:lvl4pPr marL="1600200" indent="-228600" defTabSz="965200" latinLnBrk="1">
              <a:spcBef>
                <a:spcPct val="30000"/>
              </a:spcBef>
              <a:defRPr kumimoji="1" sz="1200">
                <a:solidFill>
                  <a:schemeClr val="tx1"/>
                </a:solidFill>
                <a:latin typeface="Gulim" pitchFamily="34" charset="-127"/>
                <a:ea typeface="Gulim" pitchFamily="34" charset="-127"/>
                <a:cs typeface="Gulim" pitchFamily="34" charset="-127"/>
              </a:defRPr>
            </a:lvl4pPr>
            <a:lvl5pPr marL="2057400" indent="-228600" defTabSz="965200" latinLnBrk="1">
              <a:spcBef>
                <a:spcPct val="30000"/>
              </a:spcBef>
              <a:defRPr kumimoji="1" sz="1200">
                <a:solidFill>
                  <a:schemeClr val="tx1"/>
                </a:solidFill>
                <a:latin typeface="Gulim" pitchFamily="34" charset="-127"/>
                <a:ea typeface="Gulim" pitchFamily="34" charset="-127"/>
                <a:cs typeface="Gulim" pitchFamily="34" charset="-127"/>
              </a:defRPr>
            </a:lvl5pPr>
            <a:lvl6pPr marL="25146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6pPr>
            <a:lvl7pPr marL="29718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7pPr>
            <a:lvl8pPr marL="34290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8pPr>
            <a:lvl9pPr marL="38862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9pPr>
          </a:lstStyle>
          <a:p>
            <a:pPr>
              <a:spcBef>
                <a:spcPct val="0"/>
              </a:spcBef>
            </a:pPr>
            <a:fld id="{07B353C0-1C9D-449D-8C1A-50C9F4B46681}" type="slidenum">
              <a:rPr lang="zh-CN" altLang="en-US" smtClean="0">
                <a:ea typeface="Gulim" pitchFamily="34" charset="-127"/>
              </a:rPr>
              <a:pPr>
                <a:spcBef>
                  <a:spcPct val="0"/>
                </a:spcBef>
              </a:pPr>
              <a:t>18</a:t>
            </a:fld>
            <a:endParaRPr lang="en-US" altLang="zh-CN">
              <a:ea typeface="Gulim" pitchFamily="34" charset="-127"/>
            </a:endParaRPr>
          </a:p>
        </p:txBody>
      </p:sp>
    </p:spTree>
    <p:extLst>
      <p:ext uri="{BB962C8B-B14F-4D97-AF65-F5344CB8AC3E}">
        <p14:creationId xmlns:p14="http://schemas.microsoft.com/office/powerpoint/2010/main" val="32715832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幻灯片图像占位符 1"/>
          <p:cNvSpPr>
            <a:spLocks noGrp="1" noRot="1" noChangeAspect="1" noTextEdit="1"/>
          </p:cNvSpPr>
          <p:nvPr>
            <p:ph type="sldImg"/>
          </p:nvPr>
        </p:nvSpPr>
        <p:spPr>
          <a:ln/>
        </p:spPr>
      </p:sp>
      <p:sp>
        <p:nvSpPr>
          <p:cNvPr id="3277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latin typeface="Gulim" pitchFamily="34" charset="-127"/>
              <a:cs typeface="Gulim" pitchFamily="34" charset="-127"/>
            </a:endParaRPr>
          </a:p>
        </p:txBody>
      </p:sp>
      <p:sp>
        <p:nvSpPr>
          <p:cNvPr id="32772"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latinLnBrk="1">
              <a:spcBef>
                <a:spcPct val="30000"/>
              </a:spcBef>
              <a:defRPr kumimoji="1" sz="1200">
                <a:solidFill>
                  <a:schemeClr val="tx1"/>
                </a:solidFill>
                <a:latin typeface="Gulim" pitchFamily="34" charset="-127"/>
                <a:ea typeface="MS PGothic" panose="020B0600070205080204" pitchFamily="34" charset="-128"/>
                <a:cs typeface="Gulim" pitchFamily="34" charset="-127"/>
              </a:defRPr>
            </a:lvl1pPr>
            <a:lvl2pPr marL="742950" indent="-285750" defTabSz="965200" latinLnBrk="1">
              <a:spcBef>
                <a:spcPct val="30000"/>
              </a:spcBef>
              <a:defRPr kumimoji="1" sz="1200">
                <a:solidFill>
                  <a:schemeClr val="tx1"/>
                </a:solidFill>
                <a:latin typeface="Gulim" pitchFamily="34" charset="-127"/>
                <a:ea typeface="Gulim" pitchFamily="34" charset="-127"/>
                <a:cs typeface="Gulim" pitchFamily="34" charset="-127"/>
              </a:defRPr>
            </a:lvl2pPr>
            <a:lvl3pPr marL="1143000" indent="-228600" defTabSz="965200" latinLnBrk="1">
              <a:spcBef>
                <a:spcPct val="30000"/>
              </a:spcBef>
              <a:defRPr kumimoji="1" sz="1200">
                <a:solidFill>
                  <a:schemeClr val="tx1"/>
                </a:solidFill>
                <a:latin typeface="Gulim" pitchFamily="34" charset="-127"/>
                <a:ea typeface="Gulim" pitchFamily="34" charset="-127"/>
                <a:cs typeface="Gulim" pitchFamily="34" charset="-127"/>
              </a:defRPr>
            </a:lvl3pPr>
            <a:lvl4pPr marL="1600200" indent="-228600" defTabSz="965200" latinLnBrk="1">
              <a:spcBef>
                <a:spcPct val="30000"/>
              </a:spcBef>
              <a:defRPr kumimoji="1" sz="1200">
                <a:solidFill>
                  <a:schemeClr val="tx1"/>
                </a:solidFill>
                <a:latin typeface="Gulim" pitchFamily="34" charset="-127"/>
                <a:ea typeface="Gulim" pitchFamily="34" charset="-127"/>
                <a:cs typeface="Gulim" pitchFamily="34" charset="-127"/>
              </a:defRPr>
            </a:lvl4pPr>
            <a:lvl5pPr marL="2057400" indent="-228600" defTabSz="965200" latinLnBrk="1">
              <a:spcBef>
                <a:spcPct val="30000"/>
              </a:spcBef>
              <a:defRPr kumimoji="1" sz="1200">
                <a:solidFill>
                  <a:schemeClr val="tx1"/>
                </a:solidFill>
                <a:latin typeface="Gulim" pitchFamily="34" charset="-127"/>
                <a:ea typeface="Gulim" pitchFamily="34" charset="-127"/>
                <a:cs typeface="Gulim" pitchFamily="34" charset="-127"/>
              </a:defRPr>
            </a:lvl5pPr>
            <a:lvl6pPr marL="25146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6pPr>
            <a:lvl7pPr marL="29718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7pPr>
            <a:lvl8pPr marL="34290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8pPr>
            <a:lvl9pPr marL="38862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9pPr>
          </a:lstStyle>
          <a:p>
            <a:pPr>
              <a:spcBef>
                <a:spcPct val="0"/>
              </a:spcBef>
            </a:pPr>
            <a:fld id="{2D987338-B8BB-4924-89F1-B089CFFB6A84}" type="slidenum">
              <a:rPr lang="zh-CN" altLang="en-US" smtClean="0">
                <a:ea typeface="Gulim" pitchFamily="34" charset="-127"/>
              </a:rPr>
              <a:pPr>
                <a:spcBef>
                  <a:spcPct val="0"/>
                </a:spcBef>
              </a:pPr>
              <a:t>19</a:t>
            </a:fld>
            <a:endParaRPr lang="en-US" altLang="zh-CN">
              <a:ea typeface="Gulim" pitchFamily="34" charset="-127"/>
            </a:endParaRPr>
          </a:p>
        </p:txBody>
      </p:sp>
    </p:spTree>
    <p:extLst>
      <p:ext uri="{BB962C8B-B14F-4D97-AF65-F5344CB8AC3E}">
        <p14:creationId xmlns:p14="http://schemas.microsoft.com/office/powerpoint/2010/main" val="28605400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This is</a:t>
            </a:r>
            <a:r>
              <a:rPr lang="en-US" altLang="zh-CN" baseline="0" dirty="0"/>
              <a:t> the outline of this work.</a:t>
            </a:r>
            <a:endParaRPr lang="zh-CN" altLang="en-US" dirty="0"/>
          </a:p>
        </p:txBody>
      </p:sp>
      <p:sp>
        <p:nvSpPr>
          <p:cNvPr id="4" name="灯片编号占位符 3"/>
          <p:cNvSpPr>
            <a:spLocks noGrp="1"/>
          </p:cNvSpPr>
          <p:nvPr>
            <p:ph type="sldNum" sz="quarter" idx="10"/>
          </p:nvPr>
        </p:nvSpPr>
        <p:spPr/>
        <p:txBody>
          <a:bodyPr/>
          <a:lstStyle/>
          <a:p>
            <a:pPr>
              <a:defRPr/>
            </a:pPr>
            <a:fld id="{664D4173-57ED-437D-91B8-619767E9CBB8}" type="slidenum">
              <a:rPr lang="en-US" altLang="ko-KR" smtClean="0"/>
              <a:pPr>
                <a:defRPr/>
              </a:pPr>
              <a:t>2</a:t>
            </a:fld>
            <a:endParaRPr lang="en-US" altLang="ko-KR"/>
          </a:p>
        </p:txBody>
      </p:sp>
    </p:spTree>
    <p:extLst>
      <p:ext uri="{BB962C8B-B14F-4D97-AF65-F5344CB8AC3E}">
        <p14:creationId xmlns:p14="http://schemas.microsoft.com/office/powerpoint/2010/main" val="136497573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幻灯片图像占位符 1"/>
          <p:cNvSpPr>
            <a:spLocks noGrp="1" noRot="1" noChangeAspect="1" noTextEdit="1"/>
          </p:cNvSpPr>
          <p:nvPr>
            <p:ph type="sldImg"/>
          </p:nvPr>
        </p:nvSpPr>
        <p:spPr>
          <a:ln/>
        </p:spPr>
      </p:sp>
      <p:sp>
        <p:nvSpPr>
          <p:cNvPr id="3277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latin typeface="Gulim" pitchFamily="34" charset="-127"/>
              <a:cs typeface="Gulim" pitchFamily="34" charset="-127"/>
            </a:endParaRPr>
          </a:p>
        </p:txBody>
      </p:sp>
      <p:sp>
        <p:nvSpPr>
          <p:cNvPr id="32772"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latinLnBrk="1">
              <a:spcBef>
                <a:spcPct val="30000"/>
              </a:spcBef>
              <a:defRPr kumimoji="1" sz="1200">
                <a:solidFill>
                  <a:schemeClr val="tx1"/>
                </a:solidFill>
                <a:latin typeface="Gulim" pitchFamily="34" charset="-127"/>
                <a:ea typeface="MS PGothic" panose="020B0600070205080204" pitchFamily="34" charset="-128"/>
                <a:cs typeface="Gulim" pitchFamily="34" charset="-127"/>
              </a:defRPr>
            </a:lvl1pPr>
            <a:lvl2pPr marL="742950" indent="-285750" defTabSz="965200" latinLnBrk="1">
              <a:spcBef>
                <a:spcPct val="30000"/>
              </a:spcBef>
              <a:defRPr kumimoji="1" sz="1200">
                <a:solidFill>
                  <a:schemeClr val="tx1"/>
                </a:solidFill>
                <a:latin typeface="Gulim" pitchFamily="34" charset="-127"/>
                <a:ea typeface="Gulim" pitchFamily="34" charset="-127"/>
                <a:cs typeface="Gulim" pitchFamily="34" charset="-127"/>
              </a:defRPr>
            </a:lvl2pPr>
            <a:lvl3pPr marL="1143000" indent="-228600" defTabSz="965200" latinLnBrk="1">
              <a:spcBef>
                <a:spcPct val="30000"/>
              </a:spcBef>
              <a:defRPr kumimoji="1" sz="1200">
                <a:solidFill>
                  <a:schemeClr val="tx1"/>
                </a:solidFill>
                <a:latin typeface="Gulim" pitchFamily="34" charset="-127"/>
                <a:ea typeface="Gulim" pitchFamily="34" charset="-127"/>
                <a:cs typeface="Gulim" pitchFamily="34" charset="-127"/>
              </a:defRPr>
            </a:lvl3pPr>
            <a:lvl4pPr marL="1600200" indent="-228600" defTabSz="965200" latinLnBrk="1">
              <a:spcBef>
                <a:spcPct val="30000"/>
              </a:spcBef>
              <a:defRPr kumimoji="1" sz="1200">
                <a:solidFill>
                  <a:schemeClr val="tx1"/>
                </a:solidFill>
                <a:latin typeface="Gulim" pitchFamily="34" charset="-127"/>
                <a:ea typeface="Gulim" pitchFamily="34" charset="-127"/>
                <a:cs typeface="Gulim" pitchFamily="34" charset="-127"/>
              </a:defRPr>
            </a:lvl4pPr>
            <a:lvl5pPr marL="2057400" indent="-228600" defTabSz="965200" latinLnBrk="1">
              <a:spcBef>
                <a:spcPct val="30000"/>
              </a:spcBef>
              <a:defRPr kumimoji="1" sz="1200">
                <a:solidFill>
                  <a:schemeClr val="tx1"/>
                </a:solidFill>
                <a:latin typeface="Gulim" pitchFamily="34" charset="-127"/>
                <a:ea typeface="Gulim" pitchFamily="34" charset="-127"/>
                <a:cs typeface="Gulim" pitchFamily="34" charset="-127"/>
              </a:defRPr>
            </a:lvl5pPr>
            <a:lvl6pPr marL="25146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6pPr>
            <a:lvl7pPr marL="29718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7pPr>
            <a:lvl8pPr marL="34290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8pPr>
            <a:lvl9pPr marL="38862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9pPr>
          </a:lstStyle>
          <a:p>
            <a:pPr>
              <a:spcBef>
                <a:spcPct val="0"/>
              </a:spcBef>
            </a:pPr>
            <a:fld id="{2D987338-B8BB-4924-89F1-B089CFFB6A84}" type="slidenum">
              <a:rPr lang="zh-CN" altLang="en-US" smtClean="0">
                <a:ea typeface="Gulim" pitchFamily="34" charset="-127"/>
              </a:rPr>
              <a:pPr>
                <a:spcBef>
                  <a:spcPct val="0"/>
                </a:spcBef>
              </a:pPr>
              <a:t>20</a:t>
            </a:fld>
            <a:endParaRPr lang="en-US" altLang="zh-CN">
              <a:ea typeface="Gulim" pitchFamily="34" charset="-127"/>
            </a:endParaRPr>
          </a:p>
        </p:txBody>
      </p:sp>
    </p:spTree>
    <p:extLst>
      <p:ext uri="{BB962C8B-B14F-4D97-AF65-F5344CB8AC3E}">
        <p14:creationId xmlns:p14="http://schemas.microsoft.com/office/powerpoint/2010/main" val="323791636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幻灯片图像占位符 1"/>
          <p:cNvSpPr>
            <a:spLocks noGrp="1" noRot="1" noChangeAspect="1" noTextEdit="1"/>
          </p:cNvSpPr>
          <p:nvPr>
            <p:ph type="sldImg"/>
          </p:nvPr>
        </p:nvSpPr>
        <p:spPr>
          <a:ln/>
        </p:spPr>
      </p:sp>
      <p:sp>
        <p:nvSpPr>
          <p:cNvPr id="3277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latin typeface="Gulim" pitchFamily="34" charset="-127"/>
              <a:cs typeface="Gulim" pitchFamily="34" charset="-127"/>
            </a:endParaRPr>
          </a:p>
        </p:txBody>
      </p:sp>
      <p:sp>
        <p:nvSpPr>
          <p:cNvPr id="32772"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latinLnBrk="1">
              <a:spcBef>
                <a:spcPct val="30000"/>
              </a:spcBef>
              <a:defRPr kumimoji="1" sz="1200">
                <a:solidFill>
                  <a:schemeClr val="tx1"/>
                </a:solidFill>
                <a:latin typeface="Gulim" pitchFamily="34" charset="-127"/>
                <a:ea typeface="MS PGothic" panose="020B0600070205080204" pitchFamily="34" charset="-128"/>
                <a:cs typeface="Gulim" pitchFamily="34" charset="-127"/>
              </a:defRPr>
            </a:lvl1pPr>
            <a:lvl2pPr marL="742950" indent="-285750" defTabSz="965200" latinLnBrk="1">
              <a:spcBef>
                <a:spcPct val="30000"/>
              </a:spcBef>
              <a:defRPr kumimoji="1" sz="1200">
                <a:solidFill>
                  <a:schemeClr val="tx1"/>
                </a:solidFill>
                <a:latin typeface="Gulim" pitchFamily="34" charset="-127"/>
                <a:ea typeface="Gulim" pitchFamily="34" charset="-127"/>
                <a:cs typeface="Gulim" pitchFamily="34" charset="-127"/>
              </a:defRPr>
            </a:lvl2pPr>
            <a:lvl3pPr marL="1143000" indent="-228600" defTabSz="965200" latinLnBrk="1">
              <a:spcBef>
                <a:spcPct val="30000"/>
              </a:spcBef>
              <a:defRPr kumimoji="1" sz="1200">
                <a:solidFill>
                  <a:schemeClr val="tx1"/>
                </a:solidFill>
                <a:latin typeface="Gulim" pitchFamily="34" charset="-127"/>
                <a:ea typeface="Gulim" pitchFamily="34" charset="-127"/>
                <a:cs typeface="Gulim" pitchFamily="34" charset="-127"/>
              </a:defRPr>
            </a:lvl3pPr>
            <a:lvl4pPr marL="1600200" indent="-228600" defTabSz="965200" latinLnBrk="1">
              <a:spcBef>
                <a:spcPct val="30000"/>
              </a:spcBef>
              <a:defRPr kumimoji="1" sz="1200">
                <a:solidFill>
                  <a:schemeClr val="tx1"/>
                </a:solidFill>
                <a:latin typeface="Gulim" pitchFamily="34" charset="-127"/>
                <a:ea typeface="Gulim" pitchFamily="34" charset="-127"/>
                <a:cs typeface="Gulim" pitchFamily="34" charset="-127"/>
              </a:defRPr>
            </a:lvl4pPr>
            <a:lvl5pPr marL="2057400" indent="-228600" defTabSz="965200" latinLnBrk="1">
              <a:spcBef>
                <a:spcPct val="30000"/>
              </a:spcBef>
              <a:defRPr kumimoji="1" sz="1200">
                <a:solidFill>
                  <a:schemeClr val="tx1"/>
                </a:solidFill>
                <a:latin typeface="Gulim" pitchFamily="34" charset="-127"/>
                <a:ea typeface="Gulim" pitchFamily="34" charset="-127"/>
                <a:cs typeface="Gulim" pitchFamily="34" charset="-127"/>
              </a:defRPr>
            </a:lvl5pPr>
            <a:lvl6pPr marL="25146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6pPr>
            <a:lvl7pPr marL="29718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7pPr>
            <a:lvl8pPr marL="34290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8pPr>
            <a:lvl9pPr marL="38862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9pPr>
          </a:lstStyle>
          <a:p>
            <a:pPr>
              <a:spcBef>
                <a:spcPct val="0"/>
              </a:spcBef>
            </a:pPr>
            <a:fld id="{2D987338-B8BB-4924-89F1-B089CFFB6A84}" type="slidenum">
              <a:rPr lang="zh-CN" altLang="en-US" smtClean="0">
                <a:ea typeface="Gulim" pitchFamily="34" charset="-127"/>
              </a:rPr>
              <a:pPr>
                <a:spcBef>
                  <a:spcPct val="0"/>
                </a:spcBef>
              </a:pPr>
              <a:t>21</a:t>
            </a:fld>
            <a:endParaRPr lang="en-US" altLang="zh-CN">
              <a:ea typeface="Gulim" pitchFamily="34" charset="-127"/>
            </a:endParaRPr>
          </a:p>
        </p:txBody>
      </p:sp>
    </p:spTree>
    <p:extLst>
      <p:ext uri="{BB962C8B-B14F-4D97-AF65-F5344CB8AC3E}">
        <p14:creationId xmlns:p14="http://schemas.microsoft.com/office/powerpoint/2010/main" val="386375059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幻灯片图像占位符 1"/>
          <p:cNvSpPr>
            <a:spLocks noGrp="1" noRot="1" noChangeAspect="1" noTextEdit="1"/>
          </p:cNvSpPr>
          <p:nvPr>
            <p:ph type="sldImg"/>
          </p:nvPr>
        </p:nvSpPr>
        <p:spPr>
          <a:ln/>
        </p:spPr>
      </p:sp>
      <p:sp>
        <p:nvSpPr>
          <p:cNvPr id="3277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latin typeface="Gulim" pitchFamily="34" charset="-127"/>
              <a:cs typeface="Gulim" pitchFamily="34" charset="-127"/>
            </a:endParaRPr>
          </a:p>
        </p:txBody>
      </p:sp>
      <p:sp>
        <p:nvSpPr>
          <p:cNvPr id="32772"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latinLnBrk="1">
              <a:spcBef>
                <a:spcPct val="30000"/>
              </a:spcBef>
              <a:defRPr kumimoji="1" sz="1200">
                <a:solidFill>
                  <a:schemeClr val="tx1"/>
                </a:solidFill>
                <a:latin typeface="Gulim" pitchFamily="34" charset="-127"/>
                <a:ea typeface="MS PGothic" panose="020B0600070205080204" pitchFamily="34" charset="-128"/>
                <a:cs typeface="Gulim" pitchFamily="34" charset="-127"/>
              </a:defRPr>
            </a:lvl1pPr>
            <a:lvl2pPr marL="742950" indent="-285750" defTabSz="965200" latinLnBrk="1">
              <a:spcBef>
                <a:spcPct val="30000"/>
              </a:spcBef>
              <a:defRPr kumimoji="1" sz="1200">
                <a:solidFill>
                  <a:schemeClr val="tx1"/>
                </a:solidFill>
                <a:latin typeface="Gulim" pitchFamily="34" charset="-127"/>
                <a:ea typeface="Gulim" pitchFamily="34" charset="-127"/>
                <a:cs typeface="Gulim" pitchFamily="34" charset="-127"/>
              </a:defRPr>
            </a:lvl2pPr>
            <a:lvl3pPr marL="1143000" indent="-228600" defTabSz="965200" latinLnBrk="1">
              <a:spcBef>
                <a:spcPct val="30000"/>
              </a:spcBef>
              <a:defRPr kumimoji="1" sz="1200">
                <a:solidFill>
                  <a:schemeClr val="tx1"/>
                </a:solidFill>
                <a:latin typeface="Gulim" pitchFamily="34" charset="-127"/>
                <a:ea typeface="Gulim" pitchFamily="34" charset="-127"/>
                <a:cs typeface="Gulim" pitchFamily="34" charset="-127"/>
              </a:defRPr>
            </a:lvl3pPr>
            <a:lvl4pPr marL="1600200" indent="-228600" defTabSz="965200" latinLnBrk="1">
              <a:spcBef>
                <a:spcPct val="30000"/>
              </a:spcBef>
              <a:defRPr kumimoji="1" sz="1200">
                <a:solidFill>
                  <a:schemeClr val="tx1"/>
                </a:solidFill>
                <a:latin typeface="Gulim" pitchFamily="34" charset="-127"/>
                <a:ea typeface="Gulim" pitchFamily="34" charset="-127"/>
                <a:cs typeface="Gulim" pitchFamily="34" charset="-127"/>
              </a:defRPr>
            </a:lvl4pPr>
            <a:lvl5pPr marL="2057400" indent="-228600" defTabSz="965200" latinLnBrk="1">
              <a:spcBef>
                <a:spcPct val="30000"/>
              </a:spcBef>
              <a:defRPr kumimoji="1" sz="1200">
                <a:solidFill>
                  <a:schemeClr val="tx1"/>
                </a:solidFill>
                <a:latin typeface="Gulim" pitchFamily="34" charset="-127"/>
                <a:ea typeface="Gulim" pitchFamily="34" charset="-127"/>
                <a:cs typeface="Gulim" pitchFamily="34" charset="-127"/>
              </a:defRPr>
            </a:lvl5pPr>
            <a:lvl6pPr marL="25146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6pPr>
            <a:lvl7pPr marL="29718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7pPr>
            <a:lvl8pPr marL="34290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8pPr>
            <a:lvl9pPr marL="38862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9pPr>
          </a:lstStyle>
          <a:p>
            <a:pPr>
              <a:spcBef>
                <a:spcPct val="0"/>
              </a:spcBef>
            </a:pPr>
            <a:fld id="{2D987338-B8BB-4924-89F1-B089CFFB6A84}" type="slidenum">
              <a:rPr lang="zh-CN" altLang="en-US" smtClean="0">
                <a:ea typeface="Gulim" pitchFamily="34" charset="-127"/>
              </a:rPr>
              <a:pPr>
                <a:spcBef>
                  <a:spcPct val="0"/>
                </a:spcBef>
              </a:pPr>
              <a:t>22</a:t>
            </a:fld>
            <a:endParaRPr lang="en-US" altLang="zh-CN">
              <a:ea typeface="Gulim" pitchFamily="34" charset="-127"/>
            </a:endParaRPr>
          </a:p>
        </p:txBody>
      </p:sp>
    </p:spTree>
    <p:extLst>
      <p:ext uri="{BB962C8B-B14F-4D97-AF65-F5344CB8AC3E}">
        <p14:creationId xmlns:p14="http://schemas.microsoft.com/office/powerpoint/2010/main" val="27164557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幻灯片图像占位符 1"/>
          <p:cNvSpPr>
            <a:spLocks noGrp="1" noRot="1" noChangeAspect="1" noTextEdit="1"/>
          </p:cNvSpPr>
          <p:nvPr>
            <p:ph type="sldImg"/>
          </p:nvPr>
        </p:nvSpPr>
        <p:spPr>
          <a:ln/>
        </p:spPr>
      </p:sp>
      <p:sp>
        <p:nvSpPr>
          <p:cNvPr id="3584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kumimoji="1" lang="zh-CN" altLang="zh-CN" sz="1200" kern="1200" dirty="0">
              <a:solidFill>
                <a:schemeClr val="tx1"/>
              </a:solidFill>
              <a:effectLst/>
              <a:latin typeface="Gulim" charset="0"/>
              <a:ea typeface="MS PGothic" pitchFamily="34" charset="-128"/>
              <a:cs typeface="Gulim" charset="0"/>
            </a:endParaRPr>
          </a:p>
        </p:txBody>
      </p:sp>
      <p:sp>
        <p:nvSpPr>
          <p:cNvPr id="3584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latinLnBrk="1">
              <a:spcBef>
                <a:spcPct val="30000"/>
              </a:spcBef>
              <a:defRPr kumimoji="1" sz="1200">
                <a:solidFill>
                  <a:schemeClr val="tx1"/>
                </a:solidFill>
                <a:latin typeface="Gulim" pitchFamily="34" charset="-127"/>
                <a:ea typeface="MS PGothic" panose="020B0600070205080204" pitchFamily="34" charset="-128"/>
                <a:cs typeface="Gulim" pitchFamily="34" charset="-127"/>
              </a:defRPr>
            </a:lvl1pPr>
            <a:lvl2pPr marL="742950" indent="-285750" defTabSz="965200" latinLnBrk="1">
              <a:spcBef>
                <a:spcPct val="30000"/>
              </a:spcBef>
              <a:defRPr kumimoji="1" sz="1200">
                <a:solidFill>
                  <a:schemeClr val="tx1"/>
                </a:solidFill>
                <a:latin typeface="Gulim" pitchFamily="34" charset="-127"/>
                <a:ea typeface="Gulim" pitchFamily="34" charset="-127"/>
                <a:cs typeface="Gulim" pitchFamily="34" charset="-127"/>
              </a:defRPr>
            </a:lvl2pPr>
            <a:lvl3pPr marL="1143000" indent="-228600" defTabSz="965200" latinLnBrk="1">
              <a:spcBef>
                <a:spcPct val="30000"/>
              </a:spcBef>
              <a:defRPr kumimoji="1" sz="1200">
                <a:solidFill>
                  <a:schemeClr val="tx1"/>
                </a:solidFill>
                <a:latin typeface="Gulim" pitchFamily="34" charset="-127"/>
                <a:ea typeface="Gulim" pitchFamily="34" charset="-127"/>
                <a:cs typeface="Gulim" pitchFamily="34" charset="-127"/>
              </a:defRPr>
            </a:lvl3pPr>
            <a:lvl4pPr marL="1600200" indent="-228600" defTabSz="965200" latinLnBrk="1">
              <a:spcBef>
                <a:spcPct val="30000"/>
              </a:spcBef>
              <a:defRPr kumimoji="1" sz="1200">
                <a:solidFill>
                  <a:schemeClr val="tx1"/>
                </a:solidFill>
                <a:latin typeface="Gulim" pitchFamily="34" charset="-127"/>
                <a:ea typeface="Gulim" pitchFamily="34" charset="-127"/>
                <a:cs typeface="Gulim" pitchFamily="34" charset="-127"/>
              </a:defRPr>
            </a:lvl4pPr>
            <a:lvl5pPr marL="2057400" indent="-228600" defTabSz="965200" latinLnBrk="1">
              <a:spcBef>
                <a:spcPct val="30000"/>
              </a:spcBef>
              <a:defRPr kumimoji="1" sz="1200">
                <a:solidFill>
                  <a:schemeClr val="tx1"/>
                </a:solidFill>
                <a:latin typeface="Gulim" pitchFamily="34" charset="-127"/>
                <a:ea typeface="Gulim" pitchFamily="34" charset="-127"/>
                <a:cs typeface="Gulim" pitchFamily="34" charset="-127"/>
              </a:defRPr>
            </a:lvl5pPr>
            <a:lvl6pPr marL="25146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6pPr>
            <a:lvl7pPr marL="29718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7pPr>
            <a:lvl8pPr marL="34290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8pPr>
            <a:lvl9pPr marL="38862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9pPr>
          </a:lstStyle>
          <a:p>
            <a:pPr>
              <a:spcBef>
                <a:spcPct val="0"/>
              </a:spcBef>
            </a:pPr>
            <a:fld id="{07B353C0-1C9D-449D-8C1A-50C9F4B46681}" type="slidenum">
              <a:rPr lang="zh-CN" altLang="en-US" smtClean="0">
                <a:ea typeface="Gulim" pitchFamily="34" charset="-127"/>
              </a:rPr>
              <a:pPr>
                <a:spcBef>
                  <a:spcPct val="0"/>
                </a:spcBef>
              </a:pPr>
              <a:t>23</a:t>
            </a:fld>
            <a:endParaRPr lang="en-US" altLang="zh-CN">
              <a:ea typeface="Gulim" pitchFamily="34" charset="-127"/>
            </a:endParaRPr>
          </a:p>
        </p:txBody>
      </p:sp>
    </p:spTree>
    <p:extLst>
      <p:ext uri="{BB962C8B-B14F-4D97-AF65-F5344CB8AC3E}">
        <p14:creationId xmlns:p14="http://schemas.microsoft.com/office/powerpoint/2010/main" val="19002709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幻灯片图像占位符 1"/>
          <p:cNvSpPr>
            <a:spLocks noGrp="1" noRot="1" noChangeAspect="1" noTextEdit="1"/>
          </p:cNvSpPr>
          <p:nvPr>
            <p:ph type="sldImg"/>
          </p:nvPr>
        </p:nvSpPr>
        <p:spPr>
          <a:ln/>
        </p:spPr>
      </p:sp>
      <p:sp>
        <p:nvSpPr>
          <p:cNvPr id="3277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latin typeface="Gulim" pitchFamily="34" charset="-127"/>
              <a:cs typeface="Gulim" pitchFamily="34" charset="-127"/>
            </a:endParaRPr>
          </a:p>
        </p:txBody>
      </p:sp>
      <p:sp>
        <p:nvSpPr>
          <p:cNvPr id="32772"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latinLnBrk="1">
              <a:spcBef>
                <a:spcPct val="30000"/>
              </a:spcBef>
              <a:defRPr kumimoji="1" sz="1200">
                <a:solidFill>
                  <a:schemeClr val="tx1"/>
                </a:solidFill>
                <a:latin typeface="Gulim" pitchFamily="34" charset="-127"/>
                <a:ea typeface="MS PGothic" panose="020B0600070205080204" pitchFamily="34" charset="-128"/>
                <a:cs typeface="Gulim" pitchFamily="34" charset="-127"/>
              </a:defRPr>
            </a:lvl1pPr>
            <a:lvl2pPr marL="742950" indent="-285750" defTabSz="965200" latinLnBrk="1">
              <a:spcBef>
                <a:spcPct val="30000"/>
              </a:spcBef>
              <a:defRPr kumimoji="1" sz="1200">
                <a:solidFill>
                  <a:schemeClr val="tx1"/>
                </a:solidFill>
                <a:latin typeface="Gulim" pitchFamily="34" charset="-127"/>
                <a:ea typeface="Gulim" pitchFamily="34" charset="-127"/>
                <a:cs typeface="Gulim" pitchFamily="34" charset="-127"/>
              </a:defRPr>
            </a:lvl2pPr>
            <a:lvl3pPr marL="1143000" indent="-228600" defTabSz="965200" latinLnBrk="1">
              <a:spcBef>
                <a:spcPct val="30000"/>
              </a:spcBef>
              <a:defRPr kumimoji="1" sz="1200">
                <a:solidFill>
                  <a:schemeClr val="tx1"/>
                </a:solidFill>
                <a:latin typeface="Gulim" pitchFamily="34" charset="-127"/>
                <a:ea typeface="Gulim" pitchFamily="34" charset="-127"/>
                <a:cs typeface="Gulim" pitchFamily="34" charset="-127"/>
              </a:defRPr>
            </a:lvl3pPr>
            <a:lvl4pPr marL="1600200" indent="-228600" defTabSz="965200" latinLnBrk="1">
              <a:spcBef>
                <a:spcPct val="30000"/>
              </a:spcBef>
              <a:defRPr kumimoji="1" sz="1200">
                <a:solidFill>
                  <a:schemeClr val="tx1"/>
                </a:solidFill>
                <a:latin typeface="Gulim" pitchFamily="34" charset="-127"/>
                <a:ea typeface="Gulim" pitchFamily="34" charset="-127"/>
                <a:cs typeface="Gulim" pitchFamily="34" charset="-127"/>
              </a:defRPr>
            </a:lvl4pPr>
            <a:lvl5pPr marL="2057400" indent="-228600" defTabSz="965200" latinLnBrk="1">
              <a:spcBef>
                <a:spcPct val="30000"/>
              </a:spcBef>
              <a:defRPr kumimoji="1" sz="1200">
                <a:solidFill>
                  <a:schemeClr val="tx1"/>
                </a:solidFill>
                <a:latin typeface="Gulim" pitchFamily="34" charset="-127"/>
                <a:ea typeface="Gulim" pitchFamily="34" charset="-127"/>
                <a:cs typeface="Gulim" pitchFamily="34" charset="-127"/>
              </a:defRPr>
            </a:lvl5pPr>
            <a:lvl6pPr marL="25146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6pPr>
            <a:lvl7pPr marL="29718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7pPr>
            <a:lvl8pPr marL="34290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8pPr>
            <a:lvl9pPr marL="38862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9pPr>
          </a:lstStyle>
          <a:p>
            <a:pPr>
              <a:spcBef>
                <a:spcPct val="0"/>
              </a:spcBef>
            </a:pPr>
            <a:fld id="{2D987338-B8BB-4924-89F1-B089CFFB6A84}" type="slidenum">
              <a:rPr lang="zh-CN" altLang="en-US" smtClean="0">
                <a:ea typeface="Gulim" pitchFamily="34" charset="-127"/>
              </a:rPr>
              <a:pPr>
                <a:spcBef>
                  <a:spcPct val="0"/>
                </a:spcBef>
              </a:pPr>
              <a:t>24</a:t>
            </a:fld>
            <a:endParaRPr lang="en-US" altLang="zh-CN">
              <a:ea typeface="Gulim" pitchFamily="34" charset="-127"/>
            </a:endParaRPr>
          </a:p>
        </p:txBody>
      </p:sp>
    </p:spTree>
    <p:extLst>
      <p:ext uri="{BB962C8B-B14F-4D97-AF65-F5344CB8AC3E}">
        <p14:creationId xmlns:p14="http://schemas.microsoft.com/office/powerpoint/2010/main" val="228675383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幻灯片图像占位符 1"/>
          <p:cNvSpPr>
            <a:spLocks noGrp="1" noRot="1" noChangeAspect="1" noTextEdit="1"/>
          </p:cNvSpPr>
          <p:nvPr>
            <p:ph type="sldImg"/>
          </p:nvPr>
        </p:nvSpPr>
        <p:spPr>
          <a:ln/>
        </p:spPr>
      </p:sp>
      <p:sp>
        <p:nvSpPr>
          <p:cNvPr id="3277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latin typeface="Gulim" pitchFamily="34" charset="-127"/>
              <a:cs typeface="Gulim" pitchFamily="34" charset="-127"/>
            </a:endParaRPr>
          </a:p>
        </p:txBody>
      </p:sp>
      <p:sp>
        <p:nvSpPr>
          <p:cNvPr id="32772"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latinLnBrk="1">
              <a:spcBef>
                <a:spcPct val="30000"/>
              </a:spcBef>
              <a:defRPr kumimoji="1" sz="1200">
                <a:solidFill>
                  <a:schemeClr val="tx1"/>
                </a:solidFill>
                <a:latin typeface="Gulim" pitchFamily="34" charset="-127"/>
                <a:ea typeface="MS PGothic" panose="020B0600070205080204" pitchFamily="34" charset="-128"/>
                <a:cs typeface="Gulim" pitchFamily="34" charset="-127"/>
              </a:defRPr>
            </a:lvl1pPr>
            <a:lvl2pPr marL="742950" indent="-285750" defTabSz="965200" latinLnBrk="1">
              <a:spcBef>
                <a:spcPct val="30000"/>
              </a:spcBef>
              <a:defRPr kumimoji="1" sz="1200">
                <a:solidFill>
                  <a:schemeClr val="tx1"/>
                </a:solidFill>
                <a:latin typeface="Gulim" pitchFamily="34" charset="-127"/>
                <a:ea typeface="Gulim" pitchFamily="34" charset="-127"/>
                <a:cs typeface="Gulim" pitchFamily="34" charset="-127"/>
              </a:defRPr>
            </a:lvl2pPr>
            <a:lvl3pPr marL="1143000" indent="-228600" defTabSz="965200" latinLnBrk="1">
              <a:spcBef>
                <a:spcPct val="30000"/>
              </a:spcBef>
              <a:defRPr kumimoji="1" sz="1200">
                <a:solidFill>
                  <a:schemeClr val="tx1"/>
                </a:solidFill>
                <a:latin typeface="Gulim" pitchFamily="34" charset="-127"/>
                <a:ea typeface="Gulim" pitchFamily="34" charset="-127"/>
                <a:cs typeface="Gulim" pitchFamily="34" charset="-127"/>
              </a:defRPr>
            </a:lvl3pPr>
            <a:lvl4pPr marL="1600200" indent="-228600" defTabSz="965200" latinLnBrk="1">
              <a:spcBef>
                <a:spcPct val="30000"/>
              </a:spcBef>
              <a:defRPr kumimoji="1" sz="1200">
                <a:solidFill>
                  <a:schemeClr val="tx1"/>
                </a:solidFill>
                <a:latin typeface="Gulim" pitchFamily="34" charset="-127"/>
                <a:ea typeface="Gulim" pitchFamily="34" charset="-127"/>
                <a:cs typeface="Gulim" pitchFamily="34" charset="-127"/>
              </a:defRPr>
            </a:lvl4pPr>
            <a:lvl5pPr marL="2057400" indent="-228600" defTabSz="965200" latinLnBrk="1">
              <a:spcBef>
                <a:spcPct val="30000"/>
              </a:spcBef>
              <a:defRPr kumimoji="1" sz="1200">
                <a:solidFill>
                  <a:schemeClr val="tx1"/>
                </a:solidFill>
                <a:latin typeface="Gulim" pitchFamily="34" charset="-127"/>
                <a:ea typeface="Gulim" pitchFamily="34" charset="-127"/>
                <a:cs typeface="Gulim" pitchFamily="34" charset="-127"/>
              </a:defRPr>
            </a:lvl5pPr>
            <a:lvl6pPr marL="25146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6pPr>
            <a:lvl7pPr marL="29718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7pPr>
            <a:lvl8pPr marL="34290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8pPr>
            <a:lvl9pPr marL="38862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9pPr>
          </a:lstStyle>
          <a:p>
            <a:pPr>
              <a:spcBef>
                <a:spcPct val="0"/>
              </a:spcBef>
            </a:pPr>
            <a:fld id="{2D987338-B8BB-4924-89F1-B089CFFB6A84}" type="slidenum">
              <a:rPr lang="zh-CN" altLang="en-US" smtClean="0">
                <a:ea typeface="Gulim" pitchFamily="34" charset="-127"/>
              </a:rPr>
              <a:pPr>
                <a:spcBef>
                  <a:spcPct val="0"/>
                </a:spcBef>
              </a:pPr>
              <a:t>25</a:t>
            </a:fld>
            <a:endParaRPr lang="en-US" altLang="zh-CN">
              <a:ea typeface="Gulim" pitchFamily="34" charset="-127"/>
            </a:endParaRPr>
          </a:p>
        </p:txBody>
      </p:sp>
    </p:spTree>
    <p:extLst>
      <p:ext uri="{BB962C8B-B14F-4D97-AF65-F5344CB8AC3E}">
        <p14:creationId xmlns:p14="http://schemas.microsoft.com/office/powerpoint/2010/main" val="383072385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幻灯片图像占位符 1"/>
          <p:cNvSpPr>
            <a:spLocks noGrp="1" noRot="1" noChangeAspect="1" noTextEdit="1"/>
          </p:cNvSpPr>
          <p:nvPr>
            <p:ph type="sldImg"/>
          </p:nvPr>
        </p:nvSpPr>
        <p:spPr>
          <a:ln/>
        </p:spPr>
      </p:sp>
      <p:sp>
        <p:nvSpPr>
          <p:cNvPr id="3277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latin typeface="Gulim" pitchFamily="34" charset="-127"/>
              <a:cs typeface="Gulim" pitchFamily="34" charset="-127"/>
            </a:endParaRPr>
          </a:p>
        </p:txBody>
      </p:sp>
      <p:sp>
        <p:nvSpPr>
          <p:cNvPr id="32772"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latinLnBrk="1">
              <a:spcBef>
                <a:spcPct val="30000"/>
              </a:spcBef>
              <a:defRPr kumimoji="1" sz="1200">
                <a:solidFill>
                  <a:schemeClr val="tx1"/>
                </a:solidFill>
                <a:latin typeface="Gulim" pitchFamily="34" charset="-127"/>
                <a:ea typeface="MS PGothic" panose="020B0600070205080204" pitchFamily="34" charset="-128"/>
                <a:cs typeface="Gulim" pitchFamily="34" charset="-127"/>
              </a:defRPr>
            </a:lvl1pPr>
            <a:lvl2pPr marL="742950" indent="-285750" defTabSz="965200" latinLnBrk="1">
              <a:spcBef>
                <a:spcPct val="30000"/>
              </a:spcBef>
              <a:defRPr kumimoji="1" sz="1200">
                <a:solidFill>
                  <a:schemeClr val="tx1"/>
                </a:solidFill>
                <a:latin typeface="Gulim" pitchFamily="34" charset="-127"/>
                <a:ea typeface="Gulim" pitchFamily="34" charset="-127"/>
                <a:cs typeface="Gulim" pitchFamily="34" charset="-127"/>
              </a:defRPr>
            </a:lvl2pPr>
            <a:lvl3pPr marL="1143000" indent="-228600" defTabSz="965200" latinLnBrk="1">
              <a:spcBef>
                <a:spcPct val="30000"/>
              </a:spcBef>
              <a:defRPr kumimoji="1" sz="1200">
                <a:solidFill>
                  <a:schemeClr val="tx1"/>
                </a:solidFill>
                <a:latin typeface="Gulim" pitchFamily="34" charset="-127"/>
                <a:ea typeface="Gulim" pitchFamily="34" charset="-127"/>
                <a:cs typeface="Gulim" pitchFamily="34" charset="-127"/>
              </a:defRPr>
            </a:lvl3pPr>
            <a:lvl4pPr marL="1600200" indent="-228600" defTabSz="965200" latinLnBrk="1">
              <a:spcBef>
                <a:spcPct val="30000"/>
              </a:spcBef>
              <a:defRPr kumimoji="1" sz="1200">
                <a:solidFill>
                  <a:schemeClr val="tx1"/>
                </a:solidFill>
                <a:latin typeface="Gulim" pitchFamily="34" charset="-127"/>
                <a:ea typeface="Gulim" pitchFamily="34" charset="-127"/>
                <a:cs typeface="Gulim" pitchFamily="34" charset="-127"/>
              </a:defRPr>
            </a:lvl4pPr>
            <a:lvl5pPr marL="2057400" indent="-228600" defTabSz="965200" latinLnBrk="1">
              <a:spcBef>
                <a:spcPct val="30000"/>
              </a:spcBef>
              <a:defRPr kumimoji="1" sz="1200">
                <a:solidFill>
                  <a:schemeClr val="tx1"/>
                </a:solidFill>
                <a:latin typeface="Gulim" pitchFamily="34" charset="-127"/>
                <a:ea typeface="Gulim" pitchFamily="34" charset="-127"/>
                <a:cs typeface="Gulim" pitchFamily="34" charset="-127"/>
              </a:defRPr>
            </a:lvl5pPr>
            <a:lvl6pPr marL="25146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6pPr>
            <a:lvl7pPr marL="29718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7pPr>
            <a:lvl8pPr marL="34290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8pPr>
            <a:lvl9pPr marL="38862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9pPr>
          </a:lstStyle>
          <a:p>
            <a:pPr>
              <a:spcBef>
                <a:spcPct val="0"/>
              </a:spcBef>
            </a:pPr>
            <a:fld id="{2D987338-B8BB-4924-89F1-B089CFFB6A84}" type="slidenum">
              <a:rPr lang="zh-CN" altLang="en-US" smtClean="0">
                <a:ea typeface="Gulim" pitchFamily="34" charset="-127"/>
              </a:rPr>
              <a:pPr>
                <a:spcBef>
                  <a:spcPct val="0"/>
                </a:spcBef>
              </a:pPr>
              <a:t>26</a:t>
            </a:fld>
            <a:endParaRPr lang="en-US" altLang="zh-CN">
              <a:ea typeface="Gulim" pitchFamily="34" charset="-127"/>
            </a:endParaRPr>
          </a:p>
        </p:txBody>
      </p:sp>
    </p:spTree>
    <p:extLst>
      <p:ext uri="{BB962C8B-B14F-4D97-AF65-F5344CB8AC3E}">
        <p14:creationId xmlns:p14="http://schemas.microsoft.com/office/powerpoint/2010/main" val="81398661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幻灯片图像占位符 1"/>
          <p:cNvSpPr>
            <a:spLocks noGrp="1" noRot="1" noChangeAspect="1" noTextEdit="1"/>
          </p:cNvSpPr>
          <p:nvPr>
            <p:ph type="sldImg"/>
          </p:nvPr>
        </p:nvSpPr>
        <p:spPr>
          <a:ln/>
        </p:spPr>
      </p:sp>
      <p:sp>
        <p:nvSpPr>
          <p:cNvPr id="3277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latin typeface="Gulim" pitchFamily="34" charset="-127"/>
              <a:cs typeface="Gulim" pitchFamily="34" charset="-127"/>
            </a:endParaRPr>
          </a:p>
        </p:txBody>
      </p:sp>
      <p:sp>
        <p:nvSpPr>
          <p:cNvPr id="32772"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latinLnBrk="1">
              <a:spcBef>
                <a:spcPct val="30000"/>
              </a:spcBef>
              <a:defRPr kumimoji="1" sz="1200">
                <a:solidFill>
                  <a:schemeClr val="tx1"/>
                </a:solidFill>
                <a:latin typeface="Gulim" pitchFamily="34" charset="-127"/>
                <a:ea typeface="MS PGothic" panose="020B0600070205080204" pitchFamily="34" charset="-128"/>
                <a:cs typeface="Gulim" pitchFamily="34" charset="-127"/>
              </a:defRPr>
            </a:lvl1pPr>
            <a:lvl2pPr marL="742950" indent="-285750" defTabSz="965200" latinLnBrk="1">
              <a:spcBef>
                <a:spcPct val="30000"/>
              </a:spcBef>
              <a:defRPr kumimoji="1" sz="1200">
                <a:solidFill>
                  <a:schemeClr val="tx1"/>
                </a:solidFill>
                <a:latin typeface="Gulim" pitchFamily="34" charset="-127"/>
                <a:ea typeface="Gulim" pitchFamily="34" charset="-127"/>
                <a:cs typeface="Gulim" pitchFamily="34" charset="-127"/>
              </a:defRPr>
            </a:lvl2pPr>
            <a:lvl3pPr marL="1143000" indent="-228600" defTabSz="965200" latinLnBrk="1">
              <a:spcBef>
                <a:spcPct val="30000"/>
              </a:spcBef>
              <a:defRPr kumimoji="1" sz="1200">
                <a:solidFill>
                  <a:schemeClr val="tx1"/>
                </a:solidFill>
                <a:latin typeface="Gulim" pitchFamily="34" charset="-127"/>
                <a:ea typeface="Gulim" pitchFamily="34" charset="-127"/>
                <a:cs typeface="Gulim" pitchFamily="34" charset="-127"/>
              </a:defRPr>
            </a:lvl3pPr>
            <a:lvl4pPr marL="1600200" indent="-228600" defTabSz="965200" latinLnBrk="1">
              <a:spcBef>
                <a:spcPct val="30000"/>
              </a:spcBef>
              <a:defRPr kumimoji="1" sz="1200">
                <a:solidFill>
                  <a:schemeClr val="tx1"/>
                </a:solidFill>
                <a:latin typeface="Gulim" pitchFamily="34" charset="-127"/>
                <a:ea typeface="Gulim" pitchFamily="34" charset="-127"/>
                <a:cs typeface="Gulim" pitchFamily="34" charset="-127"/>
              </a:defRPr>
            </a:lvl4pPr>
            <a:lvl5pPr marL="2057400" indent="-228600" defTabSz="965200" latinLnBrk="1">
              <a:spcBef>
                <a:spcPct val="30000"/>
              </a:spcBef>
              <a:defRPr kumimoji="1" sz="1200">
                <a:solidFill>
                  <a:schemeClr val="tx1"/>
                </a:solidFill>
                <a:latin typeface="Gulim" pitchFamily="34" charset="-127"/>
                <a:ea typeface="Gulim" pitchFamily="34" charset="-127"/>
                <a:cs typeface="Gulim" pitchFamily="34" charset="-127"/>
              </a:defRPr>
            </a:lvl5pPr>
            <a:lvl6pPr marL="25146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6pPr>
            <a:lvl7pPr marL="29718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7pPr>
            <a:lvl8pPr marL="34290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8pPr>
            <a:lvl9pPr marL="38862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9pPr>
          </a:lstStyle>
          <a:p>
            <a:pPr>
              <a:spcBef>
                <a:spcPct val="0"/>
              </a:spcBef>
            </a:pPr>
            <a:fld id="{2D987338-B8BB-4924-89F1-B089CFFB6A84}" type="slidenum">
              <a:rPr lang="zh-CN" altLang="en-US" smtClean="0">
                <a:ea typeface="Gulim" pitchFamily="34" charset="-127"/>
              </a:rPr>
              <a:pPr>
                <a:spcBef>
                  <a:spcPct val="0"/>
                </a:spcBef>
              </a:pPr>
              <a:t>27</a:t>
            </a:fld>
            <a:endParaRPr lang="en-US" altLang="zh-CN">
              <a:ea typeface="Gulim" pitchFamily="34" charset="-127"/>
            </a:endParaRPr>
          </a:p>
        </p:txBody>
      </p:sp>
    </p:spTree>
    <p:extLst>
      <p:ext uri="{BB962C8B-B14F-4D97-AF65-F5344CB8AC3E}">
        <p14:creationId xmlns:p14="http://schemas.microsoft.com/office/powerpoint/2010/main" val="387059766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幻灯片图像占位符 1"/>
          <p:cNvSpPr>
            <a:spLocks noGrp="1" noRot="1" noChangeAspect="1" noTextEdit="1"/>
          </p:cNvSpPr>
          <p:nvPr>
            <p:ph type="sldImg"/>
          </p:nvPr>
        </p:nvSpPr>
        <p:spPr>
          <a:ln/>
        </p:spPr>
      </p:sp>
      <p:sp>
        <p:nvSpPr>
          <p:cNvPr id="3584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kumimoji="1" lang="zh-CN" altLang="zh-CN" sz="1200" kern="1200" dirty="0">
              <a:solidFill>
                <a:schemeClr val="tx1"/>
              </a:solidFill>
              <a:effectLst/>
              <a:latin typeface="Gulim" charset="0"/>
              <a:ea typeface="MS PGothic" pitchFamily="34" charset="-128"/>
              <a:cs typeface="Gulim" charset="0"/>
            </a:endParaRPr>
          </a:p>
        </p:txBody>
      </p:sp>
      <p:sp>
        <p:nvSpPr>
          <p:cNvPr id="3584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latinLnBrk="1">
              <a:spcBef>
                <a:spcPct val="30000"/>
              </a:spcBef>
              <a:defRPr kumimoji="1" sz="1200">
                <a:solidFill>
                  <a:schemeClr val="tx1"/>
                </a:solidFill>
                <a:latin typeface="Gulim" pitchFamily="34" charset="-127"/>
                <a:ea typeface="MS PGothic" panose="020B0600070205080204" pitchFamily="34" charset="-128"/>
                <a:cs typeface="Gulim" pitchFamily="34" charset="-127"/>
              </a:defRPr>
            </a:lvl1pPr>
            <a:lvl2pPr marL="742950" indent="-285750" defTabSz="965200" latinLnBrk="1">
              <a:spcBef>
                <a:spcPct val="30000"/>
              </a:spcBef>
              <a:defRPr kumimoji="1" sz="1200">
                <a:solidFill>
                  <a:schemeClr val="tx1"/>
                </a:solidFill>
                <a:latin typeface="Gulim" pitchFamily="34" charset="-127"/>
                <a:ea typeface="Gulim" pitchFamily="34" charset="-127"/>
                <a:cs typeface="Gulim" pitchFamily="34" charset="-127"/>
              </a:defRPr>
            </a:lvl2pPr>
            <a:lvl3pPr marL="1143000" indent="-228600" defTabSz="965200" latinLnBrk="1">
              <a:spcBef>
                <a:spcPct val="30000"/>
              </a:spcBef>
              <a:defRPr kumimoji="1" sz="1200">
                <a:solidFill>
                  <a:schemeClr val="tx1"/>
                </a:solidFill>
                <a:latin typeface="Gulim" pitchFamily="34" charset="-127"/>
                <a:ea typeface="Gulim" pitchFamily="34" charset="-127"/>
                <a:cs typeface="Gulim" pitchFamily="34" charset="-127"/>
              </a:defRPr>
            </a:lvl3pPr>
            <a:lvl4pPr marL="1600200" indent="-228600" defTabSz="965200" latinLnBrk="1">
              <a:spcBef>
                <a:spcPct val="30000"/>
              </a:spcBef>
              <a:defRPr kumimoji="1" sz="1200">
                <a:solidFill>
                  <a:schemeClr val="tx1"/>
                </a:solidFill>
                <a:latin typeface="Gulim" pitchFamily="34" charset="-127"/>
                <a:ea typeface="Gulim" pitchFamily="34" charset="-127"/>
                <a:cs typeface="Gulim" pitchFamily="34" charset="-127"/>
              </a:defRPr>
            </a:lvl4pPr>
            <a:lvl5pPr marL="2057400" indent="-228600" defTabSz="965200" latinLnBrk="1">
              <a:spcBef>
                <a:spcPct val="30000"/>
              </a:spcBef>
              <a:defRPr kumimoji="1" sz="1200">
                <a:solidFill>
                  <a:schemeClr val="tx1"/>
                </a:solidFill>
                <a:latin typeface="Gulim" pitchFamily="34" charset="-127"/>
                <a:ea typeface="Gulim" pitchFamily="34" charset="-127"/>
                <a:cs typeface="Gulim" pitchFamily="34" charset="-127"/>
              </a:defRPr>
            </a:lvl5pPr>
            <a:lvl6pPr marL="25146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6pPr>
            <a:lvl7pPr marL="29718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7pPr>
            <a:lvl8pPr marL="34290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8pPr>
            <a:lvl9pPr marL="38862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9pPr>
          </a:lstStyle>
          <a:p>
            <a:pPr>
              <a:spcBef>
                <a:spcPct val="0"/>
              </a:spcBef>
            </a:pPr>
            <a:fld id="{07B353C0-1C9D-449D-8C1A-50C9F4B46681}" type="slidenum">
              <a:rPr lang="zh-CN" altLang="en-US" smtClean="0">
                <a:ea typeface="Gulim" pitchFamily="34" charset="-127"/>
              </a:rPr>
              <a:pPr>
                <a:spcBef>
                  <a:spcPct val="0"/>
                </a:spcBef>
              </a:pPr>
              <a:t>28</a:t>
            </a:fld>
            <a:endParaRPr lang="en-US" altLang="zh-CN">
              <a:ea typeface="Gulim" pitchFamily="34" charset="-127"/>
            </a:endParaRPr>
          </a:p>
        </p:txBody>
      </p:sp>
    </p:spTree>
    <p:extLst>
      <p:ext uri="{BB962C8B-B14F-4D97-AF65-F5344CB8AC3E}">
        <p14:creationId xmlns:p14="http://schemas.microsoft.com/office/powerpoint/2010/main" val="334683648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幻灯片图像占位符 1"/>
          <p:cNvSpPr>
            <a:spLocks noGrp="1" noRot="1" noChangeAspect="1" noTextEdit="1"/>
          </p:cNvSpPr>
          <p:nvPr>
            <p:ph type="sldImg"/>
          </p:nvPr>
        </p:nvSpPr>
        <p:spPr>
          <a:ln/>
        </p:spPr>
      </p:sp>
      <p:sp>
        <p:nvSpPr>
          <p:cNvPr id="3584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kumimoji="1" lang="zh-CN" altLang="zh-CN" sz="1200" kern="1200" dirty="0">
              <a:solidFill>
                <a:schemeClr val="tx1"/>
              </a:solidFill>
              <a:effectLst/>
              <a:latin typeface="Gulim" charset="0"/>
              <a:ea typeface="MS PGothic" pitchFamily="34" charset="-128"/>
              <a:cs typeface="Gulim" charset="0"/>
            </a:endParaRPr>
          </a:p>
        </p:txBody>
      </p:sp>
      <p:sp>
        <p:nvSpPr>
          <p:cNvPr id="3584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latinLnBrk="1">
              <a:spcBef>
                <a:spcPct val="30000"/>
              </a:spcBef>
              <a:defRPr kumimoji="1" sz="1200">
                <a:solidFill>
                  <a:schemeClr val="tx1"/>
                </a:solidFill>
                <a:latin typeface="Gulim" pitchFamily="34" charset="-127"/>
                <a:ea typeface="MS PGothic" panose="020B0600070205080204" pitchFamily="34" charset="-128"/>
                <a:cs typeface="Gulim" pitchFamily="34" charset="-127"/>
              </a:defRPr>
            </a:lvl1pPr>
            <a:lvl2pPr marL="742950" indent="-285750" defTabSz="965200" latinLnBrk="1">
              <a:spcBef>
                <a:spcPct val="30000"/>
              </a:spcBef>
              <a:defRPr kumimoji="1" sz="1200">
                <a:solidFill>
                  <a:schemeClr val="tx1"/>
                </a:solidFill>
                <a:latin typeface="Gulim" pitchFamily="34" charset="-127"/>
                <a:ea typeface="Gulim" pitchFamily="34" charset="-127"/>
                <a:cs typeface="Gulim" pitchFamily="34" charset="-127"/>
              </a:defRPr>
            </a:lvl2pPr>
            <a:lvl3pPr marL="1143000" indent="-228600" defTabSz="965200" latinLnBrk="1">
              <a:spcBef>
                <a:spcPct val="30000"/>
              </a:spcBef>
              <a:defRPr kumimoji="1" sz="1200">
                <a:solidFill>
                  <a:schemeClr val="tx1"/>
                </a:solidFill>
                <a:latin typeface="Gulim" pitchFamily="34" charset="-127"/>
                <a:ea typeface="Gulim" pitchFamily="34" charset="-127"/>
                <a:cs typeface="Gulim" pitchFamily="34" charset="-127"/>
              </a:defRPr>
            </a:lvl3pPr>
            <a:lvl4pPr marL="1600200" indent="-228600" defTabSz="965200" latinLnBrk="1">
              <a:spcBef>
                <a:spcPct val="30000"/>
              </a:spcBef>
              <a:defRPr kumimoji="1" sz="1200">
                <a:solidFill>
                  <a:schemeClr val="tx1"/>
                </a:solidFill>
                <a:latin typeface="Gulim" pitchFamily="34" charset="-127"/>
                <a:ea typeface="Gulim" pitchFamily="34" charset="-127"/>
                <a:cs typeface="Gulim" pitchFamily="34" charset="-127"/>
              </a:defRPr>
            </a:lvl4pPr>
            <a:lvl5pPr marL="2057400" indent="-228600" defTabSz="965200" latinLnBrk="1">
              <a:spcBef>
                <a:spcPct val="30000"/>
              </a:spcBef>
              <a:defRPr kumimoji="1" sz="1200">
                <a:solidFill>
                  <a:schemeClr val="tx1"/>
                </a:solidFill>
                <a:latin typeface="Gulim" pitchFamily="34" charset="-127"/>
                <a:ea typeface="Gulim" pitchFamily="34" charset="-127"/>
                <a:cs typeface="Gulim" pitchFamily="34" charset="-127"/>
              </a:defRPr>
            </a:lvl5pPr>
            <a:lvl6pPr marL="25146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6pPr>
            <a:lvl7pPr marL="29718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7pPr>
            <a:lvl8pPr marL="34290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8pPr>
            <a:lvl9pPr marL="38862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9pPr>
          </a:lstStyle>
          <a:p>
            <a:pPr>
              <a:spcBef>
                <a:spcPct val="0"/>
              </a:spcBef>
            </a:pPr>
            <a:fld id="{07B353C0-1C9D-449D-8C1A-50C9F4B46681}" type="slidenum">
              <a:rPr lang="zh-CN" altLang="en-US" smtClean="0">
                <a:ea typeface="Gulim" pitchFamily="34" charset="-127"/>
              </a:rPr>
              <a:pPr>
                <a:spcBef>
                  <a:spcPct val="0"/>
                </a:spcBef>
              </a:pPr>
              <a:t>29</a:t>
            </a:fld>
            <a:endParaRPr lang="en-US" altLang="zh-CN">
              <a:ea typeface="Gulim" pitchFamily="34" charset="-127"/>
            </a:endParaRPr>
          </a:p>
        </p:txBody>
      </p:sp>
    </p:spTree>
    <p:extLst>
      <p:ext uri="{BB962C8B-B14F-4D97-AF65-F5344CB8AC3E}">
        <p14:creationId xmlns:p14="http://schemas.microsoft.com/office/powerpoint/2010/main" val="12825279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1" hangingPunct="0">
              <a:lnSpc>
                <a:spcPct val="100000"/>
              </a:lnSpc>
              <a:spcBef>
                <a:spcPct val="30000"/>
              </a:spcBef>
              <a:spcAft>
                <a:spcPct val="0"/>
              </a:spcAft>
              <a:buClrTx/>
              <a:buSzTx/>
              <a:buFontTx/>
              <a:buNone/>
              <a:tabLst/>
              <a:defRPr/>
            </a:pPr>
            <a:r>
              <a:rPr lang="en-US" altLang="zh-CN" dirty="0"/>
              <a:t>First, I will introduce </a:t>
            </a:r>
            <a:r>
              <a:rPr lang="en-US" altLang="zh-CN" baseline="0" dirty="0"/>
              <a:t>the background and motivation.</a:t>
            </a:r>
            <a:endParaRPr lang="zh-CN" altLang="en-US" dirty="0"/>
          </a:p>
        </p:txBody>
      </p:sp>
      <p:sp>
        <p:nvSpPr>
          <p:cNvPr id="4" name="灯片编号占位符 3"/>
          <p:cNvSpPr>
            <a:spLocks noGrp="1"/>
          </p:cNvSpPr>
          <p:nvPr>
            <p:ph type="sldNum" sz="quarter" idx="10"/>
          </p:nvPr>
        </p:nvSpPr>
        <p:spPr/>
        <p:txBody>
          <a:bodyPr/>
          <a:lstStyle/>
          <a:p>
            <a:pPr>
              <a:defRPr/>
            </a:pPr>
            <a:fld id="{664D4173-57ED-437D-91B8-619767E9CBB8}" type="slidenum">
              <a:rPr lang="en-US" altLang="ko-KR" smtClean="0"/>
              <a:pPr>
                <a:defRPr/>
              </a:pPr>
              <a:t>3</a:t>
            </a:fld>
            <a:endParaRPr lang="en-US" altLang="ko-KR"/>
          </a:p>
        </p:txBody>
      </p:sp>
    </p:spTree>
    <p:extLst>
      <p:ext uri="{BB962C8B-B14F-4D97-AF65-F5344CB8AC3E}">
        <p14:creationId xmlns:p14="http://schemas.microsoft.com/office/powerpoint/2010/main" val="176216958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幻灯片图像占位符 1"/>
          <p:cNvSpPr>
            <a:spLocks noGrp="1" noRot="1" noChangeAspect="1" noTextEdit="1"/>
          </p:cNvSpPr>
          <p:nvPr>
            <p:ph type="sldImg"/>
          </p:nvPr>
        </p:nvSpPr>
        <p:spPr>
          <a:ln/>
        </p:spPr>
      </p:sp>
      <p:sp>
        <p:nvSpPr>
          <p:cNvPr id="3277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latin typeface="Gulim" pitchFamily="34" charset="-127"/>
              <a:cs typeface="Gulim" pitchFamily="34" charset="-127"/>
            </a:endParaRPr>
          </a:p>
        </p:txBody>
      </p:sp>
      <p:sp>
        <p:nvSpPr>
          <p:cNvPr id="32772"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latinLnBrk="1">
              <a:spcBef>
                <a:spcPct val="30000"/>
              </a:spcBef>
              <a:defRPr kumimoji="1" sz="1200">
                <a:solidFill>
                  <a:schemeClr val="tx1"/>
                </a:solidFill>
                <a:latin typeface="Gulim" pitchFamily="34" charset="-127"/>
                <a:ea typeface="MS PGothic" panose="020B0600070205080204" pitchFamily="34" charset="-128"/>
                <a:cs typeface="Gulim" pitchFamily="34" charset="-127"/>
              </a:defRPr>
            </a:lvl1pPr>
            <a:lvl2pPr marL="742950" indent="-285750" defTabSz="965200" latinLnBrk="1">
              <a:spcBef>
                <a:spcPct val="30000"/>
              </a:spcBef>
              <a:defRPr kumimoji="1" sz="1200">
                <a:solidFill>
                  <a:schemeClr val="tx1"/>
                </a:solidFill>
                <a:latin typeface="Gulim" pitchFamily="34" charset="-127"/>
                <a:ea typeface="Gulim" pitchFamily="34" charset="-127"/>
                <a:cs typeface="Gulim" pitchFamily="34" charset="-127"/>
              </a:defRPr>
            </a:lvl2pPr>
            <a:lvl3pPr marL="1143000" indent="-228600" defTabSz="965200" latinLnBrk="1">
              <a:spcBef>
                <a:spcPct val="30000"/>
              </a:spcBef>
              <a:defRPr kumimoji="1" sz="1200">
                <a:solidFill>
                  <a:schemeClr val="tx1"/>
                </a:solidFill>
                <a:latin typeface="Gulim" pitchFamily="34" charset="-127"/>
                <a:ea typeface="Gulim" pitchFamily="34" charset="-127"/>
                <a:cs typeface="Gulim" pitchFamily="34" charset="-127"/>
              </a:defRPr>
            </a:lvl3pPr>
            <a:lvl4pPr marL="1600200" indent="-228600" defTabSz="965200" latinLnBrk="1">
              <a:spcBef>
                <a:spcPct val="30000"/>
              </a:spcBef>
              <a:defRPr kumimoji="1" sz="1200">
                <a:solidFill>
                  <a:schemeClr val="tx1"/>
                </a:solidFill>
                <a:latin typeface="Gulim" pitchFamily="34" charset="-127"/>
                <a:ea typeface="Gulim" pitchFamily="34" charset="-127"/>
                <a:cs typeface="Gulim" pitchFamily="34" charset="-127"/>
              </a:defRPr>
            </a:lvl4pPr>
            <a:lvl5pPr marL="2057400" indent="-228600" defTabSz="965200" latinLnBrk="1">
              <a:spcBef>
                <a:spcPct val="30000"/>
              </a:spcBef>
              <a:defRPr kumimoji="1" sz="1200">
                <a:solidFill>
                  <a:schemeClr val="tx1"/>
                </a:solidFill>
                <a:latin typeface="Gulim" pitchFamily="34" charset="-127"/>
                <a:ea typeface="Gulim" pitchFamily="34" charset="-127"/>
                <a:cs typeface="Gulim" pitchFamily="34" charset="-127"/>
              </a:defRPr>
            </a:lvl5pPr>
            <a:lvl6pPr marL="25146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6pPr>
            <a:lvl7pPr marL="29718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7pPr>
            <a:lvl8pPr marL="34290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8pPr>
            <a:lvl9pPr marL="38862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9pPr>
          </a:lstStyle>
          <a:p>
            <a:pPr>
              <a:spcBef>
                <a:spcPct val="0"/>
              </a:spcBef>
            </a:pPr>
            <a:fld id="{2D987338-B8BB-4924-89F1-B089CFFB6A84}" type="slidenum">
              <a:rPr lang="zh-CN" altLang="en-US" smtClean="0">
                <a:ea typeface="Gulim" pitchFamily="34" charset="-127"/>
              </a:rPr>
              <a:pPr>
                <a:spcBef>
                  <a:spcPct val="0"/>
                </a:spcBef>
              </a:pPr>
              <a:t>30</a:t>
            </a:fld>
            <a:endParaRPr lang="en-US" altLang="zh-CN">
              <a:ea typeface="Gulim" pitchFamily="34" charset="-127"/>
            </a:endParaRPr>
          </a:p>
        </p:txBody>
      </p:sp>
    </p:spTree>
    <p:extLst>
      <p:ext uri="{BB962C8B-B14F-4D97-AF65-F5344CB8AC3E}">
        <p14:creationId xmlns:p14="http://schemas.microsoft.com/office/powerpoint/2010/main" val="90589442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幻灯片图像占位符 1"/>
          <p:cNvSpPr>
            <a:spLocks noGrp="1" noRot="1" noChangeAspect="1" noTextEdit="1"/>
          </p:cNvSpPr>
          <p:nvPr>
            <p:ph type="sldImg"/>
          </p:nvPr>
        </p:nvSpPr>
        <p:spPr>
          <a:ln/>
        </p:spPr>
      </p:sp>
      <p:sp>
        <p:nvSpPr>
          <p:cNvPr id="3277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latin typeface="Gulim" pitchFamily="34" charset="-127"/>
              <a:cs typeface="Gulim" pitchFamily="34" charset="-127"/>
            </a:endParaRPr>
          </a:p>
        </p:txBody>
      </p:sp>
      <p:sp>
        <p:nvSpPr>
          <p:cNvPr id="32772"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latinLnBrk="1">
              <a:spcBef>
                <a:spcPct val="30000"/>
              </a:spcBef>
              <a:defRPr kumimoji="1" sz="1200">
                <a:solidFill>
                  <a:schemeClr val="tx1"/>
                </a:solidFill>
                <a:latin typeface="Gulim" pitchFamily="34" charset="-127"/>
                <a:ea typeface="MS PGothic" panose="020B0600070205080204" pitchFamily="34" charset="-128"/>
                <a:cs typeface="Gulim" pitchFamily="34" charset="-127"/>
              </a:defRPr>
            </a:lvl1pPr>
            <a:lvl2pPr marL="742950" indent="-285750" defTabSz="965200" latinLnBrk="1">
              <a:spcBef>
                <a:spcPct val="30000"/>
              </a:spcBef>
              <a:defRPr kumimoji="1" sz="1200">
                <a:solidFill>
                  <a:schemeClr val="tx1"/>
                </a:solidFill>
                <a:latin typeface="Gulim" pitchFamily="34" charset="-127"/>
                <a:ea typeface="Gulim" pitchFamily="34" charset="-127"/>
                <a:cs typeface="Gulim" pitchFamily="34" charset="-127"/>
              </a:defRPr>
            </a:lvl2pPr>
            <a:lvl3pPr marL="1143000" indent="-228600" defTabSz="965200" latinLnBrk="1">
              <a:spcBef>
                <a:spcPct val="30000"/>
              </a:spcBef>
              <a:defRPr kumimoji="1" sz="1200">
                <a:solidFill>
                  <a:schemeClr val="tx1"/>
                </a:solidFill>
                <a:latin typeface="Gulim" pitchFamily="34" charset="-127"/>
                <a:ea typeface="Gulim" pitchFamily="34" charset="-127"/>
                <a:cs typeface="Gulim" pitchFamily="34" charset="-127"/>
              </a:defRPr>
            </a:lvl3pPr>
            <a:lvl4pPr marL="1600200" indent="-228600" defTabSz="965200" latinLnBrk="1">
              <a:spcBef>
                <a:spcPct val="30000"/>
              </a:spcBef>
              <a:defRPr kumimoji="1" sz="1200">
                <a:solidFill>
                  <a:schemeClr val="tx1"/>
                </a:solidFill>
                <a:latin typeface="Gulim" pitchFamily="34" charset="-127"/>
                <a:ea typeface="Gulim" pitchFamily="34" charset="-127"/>
                <a:cs typeface="Gulim" pitchFamily="34" charset="-127"/>
              </a:defRPr>
            </a:lvl4pPr>
            <a:lvl5pPr marL="2057400" indent="-228600" defTabSz="965200" latinLnBrk="1">
              <a:spcBef>
                <a:spcPct val="30000"/>
              </a:spcBef>
              <a:defRPr kumimoji="1" sz="1200">
                <a:solidFill>
                  <a:schemeClr val="tx1"/>
                </a:solidFill>
                <a:latin typeface="Gulim" pitchFamily="34" charset="-127"/>
                <a:ea typeface="Gulim" pitchFamily="34" charset="-127"/>
                <a:cs typeface="Gulim" pitchFamily="34" charset="-127"/>
              </a:defRPr>
            </a:lvl5pPr>
            <a:lvl6pPr marL="25146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6pPr>
            <a:lvl7pPr marL="29718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7pPr>
            <a:lvl8pPr marL="34290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8pPr>
            <a:lvl9pPr marL="38862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9pPr>
          </a:lstStyle>
          <a:p>
            <a:pPr>
              <a:spcBef>
                <a:spcPct val="0"/>
              </a:spcBef>
            </a:pPr>
            <a:fld id="{2D987338-B8BB-4924-89F1-B089CFFB6A84}" type="slidenum">
              <a:rPr lang="zh-CN" altLang="en-US" smtClean="0">
                <a:ea typeface="Gulim" pitchFamily="34" charset="-127"/>
              </a:rPr>
              <a:pPr>
                <a:spcBef>
                  <a:spcPct val="0"/>
                </a:spcBef>
              </a:pPr>
              <a:t>31</a:t>
            </a:fld>
            <a:endParaRPr lang="en-US" altLang="zh-CN">
              <a:ea typeface="Gulim" pitchFamily="34" charset="-127"/>
            </a:endParaRPr>
          </a:p>
        </p:txBody>
      </p:sp>
    </p:spTree>
    <p:extLst>
      <p:ext uri="{BB962C8B-B14F-4D97-AF65-F5344CB8AC3E}">
        <p14:creationId xmlns:p14="http://schemas.microsoft.com/office/powerpoint/2010/main" val="174065362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幻灯片图像占位符 1"/>
          <p:cNvSpPr>
            <a:spLocks noGrp="1" noRot="1" noChangeAspect="1" noTextEdit="1"/>
          </p:cNvSpPr>
          <p:nvPr>
            <p:ph type="sldImg"/>
          </p:nvPr>
        </p:nvSpPr>
        <p:spPr>
          <a:ln/>
        </p:spPr>
      </p:sp>
      <p:sp>
        <p:nvSpPr>
          <p:cNvPr id="3277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latin typeface="Gulim" pitchFamily="34" charset="-127"/>
              <a:cs typeface="Gulim" pitchFamily="34" charset="-127"/>
            </a:endParaRPr>
          </a:p>
        </p:txBody>
      </p:sp>
      <p:sp>
        <p:nvSpPr>
          <p:cNvPr id="32772"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latinLnBrk="1">
              <a:spcBef>
                <a:spcPct val="30000"/>
              </a:spcBef>
              <a:defRPr kumimoji="1" sz="1200">
                <a:solidFill>
                  <a:schemeClr val="tx1"/>
                </a:solidFill>
                <a:latin typeface="Gulim" pitchFamily="34" charset="-127"/>
                <a:ea typeface="MS PGothic" panose="020B0600070205080204" pitchFamily="34" charset="-128"/>
                <a:cs typeface="Gulim" pitchFamily="34" charset="-127"/>
              </a:defRPr>
            </a:lvl1pPr>
            <a:lvl2pPr marL="742950" indent="-285750" defTabSz="965200" latinLnBrk="1">
              <a:spcBef>
                <a:spcPct val="30000"/>
              </a:spcBef>
              <a:defRPr kumimoji="1" sz="1200">
                <a:solidFill>
                  <a:schemeClr val="tx1"/>
                </a:solidFill>
                <a:latin typeface="Gulim" pitchFamily="34" charset="-127"/>
                <a:ea typeface="Gulim" pitchFamily="34" charset="-127"/>
                <a:cs typeface="Gulim" pitchFamily="34" charset="-127"/>
              </a:defRPr>
            </a:lvl2pPr>
            <a:lvl3pPr marL="1143000" indent="-228600" defTabSz="965200" latinLnBrk="1">
              <a:spcBef>
                <a:spcPct val="30000"/>
              </a:spcBef>
              <a:defRPr kumimoji="1" sz="1200">
                <a:solidFill>
                  <a:schemeClr val="tx1"/>
                </a:solidFill>
                <a:latin typeface="Gulim" pitchFamily="34" charset="-127"/>
                <a:ea typeface="Gulim" pitchFamily="34" charset="-127"/>
                <a:cs typeface="Gulim" pitchFamily="34" charset="-127"/>
              </a:defRPr>
            </a:lvl3pPr>
            <a:lvl4pPr marL="1600200" indent="-228600" defTabSz="965200" latinLnBrk="1">
              <a:spcBef>
                <a:spcPct val="30000"/>
              </a:spcBef>
              <a:defRPr kumimoji="1" sz="1200">
                <a:solidFill>
                  <a:schemeClr val="tx1"/>
                </a:solidFill>
                <a:latin typeface="Gulim" pitchFamily="34" charset="-127"/>
                <a:ea typeface="Gulim" pitchFamily="34" charset="-127"/>
                <a:cs typeface="Gulim" pitchFamily="34" charset="-127"/>
              </a:defRPr>
            </a:lvl4pPr>
            <a:lvl5pPr marL="2057400" indent="-228600" defTabSz="965200" latinLnBrk="1">
              <a:spcBef>
                <a:spcPct val="30000"/>
              </a:spcBef>
              <a:defRPr kumimoji="1" sz="1200">
                <a:solidFill>
                  <a:schemeClr val="tx1"/>
                </a:solidFill>
                <a:latin typeface="Gulim" pitchFamily="34" charset="-127"/>
                <a:ea typeface="Gulim" pitchFamily="34" charset="-127"/>
                <a:cs typeface="Gulim" pitchFamily="34" charset="-127"/>
              </a:defRPr>
            </a:lvl5pPr>
            <a:lvl6pPr marL="25146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6pPr>
            <a:lvl7pPr marL="29718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7pPr>
            <a:lvl8pPr marL="34290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8pPr>
            <a:lvl9pPr marL="38862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9pPr>
          </a:lstStyle>
          <a:p>
            <a:pPr>
              <a:spcBef>
                <a:spcPct val="0"/>
              </a:spcBef>
            </a:pPr>
            <a:fld id="{2D987338-B8BB-4924-89F1-B089CFFB6A84}" type="slidenum">
              <a:rPr lang="zh-CN" altLang="en-US" smtClean="0">
                <a:ea typeface="Gulim" pitchFamily="34" charset="-127"/>
              </a:rPr>
              <a:pPr>
                <a:spcBef>
                  <a:spcPct val="0"/>
                </a:spcBef>
              </a:pPr>
              <a:t>32</a:t>
            </a:fld>
            <a:endParaRPr lang="en-US" altLang="zh-CN">
              <a:ea typeface="Gulim" pitchFamily="34" charset="-127"/>
            </a:endParaRPr>
          </a:p>
        </p:txBody>
      </p:sp>
    </p:spTree>
    <p:extLst>
      <p:ext uri="{BB962C8B-B14F-4D97-AF65-F5344CB8AC3E}">
        <p14:creationId xmlns:p14="http://schemas.microsoft.com/office/powerpoint/2010/main" val="94829780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幻灯片图像占位符 1"/>
          <p:cNvSpPr>
            <a:spLocks noGrp="1" noRot="1" noChangeAspect="1" noTextEdit="1"/>
          </p:cNvSpPr>
          <p:nvPr>
            <p:ph type="sldImg"/>
          </p:nvPr>
        </p:nvSpPr>
        <p:spPr>
          <a:ln/>
        </p:spPr>
      </p:sp>
      <p:sp>
        <p:nvSpPr>
          <p:cNvPr id="3277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latin typeface="Gulim" pitchFamily="34" charset="-127"/>
              <a:cs typeface="Gulim" pitchFamily="34" charset="-127"/>
            </a:endParaRPr>
          </a:p>
        </p:txBody>
      </p:sp>
      <p:sp>
        <p:nvSpPr>
          <p:cNvPr id="32772"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latinLnBrk="1">
              <a:spcBef>
                <a:spcPct val="30000"/>
              </a:spcBef>
              <a:defRPr kumimoji="1" sz="1200">
                <a:solidFill>
                  <a:schemeClr val="tx1"/>
                </a:solidFill>
                <a:latin typeface="Gulim" pitchFamily="34" charset="-127"/>
                <a:ea typeface="MS PGothic" panose="020B0600070205080204" pitchFamily="34" charset="-128"/>
                <a:cs typeface="Gulim" pitchFamily="34" charset="-127"/>
              </a:defRPr>
            </a:lvl1pPr>
            <a:lvl2pPr marL="742950" indent="-285750" defTabSz="965200" latinLnBrk="1">
              <a:spcBef>
                <a:spcPct val="30000"/>
              </a:spcBef>
              <a:defRPr kumimoji="1" sz="1200">
                <a:solidFill>
                  <a:schemeClr val="tx1"/>
                </a:solidFill>
                <a:latin typeface="Gulim" pitchFamily="34" charset="-127"/>
                <a:ea typeface="Gulim" pitchFamily="34" charset="-127"/>
                <a:cs typeface="Gulim" pitchFamily="34" charset="-127"/>
              </a:defRPr>
            </a:lvl2pPr>
            <a:lvl3pPr marL="1143000" indent="-228600" defTabSz="965200" latinLnBrk="1">
              <a:spcBef>
                <a:spcPct val="30000"/>
              </a:spcBef>
              <a:defRPr kumimoji="1" sz="1200">
                <a:solidFill>
                  <a:schemeClr val="tx1"/>
                </a:solidFill>
                <a:latin typeface="Gulim" pitchFamily="34" charset="-127"/>
                <a:ea typeface="Gulim" pitchFamily="34" charset="-127"/>
                <a:cs typeface="Gulim" pitchFamily="34" charset="-127"/>
              </a:defRPr>
            </a:lvl3pPr>
            <a:lvl4pPr marL="1600200" indent="-228600" defTabSz="965200" latinLnBrk="1">
              <a:spcBef>
                <a:spcPct val="30000"/>
              </a:spcBef>
              <a:defRPr kumimoji="1" sz="1200">
                <a:solidFill>
                  <a:schemeClr val="tx1"/>
                </a:solidFill>
                <a:latin typeface="Gulim" pitchFamily="34" charset="-127"/>
                <a:ea typeface="Gulim" pitchFamily="34" charset="-127"/>
                <a:cs typeface="Gulim" pitchFamily="34" charset="-127"/>
              </a:defRPr>
            </a:lvl4pPr>
            <a:lvl5pPr marL="2057400" indent="-228600" defTabSz="965200" latinLnBrk="1">
              <a:spcBef>
                <a:spcPct val="30000"/>
              </a:spcBef>
              <a:defRPr kumimoji="1" sz="1200">
                <a:solidFill>
                  <a:schemeClr val="tx1"/>
                </a:solidFill>
                <a:latin typeface="Gulim" pitchFamily="34" charset="-127"/>
                <a:ea typeface="Gulim" pitchFamily="34" charset="-127"/>
                <a:cs typeface="Gulim" pitchFamily="34" charset="-127"/>
              </a:defRPr>
            </a:lvl5pPr>
            <a:lvl6pPr marL="25146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6pPr>
            <a:lvl7pPr marL="29718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7pPr>
            <a:lvl8pPr marL="34290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8pPr>
            <a:lvl9pPr marL="38862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9pPr>
          </a:lstStyle>
          <a:p>
            <a:pPr>
              <a:spcBef>
                <a:spcPct val="0"/>
              </a:spcBef>
            </a:pPr>
            <a:fld id="{2D987338-B8BB-4924-89F1-B089CFFB6A84}" type="slidenum">
              <a:rPr lang="zh-CN" altLang="en-US" smtClean="0">
                <a:ea typeface="Gulim" pitchFamily="34" charset="-127"/>
              </a:rPr>
              <a:pPr>
                <a:spcBef>
                  <a:spcPct val="0"/>
                </a:spcBef>
              </a:pPr>
              <a:t>33</a:t>
            </a:fld>
            <a:endParaRPr lang="en-US" altLang="zh-CN">
              <a:ea typeface="Gulim" pitchFamily="34" charset="-127"/>
            </a:endParaRPr>
          </a:p>
        </p:txBody>
      </p:sp>
    </p:spTree>
    <p:extLst>
      <p:ext uri="{BB962C8B-B14F-4D97-AF65-F5344CB8AC3E}">
        <p14:creationId xmlns:p14="http://schemas.microsoft.com/office/powerpoint/2010/main" val="262970547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幻灯片图像占位符 1"/>
          <p:cNvSpPr>
            <a:spLocks noGrp="1" noRot="1" noChangeAspect="1" noTextEdit="1"/>
          </p:cNvSpPr>
          <p:nvPr>
            <p:ph type="sldImg"/>
          </p:nvPr>
        </p:nvSpPr>
        <p:spPr>
          <a:ln/>
        </p:spPr>
      </p:sp>
      <p:sp>
        <p:nvSpPr>
          <p:cNvPr id="3584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kumimoji="1" lang="zh-CN" altLang="zh-CN" sz="1200" kern="1200" dirty="0">
              <a:solidFill>
                <a:schemeClr val="tx1"/>
              </a:solidFill>
              <a:effectLst/>
              <a:latin typeface="Gulim" charset="0"/>
              <a:ea typeface="MS PGothic" pitchFamily="34" charset="-128"/>
              <a:cs typeface="Gulim" charset="0"/>
            </a:endParaRPr>
          </a:p>
        </p:txBody>
      </p:sp>
      <p:sp>
        <p:nvSpPr>
          <p:cNvPr id="3584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latinLnBrk="1">
              <a:spcBef>
                <a:spcPct val="30000"/>
              </a:spcBef>
              <a:defRPr kumimoji="1" sz="1200">
                <a:solidFill>
                  <a:schemeClr val="tx1"/>
                </a:solidFill>
                <a:latin typeface="Gulim" pitchFamily="34" charset="-127"/>
                <a:ea typeface="MS PGothic" panose="020B0600070205080204" pitchFamily="34" charset="-128"/>
                <a:cs typeface="Gulim" pitchFamily="34" charset="-127"/>
              </a:defRPr>
            </a:lvl1pPr>
            <a:lvl2pPr marL="742950" indent="-285750" defTabSz="965200" latinLnBrk="1">
              <a:spcBef>
                <a:spcPct val="30000"/>
              </a:spcBef>
              <a:defRPr kumimoji="1" sz="1200">
                <a:solidFill>
                  <a:schemeClr val="tx1"/>
                </a:solidFill>
                <a:latin typeface="Gulim" pitchFamily="34" charset="-127"/>
                <a:ea typeface="Gulim" pitchFamily="34" charset="-127"/>
                <a:cs typeface="Gulim" pitchFamily="34" charset="-127"/>
              </a:defRPr>
            </a:lvl2pPr>
            <a:lvl3pPr marL="1143000" indent="-228600" defTabSz="965200" latinLnBrk="1">
              <a:spcBef>
                <a:spcPct val="30000"/>
              </a:spcBef>
              <a:defRPr kumimoji="1" sz="1200">
                <a:solidFill>
                  <a:schemeClr val="tx1"/>
                </a:solidFill>
                <a:latin typeface="Gulim" pitchFamily="34" charset="-127"/>
                <a:ea typeface="Gulim" pitchFamily="34" charset="-127"/>
                <a:cs typeface="Gulim" pitchFamily="34" charset="-127"/>
              </a:defRPr>
            </a:lvl3pPr>
            <a:lvl4pPr marL="1600200" indent="-228600" defTabSz="965200" latinLnBrk="1">
              <a:spcBef>
                <a:spcPct val="30000"/>
              </a:spcBef>
              <a:defRPr kumimoji="1" sz="1200">
                <a:solidFill>
                  <a:schemeClr val="tx1"/>
                </a:solidFill>
                <a:latin typeface="Gulim" pitchFamily="34" charset="-127"/>
                <a:ea typeface="Gulim" pitchFamily="34" charset="-127"/>
                <a:cs typeface="Gulim" pitchFamily="34" charset="-127"/>
              </a:defRPr>
            </a:lvl4pPr>
            <a:lvl5pPr marL="2057400" indent="-228600" defTabSz="965200" latinLnBrk="1">
              <a:spcBef>
                <a:spcPct val="30000"/>
              </a:spcBef>
              <a:defRPr kumimoji="1" sz="1200">
                <a:solidFill>
                  <a:schemeClr val="tx1"/>
                </a:solidFill>
                <a:latin typeface="Gulim" pitchFamily="34" charset="-127"/>
                <a:ea typeface="Gulim" pitchFamily="34" charset="-127"/>
                <a:cs typeface="Gulim" pitchFamily="34" charset="-127"/>
              </a:defRPr>
            </a:lvl5pPr>
            <a:lvl6pPr marL="25146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6pPr>
            <a:lvl7pPr marL="29718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7pPr>
            <a:lvl8pPr marL="34290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8pPr>
            <a:lvl9pPr marL="38862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9pPr>
          </a:lstStyle>
          <a:p>
            <a:pPr>
              <a:spcBef>
                <a:spcPct val="0"/>
              </a:spcBef>
            </a:pPr>
            <a:fld id="{07B353C0-1C9D-449D-8C1A-50C9F4B46681}" type="slidenum">
              <a:rPr lang="zh-CN" altLang="en-US" smtClean="0">
                <a:ea typeface="Gulim" pitchFamily="34" charset="-127"/>
              </a:rPr>
              <a:pPr>
                <a:spcBef>
                  <a:spcPct val="0"/>
                </a:spcBef>
              </a:pPr>
              <a:t>34</a:t>
            </a:fld>
            <a:endParaRPr lang="en-US" altLang="zh-CN">
              <a:ea typeface="Gulim" pitchFamily="34" charset="-127"/>
            </a:endParaRPr>
          </a:p>
        </p:txBody>
      </p:sp>
    </p:spTree>
    <p:extLst>
      <p:ext uri="{BB962C8B-B14F-4D97-AF65-F5344CB8AC3E}">
        <p14:creationId xmlns:p14="http://schemas.microsoft.com/office/powerpoint/2010/main" val="253813146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幻灯片图像占位符 1"/>
          <p:cNvSpPr>
            <a:spLocks noGrp="1" noRot="1" noChangeAspect="1" noTextEdit="1"/>
          </p:cNvSpPr>
          <p:nvPr>
            <p:ph type="sldImg"/>
          </p:nvPr>
        </p:nvSpPr>
        <p:spPr>
          <a:ln/>
        </p:spPr>
      </p:sp>
      <p:sp>
        <p:nvSpPr>
          <p:cNvPr id="3277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latin typeface="Gulim" pitchFamily="34" charset="-127"/>
              <a:cs typeface="Gulim" pitchFamily="34" charset="-127"/>
            </a:endParaRPr>
          </a:p>
        </p:txBody>
      </p:sp>
      <p:sp>
        <p:nvSpPr>
          <p:cNvPr id="32772"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latinLnBrk="1">
              <a:spcBef>
                <a:spcPct val="30000"/>
              </a:spcBef>
              <a:defRPr kumimoji="1" sz="1200">
                <a:solidFill>
                  <a:schemeClr val="tx1"/>
                </a:solidFill>
                <a:latin typeface="Gulim" pitchFamily="34" charset="-127"/>
                <a:ea typeface="MS PGothic" panose="020B0600070205080204" pitchFamily="34" charset="-128"/>
                <a:cs typeface="Gulim" pitchFamily="34" charset="-127"/>
              </a:defRPr>
            </a:lvl1pPr>
            <a:lvl2pPr marL="742950" indent="-285750" defTabSz="965200" latinLnBrk="1">
              <a:spcBef>
                <a:spcPct val="30000"/>
              </a:spcBef>
              <a:defRPr kumimoji="1" sz="1200">
                <a:solidFill>
                  <a:schemeClr val="tx1"/>
                </a:solidFill>
                <a:latin typeface="Gulim" pitchFamily="34" charset="-127"/>
                <a:ea typeface="Gulim" pitchFamily="34" charset="-127"/>
                <a:cs typeface="Gulim" pitchFamily="34" charset="-127"/>
              </a:defRPr>
            </a:lvl2pPr>
            <a:lvl3pPr marL="1143000" indent="-228600" defTabSz="965200" latinLnBrk="1">
              <a:spcBef>
                <a:spcPct val="30000"/>
              </a:spcBef>
              <a:defRPr kumimoji="1" sz="1200">
                <a:solidFill>
                  <a:schemeClr val="tx1"/>
                </a:solidFill>
                <a:latin typeface="Gulim" pitchFamily="34" charset="-127"/>
                <a:ea typeface="Gulim" pitchFamily="34" charset="-127"/>
                <a:cs typeface="Gulim" pitchFamily="34" charset="-127"/>
              </a:defRPr>
            </a:lvl3pPr>
            <a:lvl4pPr marL="1600200" indent="-228600" defTabSz="965200" latinLnBrk="1">
              <a:spcBef>
                <a:spcPct val="30000"/>
              </a:spcBef>
              <a:defRPr kumimoji="1" sz="1200">
                <a:solidFill>
                  <a:schemeClr val="tx1"/>
                </a:solidFill>
                <a:latin typeface="Gulim" pitchFamily="34" charset="-127"/>
                <a:ea typeface="Gulim" pitchFamily="34" charset="-127"/>
                <a:cs typeface="Gulim" pitchFamily="34" charset="-127"/>
              </a:defRPr>
            </a:lvl4pPr>
            <a:lvl5pPr marL="2057400" indent="-228600" defTabSz="965200" latinLnBrk="1">
              <a:spcBef>
                <a:spcPct val="30000"/>
              </a:spcBef>
              <a:defRPr kumimoji="1" sz="1200">
                <a:solidFill>
                  <a:schemeClr val="tx1"/>
                </a:solidFill>
                <a:latin typeface="Gulim" pitchFamily="34" charset="-127"/>
                <a:ea typeface="Gulim" pitchFamily="34" charset="-127"/>
                <a:cs typeface="Gulim" pitchFamily="34" charset="-127"/>
              </a:defRPr>
            </a:lvl5pPr>
            <a:lvl6pPr marL="25146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6pPr>
            <a:lvl7pPr marL="29718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7pPr>
            <a:lvl8pPr marL="34290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8pPr>
            <a:lvl9pPr marL="38862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9pPr>
          </a:lstStyle>
          <a:p>
            <a:pPr>
              <a:spcBef>
                <a:spcPct val="0"/>
              </a:spcBef>
            </a:pPr>
            <a:fld id="{2D987338-B8BB-4924-89F1-B089CFFB6A84}" type="slidenum">
              <a:rPr lang="zh-CN" altLang="en-US" smtClean="0">
                <a:ea typeface="Gulim" pitchFamily="34" charset="-127"/>
              </a:rPr>
              <a:pPr>
                <a:spcBef>
                  <a:spcPct val="0"/>
                </a:spcBef>
              </a:pPr>
              <a:t>35</a:t>
            </a:fld>
            <a:endParaRPr lang="en-US" altLang="zh-CN">
              <a:ea typeface="Gulim" pitchFamily="34" charset="-127"/>
            </a:endParaRPr>
          </a:p>
        </p:txBody>
      </p:sp>
    </p:spTree>
    <p:extLst>
      <p:ext uri="{BB962C8B-B14F-4D97-AF65-F5344CB8AC3E}">
        <p14:creationId xmlns:p14="http://schemas.microsoft.com/office/powerpoint/2010/main" val="241476940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幻灯片图像占位符 1"/>
          <p:cNvSpPr>
            <a:spLocks noGrp="1" noRot="1" noChangeAspect="1" noTextEdit="1"/>
          </p:cNvSpPr>
          <p:nvPr>
            <p:ph type="sldImg"/>
          </p:nvPr>
        </p:nvSpPr>
        <p:spPr>
          <a:ln/>
        </p:spPr>
      </p:sp>
      <p:sp>
        <p:nvSpPr>
          <p:cNvPr id="3277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latin typeface="Gulim" pitchFamily="34" charset="-127"/>
              <a:cs typeface="Gulim" pitchFamily="34" charset="-127"/>
            </a:endParaRPr>
          </a:p>
        </p:txBody>
      </p:sp>
      <p:sp>
        <p:nvSpPr>
          <p:cNvPr id="32772"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latinLnBrk="1">
              <a:spcBef>
                <a:spcPct val="30000"/>
              </a:spcBef>
              <a:defRPr kumimoji="1" sz="1200">
                <a:solidFill>
                  <a:schemeClr val="tx1"/>
                </a:solidFill>
                <a:latin typeface="Gulim" pitchFamily="34" charset="-127"/>
                <a:ea typeface="MS PGothic" panose="020B0600070205080204" pitchFamily="34" charset="-128"/>
                <a:cs typeface="Gulim" pitchFamily="34" charset="-127"/>
              </a:defRPr>
            </a:lvl1pPr>
            <a:lvl2pPr marL="742950" indent="-285750" defTabSz="965200" latinLnBrk="1">
              <a:spcBef>
                <a:spcPct val="30000"/>
              </a:spcBef>
              <a:defRPr kumimoji="1" sz="1200">
                <a:solidFill>
                  <a:schemeClr val="tx1"/>
                </a:solidFill>
                <a:latin typeface="Gulim" pitchFamily="34" charset="-127"/>
                <a:ea typeface="Gulim" pitchFamily="34" charset="-127"/>
                <a:cs typeface="Gulim" pitchFamily="34" charset="-127"/>
              </a:defRPr>
            </a:lvl2pPr>
            <a:lvl3pPr marL="1143000" indent="-228600" defTabSz="965200" latinLnBrk="1">
              <a:spcBef>
                <a:spcPct val="30000"/>
              </a:spcBef>
              <a:defRPr kumimoji="1" sz="1200">
                <a:solidFill>
                  <a:schemeClr val="tx1"/>
                </a:solidFill>
                <a:latin typeface="Gulim" pitchFamily="34" charset="-127"/>
                <a:ea typeface="Gulim" pitchFamily="34" charset="-127"/>
                <a:cs typeface="Gulim" pitchFamily="34" charset="-127"/>
              </a:defRPr>
            </a:lvl3pPr>
            <a:lvl4pPr marL="1600200" indent="-228600" defTabSz="965200" latinLnBrk="1">
              <a:spcBef>
                <a:spcPct val="30000"/>
              </a:spcBef>
              <a:defRPr kumimoji="1" sz="1200">
                <a:solidFill>
                  <a:schemeClr val="tx1"/>
                </a:solidFill>
                <a:latin typeface="Gulim" pitchFamily="34" charset="-127"/>
                <a:ea typeface="Gulim" pitchFamily="34" charset="-127"/>
                <a:cs typeface="Gulim" pitchFamily="34" charset="-127"/>
              </a:defRPr>
            </a:lvl4pPr>
            <a:lvl5pPr marL="2057400" indent="-228600" defTabSz="965200" latinLnBrk="1">
              <a:spcBef>
                <a:spcPct val="30000"/>
              </a:spcBef>
              <a:defRPr kumimoji="1" sz="1200">
                <a:solidFill>
                  <a:schemeClr val="tx1"/>
                </a:solidFill>
                <a:latin typeface="Gulim" pitchFamily="34" charset="-127"/>
                <a:ea typeface="Gulim" pitchFamily="34" charset="-127"/>
                <a:cs typeface="Gulim" pitchFamily="34" charset="-127"/>
              </a:defRPr>
            </a:lvl5pPr>
            <a:lvl6pPr marL="25146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6pPr>
            <a:lvl7pPr marL="29718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7pPr>
            <a:lvl8pPr marL="34290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8pPr>
            <a:lvl9pPr marL="38862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9pPr>
          </a:lstStyle>
          <a:p>
            <a:pPr>
              <a:spcBef>
                <a:spcPct val="0"/>
              </a:spcBef>
            </a:pPr>
            <a:fld id="{2D987338-B8BB-4924-89F1-B089CFFB6A84}" type="slidenum">
              <a:rPr lang="zh-CN" altLang="en-US" smtClean="0">
                <a:ea typeface="Gulim" pitchFamily="34" charset="-127"/>
              </a:rPr>
              <a:pPr>
                <a:spcBef>
                  <a:spcPct val="0"/>
                </a:spcBef>
              </a:pPr>
              <a:t>36</a:t>
            </a:fld>
            <a:endParaRPr lang="en-US" altLang="zh-CN">
              <a:ea typeface="Gulim" pitchFamily="34" charset="-127"/>
            </a:endParaRPr>
          </a:p>
        </p:txBody>
      </p:sp>
    </p:spTree>
    <p:extLst>
      <p:ext uri="{BB962C8B-B14F-4D97-AF65-F5344CB8AC3E}">
        <p14:creationId xmlns:p14="http://schemas.microsoft.com/office/powerpoint/2010/main" val="39905836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幻灯片图像占位符 1"/>
          <p:cNvSpPr>
            <a:spLocks noGrp="1" noRot="1" noChangeAspect="1" noTextEdit="1"/>
          </p:cNvSpPr>
          <p:nvPr>
            <p:ph type="sldImg"/>
          </p:nvPr>
        </p:nvSpPr>
        <p:spPr>
          <a:ln/>
        </p:spPr>
      </p:sp>
      <p:sp>
        <p:nvSpPr>
          <p:cNvPr id="3277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latin typeface="Gulim" pitchFamily="34" charset="-127"/>
              <a:cs typeface="Gulim" pitchFamily="34" charset="-127"/>
            </a:endParaRPr>
          </a:p>
        </p:txBody>
      </p:sp>
      <p:sp>
        <p:nvSpPr>
          <p:cNvPr id="32772"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latinLnBrk="1">
              <a:spcBef>
                <a:spcPct val="30000"/>
              </a:spcBef>
              <a:defRPr kumimoji="1" sz="1200">
                <a:solidFill>
                  <a:schemeClr val="tx1"/>
                </a:solidFill>
                <a:latin typeface="Gulim" pitchFamily="34" charset="-127"/>
                <a:ea typeface="MS PGothic" panose="020B0600070205080204" pitchFamily="34" charset="-128"/>
                <a:cs typeface="Gulim" pitchFamily="34" charset="-127"/>
              </a:defRPr>
            </a:lvl1pPr>
            <a:lvl2pPr marL="742950" indent="-285750" defTabSz="965200" latinLnBrk="1">
              <a:spcBef>
                <a:spcPct val="30000"/>
              </a:spcBef>
              <a:defRPr kumimoji="1" sz="1200">
                <a:solidFill>
                  <a:schemeClr val="tx1"/>
                </a:solidFill>
                <a:latin typeface="Gulim" pitchFamily="34" charset="-127"/>
                <a:ea typeface="Gulim" pitchFamily="34" charset="-127"/>
                <a:cs typeface="Gulim" pitchFamily="34" charset="-127"/>
              </a:defRPr>
            </a:lvl2pPr>
            <a:lvl3pPr marL="1143000" indent="-228600" defTabSz="965200" latinLnBrk="1">
              <a:spcBef>
                <a:spcPct val="30000"/>
              </a:spcBef>
              <a:defRPr kumimoji="1" sz="1200">
                <a:solidFill>
                  <a:schemeClr val="tx1"/>
                </a:solidFill>
                <a:latin typeface="Gulim" pitchFamily="34" charset="-127"/>
                <a:ea typeface="Gulim" pitchFamily="34" charset="-127"/>
                <a:cs typeface="Gulim" pitchFamily="34" charset="-127"/>
              </a:defRPr>
            </a:lvl3pPr>
            <a:lvl4pPr marL="1600200" indent="-228600" defTabSz="965200" latinLnBrk="1">
              <a:spcBef>
                <a:spcPct val="30000"/>
              </a:spcBef>
              <a:defRPr kumimoji="1" sz="1200">
                <a:solidFill>
                  <a:schemeClr val="tx1"/>
                </a:solidFill>
                <a:latin typeface="Gulim" pitchFamily="34" charset="-127"/>
                <a:ea typeface="Gulim" pitchFamily="34" charset="-127"/>
                <a:cs typeface="Gulim" pitchFamily="34" charset="-127"/>
              </a:defRPr>
            </a:lvl4pPr>
            <a:lvl5pPr marL="2057400" indent="-228600" defTabSz="965200" latinLnBrk="1">
              <a:spcBef>
                <a:spcPct val="30000"/>
              </a:spcBef>
              <a:defRPr kumimoji="1" sz="1200">
                <a:solidFill>
                  <a:schemeClr val="tx1"/>
                </a:solidFill>
                <a:latin typeface="Gulim" pitchFamily="34" charset="-127"/>
                <a:ea typeface="Gulim" pitchFamily="34" charset="-127"/>
                <a:cs typeface="Gulim" pitchFamily="34" charset="-127"/>
              </a:defRPr>
            </a:lvl5pPr>
            <a:lvl6pPr marL="25146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6pPr>
            <a:lvl7pPr marL="29718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7pPr>
            <a:lvl8pPr marL="34290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8pPr>
            <a:lvl9pPr marL="38862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9pPr>
          </a:lstStyle>
          <a:p>
            <a:pPr>
              <a:spcBef>
                <a:spcPct val="0"/>
              </a:spcBef>
            </a:pPr>
            <a:fld id="{2D987338-B8BB-4924-89F1-B089CFFB6A84}" type="slidenum">
              <a:rPr lang="zh-CN" altLang="en-US" smtClean="0">
                <a:ea typeface="Gulim" pitchFamily="34" charset="-127"/>
              </a:rPr>
              <a:pPr>
                <a:spcBef>
                  <a:spcPct val="0"/>
                </a:spcBef>
              </a:pPr>
              <a:t>37</a:t>
            </a:fld>
            <a:endParaRPr lang="en-US" altLang="zh-CN">
              <a:ea typeface="Gulim" pitchFamily="34" charset="-127"/>
            </a:endParaRPr>
          </a:p>
        </p:txBody>
      </p:sp>
    </p:spTree>
    <p:extLst>
      <p:ext uri="{BB962C8B-B14F-4D97-AF65-F5344CB8AC3E}">
        <p14:creationId xmlns:p14="http://schemas.microsoft.com/office/powerpoint/2010/main" val="120256080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幻灯片图像占位符 1"/>
          <p:cNvSpPr>
            <a:spLocks noGrp="1" noRot="1" noChangeAspect="1" noTextEdit="1"/>
          </p:cNvSpPr>
          <p:nvPr>
            <p:ph type="sldImg"/>
          </p:nvPr>
        </p:nvSpPr>
        <p:spPr>
          <a:ln/>
        </p:spPr>
      </p:sp>
      <p:sp>
        <p:nvSpPr>
          <p:cNvPr id="3277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latin typeface="Gulim" pitchFamily="34" charset="-127"/>
              <a:cs typeface="Gulim" pitchFamily="34" charset="-127"/>
            </a:endParaRPr>
          </a:p>
        </p:txBody>
      </p:sp>
      <p:sp>
        <p:nvSpPr>
          <p:cNvPr id="32772"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latinLnBrk="1">
              <a:spcBef>
                <a:spcPct val="30000"/>
              </a:spcBef>
              <a:defRPr kumimoji="1" sz="1200">
                <a:solidFill>
                  <a:schemeClr val="tx1"/>
                </a:solidFill>
                <a:latin typeface="Gulim" pitchFamily="34" charset="-127"/>
                <a:ea typeface="MS PGothic" panose="020B0600070205080204" pitchFamily="34" charset="-128"/>
                <a:cs typeface="Gulim" pitchFamily="34" charset="-127"/>
              </a:defRPr>
            </a:lvl1pPr>
            <a:lvl2pPr marL="742950" indent="-285750" defTabSz="965200" latinLnBrk="1">
              <a:spcBef>
                <a:spcPct val="30000"/>
              </a:spcBef>
              <a:defRPr kumimoji="1" sz="1200">
                <a:solidFill>
                  <a:schemeClr val="tx1"/>
                </a:solidFill>
                <a:latin typeface="Gulim" pitchFamily="34" charset="-127"/>
                <a:ea typeface="Gulim" pitchFamily="34" charset="-127"/>
                <a:cs typeface="Gulim" pitchFamily="34" charset="-127"/>
              </a:defRPr>
            </a:lvl2pPr>
            <a:lvl3pPr marL="1143000" indent="-228600" defTabSz="965200" latinLnBrk="1">
              <a:spcBef>
                <a:spcPct val="30000"/>
              </a:spcBef>
              <a:defRPr kumimoji="1" sz="1200">
                <a:solidFill>
                  <a:schemeClr val="tx1"/>
                </a:solidFill>
                <a:latin typeface="Gulim" pitchFamily="34" charset="-127"/>
                <a:ea typeface="Gulim" pitchFamily="34" charset="-127"/>
                <a:cs typeface="Gulim" pitchFamily="34" charset="-127"/>
              </a:defRPr>
            </a:lvl3pPr>
            <a:lvl4pPr marL="1600200" indent="-228600" defTabSz="965200" latinLnBrk="1">
              <a:spcBef>
                <a:spcPct val="30000"/>
              </a:spcBef>
              <a:defRPr kumimoji="1" sz="1200">
                <a:solidFill>
                  <a:schemeClr val="tx1"/>
                </a:solidFill>
                <a:latin typeface="Gulim" pitchFamily="34" charset="-127"/>
                <a:ea typeface="Gulim" pitchFamily="34" charset="-127"/>
                <a:cs typeface="Gulim" pitchFamily="34" charset="-127"/>
              </a:defRPr>
            </a:lvl4pPr>
            <a:lvl5pPr marL="2057400" indent="-228600" defTabSz="965200" latinLnBrk="1">
              <a:spcBef>
                <a:spcPct val="30000"/>
              </a:spcBef>
              <a:defRPr kumimoji="1" sz="1200">
                <a:solidFill>
                  <a:schemeClr val="tx1"/>
                </a:solidFill>
                <a:latin typeface="Gulim" pitchFamily="34" charset="-127"/>
                <a:ea typeface="Gulim" pitchFamily="34" charset="-127"/>
                <a:cs typeface="Gulim" pitchFamily="34" charset="-127"/>
              </a:defRPr>
            </a:lvl5pPr>
            <a:lvl6pPr marL="25146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6pPr>
            <a:lvl7pPr marL="29718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7pPr>
            <a:lvl8pPr marL="34290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8pPr>
            <a:lvl9pPr marL="38862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9pPr>
          </a:lstStyle>
          <a:p>
            <a:pPr>
              <a:spcBef>
                <a:spcPct val="0"/>
              </a:spcBef>
            </a:pPr>
            <a:fld id="{2D987338-B8BB-4924-89F1-B089CFFB6A84}" type="slidenum">
              <a:rPr lang="zh-CN" altLang="en-US" smtClean="0">
                <a:ea typeface="Gulim" pitchFamily="34" charset="-127"/>
              </a:rPr>
              <a:pPr>
                <a:spcBef>
                  <a:spcPct val="0"/>
                </a:spcBef>
              </a:pPr>
              <a:t>38</a:t>
            </a:fld>
            <a:endParaRPr lang="en-US" altLang="zh-CN">
              <a:ea typeface="Gulim" pitchFamily="34" charset="-127"/>
            </a:endParaRPr>
          </a:p>
        </p:txBody>
      </p:sp>
    </p:spTree>
    <p:extLst>
      <p:ext uri="{BB962C8B-B14F-4D97-AF65-F5344CB8AC3E}">
        <p14:creationId xmlns:p14="http://schemas.microsoft.com/office/powerpoint/2010/main" val="419337182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幻灯片图像占位符 1"/>
          <p:cNvSpPr>
            <a:spLocks noGrp="1" noRot="1" noChangeAspect="1" noTextEdit="1"/>
          </p:cNvSpPr>
          <p:nvPr>
            <p:ph type="sldImg"/>
          </p:nvPr>
        </p:nvSpPr>
        <p:spPr>
          <a:ln/>
        </p:spPr>
      </p:sp>
      <p:sp>
        <p:nvSpPr>
          <p:cNvPr id="3277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latin typeface="Gulim" pitchFamily="34" charset="-127"/>
              <a:cs typeface="Gulim" pitchFamily="34" charset="-127"/>
            </a:endParaRPr>
          </a:p>
        </p:txBody>
      </p:sp>
      <p:sp>
        <p:nvSpPr>
          <p:cNvPr id="32772"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latinLnBrk="1">
              <a:spcBef>
                <a:spcPct val="30000"/>
              </a:spcBef>
              <a:defRPr kumimoji="1" sz="1200">
                <a:solidFill>
                  <a:schemeClr val="tx1"/>
                </a:solidFill>
                <a:latin typeface="Gulim" pitchFamily="34" charset="-127"/>
                <a:ea typeface="MS PGothic" panose="020B0600070205080204" pitchFamily="34" charset="-128"/>
                <a:cs typeface="Gulim" pitchFamily="34" charset="-127"/>
              </a:defRPr>
            </a:lvl1pPr>
            <a:lvl2pPr marL="742950" indent="-285750" defTabSz="965200" latinLnBrk="1">
              <a:spcBef>
                <a:spcPct val="30000"/>
              </a:spcBef>
              <a:defRPr kumimoji="1" sz="1200">
                <a:solidFill>
                  <a:schemeClr val="tx1"/>
                </a:solidFill>
                <a:latin typeface="Gulim" pitchFamily="34" charset="-127"/>
                <a:ea typeface="Gulim" pitchFamily="34" charset="-127"/>
                <a:cs typeface="Gulim" pitchFamily="34" charset="-127"/>
              </a:defRPr>
            </a:lvl2pPr>
            <a:lvl3pPr marL="1143000" indent="-228600" defTabSz="965200" latinLnBrk="1">
              <a:spcBef>
                <a:spcPct val="30000"/>
              </a:spcBef>
              <a:defRPr kumimoji="1" sz="1200">
                <a:solidFill>
                  <a:schemeClr val="tx1"/>
                </a:solidFill>
                <a:latin typeface="Gulim" pitchFamily="34" charset="-127"/>
                <a:ea typeface="Gulim" pitchFamily="34" charset="-127"/>
                <a:cs typeface="Gulim" pitchFamily="34" charset="-127"/>
              </a:defRPr>
            </a:lvl3pPr>
            <a:lvl4pPr marL="1600200" indent="-228600" defTabSz="965200" latinLnBrk="1">
              <a:spcBef>
                <a:spcPct val="30000"/>
              </a:spcBef>
              <a:defRPr kumimoji="1" sz="1200">
                <a:solidFill>
                  <a:schemeClr val="tx1"/>
                </a:solidFill>
                <a:latin typeface="Gulim" pitchFamily="34" charset="-127"/>
                <a:ea typeface="Gulim" pitchFamily="34" charset="-127"/>
                <a:cs typeface="Gulim" pitchFamily="34" charset="-127"/>
              </a:defRPr>
            </a:lvl4pPr>
            <a:lvl5pPr marL="2057400" indent="-228600" defTabSz="965200" latinLnBrk="1">
              <a:spcBef>
                <a:spcPct val="30000"/>
              </a:spcBef>
              <a:defRPr kumimoji="1" sz="1200">
                <a:solidFill>
                  <a:schemeClr val="tx1"/>
                </a:solidFill>
                <a:latin typeface="Gulim" pitchFamily="34" charset="-127"/>
                <a:ea typeface="Gulim" pitchFamily="34" charset="-127"/>
                <a:cs typeface="Gulim" pitchFamily="34" charset="-127"/>
              </a:defRPr>
            </a:lvl5pPr>
            <a:lvl6pPr marL="25146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6pPr>
            <a:lvl7pPr marL="29718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7pPr>
            <a:lvl8pPr marL="34290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8pPr>
            <a:lvl9pPr marL="38862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9pPr>
          </a:lstStyle>
          <a:p>
            <a:pPr>
              <a:spcBef>
                <a:spcPct val="0"/>
              </a:spcBef>
            </a:pPr>
            <a:fld id="{2D987338-B8BB-4924-89F1-B089CFFB6A84}" type="slidenum">
              <a:rPr lang="zh-CN" altLang="en-US" smtClean="0">
                <a:ea typeface="Gulim" pitchFamily="34" charset="-127"/>
              </a:rPr>
              <a:pPr>
                <a:spcBef>
                  <a:spcPct val="0"/>
                </a:spcBef>
              </a:pPr>
              <a:t>39</a:t>
            </a:fld>
            <a:endParaRPr lang="en-US" altLang="zh-CN">
              <a:ea typeface="Gulim" pitchFamily="34" charset="-127"/>
            </a:endParaRPr>
          </a:p>
        </p:txBody>
      </p:sp>
    </p:spTree>
    <p:extLst>
      <p:ext uri="{BB962C8B-B14F-4D97-AF65-F5344CB8AC3E}">
        <p14:creationId xmlns:p14="http://schemas.microsoft.com/office/powerpoint/2010/main" val="10973999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幻灯片图像占位符 1"/>
          <p:cNvSpPr>
            <a:spLocks noGrp="1" noRot="1" noChangeAspect="1" noTextEdit="1"/>
          </p:cNvSpPr>
          <p:nvPr>
            <p:ph type="sldImg"/>
          </p:nvPr>
        </p:nvSpPr>
        <p:spPr>
          <a:ln/>
        </p:spPr>
      </p:sp>
      <p:sp>
        <p:nvSpPr>
          <p:cNvPr id="2457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lnSpc>
                <a:spcPct val="95000"/>
              </a:lnSpc>
              <a:spcBef>
                <a:spcPct val="25000"/>
              </a:spcBef>
              <a:spcAft>
                <a:spcPct val="10000"/>
              </a:spcAft>
              <a:buSzPct val="60000"/>
              <a:defRPr/>
            </a:pPr>
            <a:r>
              <a:rPr kumimoji="1" lang="en-US" altLang="zh-CN" sz="1200" kern="1200" dirty="0">
                <a:solidFill>
                  <a:schemeClr val="tx1"/>
                </a:solidFill>
                <a:latin typeface="Gulim" charset="0"/>
                <a:ea typeface="MS PGothic" pitchFamily="34" charset="-128"/>
                <a:cs typeface="ＭＳ Ｐゴシック" charset="-128"/>
              </a:rPr>
              <a:t>The problem of minimum bipartite matching (MBM) in spatial data is a fundamental issue </a:t>
            </a:r>
          </a:p>
        </p:txBody>
      </p:sp>
      <p:sp>
        <p:nvSpPr>
          <p:cNvPr id="2458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latinLnBrk="1">
              <a:spcBef>
                <a:spcPct val="30000"/>
              </a:spcBef>
              <a:defRPr kumimoji="1" sz="1200">
                <a:solidFill>
                  <a:schemeClr val="tx1"/>
                </a:solidFill>
                <a:latin typeface="Gulim" pitchFamily="34" charset="-127"/>
                <a:ea typeface="MS PGothic" panose="020B0600070205080204" pitchFamily="34" charset="-128"/>
                <a:cs typeface="Gulim" pitchFamily="34" charset="-127"/>
              </a:defRPr>
            </a:lvl1pPr>
            <a:lvl2pPr marL="742950" indent="-285750" defTabSz="965200" latinLnBrk="1">
              <a:spcBef>
                <a:spcPct val="30000"/>
              </a:spcBef>
              <a:defRPr kumimoji="1" sz="1200">
                <a:solidFill>
                  <a:schemeClr val="tx1"/>
                </a:solidFill>
                <a:latin typeface="Gulim" pitchFamily="34" charset="-127"/>
                <a:ea typeface="Gulim" pitchFamily="34" charset="-127"/>
                <a:cs typeface="Gulim" pitchFamily="34" charset="-127"/>
              </a:defRPr>
            </a:lvl2pPr>
            <a:lvl3pPr marL="1143000" indent="-228600" defTabSz="965200" latinLnBrk="1">
              <a:spcBef>
                <a:spcPct val="30000"/>
              </a:spcBef>
              <a:defRPr kumimoji="1" sz="1200">
                <a:solidFill>
                  <a:schemeClr val="tx1"/>
                </a:solidFill>
                <a:latin typeface="Gulim" pitchFamily="34" charset="-127"/>
                <a:ea typeface="Gulim" pitchFamily="34" charset="-127"/>
                <a:cs typeface="Gulim" pitchFamily="34" charset="-127"/>
              </a:defRPr>
            </a:lvl3pPr>
            <a:lvl4pPr marL="1600200" indent="-228600" defTabSz="965200" latinLnBrk="1">
              <a:spcBef>
                <a:spcPct val="30000"/>
              </a:spcBef>
              <a:defRPr kumimoji="1" sz="1200">
                <a:solidFill>
                  <a:schemeClr val="tx1"/>
                </a:solidFill>
                <a:latin typeface="Gulim" pitchFamily="34" charset="-127"/>
                <a:ea typeface="Gulim" pitchFamily="34" charset="-127"/>
                <a:cs typeface="Gulim" pitchFamily="34" charset="-127"/>
              </a:defRPr>
            </a:lvl4pPr>
            <a:lvl5pPr marL="2057400" indent="-228600" defTabSz="965200" latinLnBrk="1">
              <a:spcBef>
                <a:spcPct val="30000"/>
              </a:spcBef>
              <a:defRPr kumimoji="1" sz="1200">
                <a:solidFill>
                  <a:schemeClr val="tx1"/>
                </a:solidFill>
                <a:latin typeface="Gulim" pitchFamily="34" charset="-127"/>
                <a:ea typeface="Gulim" pitchFamily="34" charset="-127"/>
                <a:cs typeface="Gulim" pitchFamily="34" charset="-127"/>
              </a:defRPr>
            </a:lvl5pPr>
            <a:lvl6pPr marL="25146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6pPr>
            <a:lvl7pPr marL="29718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7pPr>
            <a:lvl8pPr marL="34290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8pPr>
            <a:lvl9pPr marL="38862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9pPr>
          </a:lstStyle>
          <a:p>
            <a:pPr>
              <a:spcBef>
                <a:spcPct val="0"/>
              </a:spcBef>
            </a:pPr>
            <a:fld id="{1B2E08B4-A52A-4F00-BBA2-318831EC011B}" type="slidenum">
              <a:rPr lang="zh-CN" altLang="en-US" smtClean="0">
                <a:ea typeface="Gulim" pitchFamily="34" charset="-127"/>
              </a:rPr>
              <a:pPr>
                <a:spcBef>
                  <a:spcPct val="0"/>
                </a:spcBef>
              </a:pPr>
              <a:t>4</a:t>
            </a:fld>
            <a:endParaRPr lang="en-US" altLang="zh-CN">
              <a:ea typeface="Gulim" pitchFamily="34" charset="-127"/>
            </a:endParaRPr>
          </a:p>
        </p:txBody>
      </p:sp>
    </p:spTree>
    <p:extLst>
      <p:ext uri="{BB962C8B-B14F-4D97-AF65-F5344CB8AC3E}">
        <p14:creationId xmlns:p14="http://schemas.microsoft.com/office/powerpoint/2010/main" val="226331300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幻灯片图像占位符 1"/>
          <p:cNvSpPr>
            <a:spLocks noGrp="1" noRot="1" noChangeAspect="1" noTextEdit="1"/>
          </p:cNvSpPr>
          <p:nvPr>
            <p:ph type="sldImg"/>
          </p:nvPr>
        </p:nvSpPr>
        <p:spPr>
          <a:ln/>
        </p:spPr>
      </p:sp>
      <p:sp>
        <p:nvSpPr>
          <p:cNvPr id="6041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914400" rtl="0" eaLnBrk="0" fontAlgn="base" latinLnBrk="1" hangingPunct="0">
              <a:lnSpc>
                <a:spcPct val="100000"/>
              </a:lnSpc>
              <a:spcBef>
                <a:spcPct val="30000"/>
              </a:spcBef>
              <a:spcAft>
                <a:spcPct val="0"/>
              </a:spcAft>
              <a:buClrTx/>
              <a:buSzTx/>
              <a:buFontTx/>
              <a:buNone/>
              <a:tabLst/>
              <a:defRPr/>
            </a:pPr>
            <a:r>
              <a:rPr kumimoji="1" lang="en-US" altLang="zh-CN" sz="1200" kern="1200" dirty="0">
                <a:solidFill>
                  <a:schemeClr val="tx1"/>
                </a:solidFill>
                <a:effectLst/>
                <a:latin typeface="Gulim" charset="0"/>
                <a:ea typeface="MS PGothic" pitchFamily="34" charset="-128"/>
                <a:cs typeface="Gulim" charset="0"/>
              </a:rPr>
              <a:t>We summarize the theoretical results under the worst-case analysis for online minimum matching . </a:t>
            </a:r>
          </a:p>
          <a:p>
            <a:pPr marL="0" marR="0" indent="0" algn="l" defTabSz="914400" rtl="0" eaLnBrk="0" fontAlgn="base" latinLnBrk="1" hangingPunct="0">
              <a:lnSpc>
                <a:spcPct val="100000"/>
              </a:lnSpc>
              <a:spcBef>
                <a:spcPct val="30000"/>
              </a:spcBef>
              <a:spcAft>
                <a:spcPct val="0"/>
              </a:spcAft>
              <a:buClrTx/>
              <a:buSzTx/>
              <a:buFontTx/>
              <a:buNone/>
              <a:tabLst/>
              <a:defRPr/>
            </a:pPr>
            <a:endParaRPr kumimoji="1" lang="en-US" altLang="zh-CN" sz="1200" kern="1200" dirty="0">
              <a:solidFill>
                <a:schemeClr val="tx1"/>
              </a:solidFill>
              <a:effectLst/>
              <a:latin typeface="Gulim" charset="0"/>
              <a:ea typeface="MS PGothic" pitchFamily="34" charset="-128"/>
              <a:cs typeface="Gulim" charset="0"/>
            </a:endParaRPr>
          </a:p>
          <a:p>
            <a:pPr marL="0" marR="0" indent="0" algn="l" defTabSz="914400" rtl="0" eaLnBrk="0" fontAlgn="base" latinLnBrk="1" hangingPunct="0">
              <a:lnSpc>
                <a:spcPct val="100000"/>
              </a:lnSpc>
              <a:spcBef>
                <a:spcPct val="30000"/>
              </a:spcBef>
              <a:spcAft>
                <a:spcPct val="0"/>
              </a:spcAft>
              <a:buClrTx/>
              <a:buSzTx/>
              <a:buFontTx/>
              <a:buNone/>
              <a:tabLst/>
              <a:defRPr/>
            </a:pPr>
            <a:r>
              <a:rPr kumimoji="1" lang="en-US" altLang="zh-CN" sz="1200" kern="1200" dirty="0">
                <a:solidFill>
                  <a:schemeClr val="tx1"/>
                </a:solidFill>
                <a:effectLst/>
                <a:latin typeface="Gulim" charset="0"/>
                <a:ea typeface="MS PGothic" pitchFamily="34" charset="-128"/>
                <a:cs typeface="Gulim" charset="0"/>
              </a:rPr>
              <a:t>Both two</a:t>
            </a:r>
            <a:r>
              <a:rPr kumimoji="1" lang="en-US" altLang="zh-CN" sz="1200" kern="1200" baseline="0" dirty="0">
                <a:solidFill>
                  <a:schemeClr val="tx1"/>
                </a:solidFill>
                <a:effectLst/>
                <a:latin typeface="Gulim" charset="0"/>
                <a:ea typeface="MS PGothic" pitchFamily="34" charset="-128"/>
                <a:cs typeface="Gulim" charset="0"/>
              </a:rPr>
              <a:t> recent works utilize a specific data structure, called HST, to avoid the worst matching case.</a:t>
            </a:r>
            <a:endParaRPr kumimoji="1" lang="en-US" altLang="zh-CN" sz="1200" kern="1200" dirty="0">
              <a:solidFill>
                <a:schemeClr val="tx1"/>
              </a:solidFill>
              <a:effectLst/>
              <a:latin typeface="Gulim" charset="0"/>
              <a:ea typeface="MS PGothic" pitchFamily="34" charset="-128"/>
              <a:cs typeface="Gulim" charset="0"/>
            </a:endParaRPr>
          </a:p>
          <a:p>
            <a:pPr marL="0" marR="0" indent="0" algn="l" defTabSz="914400" rtl="0" eaLnBrk="0" fontAlgn="base" latinLnBrk="1" hangingPunct="0">
              <a:lnSpc>
                <a:spcPct val="100000"/>
              </a:lnSpc>
              <a:spcBef>
                <a:spcPct val="30000"/>
              </a:spcBef>
              <a:spcAft>
                <a:spcPct val="0"/>
              </a:spcAft>
              <a:buClrTx/>
              <a:buSzTx/>
              <a:buFontTx/>
              <a:buNone/>
              <a:tabLst/>
              <a:defRPr/>
            </a:pPr>
            <a:endParaRPr kumimoji="1" lang="en-US" altLang="zh-CN" sz="1200" kern="1200" dirty="0">
              <a:solidFill>
                <a:schemeClr val="tx1"/>
              </a:solidFill>
              <a:effectLst/>
              <a:latin typeface="Gulim" charset="0"/>
              <a:ea typeface="MS PGothic" pitchFamily="34" charset="-128"/>
              <a:cs typeface="Gulim" charset="0"/>
            </a:endParaRPr>
          </a:p>
          <a:p>
            <a:pPr marL="0" marR="0" indent="0" algn="l" defTabSz="914400" rtl="0" eaLnBrk="0" fontAlgn="base" latinLnBrk="1" hangingPunct="0">
              <a:lnSpc>
                <a:spcPct val="100000"/>
              </a:lnSpc>
              <a:spcBef>
                <a:spcPct val="30000"/>
              </a:spcBef>
              <a:spcAft>
                <a:spcPct val="0"/>
              </a:spcAft>
              <a:buClrTx/>
              <a:buSzTx/>
              <a:buFontTx/>
              <a:buNone/>
              <a:tabLst/>
              <a:defRPr/>
            </a:pPr>
            <a:r>
              <a:rPr kumimoji="1" lang="en-US" altLang="zh-CN" sz="1200" kern="1200" dirty="0">
                <a:solidFill>
                  <a:schemeClr val="tx1"/>
                </a:solidFill>
                <a:effectLst/>
                <a:latin typeface="Gulim" charset="0"/>
                <a:ea typeface="MS PGothic" pitchFamily="34" charset="-128"/>
                <a:cs typeface="Gulim" charset="0"/>
              </a:rPr>
              <a:t>Here, we ask a</a:t>
            </a:r>
            <a:r>
              <a:rPr kumimoji="1" lang="en-US" altLang="zh-CN" sz="1200" kern="1200" baseline="0" dirty="0">
                <a:solidFill>
                  <a:schemeClr val="tx1"/>
                </a:solidFill>
                <a:effectLst/>
                <a:latin typeface="Gulim" charset="0"/>
                <a:ea typeface="MS PGothic" pitchFamily="34" charset="-128"/>
                <a:cs typeface="Gulim" charset="0"/>
              </a:rPr>
              <a:t> question Is the greedy algorithm really the worst?</a:t>
            </a:r>
            <a:endParaRPr lang="zh-CN" altLang="en-US" dirty="0">
              <a:latin typeface="Gulim" pitchFamily="34" charset="-127"/>
              <a:cs typeface="Gulim" pitchFamily="34" charset="-127"/>
            </a:endParaRPr>
          </a:p>
          <a:p>
            <a:pPr marL="0" marR="0" indent="0" algn="l" defTabSz="914400" rtl="0" eaLnBrk="0" fontAlgn="base" latinLnBrk="1" hangingPunct="0">
              <a:lnSpc>
                <a:spcPct val="100000"/>
              </a:lnSpc>
              <a:spcBef>
                <a:spcPct val="30000"/>
              </a:spcBef>
              <a:spcAft>
                <a:spcPct val="0"/>
              </a:spcAft>
              <a:buClrTx/>
              <a:buSzTx/>
              <a:buFontTx/>
              <a:buNone/>
              <a:tabLst/>
              <a:defRPr/>
            </a:pPr>
            <a:endParaRPr lang="zh-CN" altLang="en-US" dirty="0">
              <a:latin typeface="Gulim" pitchFamily="34" charset="-127"/>
              <a:cs typeface="Gulim" pitchFamily="34" charset="-127"/>
            </a:endParaRPr>
          </a:p>
        </p:txBody>
      </p:sp>
      <p:sp>
        <p:nvSpPr>
          <p:cNvPr id="6042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latinLnBrk="1">
              <a:spcBef>
                <a:spcPct val="30000"/>
              </a:spcBef>
              <a:defRPr kumimoji="1" sz="1200">
                <a:solidFill>
                  <a:schemeClr val="tx1"/>
                </a:solidFill>
                <a:latin typeface="Gulim" pitchFamily="34" charset="-127"/>
                <a:ea typeface="MS PGothic" panose="020B0600070205080204" pitchFamily="34" charset="-128"/>
                <a:cs typeface="Gulim" pitchFamily="34" charset="-127"/>
              </a:defRPr>
            </a:lvl1pPr>
            <a:lvl2pPr marL="742950" indent="-285750" defTabSz="965200" latinLnBrk="1">
              <a:spcBef>
                <a:spcPct val="30000"/>
              </a:spcBef>
              <a:defRPr kumimoji="1" sz="1200">
                <a:solidFill>
                  <a:schemeClr val="tx1"/>
                </a:solidFill>
                <a:latin typeface="Gulim" pitchFamily="34" charset="-127"/>
                <a:ea typeface="Gulim" pitchFamily="34" charset="-127"/>
                <a:cs typeface="Gulim" pitchFamily="34" charset="-127"/>
              </a:defRPr>
            </a:lvl2pPr>
            <a:lvl3pPr marL="1143000" indent="-228600" defTabSz="965200" latinLnBrk="1">
              <a:spcBef>
                <a:spcPct val="30000"/>
              </a:spcBef>
              <a:defRPr kumimoji="1" sz="1200">
                <a:solidFill>
                  <a:schemeClr val="tx1"/>
                </a:solidFill>
                <a:latin typeface="Gulim" pitchFamily="34" charset="-127"/>
                <a:ea typeface="Gulim" pitchFamily="34" charset="-127"/>
                <a:cs typeface="Gulim" pitchFamily="34" charset="-127"/>
              </a:defRPr>
            </a:lvl3pPr>
            <a:lvl4pPr marL="1600200" indent="-228600" defTabSz="965200" latinLnBrk="1">
              <a:spcBef>
                <a:spcPct val="30000"/>
              </a:spcBef>
              <a:defRPr kumimoji="1" sz="1200">
                <a:solidFill>
                  <a:schemeClr val="tx1"/>
                </a:solidFill>
                <a:latin typeface="Gulim" pitchFamily="34" charset="-127"/>
                <a:ea typeface="Gulim" pitchFamily="34" charset="-127"/>
                <a:cs typeface="Gulim" pitchFamily="34" charset="-127"/>
              </a:defRPr>
            </a:lvl4pPr>
            <a:lvl5pPr marL="2057400" indent="-228600" defTabSz="965200" latinLnBrk="1">
              <a:spcBef>
                <a:spcPct val="30000"/>
              </a:spcBef>
              <a:defRPr kumimoji="1" sz="1200">
                <a:solidFill>
                  <a:schemeClr val="tx1"/>
                </a:solidFill>
                <a:latin typeface="Gulim" pitchFamily="34" charset="-127"/>
                <a:ea typeface="Gulim" pitchFamily="34" charset="-127"/>
                <a:cs typeface="Gulim" pitchFamily="34" charset="-127"/>
              </a:defRPr>
            </a:lvl5pPr>
            <a:lvl6pPr marL="25146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6pPr>
            <a:lvl7pPr marL="29718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7pPr>
            <a:lvl8pPr marL="34290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8pPr>
            <a:lvl9pPr marL="38862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9pPr>
          </a:lstStyle>
          <a:p>
            <a:pPr>
              <a:spcBef>
                <a:spcPct val="0"/>
              </a:spcBef>
            </a:pPr>
            <a:fld id="{C0CE5569-468B-4CA3-A02A-89F9FBD6DA1E}" type="slidenum">
              <a:rPr lang="zh-CN" altLang="en-US" smtClean="0">
                <a:ea typeface="Gulim" pitchFamily="34" charset="-127"/>
              </a:rPr>
              <a:pPr>
                <a:spcBef>
                  <a:spcPct val="0"/>
                </a:spcBef>
              </a:pPr>
              <a:t>40</a:t>
            </a:fld>
            <a:endParaRPr lang="en-US" altLang="zh-CN">
              <a:ea typeface="Gulim" pitchFamily="34" charset="-127"/>
            </a:endParaRPr>
          </a:p>
        </p:txBody>
      </p:sp>
    </p:spTree>
    <p:extLst>
      <p:ext uri="{BB962C8B-B14F-4D97-AF65-F5344CB8AC3E}">
        <p14:creationId xmlns:p14="http://schemas.microsoft.com/office/powerpoint/2010/main" val="368902310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1" hangingPunct="0">
              <a:lnSpc>
                <a:spcPct val="100000"/>
              </a:lnSpc>
              <a:spcBef>
                <a:spcPct val="30000"/>
              </a:spcBef>
              <a:spcAft>
                <a:spcPct val="0"/>
              </a:spcAft>
              <a:buClrTx/>
              <a:buSzTx/>
              <a:buFontTx/>
              <a:buNone/>
              <a:tabLst/>
              <a:defRPr/>
            </a:pPr>
            <a:r>
              <a:rPr kumimoji="1" lang="en-US" altLang="zh-CN" sz="1200" kern="1200" dirty="0">
                <a:solidFill>
                  <a:schemeClr val="tx1"/>
                </a:solidFill>
                <a:effectLst/>
                <a:latin typeface="Gulim" charset="0"/>
                <a:ea typeface="MS PGothic" pitchFamily="34" charset="-128"/>
                <a:cs typeface="Gulim" charset="0"/>
              </a:rPr>
              <a:t>We then revisit the</a:t>
            </a:r>
            <a:r>
              <a:rPr kumimoji="1" lang="en-US" altLang="zh-CN" sz="1200" kern="1200" baseline="0" dirty="0">
                <a:solidFill>
                  <a:schemeClr val="tx1"/>
                </a:solidFill>
                <a:effectLst/>
                <a:latin typeface="Gulim" charset="0"/>
                <a:ea typeface="MS PGothic" pitchFamily="34" charset="-128"/>
                <a:cs typeface="Gulim" charset="0"/>
              </a:rPr>
              <a:t> greedy algorithm.</a:t>
            </a:r>
            <a:endParaRPr kumimoji="1" lang="zh-CN" altLang="zh-CN" sz="1200" kern="1200" dirty="0">
              <a:solidFill>
                <a:schemeClr val="tx1"/>
              </a:solidFill>
              <a:effectLst/>
              <a:latin typeface="Gulim" charset="0"/>
              <a:ea typeface="MS PGothic" pitchFamily="34" charset="-128"/>
              <a:cs typeface="Gulim" charset="0"/>
            </a:endParaRPr>
          </a:p>
        </p:txBody>
      </p:sp>
      <p:sp>
        <p:nvSpPr>
          <p:cNvPr id="4" name="灯片编号占位符 3"/>
          <p:cNvSpPr>
            <a:spLocks noGrp="1"/>
          </p:cNvSpPr>
          <p:nvPr>
            <p:ph type="sldNum" sz="quarter" idx="10"/>
          </p:nvPr>
        </p:nvSpPr>
        <p:spPr/>
        <p:txBody>
          <a:bodyPr/>
          <a:lstStyle/>
          <a:p>
            <a:pPr>
              <a:defRPr/>
            </a:pPr>
            <a:fld id="{664D4173-57ED-437D-91B8-619767E9CBB8}" type="slidenum">
              <a:rPr lang="en-US" altLang="ko-KR" smtClean="0"/>
              <a:pPr>
                <a:defRPr/>
              </a:pPr>
              <a:t>41</a:t>
            </a:fld>
            <a:endParaRPr lang="en-US" altLang="ko-KR"/>
          </a:p>
        </p:txBody>
      </p:sp>
    </p:spTree>
    <p:extLst>
      <p:ext uri="{BB962C8B-B14F-4D97-AF65-F5344CB8AC3E}">
        <p14:creationId xmlns:p14="http://schemas.microsoft.com/office/powerpoint/2010/main" val="157896155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幻灯片图像占位符 1"/>
          <p:cNvSpPr>
            <a:spLocks noGrp="1" noRot="1" noChangeAspect="1" noTextEdit="1"/>
          </p:cNvSpPr>
          <p:nvPr>
            <p:ph type="sldImg"/>
          </p:nvPr>
        </p:nvSpPr>
        <p:spPr>
          <a:ln/>
        </p:spPr>
      </p:sp>
      <p:sp>
        <p:nvSpPr>
          <p:cNvPr id="3584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kumimoji="1" lang="en-US" altLang="zh-CN" sz="1200" kern="1200" dirty="0">
                <a:solidFill>
                  <a:schemeClr val="tx1"/>
                </a:solidFill>
                <a:effectLst/>
                <a:latin typeface="Gulim" charset="0"/>
                <a:ea typeface="MS PGothic" pitchFamily="34" charset="-128"/>
                <a:cs typeface="Gulim" charset="0"/>
              </a:rPr>
              <a:t>Here</a:t>
            </a:r>
            <a:r>
              <a:rPr kumimoji="1" lang="en-US" altLang="zh-CN" sz="1200" kern="1200" baseline="0" dirty="0">
                <a:solidFill>
                  <a:schemeClr val="tx1"/>
                </a:solidFill>
                <a:effectLst/>
                <a:latin typeface="Gulim" charset="0"/>
                <a:ea typeface="MS PGothic" pitchFamily="34" charset="-128"/>
                <a:cs typeface="Gulim" charset="0"/>
              </a:rPr>
              <a:t> is the worst case of greedy approach. </a:t>
            </a:r>
          </a:p>
          <a:p>
            <a:endParaRPr kumimoji="1" lang="en-US" altLang="zh-CN" sz="1200" kern="1200" baseline="0" dirty="0">
              <a:solidFill>
                <a:schemeClr val="tx1"/>
              </a:solidFill>
              <a:effectLst/>
              <a:latin typeface="Gulim" charset="0"/>
              <a:ea typeface="MS PGothic" pitchFamily="34" charset="-128"/>
              <a:cs typeface="Gulim" charset="0"/>
            </a:endParaRPr>
          </a:p>
          <a:p>
            <a:r>
              <a:rPr kumimoji="1" lang="en-US" altLang="zh-CN" sz="1200" kern="1200" baseline="0" dirty="0">
                <a:solidFill>
                  <a:schemeClr val="tx1"/>
                </a:solidFill>
                <a:effectLst/>
                <a:latin typeface="Gulim" charset="0"/>
                <a:ea typeface="MS PGothic" pitchFamily="34" charset="-128"/>
                <a:cs typeface="Gulim" charset="0"/>
              </a:rPr>
              <a:t>w_2 and t_2 locate in the same place, w3 and t3, w4 and t4 are same. The distance between w1 and t1 is 1+\epsilon, the distance between t1 and w2 is 1, the distance between w2 and W3 is 2, the distance between w3 and w4 is 4. Also, t2 and w2 locate the same place. Similarly, w3 and t3, w4 and t4 are also at the same place. </a:t>
            </a:r>
          </a:p>
          <a:p>
            <a:endParaRPr kumimoji="1" lang="en-US" altLang="zh-CN" sz="1200" kern="1200" baseline="0" dirty="0">
              <a:solidFill>
                <a:schemeClr val="tx1"/>
              </a:solidFill>
              <a:effectLst/>
              <a:latin typeface="Gulim" charset="0"/>
              <a:ea typeface="MS PGothic" pitchFamily="34" charset="-128"/>
              <a:cs typeface="Gulim" charset="0"/>
            </a:endParaRPr>
          </a:p>
        </p:txBody>
      </p:sp>
      <p:sp>
        <p:nvSpPr>
          <p:cNvPr id="3584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latinLnBrk="1">
              <a:spcBef>
                <a:spcPct val="30000"/>
              </a:spcBef>
              <a:defRPr kumimoji="1" sz="1200">
                <a:solidFill>
                  <a:schemeClr val="tx1"/>
                </a:solidFill>
                <a:latin typeface="Gulim" pitchFamily="34" charset="-127"/>
                <a:ea typeface="MS PGothic" panose="020B0600070205080204" pitchFamily="34" charset="-128"/>
                <a:cs typeface="Gulim" pitchFamily="34" charset="-127"/>
              </a:defRPr>
            </a:lvl1pPr>
            <a:lvl2pPr marL="742950" indent="-285750" defTabSz="965200" latinLnBrk="1">
              <a:spcBef>
                <a:spcPct val="30000"/>
              </a:spcBef>
              <a:defRPr kumimoji="1" sz="1200">
                <a:solidFill>
                  <a:schemeClr val="tx1"/>
                </a:solidFill>
                <a:latin typeface="Gulim" pitchFamily="34" charset="-127"/>
                <a:ea typeface="Gulim" pitchFamily="34" charset="-127"/>
                <a:cs typeface="Gulim" pitchFamily="34" charset="-127"/>
              </a:defRPr>
            </a:lvl2pPr>
            <a:lvl3pPr marL="1143000" indent="-228600" defTabSz="965200" latinLnBrk="1">
              <a:spcBef>
                <a:spcPct val="30000"/>
              </a:spcBef>
              <a:defRPr kumimoji="1" sz="1200">
                <a:solidFill>
                  <a:schemeClr val="tx1"/>
                </a:solidFill>
                <a:latin typeface="Gulim" pitchFamily="34" charset="-127"/>
                <a:ea typeface="Gulim" pitchFamily="34" charset="-127"/>
                <a:cs typeface="Gulim" pitchFamily="34" charset="-127"/>
              </a:defRPr>
            </a:lvl3pPr>
            <a:lvl4pPr marL="1600200" indent="-228600" defTabSz="965200" latinLnBrk="1">
              <a:spcBef>
                <a:spcPct val="30000"/>
              </a:spcBef>
              <a:defRPr kumimoji="1" sz="1200">
                <a:solidFill>
                  <a:schemeClr val="tx1"/>
                </a:solidFill>
                <a:latin typeface="Gulim" pitchFamily="34" charset="-127"/>
                <a:ea typeface="Gulim" pitchFamily="34" charset="-127"/>
                <a:cs typeface="Gulim" pitchFamily="34" charset="-127"/>
              </a:defRPr>
            </a:lvl4pPr>
            <a:lvl5pPr marL="2057400" indent="-228600" defTabSz="965200" latinLnBrk="1">
              <a:spcBef>
                <a:spcPct val="30000"/>
              </a:spcBef>
              <a:defRPr kumimoji="1" sz="1200">
                <a:solidFill>
                  <a:schemeClr val="tx1"/>
                </a:solidFill>
                <a:latin typeface="Gulim" pitchFamily="34" charset="-127"/>
                <a:ea typeface="Gulim" pitchFamily="34" charset="-127"/>
                <a:cs typeface="Gulim" pitchFamily="34" charset="-127"/>
              </a:defRPr>
            </a:lvl5pPr>
            <a:lvl6pPr marL="25146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6pPr>
            <a:lvl7pPr marL="29718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7pPr>
            <a:lvl8pPr marL="34290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8pPr>
            <a:lvl9pPr marL="38862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9pPr>
          </a:lstStyle>
          <a:p>
            <a:pPr>
              <a:spcBef>
                <a:spcPct val="0"/>
              </a:spcBef>
            </a:pPr>
            <a:fld id="{07B353C0-1C9D-449D-8C1A-50C9F4B46681}" type="slidenum">
              <a:rPr lang="zh-CN" altLang="en-US" smtClean="0">
                <a:ea typeface="Gulim" pitchFamily="34" charset="-127"/>
              </a:rPr>
              <a:pPr>
                <a:spcBef>
                  <a:spcPct val="0"/>
                </a:spcBef>
              </a:pPr>
              <a:t>42</a:t>
            </a:fld>
            <a:endParaRPr lang="en-US" altLang="zh-CN">
              <a:ea typeface="Gulim" pitchFamily="34" charset="-127"/>
            </a:endParaRPr>
          </a:p>
        </p:txBody>
      </p:sp>
    </p:spTree>
    <p:extLst>
      <p:ext uri="{BB962C8B-B14F-4D97-AF65-F5344CB8AC3E}">
        <p14:creationId xmlns:p14="http://schemas.microsoft.com/office/powerpoint/2010/main" val="19987519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幻灯片图像占位符 1"/>
          <p:cNvSpPr>
            <a:spLocks noGrp="1" noRot="1" noChangeAspect="1" noTextEdit="1"/>
          </p:cNvSpPr>
          <p:nvPr>
            <p:ph type="sldImg"/>
          </p:nvPr>
        </p:nvSpPr>
        <p:spPr>
          <a:ln/>
        </p:spPr>
      </p:sp>
      <p:sp>
        <p:nvSpPr>
          <p:cNvPr id="3584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kumimoji="1" lang="en-US" altLang="zh-CN" sz="1200" kern="1200" baseline="0" dirty="0">
                <a:solidFill>
                  <a:schemeClr val="tx1"/>
                </a:solidFill>
                <a:effectLst/>
                <a:latin typeface="Gulim" charset="0"/>
                <a:ea typeface="MS PGothic" pitchFamily="34" charset="-128"/>
                <a:cs typeface="Gulim" charset="0"/>
              </a:rPr>
              <a:t>In the offline scenario, the optimal matching is shown in the red curves. The total cost is 1+\epsilon. </a:t>
            </a:r>
            <a:endParaRPr kumimoji="1" lang="zh-CN" altLang="zh-CN" sz="1200" kern="1200" dirty="0">
              <a:solidFill>
                <a:schemeClr val="tx1"/>
              </a:solidFill>
              <a:effectLst/>
              <a:latin typeface="Gulim" charset="0"/>
              <a:ea typeface="MS PGothic" pitchFamily="34" charset="-128"/>
              <a:cs typeface="Gulim" charset="0"/>
            </a:endParaRPr>
          </a:p>
        </p:txBody>
      </p:sp>
      <p:sp>
        <p:nvSpPr>
          <p:cNvPr id="3584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latinLnBrk="1">
              <a:spcBef>
                <a:spcPct val="30000"/>
              </a:spcBef>
              <a:defRPr kumimoji="1" sz="1200">
                <a:solidFill>
                  <a:schemeClr val="tx1"/>
                </a:solidFill>
                <a:latin typeface="Gulim" pitchFamily="34" charset="-127"/>
                <a:ea typeface="MS PGothic" panose="020B0600070205080204" pitchFamily="34" charset="-128"/>
                <a:cs typeface="Gulim" pitchFamily="34" charset="-127"/>
              </a:defRPr>
            </a:lvl1pPr>
            <a:lvl2pPr marL="742950" indent="-285750" defTabSz="965200" latinLnBrk="1">
              <a:spcBef>
                <a:spcPct val="30000"/>
              </a:spcBef>
              <a:defRPr kumimoji="1" sz="1200">
                <a:solidFill>
                  <a:schemeClr val="tx1"/>
                </a:solidFill>
                <a:latin typeface="Gulim" pitchFamily="34" charset="-127"/>
                <a:ea typeface="Gulim" pitchFamily="34" charset="-127"/>
                <a:cs typeface="Gulim" pitchFamily="34" charset="-127"/>
              </a:defRPr>
            </a:lvl2pPr>
            <a:lvl3pPr marL="1143000" indent="-228600" defTabSz="965200" latinLnBrk="1">
              <a:spcBef>
                <a:spcPct val="30000"/>
              </a:spcBef>
              <a:defRPr kumimoji="1" sz="1200">
                <a:solidFill>
                  <a:schemeClr val="tx1"/>
                </a:solidFill>
                <a:latin typeface="Gulim" pitchFamily="34" charset="-127"/>
                <a:ea typeface="Gulim" pitchFamily="34" charset="-127"/>
                <a:cs typeface="Gulim" pitchFamily="34" charset="-127"/>
              </a:defRPr>
            </a:lvl3pPr>
            <a:lvl4pPr marL="1600200" indent="-228600" defTabSz="965200" latinLnBrk="1">
              <a:spcBef>
                <a:spcPct val="30000"/>
              </a:spcBef>
              <a:defRPr kumimoji="1" sz="1200">
                <a:solidFill>
                  <a:schemeClr val="tx1"/>
                </a:solidFill>
                <a:latin typeface="Gulim" pitchFamily="34" charset="-127"/>
                <a:ea typeface="Gulim" pitchFamily="34" charset="-127"/>
                <a:cs typeface="Gulim" pitchFamily="34" charset="-127"/>
              </a:defRPr>
            </a:lvl4pPr>
            <a:lvl5pPr marL="2057400" indent="-228600" defTabSz="965200" latinLnBrk="1">
              <a:spcBef>
                <a:spcPct val="30000"/>
              </a:spcBef>
              <a:defRPr kumimoji="1" sz="1200">
                <a:solidFill>
                  <a:schemeClr val="tx1"/>
                </a:solidFill>
                <a:latin typeface="Gulim" pitchFamily="34" charset="-127"/>
                <a:ea typeface="Gulim" pitchFamily="34" charset="-127"/>
                <a:cs typeface="Gulim" pitchFamily="34" charset="-127"/>
              </a:defRPr>
            </a:lvl5pPr>
            <a:lvl6pPr marL="25146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6pPr>
            <a:lvl7pPr marL="29718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7pPr>
            <a:lvl8pPr marL="34290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8pPr>
            <a:lvl9pPr marL="38862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9pPr>
          </a:lstStyle>
          <a:p>
            <a:pPr>
              <a:spcBef>
                <a:spcPct val="0"/>
              </a:spcBef>
            </a:pPr>
            <a:fld id="{07B353C0-1C9D-449D-8C1A-50C9F4B46681}" type="slidenum">
              <a:rPr lang="zh-CN" altLang="en-US" smtClean="0">
                <a:ea typeface="Gulim" pitchFamily="34" charset="-127"/>
              </a:rPr>
              <a:pPr>
                <a:spcBef>
                  <a:spcPct val="0"/>
                </a:spcBef>
              </a:pPr>
              <a:t>43</a:t>
            </a:fld>
            <a:endParaRPr lang="en-US" altLang="zh-CN">
              <a:ea typeface="Gulim" pitchFamily="34" charset="-127"/>
            </a:endParaRPr>
          </a:p>
        </p:txBody>
      </p:sp>
    </p:spTree>
    <p:extLst>
      <p:ext uri="{BB962C8B-B14F-4D97-AF65-F5344CB8AC3E}">
        <p14:creationId xmlns:p14="http://schemas.microsoft.com/office/powerpoint/2010/main" val="178727152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幻灯片图像占位符 1"/>
          <p:cNvSpPr>
            <a:spLocks noGrp="1" noRot="1" noChangeAspect="1" noTextEdit="1"/>
          </p:cNvSpPr>
          <p:nvPr>
            <p:ph type="sldImg"/>
          </p:nvPr>
        </p:nvSpPr>
        <p:spPr>
          <a:ln/>
        </p:spPr>
      </p:sp>
      <p:sp>
        <p:nvSpPr>
          <p:cNvPr id="3584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kumimoji="1" lang="en-US" altLang="zh-CN" sz="1200" kern="1200" baseline="0" dirty="0">
                <a:solidFill>
                  <a:schemeClr val="tx1"/>
                </a:solidFill>
                <a:effectLst/>
                <a:latin typeface="Gulim" charset="0"/>
                <a:ea typeface="MS PGothic" pitchFamily="34" charset="-128"/>
                <a:cs typeface="Gulim" charset="0"/>
              </a:rPr>
              <a:t>In the online scenario, the worst arrival order is t1,t2,t3,t4. Let’s see the process, when t1 appears, it will be assigned to w2 since the distance of t1 and w1 is larger than that of t1 and w2. </a:t>
            </a:r>
            <a:endParaRPr kumimoji="1" lang="zh-CN" altLang="zh-CN" sz="1200" kern="1200" dirty="0">
              <a:solidFill>
                <a:schemeClr val="tx1"/>
              </a:solidFill>
              <a:effectLst/>
              <a:latin typeface="Gulim" charset="0"/>
              <a:ea typeface="MS PGothic" pitchFamily="34" charset="-128"/>
              <a:cs typeface="Gulim" charset="0"/>
            </a:endParaRPr>
          </a:p>
        </p:txBody>
      </p:sp>
      <p:sp>
        <p:nvSpPr>
          <p:cNvPr id="3584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latinLnBrk="1">
              <a:spcBef>
                <a:spcPct val="30000"/>
              </a:spcBef>
              <a:defRPr kumimoji="1" sz="1200">
                <a:solidFill>
                  <a:schemeClr val="tx1"/>
                </a:solidFill>
                <a:latin typeface="Gulim" pitchFamily="34" charset="-127"/>
                <a:ea typeface="MS PGothic" panose="020B0600070205080204" pitchFamily="34" charset="-128"/>
                <a:cs typeface="Gulim" pitchFamily="34" charset="-127"/>
              </a:defRPr>
            </a:lvl1pPr>
            <a:lvl2pPr marL="742950" indent="-285750" defTabSz="965200" latinLnBrk="1">
              <a:spcBef>
                <a:spcPct val="30000"/>
              </a:spcBef>
              <a:defRPr kumimoji="1" sz="1200">
                <a:solidFill>
                  <a:schemeClr val="tx1"/>
                </a:solidFill>
                <a:latin typeface="Gulim" pitchFamily="34" charset="-127"/>
                <a:ea typeface="Gulim" pitchFamily="34" charset="-127"/>
                <a:cs typeface="Gulim" pitchFamily="34" charset="-127"/>
              </a:defRPr>
            </a:lvl2pPr>
            <a:lvl3pPr marL="1143000" indent="-228600" defTabSz="965200" latinLnBrk="1">
              <a:spcBef>
                <a:spcPct val="30000"/>
              </a:spcBef>
              <a:defRPr kumimoji="1" sz="1200">
                <a:solidFill>
                  <a:schemeClr val="tx1"/>
                </a:solidFill>
                <a:latin typeface="Gulim" pitchFamily="34" charset="-127"/>
                <a:ea typeface="Gulim" pitchFamily="34" charset="-127"/>
                <a:cs typeface="Gulim" pitchFamily="34" charset="-127"/>
              </a:defRPr>
            </a:lvl3pPr>
            <a:lvl4pPr marL="1600200" indent="-228600" defTabSz="965200" latinLnBrk="1">
              <a:spcBef>
                <a:spcPct val="30000"/>
              </a:spcBef>
              <a:defRPr kumimoji="1" sz="1200">
                <a:solidFill>
                  <a:schemeClr val="tx1"/>
                </a:solidFill>
                <a:latin typeface="Gulim" pitchFamily="34" charset="-127"/>
                <a:ea typeface="Gulim" pitchFamily="34" charset="-127"/>
                <a:cs typeface="Gulim" pitchFamily="34" charset="-127"/>
              </a:defRPr>
            </a:lvl4pPr>
            <a:lvl5pPr marL="2057400" indent="-228600" defTabSz="965200" latinLnBrk="1">
              <a:spcBef>
                <a:spcPct val="30000"/>
              </a:spcBef>
              <a:defRPr kumimoji="1" sz="1200">
                <a:solidFill>
                  <a:schemeClr val="tx1"/>
                </a:solidFill>
                <a:latin typeface="Gulim" pitchFamily="34" charset="-127"/>
                <a:ea typeface="Gulim" pitchFamily="34" charset="-127"/>
                <a:cs typeface="Gulim" pitchFamily="34" charset="-127"/>
              </a:defRPr>
            </a:lvl5pPr>
            <a:lvl6pPr marL="25146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6pPr>
            <a:lvl7pPr marL="29718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7pPr>
            <a:lvl8pPr marL="34290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8pPr>
            <a:lvl9pPr marL="38862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9pPr>
          </a:lstStyle>
          <a:p>
            <a:pPr>
              <a:spcBef>
                <a:spcPct val="0"/>
              </a:spcBef>
            </a:pPr>
            <a:fld id="{07B353C0-1C9D-449D-8C1A-50C9F4B46681}" type="slidenum">
              <a:rPr lang="zh-CN" altLang="en-US" smtClean="0">
                <a:ea typeface="Gulim" pitchFamily="34" charset="-127"/>
              </a:rPr>
              <a:pPr>
                <a:spcBef>
                  <a:spcPct val="0"/>
                </a:spcBef>
              </a:pPr>
              <a:t>44</a:t>
            </a:fld>
            <a:endParaRPr lang="en-US" altLang="zh-CN">
              <a:ea typeface="Gulim" pitchFamily="34" charset="-127"/>
            </a:endParaRPr>
          </a:p>
        </p:txBody>
      </p:sp>
    </p:spTree>
    <p:extLst>
      <p:ext uri="{BB962C8B-B14F-4D97-AF65-F5344CB8AC3E}">
        <p14:creationId xmlns:p14="http://schemas.microsoft.com/office/powerpoint/2010/main" val="405175030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幻灯片图像占位符 1"/>
          <p:cNvSpPr>
            <a:spLocks noGrp="1" noRot="1" noChangeAspect="1" noTextEdit="1"/>
          </p:cNvSpPr>
          <p:nvPr>
            <p:ph type="sldImg"/>
          </p:nvPr>
        </p:nvSpPr>
        <p:spPr>
          <a:ln/>
        </p:spPr>
      </p:sp>
      <p:sp>
        <p:nvSpPr>
          <p:cNvPr id="3584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kumimoji="1" lang="en-US" altLang="zh-CN" sz="1200" kern="1200" baseline="0" dirty="0">
                <a:solidFill>
                  <a:schemeClr val="tx1"/>
                </a:solidFill>
                <a:effectLst/>
                <a:latin typeface="Gulim" charset="0"/>
                <a:ea typeface="MS PGothic" pitchFamily="34" charset="-128"/>
                <a:cs typeface="Gulim" charset="0"/>
              </a:rPr>
              <a:t>Similarly, when t2 appears, it will be assigned to w3 since the distance of t2 and w1 is larger than that of t2 and w3.  </a:t>
            </a:r>
          </a:p>
        </p:txBody>
      </p:sp>
      <p:sp>
        <p:nvSpPr>
          <p:cNvPr id="3584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latinLnBrk="1">
              <a:spcBef>
                <a:spcPct val="30000"/>
              </a:spcBef>
              <a:defRPr kumimoji="1" sz="1200">
                <a:solidFill>
                  <a:schemeClr val="tx1"/>
                </a:solidFill>
                <a:latin typeface="Gulim" pitchFamily="34" charset="-127"/>
                <a:ea typeface="MS PGothic" panose="020B0600070205080204" pitchFamily="34" charset="-128"/>
                <a:cs typeface="Gulim" pitchFamily="34" charset="-127"/>
              </a:defRPr>
            </a:lvl1pPr>
            <a:lvl2pPr marL="742950" indent="-285750" defTabSz="965200" latinLnBrk="1">
              <a:spcBef>
                <a:spcPct val="30000"/>
              </a:spcBef>
              <a:defRPr kumimoji="1" sz="1200">
                <a:solidFill>
                  <a:schemeClr val="tx1"/>
                </a:solidFill>
                <a:latin typeface="Gulim" pitchFamily="34" charset="-127"/>
                <a:ea typeface="Gulim" pitchFamily="34" charset="-127"/>
                <a:cs typeface="Gulim" pitchFamily="34" charset="-127"/>
              </a:defRPr>
            </a:lvl2pPr>
            <a:lvl3pPr marL="1143000" indent="-228600" defTabSz="965200" latinLnBrk="1">
              <a:spcBef>
                <a:spcPct val="30000"/>
              </a:spcBef>
              <a:defRPr kumimoji="1" sz="1200">
                <a:solidFill>
                  <a:schemeClr val="tx1"/>
                </a:solidFill>
                <a:latin typeface="Gulim" pitchFamily="34" charset="-127"/>
                <a:ea typeface="Gulim" pitchFamily="34" charset="-127"/>
                <a:cs typeface="Gulim" pitchFamily="34" charset="-127"/>
              </a:defRPr>
            </a:lvl3pPr>
            <a:lvl4pPr marL="1600200" indent="-228600" defTabSz="965200" latinLnBrk="1">
              <a:spcBef>
                <a:spcPct val="30000"/>
              </a:spcBef>
              <a:defRPr kumimoji="1" sz="1200">
                <a:solidFill>
                  <a:schemeClr val="tx1"/>
                </a:solidFill>
                <a:latin typeface="Gulim" pitchFamily="34" charset="-127"/>
                <a:ea typeface="Gulim" pitchFamily="34" charset="-127"/>
                <a:cs typeface="Gulim" pitchFamily="34" charset="-127"/>
              </a:defRPr>
            </a:lvl4pPr>
            <a:lvl5pPr marL="2057400" indent="-228600" defTabSz="965200" latinLnBrk="1">
              <a:spcBef>
                <a:spcPct val="30000"/>
              </a:spcBef>
              <a:defRPr kumimoji="1" sz="1200">
                <a:solidFill>
                  <a:schemeClr val="tx1"/>
                </a:solidFill>
                <a:latin typeface="Gulim" pitchFamily="34" charset="-127"/>
                <a:ea typeface="Gulim" pitchFamily="34" charset="-127"/>
                <a:cs typeface="Gulim" pitchFamily="34" charset="-127"/>
              </a:defRPr>
            </a:lvl5pPr>
            <a:lvl6pPr marL="25146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6pPr>
            <a:lvl7pPr marL="29718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7pPr>
            <a:lvl8pPr marL="34290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8pPr>
            <a:lvl9pPr marL="38862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9pPr>
          </a:lstStyle>
          <a:p>
            <a:pPr>
              <a:spcBef>
                <a:spcPct val="0"/>
              </a:spcBef>
            </a:pPr>
            <a:fld id="{07B353C0-1C9D-449D-8C1A-50C9F4B46681}" type="slidenum">
              <a:rPr lang="zh-CN" altLang="en-US" smtClean="0">
                <a:ea typeface="Gulim" pitchFamily="34" charset="-127"/>
              </a:rPr>
              <a:pPr>
                <a:spcBef>
                  <a:spcPct val="0"/>
                </a:spcBef>
              </a:pPr>
              <a:t>45</a:t>
            </a:fld>
            <a:endParaRPr lang="en-US" altLang="zh-CN">
              <a:ea typeface="Gulim" pitchFamily="34" charset="-127"/>
            </a:endParaRPr>
          </a:p>
        </p:txBody>
      </p:sp>
    </p:spTree>
    <p:extLst>
      <p:ext uri="{BB962C8B-B14F-4D97-AF65-F5344CB8AC3E}">
        <p14:creationId xmlns:p14="http://schemas.microsoft.com/office/powerpoint/2010/main" val="105742883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幻灯片图像占位符 1"/>
          <p:cNvSpPr>
            <a:spLocks noGrp="1" noRot="1" noChangeAspect="1" noTextEdit="1"/>
          </p:cNvSpPr>
          <p:nvPr>
            <p:ph type="sldImg"/>
          </p:nvPr>
        </p:nvSpPr>
        <p:spPr>
          <a:ln/>
        </p:spPr>
      </p:sp>
      <p:sp>
        <p:nvSpPr>
          <p:cNvPr id="3584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kumimoji="1" lang="en-US" altLang="zh-CN" sz="1200" kern="1200" baseline="0" dirty="0">
                <a:solidFill>
                  <a:schemeClr val="tx1"/>
                </a:solidFill>
                <a:effectLst/>
                <a:latin typeface="Gulim" charset="0"/>
                <a:ea typeface="MS PGothic" pitchFamily="34" charset="-128"/>
                <a:cs typeface="Gulim" charset="0"/>
              </a:rPr>
              <a:t>Similarly, when t3 appears, it will be assigned to w4 since the distance of t3 and w1 is larger than that of t3 and w4.  </a:t>
            </a:r>
          </a:p>
        </p:txBody>
      </p:sp>
      <p:sp>
        <p:nvSpPr>
          <p:cNvPr id="3584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latinLnBrk="1">
              <a:spcBef>
                <a:spcPct val="30000"/>
              </a:spcBef>
              <a:defRPr kumimoji="1" sz="1200">
                <a:solidFill>
                  <a:schemeClr val="tx1"/>
                </a:solidFill>
                <a:latin typeface="Gulim" pitchFamily="34" charset="-127"/>
                <a:ea typeface="MS PGothic" panose="020B0600070205080204" pitchFamily="34" charset="-128"/>
                <a:cs typeface="Gulim" pitchFamily="34" charset="-127"/>
              </a:defRPr>
            </a:lvl1pPr>
            <a:lvl2pPr marL="742950" indent="-285750" defTabSz="965200" latinLnBrk="1">
              <a:spcBef>
                <a:spcPct val="30000"/>
              </a:spcBef>
              <a:defRPr kumimoji="1" sz="1200">
                <a:solidFill>
                  <a:schemeClr val="tx1"/>
                </a:solidFill>
                <a:latin typeface="Gulim" pitchFamily="34" charset="-127"/>
                <a:ea typeface="Gulim" pitchFamily="34" charset="-127"/>
                <a:cs typeface="Gulim" pitchFamily="34" charset="-127"/>
              </a:defRPr>
            </a:lvl2pPr>
            <a:lvl3pPr marL="1143000" indent="-228600" defTabSz="965200" latinLnBrk="1">
              <a:spcBef>
                <a:spcPct val="30000"/>
              </a:spcBef>
              <a:defRPr kumimoji="1" sz="1200">
                <a:solidFill>
                  <a:schemeClr val="tx1"/>
                </a:solidFill>
                <a:latin typeface="Gulim" pitchFamily="34" charset="-127"/>
                <a:ea typeface="Gulim" pitchFamily="34" charset="-127"/>
                <a:cs typeface="Gulim" pitchFamily="34" charset="-127"/>
              </a:defRPr>
            </a:lvl3pPr>
            <a:lvl4pPr marL="1600200" indent="-228600" defTabSz="965200" latinLnBrk="1">
              <a:spcBef>
                <a:spcPct val="30000"/>
              </a:spcBef>
              <a:defRPr kumimoji="1" sz="1200">
                <a:solidFill>
                  <a:schemeClr val="tx1"/>
                </a:solidFill>
                <a:latin typeface="Gulim" pitchFamily="34" charset="-127"/>
                <a:ea typeface="Gulim" pitchFamily="34" charset="-127"/>
                <a:cs typeface="Gulim" pitchFamily="34" charset="-127"/>
              </a:defRPr>
            </a:lvl4pPr>
            <a:lvl5pPr marL="2057400" indent="-228600" defTabSz="965200" latinLnBrk="1">
              <a:spcBef>
                <a:spcPct val="30000"/>
              </a:spcBef>
              <a:defRPr kumimoji="1" sz="1200">
                <a:solidFill>
                  <a:schemeClr val="tx1"/>
                </a:solidFill>
                <a:latin typeface="Gulim" pitchFamily="34" charset="-127"/>
                <a:ea typeface="Gulim" pitchFamily="34" charset="-127"/>
                <a:cs typeface="Gulim" pitchFamily="34" charset="-127"/>
              </a:defRPr>
            </a:lvl5pPr>
            <a:lvl6pPr marL="25146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6pPr>
            <a:lvl7pPr marL="29718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7pPr>
            <a:lvl8pPr marL="34290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8pPr>
            <a:lvl9pPr marL="38862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9pPr>
          </a:lstStyle>
          <a:p>
            <a:pPr>
              <a:spcBef>
                <a:spcPct val="0"/>
              </a:spcBef>
            </a:pPr>
            <a:fld id="{07B353C0-1C9D-449D-8C1A-50C9F4B46681}" type="slidenum">
              <a:rPr lang="zh-CN" altLang="en-US" smtClean="0">
                <a:ea typeface="Gulim" pitchFamily="34" charset="-127"/>
              </a:rPr>
              <a:pPr>
                <a:spcBef>
                  <a:spcPct val="0"/>
                </a:spcBef>
              </a:pPr>
              <a:t>46</a:t>
            </a:fld>
            <a:endParaRPr lang="en-US" altLang="zh-CN">
              <a:ea typeface="Gulim" pitchFamily="34" charset="-127"/>
            </a:endParaRPr>
          </a:p>
        </p:txBody>
      </p:sp>
    </p:spTree>
    <p:extLst>
      <p:ext uri="{BB962C8B-B14F-4D97-AF65-F5344CB8AC3E}">
        <p14:creationId xmlns:p14="http://schemas.microsoft.com/office/powerpoint/2010/main" val="163837250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幻灯片图像占位符 1"/>
          <p:cNvSpPr>
            <a:spLocks noGrp="1" noRot="1" noChangeAspect="1" noTextEdit="1"/>
          </p:cNvSpPr>
          <p:nvPr>
            <p:ph type="sldImg"/>
          </p:nvPr>
        </p:nvSpPr>
        <p:spPr>
          <a:ln/>
        </p:spPr>
      </p:sp>
      <p:sp>
        <p:nvSpPr>
          <p:cNvPr id="3584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kumimoji="1" lang="en-US" altLang="zh-CN" sz="1200" kern="1200" baseline="0" dirty="0">
                <a:solidFill>
                  <a:schemeClr val="tx1"/>
                </a:solidFill>
                <a:effectLst/>
                <a:latin typeface="Gulim" charset="0"/>
                <a:ea typeface="MS PGothic" pitchFamily="34" charset="-128"/>
                <a:cs typeface="Gulim" charset="0"/>
              </a:rPr>
              <a:t>Finally, when t4 appears, it is only assigned to w1. Thus, the total cost of the worst case is exponential.</a:t>
            </a:r>
          </a:p>
          <a:p>
            <a:endParaRPr kumimoji="1" lang="en-US" altLang="zh-CN" sz="1200" kern="1200" baseline="0" dirty="0">
              <a:solidFill>
                <a:schemeClr val="tx1"/>
              </a:solidFill>
              <a:effectLst/>
              <a:latin typeface="Gulim" charset="0"/>
              <a:ea typeface="MS PGothic" pitchFamily="34" charset="-128"/>
              <a:cs typeface="Gulim" charset="0"/>
            </a:endParaRPr>
          </a:p>
          <a:p>
            <a:r>
              <a:rPr kumimoji="1" lang="en-US" altLang="zh-CN" sz="1200" kern="1200" baseline="0" dirty="0">
                <a:solidFill>
                  <a:schemeClr val="tx1"/>
                </a:solidFill>
                <a:effectLst/>
                <a:latin typeface="Gulim" charset="0"/>
                <a:ea typeface="MS PGothic" pitchFamily="34" charset="-128"/>
                <a:cs typeface="Gulim" charset="0"/>
              </a:rPr>
              <a:t>However, for this case , we prove that the competitive ratio under average-case analysis is 3.195, and the probability that the worst-case happens is only 1 over the factorial of k, which is the number of users. The more details of our proof can be found in our paper.</a:t>
            </a:r>
          </a:p>
          <a:p>
            <a:endParaRPr kumimoji="1" lang="en-US" altLang="zh-CN" sz="1200" kern="1200" baseline="0" dirty="0">
              <a:solidFill>
                <a:schemeClr val="tx1"/>
              </a:solidFill>
              <a:effectLst/>
              <a:latin typeface="Gulim" charset="0"/>
              <a:ea typeface="MS PGothic" pitchFamily="34" charset="-128"/>
              <a:cs typeface="Gulim" charset="0"/>
            </a:endParaRPr>
          </a:p>
          <a:p>
            <a:r>
              <a:rPr kumimoji="1" lang="en-US" altLang="zh-CN" sz="1200" kern="1200" baseline="0" dirty="0">
                <a:solidFill>
                  <a:schemeClr val="tx1"/>
                </a:solidFill>
                <a:effectLst/>
                <a:latin typeface="Gulim" charset="0"/>
                <a:ea typeface="MS PGothic" pitchFamily="34" charset="-128"/>
                <a:cs typeface="Gulim" charset="0"/>
              </a:rPr>
              <a:t>Hence, we propose an open question, the average-case competitive ratio under the random order model of Greedy for the OMBM problem should be constant!</a:t>
            </a:r>
            <a:endParaRPr kumimoji="1" lang="zh-CN" altLang="zh-CN" sz="1200" kern="1200" dirty="0">
              <a:solidFill>
                <a:schemeClr val="tx1"/>
              </a:solidFill>
              <a:effectLst/>
              <a:latin typeface="Gulim" charset="0"/>
              <a:ea typeface="MS PGothic" pitchFamily="34" charset="-128"/>
              <a:cs typeface="Gulim" charset="0"/>
            </a:endParaRPr>
          </a:p>
        </p:txBody>
      </p:sp>
      <p:sp>
        <p:nvSpPr>
          <p:cNvPr id="3584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latinLnBrk="1">
              <a:spcBef>
                <a:spcPct val="30000"/>
              </a:spcBef>
              <a:defRPr kumimoji="1" sz="1200">
                <a:solidFill>
                  <a:schemeClr val="tx1"/>
                </a:solidFill>
                <a:latin typeface="Gulim" pitchFamily="34" charset="-127"/>
                <a:ea typeface="MS PGothic" panose="020B0600070205080204" pitchFamily="34" charset="-128"/>
                <a:cs typeface="Gulim" pitchFamily="34" charset="-127"/>
              </a:defRPr>
            </a:lvl1pPr>
            <a:lvl2pPr marL="742950" indent="-285750" defTabSz="965200" latinLnBrk="1">
              <a:spcBef>
                <a:spcPct val="30000"/>
              </a:spcBef>
              <a:defRPr kumimoji="1" sz="1200">
                <a:solidFill>
                  <a:schemeClr val="tx1"/>
                </a:solidFill>
                <a:latin typeface="Gulim" pitchFamily="34" charset="-127"/>
                <a:ea typeface="Gulim" pitchFamily="34" charset="-127"/>
                <a:cs typeface="Gulim" pitchFamily="34" charset="-127"/>
              </a:defRPr>
            </a:lvl2pPr>
            <a:lvl3pPr marL="1143000" indent="-228600" defTabSz="965200" latinLnBrk="1">
              <a:spcBef>
                <a:spcPct val="30000"/>
              </a:spcBef>
              <a:defRPr kumimoji="1" sz="1200">
                <a:solidFill>
                  <a:schemeClr val="tx1"/>
                </a:solidFill>
                <a:latin typeface="Gulim" pitchFamily="34" charset="-127"/>
                <a:ea typeface="Gulim" pitchFamily="34" charset="-127"/>
                <a:cs typeface="Gulim" pitchFamily="34" charset="-127"/>
              </a:defRPr>
            </a:lvl3pPr>
            <a:lvl4pPr marL="1600200" indent="-228600" defTabSz="965200" latinLnBrk="1">
              <a:spcBef>
                <a:spcPct val="30000"/>
              </a:spcBef>
              <a:defRPr kumimoji="1" sz="1200">
                <a:solidFill>
                  <a:schemeClr val="tx1"/>
                </a:solidFill>
                <a:latin typeface="Gulim" pitchFamily="34" charset="-127"/>
                <a:ea typeface="Gulim" pitchFamily="34" charset="-127"/>
                <a:cs typeface="Gulim" pitchFamily="34" charset="-127"/>
              </a:defRPr>
            </a:lvl4pPr>
            <a:lvl5pPr marL="2057400" indent="-228600" defTabSz="965200" latinLnBrk="1">
              <a:spcBef>
                <a:spcPct val="30000"/>
              </a:spcBef>
              <a:defRPr kumimoji="1" sz="1200">
                <a:solidFill>
                  <a:schemeClr val="tx1"/>
                </a:solidFill>
                <a:latin typeface="Gulim" pitchFamily="34" charset="-127"/>
                <a:ea typeface="Gulim" pitchFamily="34" charset="-127"/>
                <a:cs typeface="Gulim" pitchFamily="34" charset="-127"/>
              </a:defRPr>
            </a:lvl5pPr>
            <a:lvl6pPr marL="25146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6pPr>
            <a:lvl7pPr marL="29718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7pPr>
            <a:lvl8pPr marL="34290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8pPr>
            <a:lvl9pPr marL="38862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9pPr>
          </a:lstStyle>
          <a:p>
            <a:pPr>
              <a:spcBef>
                <a:spcPct val="0"/>
              </a:spcBef>
            </a:pPr>
            <a:fld id="{07B353C0-1C9D-449D-8C1A-50C9F4B46681}" type="slidenum">
              <a:rPr lang="zh-CN" altLang="en-US" smtClean="0">
                <a:ea typeface="Gulim" pitchFamily="34" charset="-127"/>
              </a:rPr>
              <a:pPr>
                <a:spcBef>
                  <a:spcPct val="0"/>
                </a:spcBef>
              </a:pPr>
              <a:t>47</a:t>
            </a:fld>
            <a:endParaRPr lang="en-US" altLang="zh-CN">
              <a:ea typeface="Gulim" pitchFamily="34" charset="-127"/>
            </a:endParaRPr>
          </a:p>
        </p:txBody>
      </p:sp>
    </p:spTree>
    <p:extLst>
      <p:ext uri="{BB962C8B-B14F-4D97-AF65-F5344CB8AC3E}">
        <p14:creationId xmlns:p14="http://schemas.microsoft.com/office/powerpoint/2010/main" val="254272801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1" hangingPunct="0">
              <a:lnSpc>
                <a:spcPct val="100000"/>
              </a:lnSpc>
              <a:spcBef>
                <a:spcPct val="30000"/>
              </a:spcBef>
              <a:spcAft>
                <a:spcPct val="0"/>
              </a:spcAft>
              <a:buClrTx/>
              <a:buSzTx/>
              <a:buFontTx/>
              <a:buNone/>
              <a:tabLst/>
              <a:defRPr/>
            </a:pPr>
            <a:r>
              <a:rPr kumimoji="1" lang="en-US" altLang="zh-CN" sz="1200" kern="1200" dirty="0">
                <a:solidFill>
                  <a:schemeClr val="tx1"/>
                </a:solidFill>
                <a:effectLst/>
                <a:latin typeface="Gulim" charset="0"/>
                <a:ea typeface="MS PGothic" pitchFamily="34" charset="-128"/>
                <a:cs typeface="Gulim" charset="0"/>
              </a:rPr>
              <a:t>We then</a:t>
            </a:r>
            <a:r>
              <a:rPr kumimoji="1" lang="en-US" altLang="zh-CN" sz="1200" kern="1200" baseline="0" dirty="0">
                <a:solidFill>
                  <a:schemeClr val="tx1"/>
                </a:solidFill>
                <a:effectLst/>
                <a:latin typeface="Gulim" charset="0"/>
                <a:ea typeface="MS PGothic" pitchFamily="34" charset="-128"/>
                <a:cs typeface="Gulim" charset="0"/>
              </a:rPr>
              <a:t> show our experimental study.</a:t>
            </a:r>
            <a:endParaRPr kumimoji="1" lang="zh-CN" altLang="zh-CN" sz="1200" kern="1200" dirty="0">
              <a:solidFill>
                <a:schemeClr val="tx1"/>
              </a:solidFill>
              <a:effectLst/>
              <a:latin typeface="Gulim" charset="0"/>
              <a:ea typeface="MS PGothic" pitchFamily="34" charset="-128"/>
              <a:cs typeface="Gulim" charset="0"/>
            </a:endParaRPr>
          </a:p>
        </p:txBody>
      </p:sp>
      <p:sp>
        <p:nvSpPr>
          <p:cNvPr id="4" name="灯片编号占位符 3"/>
          <p:cNvSpPr>
            <a:spLocks noGrp="1"/>
          </p:cNvSpPr>
          <p:nvPr>
            <p:ph type="sldNum" sz="quarter" idx="10"/>
          </p:nvPr>
        </p:nvSpPr>
        <p:spPr/>
        <p:txBody>
          <a:bodyPr/>
          <a:lstStyle/>
          <a:p>
            <a:pPr>
              <a:defRPr/>
            </a:pPr>
            <a:fld id="{664D4173-57ED-437D-91B8-619767E9CBB8}" type="slidenum">
              <a:rPr lang="en-US" altLang="ko-KR" smtClean="0"/>
              <a:pPr>
                <a:defRPr/>
              </a:pPr>
              <a:t>48</a:t>
            </a:fld>
            <a:endParaRPr lang="en-US" altLang="ko-KR"/>
          </a:p>
        </p:txBody>
      </p:sp>
    </p:spTree>
    <p:extLst>
      <p:ext uri="{BB962C8B-B14F-4D97-AF65-F5344CB8AC3E}">
        <p14:creationId xmlns:p14="http://schemas.microsoft.com/office/powerpoint/2010/main" val="286814216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幻灯片图像占位符 1"/>
          <p:cNvSpPr>
            <a:spLocks noGrp="1" noRot="1" noChangeAspect="1" noTextEdit="1"/>
          </p:cNvSpPr>
          <p:nvPr>
            <p:ph type="sldImg"/>
          </p:nvPr>
        </p:nvSpPr>
        <p:spPr>
          <a:ln/>
        </p:spPr>
      </p:sp>
      <p:sp>
        <p:nvSpPr>
          <p:cNvPr id="3584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dirty="0">
                <a:latin typeface="Gulim" pitchFamily="34" charset="-127"/>
                <a:cs typeface="Gulim" pitchFamily="34" charset="-127"/>
              </a:rPr>
              <a:t>We use two real datasets and four larger synthetic</a:t>
            </a:r>
            <a:r>
              <a:rPr lang="en-US" altLang="zh-CN" baseline="0" dirty="0">
                <a:latin typeface="Gulim" pitchFamily="34" charset="-127"/>
                <a:cs typeface="Gulim" pitchFamily="34" charset="-127"/>
              </a:rPr>
              <a:t> datasets to compare Greedy algorithm and the other three algorithms. The four synthetic datasets follow normal distribution, uniform distribution, power-law distribution, exponential distribution, respectively.</a:t>
            </a:r>
            <a:endParaRPr lang="zh-CN" altLang="en-US" dirty="0">
              <a:latin typeface="Gulim" pitchFamily="34" charset="-127"/>
              <a:cs typeface="Gulim" pitchFamily="34" charset="-127"/>
            </a:endParaRPr>
          </a:p>
        </p:txBody>
      </p:sp>
      <p:sp>
        <p:nvSpPr>
          <p:cNvPr id="3584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latinLnBrk="1">
              <a:spcBef>
                <a:spcPct val="30000"/>
              </a:spcBef>
              <a:defRPr kumimoji="1" sz="1200">
                <a:solidFill>
                  <a:schemeClr val="tx1"/>
                </a:solidFill>
                <a:latin typeface="Gulim" pitchFamily="34" charset="-127"/>
                <a:ea typeface="MS PGothic" panose="020B0600070205080204" pitchFamily="34" charset="-128"/>
                <a:cs typeface="Gulim" pitchFamily="34" charset="-127"/>
              </a:defRPr>
            </a:lvl1pPr>
            <a:lvl2pPr marL="742950" indent="-285750" defTabSz="965200" latinLnBrk="1">
              <a:spcBef>
                <a:spcPct val="30000"/>
              </a:spcBef>
              <a:defRPr kumimoji="1" sz="1200">
                <a:solidFill>
                  <a:schemeClr val="tx1"/>
                </a:solidFill>
                <a:latin typeface="Gulim" pitchFamily="34" charset="-127"/>
                <a:ea typeface="Gulim" pitchFamily="34" charset="-127"/>
                <a:cs typeface="Gulim" pitchFamily="34" charset="-127"/>
              </a:defRPr>
            </a:lvl2pPr>
            <a:lvl3pPr marL="1143000" indent="-228600" defTabSz="965200" latinLnBrk="1">
              <a:spcBef>
                <a:spcPct val="30000"/>
              </a:spcBef>
              <a:defRPr kumimoji="1" sz="1200">
                <a:solidFill>
                  <a:schemeClr val="tx1"/>
                </a:solidFill>
                <a:latin typeface="Gulim" pitchFamily="34" charset="-127"/>
                <a:ea typeface="Gulim" pitchFamily="34" charset="-127"/>
                <a:cs typeface="Gulim" pitchFamily="34" charset="-127"/>
              </a:defRPr>
            </a:lvl3pPr>
            <a:lvl4pPr marL="1600200" indent="-228600" defTabSz="965200" latinLnBrk="1">
              <a:spcBef>
                <a:spcPct val="30000"/>
              </a:spcBef>
              <a:defRPr kumimoji="1" sz="1200">
                <a:solidFill>
                  <a:schemeClr val="tx1"/>
                </a:solidFill>
                <a:latin typeface="Gulim" pitchFamily="34" charset="-127"/>
                <a:ea typeface="Gulim" pitchFamily="34" charset="-127"/>
                <a:cs typeface="Gulim" pitchFamily="34" charset="-127"/>
              </a:defRPr>
            </a:lvl4pPr>
            <a:lvl5pPr marL="2057400" indent="-228600" defTabSz="965200" latinLnBrk="1">
              <a:spcBef>
                <a:spcPct val="30000"/>
              </a:spcBef>
              <a:defRPr kumimoji="1" sz="1200">
                <a:solidFill>
                  <a:schemeClr val="tx1"/>
                </a:solidFill>
                <a:latin typeface="Gulim" pitchFamily="34" charset="-127"/>
                <a:ea typeface="Gulim" pitchFamily="34" charset="-127"/>
                <a:cs typeface="Gulim" pitchFamily="34" charset="-127"/>
              </a:defRPr>
            </a:lvl5pPr>
            <a:lvl6pPr marL="25146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6pPr>
            <a:lvl7pPr marL="29718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7pPr>
            <a:lvl8pPr marL="34290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8pPr>
            <a:lvl9pPr marL="38862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9pPr>
          </a:lstStyle>
          <a:p>
            <a:pPr>
              <a:spcBef>
                <a:spcPct val="0"/>
              </a:spcBef>
            </a:pPr>
            <a:fld id="{07B353C0-1C9D-449D-8C1A-50C9F4B46681}" type="slidenum">
              <a:rPr lang="zh-CN" altLang="en-US" smtClean="0">
                <a:ea typeface="Gulim" pitchFamily="34" charset="-127"/>
              </a:rPr>
              <a:pPr>
                <a:spcBef>
                  <a:spcPct val="0"/>
                </a:spcBef>
              </a:pPr>
              <a:t>49</a:t>
            </a:fld>
            <a:endParaRPr lang="en-US" altLang="zh-CN">
              <a:ea typeface="Gulim" pitchFamily="34" charset="-127"/>
            </a:endParaRPr>
          </a:p>
        </p:txBody>
      </p:sp>
    </p:spTree>
    <p:extLst>
      <p:ext uri="{BB962C8B-B14F-4D97-AF65-F5344CB8AC3E}">
        <p14:creationId xmlns:p14="http://schemas.microsoft.com/office/powerpoint/2010/main" val="26302936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幻灯片图像占位符 1"/>
          <p:cNvSpPr>
            <a:spLocks noGrp="1" noRot="1" noChangeAspect="1" noTextEdit="1"/>
          </p:cNvSpPr>
          <p:nvPr>
            <p:ph type="sldImg"/>
          </p:nvPr>
        </p:nvSpPr>
        <p:spPr>
          <a:ln/>
        </p:spPr>
      </p:sp>
      <p:sp>
        <p:nvSpPr>
          <p:cNvPr id="2457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0" fontAlgn="base" latinLnBrk="1" hangingPunct="0">
              <a:lnSpc>
                <a:spcPct val="100000"/>
              </a:lnSpc>
              <a:spcBef>
                <a:spcPct val="30000"/>
              </a:spcBef>
              <a:spcAft>
                <a:spcPct val="0"/>
              </a:spcAft>
              <a:buClrTx/>
              <a:buSzTx/>
              <a:buFontTx/>
              <a:buNone/>
              <a:tabLst/>
              <a:defRPr/>
            </a:pPr>
            <a:r>
              <a:rPr lang="en-US" altLang="zh-CN" dirty="0">
                <a:latin typeface="Gulim" pitchFamily="34" charset="-127"/>
                <a:cs typeface="Gulim" pitchFamily="34" charset="-127"/>
              </a:rPr>
              <a:t>For</a:t>
            </a:r>
            <a:r>
              <a:rPr lang="en-US" altLang="zh-CN" baseline="0" dirty="0">
                <a:latin typeface="Gulim" pitchFamily="34" charset="-127"/>
                <a:cs typeface="Gulim" pitchFamily="34" charset="-127"/>
              </a:rPr>
              <a:t> the MBM problem, </a:t>
            </a:r>
            <a:r>
              <a:rPr kumimoji="1" lang="en-US" altLang="zh-CN" sz="1200" b="0" kern="1200" baseline="0" dirty="0">
                <a:solidFill>
                  <a:schemeClr val="tx1"/>
                </a:solidFill>
                <a:latin typeface="Gulim" charset="0"/>
                <a:ea typeface="MS PGothic" pitchFamily="34" charset="-128"/>
                <a:cs typeface="Gulim" pitchFamily="34" charset="-127"/>
              </a:rPr>
              <a:t>g</a:t>
            </a:r>
            <a:r>
              <a:rPr kumimoji="1" lang="en-US" altLang="zh-CN" sz="1200" b="0" kern="1200" dirty="0">
                <a:solidFill>
                  <a:schemeClr val="tx1"/>
                </a:solidFill>
                <a:latin typeface="Gulim" charset="0"/>
                <a:ea typeface="MS PGothic" pitchFamily="34" charset="-128"/>
                <a:cs typeface="ＭＳ Ｐゴシック" charset="-128"/>
              </a:rPr>
              <a:t>iven a set of service providers and a set of users in a 2D space.</a:t>
            </a:r>
            <a:r>
              <a:rPr kumimoji="1" lang="en-US" altLang="zh-CN" sz="1200" b="0" kern="1200" baseline="0" dirty="0">
                <a:solidFill>
                  <a:schemeClr val="tx1"/>
                </a:solidFill>
                <a:latin typeface="Gulim" charset="0"/>
                <a:ea typeface="MS PGothic" pitchFamily="34" charset="-128"/>
                <a:cs typeface="ＭＳ Ｐゴシック" charset="-128"/>
              </a:rPr>
              <a:t> For example</a:t>
            </a:r>
            <a:r>
              <a:rPr kumimoji="1" lang="en-US" altLang="zh-CN" sz="1200" b="0" kern="1200" baseline="0">
                <a:solidFill>
                  <a:schemeClr val="tx1"/>
                </a:solidFill>
                <a:latin typeface="Gulim" charset="0"/>
                <a:ea typeface="MS PGothic" pitchFamily="34" charset="-128"/>
                <a:cs typeface="ＭＳ Ｐゴシック" charset="-128"/>
              </a:rPr>
              <a:t>, </a:t>
            </a:r>
            <a:endParaRPr kumimoji="1" lang="en-US" altLang="zh-CN" sz="1200" b="0" kern="1200" dirty="0">
              <a:solidFill>
                <a:schemeClr val="tx1"/>
              </a:solidFill>
              <a:latin typeface="Gulim" charset="0"/>
              <a:ea typeface="MS PGothic" pitchFamily="34" charset="-128"/>
              <a:cs typeface="ＭＳ Ｐゴシック" charset="-128"/>
            </a:endParaRPr>
          </a:p>
          <a:p>
            <a:endParaRPr lang="zh-CN" altLang="en-US" dirty="0">
              <a:latin typeface="Gulim" pitchFamily="34" charset="-127"/>
              <a:cs typeface="Gulim" pitchFamily="34" charset="-127"/>
            </a:endParaRPr>
          </a:p>
        </p:txBody>
      </p:sp>
      <p:sp>
        <p:nvSpPr>
          <p:cNvPr id="2458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latinLnBrk="1">
              <a:spcBef>
                <a:spcPct val="30000"/>
              </a:spcBef>
              <a:defRPr kumimoji="1" sz="1200">
                <a:solidFill>
                  <a:schemeClr val="tx1"/>
                </a:solidFill>
                <a:latin typeface="Gulim" pitchFamily="34" charset="-127"/>
                <a:ea typeface="MS PGothic" panose="020B0600070205080204" pitchFamily="34" charset="-128"/>
                <a:cs typeface="Gulim" pitchFamily="34" charset="-127"/>
              </a:defRPr>
            </a:lvl1pPr>
            <a:lvl2pPr marL="742950" indent="-285750" defTabSz="965200" latinLnBrk="1">
              <a:spcBef>
                <a:spcPct val="30000"/>
              </a:spcBef>
              <a:defRPr kumimoji="1" sz="1200">
                <a:solidFill>
                  <a:schemeClr val="tx1"/>
                </a:solidFill>
                <a:latin typeface="Gulim" pitchFamily="34" charset="-127"/>
                <a:ea typeface="Gulim" pitchFamily="34" charset="-127"/>
                <a:cs typeface="Gulim" pitchFamily="34" charset="-127"/>
              </a:defRPr>
            </a:lvl2pPr>
            <a:lvl3pPr marL="1143000" indent="-228600" defTabSz="965200" latinLnBrk="1">
              <a:spcBef>
                <a:spcPct val="30000"/>
              </a:spcBef>
              <a:defRPr kumimoji="1" sz="1200">
                <a:solidFill>
                  <a:schemeClr val="tx1"/>
                </a:solidFill>
                <a:latin typeface="Gulim" pitchFamily="34" charset="-127"/>
                <a:ea typeface="Gulim" pitchFamily="34" charset="-127"/>
                <a:cs typeface="Gulim" pitchFamily="34" charset="-127"/>
              </a:defRPr>
            </a:lvl3pPr>
            <a:lvl4pPr marL="1600200" indent="-228600" defTabSz="965200" latinLnBrk="1">
              <a:spcBef>
                <a:spcPct val="30000"/>
              </a:spcBef>
              <a:defRPr kumimoji="1" sz="1200">
                <a:solidFill>
                  <a:schemeClr val="tx1"/>
                </a:solidFill>
                <a:latin typeface="Gulim" pitchFamily="34" charset="-127"/>
                <a:ea typeface="Gulim" pitchFamily="34" charset="-127"/>
                <a:cs typeface="Gulim" pitchFamily="34" charset="-127"/>
              </a:defRPr>
            </a:lvl4pPr>
            <a:lvl5pPr marL="2057400" indent="-228600" defTabSz="965200" latinLnBrk="1">
              <a:spcBef>
                <a:spcPct val="30000"/>
              </a:spcBef>
              <a:defRPr kumimoji="1" sz="1200">
                <a:solidFill>
                  <a:schemeClr val="tx1"/>
                </a:solidFill>
                <a:latin typeface="Gulim" pitchFamily="34" charset="-127"/>
                <a:ea typeface="Gulim" pitchFamily="34" charset="-127"/>
                <a:cs typeface="Gulim" pitchFamily="34" charset="-127"/>
              </a:defRPr>
            </a:lvl5pPr>
            <a:lvl6pPr marL="25146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6pPr>
            <a:lvl7pPr marL="29718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7pPr>
            <a:lvl8pPr marL="34290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8pPr>
            <a:lvl9pPr marL="38862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9pPr>
          </a:lstStyle>
          <a:p>
            <a:pPr>
              <a:spcBef>
                <a:spcPct val="0"/>
              </a:spcBef>
            </a:pPr>
            <a:fld id="{1B2E08B4-A52A-4F00-BBA2-318831EC011B}" type="slidenum">
              <a:rPr lang="zh-CN" altLang="en-US" smtClean="0">
                <a:ea typeface="Gulim" pitchFamily="34" charset="-127"/>
              </a:rPr>
              <a:pPr>
                <a:spcBef>
                  <a:spcPct val="0"/>
                </a:spcBef>
              </a:pPr>
              <a:t>5</a:t>
            </a:fld>
            <a:endParaRPr lang="en-US" altLang="zh-CN">
              <a:ea typeface="Gulim" pitchFamily="34" charset="-127"/>
            </a:endParaRPr>
          </a:p>
        </p:txBody>
      </p:sp>
    </p:spTree>
    <p:extLst>
      <p:ext uri="{BB962C8B-B14F-4D97-AF65-F5344CB8AC3E}">
        <p14:creationId xmlns:p14="http://schemas.microsoft.com/office/powerpoint/2010/main" val="371040925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Due to the limited</a:t>
            </a:r>
            <a:r>
              <a:rPr lang="en-US" altLang="zh-CN" baseline="0" dirty="0"/>
              <a:t> time, h</a:t>
            </a:r>
            <a:r>
              <a:rPr lang="en-US" dirty="0"/>
              <a:t>ere only</a:t>
            </a:r>
            <a:r>
              <a:rPr lang="en-US" baseline="0" dirty="0"/>
              <a:t> show the results when varying the location of workers following Normal distribution. We compare the total distance of the three online algorithms. </a:t>
            </a:r>
          </a:p>
          <a:p>
            <a:endParaRPr lang="en-US" baseline="0" dirty="0"/>
          </a:p>
          <a:p>
            <a:r>
              <a:rPr lang="en-US" baseline="0" dirty="0"/>
              <a:t>We can see that Greedy, which is the red curve, is the most effective. In other words, the total distance of Greedy is closer to the offline optimal results than that of other two algorithms. </a:t>
            </a:r>
          </a:p>
          <a:p>
            <a:endParaRPr lang="en-US" baseline="0" dirty="0"/>
          </a:p>
          <a:p>
            <a:r>
              <a:rPr lang="en-US" baseline="0" dirty="0"/>
              <a:t>Also, Greedy is the fastest one and spends the lowest memory. </a:t>
            </a:r>
            <a:endParaRPr lang="en-US" dirty="0"/>
          </a:p>
        </p:txBody>
      </p:sp>
      <p:sp>
        <p:nvSpPr>
          <p:cNvPr id="4" name="Slide Number Placeholder 3"/>
          <p:cNvSpPr>
            <a:spLocks noGrp="1"/>
          </p:cNvSpPr>
          <p:nvPr>
            <p:ph type="sldNum" sz="quarter" idx="10"/>
          </p:nvPr>
        </p:nvSpPr>
        <p:spPr/>
        <p:txBody>
          <a:bodyPr/>
          <a:lstStyle/>
          <a:p>
            <a:pPr>
              <a:defRPr/>
            </a:pPr>
            <a:fld id="{664D4173-57ED-437D-91B8-619767E9CBB8}" type="slidenum">
              <a:rPr lang="en-US" altLang="ko-KR" smtClean="0"/>
              <a:pPr>
                <a:defRPr/>
              </a:pPr>
              <a:t>50</a:t>
            </a:fld>
            <a:endParaRPr lang="en-US" altLang="ko-KR"/>
          </a:p>
        </p:txBody>
      </p:sp>
    </p:spTree>
    <p:extLst>
      <p:ext uri="{BB962C8B-B14F-4D97-AF65-F5344CB8AC3E}">
        <p14:creationId xmlns:p14="http://schemas.microsoft.com/office/powerpoint/2010/main" val="106127179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Here are the results on real datasets.</a:t>
            </a:r>
            <a:r>
              <a:rPr lang="en-US" altLang="zh-CN" baseline="0" dirty="0"/>
              <a:t> </a:t>
            </a:r>
          </a:p>
          <a:p>
            <a:endParaRPr lang="en-US" altLang="zh-CN" baseline="0" dirty="0"/>
          </a:p>
          <a:p>
            <a:r>
              <a:rPr kumimoji="1" lang="en-US" altLang="zh-CN" sz="1200" b="0" i="0" u="none" strike="noStrike" kern="1200" baseline="0" dirty="0">
                <a:solidFill>
                  <a:schemeClr val="tx1"/>
                </a:solidFill>
                <a:latin typeface="Gulim" charset="0"/>
                <a:ea typeface="MS PGothic" pitchFamily="34" charset="-128"/>
                <a:cs typeface="Gulim" charset="0"/>
              </a:rPr>
              <a:t>With varying time of one day, w</a:t>
            </a:r>
            <a:r>
              <a:rPr lang="en-US" altLang="zh-CN" baseline="0" dirty="0"/>
              <a:t>e can again observe that Greedy is both the most efficient and effective. Moreover, for the total </a:t>
            </a:r>
            <a:r>
              <a:rPr lang="en-US" altLang="zh-CN" sz="1200" dirty="0"/>
              <a:t>distance, Greedy is almost 2 times better than the other two online algorithms.</a:t>
            </a:r>
            <a:endParaRPr lang="en-US" altLang="zh-CN" dirty="0"/>
          </a:p>
        </p:txBody>
      </p:sp>
      <p:sp>
        <p:nvSpPr>
          <p:cNvPr id="4" name="Slide Number Placeholder 3"/>
          <p:cNvSpPr>
            <a:spLocks noGrp="1"/>
          </p:cNvSpPr>
          <p:nvPr>
            <p:ph type="sldNum" sz="quarter" idx="10"/>
          </p:nvPr>
        </p:nvSpPr>
        <p:spPr/>
        <p:txBody>
          <a:bodyPr/>
          <a:lstStyle/>
          <a:p>
            <a:pPr>
              <a:defRPr/>
            </a:pPr>
            <a:fld id="{664D4173-57ED-437D-91B8-619767E9CBB8}" type="slidenum">
              <a:rPr lang="en-US" altLang="ko-KR" smtClean="0"/>
              <a:pPr>
                <a:defRPr/>
              </a:pPr>
              <a:t>51</a:t>
            </a:fld>
            <a:endParaRPr lang="en-US" altLang="ko-KR"/>
          </a:p>
        </p:txBody>
      </p:sp>
    </p:spTree>
    <p:extLst>
      <p:ext uri="{BB962C8B-B14F-4D97-AF65-F5344CB8AC3E}">
        <p14:creationId xmlns:p14="http://schemas.microsoft.com/office/powerpoint/2010/main" val="262091701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1" hangingPunct="0">
              <a:lnSpc>
                <a:spcPct val="100000"/>
              </a:lnSpc>
              <a:spcBef>
                <a:spcPct val="30000"/>
              </a:spcBef>
              <a:spcAft>
                <a:spcPct val="0"/>
              </a:spcAft>
              <a:buClrTx/>
              <a:buSzTx/>
              <a:buFontTx/>
              <a:buNone/>
              <a:tabLst/>
              <a:defRPr/>
            </a:pPr>
            <a:r>
              <a:rPr lang="en-US" altLang="zh-CN" dirty="0"/>
              <a:t>We finally conclude our</a:t>
            </a:r>
            <a:r>
              <a:rPr lang="en-US" altLang="zh-CN" baseline="0" dirty="0"/>
              <a:t> work.</a:t>
            </a:r>
            <a:endParaRPr lang="en-US" altLang="zh-CN" dirty="0"/>
          </a:p>
        </p:txBody>
      </p:sp>
      <p:sp>
        <p:nvSpPr>
          <p:cNvPr id="4" name="灯片编号占位符 3"/>
          <p:cNvSpPr>
            <a:spLocks noGrp="1"/>
          </p:cNvSpPr>
          <p:nvPr>
            <p:ph type="sldNum" sz="quarter" idx="10"/>
          </p:nvPr>
        </p:nvSpPr>
        <p:spPr/>
        <p:txBody>
          <a:bodyPr/>
          <a:lstStyle/>
          <a:p>
            <a:pPr>
              <a:defRPr/>
            </a:pPr>
            <a:fld id="{664D4173-57ED-437D-91B8-619767E9CBB8}" type="slidenum">
              <a:rPr lang="en-US" altLang="ko-KR" smtClean="0"/>
              <a:pPr>
                <a:defRPr/>
              </a:pPr>
              <a:t>52</a:t>
            </a:fld>
            <a:endParaRPr lang="en-US" altLang="ko-KR"/>
          </a:p>
        </p:txBody>
      </p:sp>
    </p:spTree>
    <p:extLst>
      <p:ext uri="{BB962C8B-B14F-4D97-AF65-F5344CB8AC3E}">
        <p14:creationId xmlns:p14="http://schemas.microsoft.com/office/powerpoint/2010/main" val="226436053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幻灯片图像占位符 1"/>
          <p:cNvSpPr>
            <a:spLocks noGrp="1" noRot="1" noChangeAspect="1" noTextEdit="1"/>
          </p:cNvSpPr>
          <p:nvPr>
            <p:ph type="sldImg"/>
          </p:nvPr>
        </p:nvSpPr>
        <p:spPr>
          <a:ln/>
        </p:spPr>
      </p:sp>
      <p:sp>
        <p:nvSpPr>
          <p:cNvPr id="10649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latin typeface="Gulim" pitchFamily="34" charset="-127"/>
              <a:cs typeface="Gulim" pitchFamily="34" charset="-127"/>
            </a:endParaRPr>
          </a:p>
        </p:txBody>
      </p:sp>
      <p:sp>
        <p:nvSpPr>
          <p:cNvPr id="10650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latinLnBrk="1">
              <a:spcBef>
                <a:spcPct val="30000"/>
              </a:spcBef>
              <a:defRPr kumimoji="1" sz="1200">
                <a:solidFill>
                  <a:schemeClr val="tx1"/>
                </a:solidFill>
                <a:latin typeface="Gulim" pitchFamily="34" charset="-127"/>
                <a:ea typeface="MS PGothic" panose="020B0600070205080204" pitchFamily="34" charset="-128"/>
                <a:cs typeface="Gulim" pitchFamily="34" charset="-127"/>
              </a:defRPr>
            </a:lvl1pPr>
            <a:lvl2pPr marL="742950" indent="-285750" defTabSz="965200" latinLnBrk="1">
              <a:spcBef>
                <a:spcPct val="30000"/>
              </a:spcBef>
              <a:defRPr kumimoji="1" sz="1200">
                <a:solidFill>
                  <a:schemeClr val="tx1"/>
                </a:solidFill>
                <a:latin typeface="Gulim" pitchFamily="34" charset="-127"/>
                <a:ea typeface="Gulim" pitchFamily="34" charset="-127"/>
                <a:cs typeface="Gulim" pitchFamily="34" charset="-127"/>
              </a:defRPr>
            </a:lvl2pPr>
            <a:lvl3pPr marL="1143000" indent="-228600" defTabSz="965200" latinLnBrk="1">
              <a:spcBef>
                <a:spcPct val="30000"/>
              </a:spcBef>
              <a:defRPr kumimoji="1" sz="1200">
                <a:solidFill>
                  <a:schemeClr val="tx1"/>
                </a:solidFill>
                <a:latin typeface="Gulim" pitchFamily="34" charset="-127"/>
                <a:ea typeface="Gulim" pitchFamily="34" charset="-127"/>
                <a:cs typeface="Gulim" pitchFamily="34" charset="-127"/>
              </a:defRPr>
            </a:lvl3pPr>
            <a:lvl4pPr marL="1600200" indent="-228600" defTabSz="965200" latinLnBrk="1">
              <a:spcBef>
                <a:spcPct val="30000"/>
              </a:spcBef>
              <a:defRPr kumimoji="1" sz="1200">
                <a:solidFill>
                  <a:schemeClr val="tx1"/>
                </a:solidFill>
                <a:latin typeface="Gulim" pitchFamily="34" charset="-127"/>
                <a:ea typeface="Gulim" pitchFamily="34" charset="-127"/>
                <a:cs typeface="Gulim" pitchFamily="34" charset="-127"/>
              </a:defRPr>
            </a:lvl4pPr>
            <a:lvl5pPr marL="2057400" indent="-228600" defTabSz="965200" latinLnBrk="1">
              <a:spcBef>
                <a:spcPct val="30000"/>
              </a:spcBef>
              <a:defRPr kumimoji="1" sz="1200">
                <a:solidFill>
                  <a:schemeClr val="tx1"/>
                </a:solidFill>
                <a:latin typeface="Gulim" pitchFamily="34" charset="-127"/>
                <a:ea typeface="Gulim" pitchFamily="34" charset="-127"/>
                <a:cs typeface="Gulim" pitchFamily="34" charset="-127"/>
              </a:defRPr>
            </a:lvl5pPr>
            <a:lvl6pPr marL="25146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6pPr>
            <a:lvl7pPr marL="29718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7pPr>
            <a:lvl8pPr marL="34290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8pPr>
            <a:lvl9pPr marL="38862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9pPr>
          </a:lstStyle>
          <a:p>
            <a:pPr>
              <a:spcBef>
                <a:spcPct val="0"/>
              </a:spcBef>
            </a:pPr>
            <a:fld id="{FF1BAD08-88B6-4268-884A-1B21DFA00E40}" type="slidenum">
              <a:rPr lang="zh-CN" altLang="en-US" smtClean="0">
                <a:ea typeface="Gulim" pitchFamily="34" charset="-127"/>
              </a:rPr>
              <a:pPr>
                <a:spcBef>
                  <a:spcPct val="0"/>
                </a:spcBef>
              </a:pPr>
              <a:t>53</a:t>
            </a:fld>
            <a:endParaRPr lang="en-US" altLang="zh-CN">
              <a:ea typeface="Gulim" pitchFamily="34" charset="-127"/>
            </a:endParaRPr>
          </a:p>
        </p:txBody>
      </p:sp>
    </p:spTree>
    <p:extLst>
      <p:ext uri="{BB962C8B-B14F-4D97-AF65-F5344CB8AC3E}">
        <p14:creationId xmlns:p14="http://schemas.microsoft.com/office/powerpoint/2010/main" val="7505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幻灯片图像占位符 1"/>
          <p:cNvSpPr>
            <a:spLocks noGrp="1" noRot="1" noChangeAspect="1" noTextEdit="1"/>
          </p:cNvSpPr>
          <p:nvPr>
            <p:ph type="sldImg"/>
          </p:nvPr>
        </p:nvSpPr>
        <p:spPr>
          <a:ln/>
        </p:spPr>
      </p:sp>
      <p:sp>
        <p:nvSpPr>
          <p:cNvPr id="2457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kumimoji="1" lang="en-US" altLang="zh-CN" sz="1200" kern="1200" dirty="0">
                <a:solidFill>
                  <a:schemeClr val="tx1"/>
                </a:solidFill>
                <a:effectLst/>
                <a:latin typeface="Gulim" charset="0"/>
                <a:ea typeface="MS PGothic" pitchFamily="34" charset="-128"/>
                <a:cs typeface="Gulim" charset="0"/>
              </a:rPr>
              <a:t>The MBM problem is to find a maximum-cardinality matching with minimum total distance between the matched pairs. In our example, the optimal minimum matching is shown on the left.</a:t>
            </a:r>
            <a:endParaRPr lang="zh-CN" altLang="en-US" dirty="0">
              <a:latin typeface="Gulim" pitchFamily="34" charset="-127"/>
              <a:cs typeface="Gulim" pitchFamily="34" charset="-127"/>
            </a:endParaRPr>
          </a:p>
        </p:txBody>
      </p:sp>
      <p:sp>
        <p:nvSpPr>
          <p:cNvPr id="2458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latinLnBrk="1">
              <a:spcBef>
                <a:spcPct val="30000"/>
              </a:spcBef>
              <a:defRPr kumimoji="1" sz="1200">
                <a:solidFill>
                  <a:schemeClr val="tx1"/>
                </a:solidFill>
                <a:latin typeface="Gulim" pitchFamily="34" charset="-127"/>
                <a:ea typeface="MS PGothic" panose="020B0600070205080204" pitchFamily="34" charset="-128"/>
                <a:cs typeface="Gulim" pitchFamily="34" charset="-127"/>
              </a:defRPr>
            </a:lvl1pPr>
            <a:lvl2pPr marL="742950" indent="-285750" defTabSz="965200" latinLnBrk="1">
              <a:spcBef>
                <a:spcPct val="30000"/>
              </a:spcBef>
              <a:defRPr kumimoji="1" sz="1200">
                <a:solidFill>
                  <a:schemeClr val="tx1"/>
                </a:solidFill>
                <a:latin typeface="Gulim" pitchFamily="34" charset="-127"/>
                <a:ea typeface="Gulim" pitchFamily="34" charset="-127"/>
                <a:cs typeface="Gulim" pitchFamily="34" charset="-127"/>
              </a:defRPr>
            </a:lvl2pPr>
            <a:lvl3pPr marL="1143000" indent="-228600" defTabSz="965200" latinLnBrk="1">
              <a:spcBef>
                <a:spcPct val="30000"/>
              </a:spcBef>
              <a:defRPr kumimoji="1" sz="1200">
                <a:solidFill>
                  <a:schemeClr val="tx1"/>
                </a:solidFill>
                <a:latin typeface="Gulim" pitchFamily="34" charset="-127"/>
                <a:ea typeface="Gulim" pitchFamily="34" charset="-127"/>
                <a:cs typeface="Gulim" pitchFamily="34" charset="-127"/>
              </a:defRPr>
            </a:lvl3pPr>
            <a:lvl4pPr marL="1600200" indent="-228600" defTabSz="965200" latinLnBrk="1">
              <a:spcBef>
                <a:spcPct val="30000"/>
              </a:spcBef>
              <a:defRPr kumimoji="1" sz="1200">
                <a:solidFill>
                  <a:schemeClr val="tx1"/>
                </a:solidFill>
                <a:latin typeface="Gulim" pitchFamily="34" charset="-127"/>
                <a:ea typeface="Gulim" pitchFamily="34" charset="-127"/>
                <a:cs typeface="Gulim" pitchFamily="34" charset="-127"/>
              </a:defRPr>
            </a:lvl4pPr>
            <a:lvl5pPr marL="2057400" indent="-228600" defTabSz="965200" latinLnBrk="1">
              <a:spcBef>
                <a:spcPct val="30000"/>
              </a:spcBef>
              <a:defRPr kumimoji="1" sz="1200">
                <a:solidFill>
                  <a:schemeClr val="tx1"/>
                </a:solidFill>
                <a:latin typeface="Gulim" pitchFamily="34" charset="-127"/>
                <a:ea typeface="Gulim" pitchFamily="34" charset="-127"/>
                <a:cs typeface="Gulim" pitchFamily="34" charset="-127"/>
              </a:defRPr>
            </a:lvl5pPr>
            <a:lvl6pPr marL="25146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6pPr>
            <a:lvl7pPr marL="29718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7pPr>
            <a:lvl8pPr marL="34290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8pPr>
            <a:lvl9pPr marL="38862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9pPr>
          </a:lstStyle>
          <a:p>
            <a:pPr>
              <a:spcBef>
                <a:spcPct val="0"/>
              </a:spcBef>
            </a:pPr>
            <a:fld id="{1B2E08B4-A52A-4F00-BBA2-318831EC011B}" type="slidenum">
              <a:rPr lang="zh-CN" altLang="en-US" smtClean="0">
                <a:ea typeface="Gulim" pitchFamily="34" charset="-127"/>
              </a:rPr>
              <a:pPr>
                <a:spcBef>
                  <a:spcPct val="0"/>
                </a:spcBef>
              </a:pPr>
              <a:t>6</a:t>
            </a:fld>
            <a:endParaRPr lang="en-US" altLang="zh-CN">
              <a:ea typeface="Gulim" pitchFamily="34" charset="-127"/>
            </a:endParaRPr>
          </a:p>
        </p:txBody>
      </p:sp>
    </p:spTree>
    <p:extLst>
      <p:ext uri="{BB962C8B-B14F-4D97-AF65-F5344CB8AC3E}">
        <p14:creationId xmlns:p14="http://schemas.microsoft.com/office/powerpoint/2010/main" val="20547293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幻灯片图像占位符 1"/>
          <p:cNvSpPr>
            <a:spLocks noGrp="1" noRot="1" noChangeAspect="1" noTextEdit="1"/>
          </p:cNvSpPr>
          <p:nvPr>
            <p:ph type="sldImg"/>
          </p:nvPr>
        </p:nvSpPr>
        <p:spPr>
          <a:ln/>
        </p:spPr>
      </p:sp>
      <p:sp>
        <p:nvSpPr>
          <p:cNvPr id="2457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kumimoji="1" lang="en-US" altLang="zh-CN" sz="1200" kern="1200" dirty="0">
                <a:solidFill>
                  <a:schemeClr val="tx1"/>
                </a:solidFill>
                <a:latin typeface="Gulim" charset="0"/>
                <a:ea typeface="MS PGothic" pitchFamily="34" charset="-128"/>
                <a:cs typeface="ＭＳ Ｐゴシック" charset="-128"/>
              </a:rPr>
              <a:t>With the development of mobile Internet and smartphone techniques in recent years, many applications of the MBM problem on real-time spatial data become popular,</a:t>
            </a:r>
            <a:r>
              <a:rPr kumimoji="1" lang="en-US" altLang="zh-CN" sz="1200" kern="1200" baseline="0" dirty="0">
                <a:solidFill>
                  <a:schemeClr val="tx1"/>
                </a:solidFill>
                <a:latin typeface="Gulim" charset="0"/>
                <a:ea typeface="MS PGothic" pitchFamily="34" charset="-128"/>
                <a:cs typeface="ＭＳ Ｐゴシック" charset="-128"/>
              </a:rPr>
              <a:t> </a:t>
            </a:r>
            <a:r>
              <a:rPr kumimoji="1" lang="en-US" altLang="zh-CN" sz="1200" b="0" i="0" u="none" strike="noStrike" kern="1200" baseline="0" dirty="0">
                <a:solidFill>
                  <a:schemeClr val="tx1"/>
                </a:solidFill>
                <a:latin typeface="Gulim" charset="0"/>
                <a:ea typeface="MS PGothic" pitchFamily="34" charset="-128"/>
                <a:cs typeface="Gulim" charset="0"/>
              </a:rPr>
              <a:t>such as the real-time taxi dispatching platforms, Uber, Chinese Uber, </a:t>
            </a:r>
            <a:r>
              <a:rPr kumimoji="1" lang="en-US" altLang="zh-CN" sz="1200" b="0" i="0" u="none" strike="noStrike" kern="1200" baseline="0" dirty="0" err="1">
                <a:solidFill>
                  <a:schemeClr val="tx1"/>
                </a:solidFill>
                <a:latin typeface="Gulim" charset="0"/>
                <a:ea typeface="MS PGothic" pitchFamily="34" charset="-128"/>
                <a:cs typeface="Gulim" charset="0"/>
              </a:rPr>
              <a:t>Didi</a:t>
            </a:r>
            <a:r>
              <a:rPr kumimoji="1" lang="en-US" altLang="zh-CN" sz="1200" b="0" i="0" u="none" strike="noStrike" kern="1200" baseline="0" dirty="0">
                <a:solidFill>
                  <a:schemeClr val="tx1"/>
                </a:solidFill>
                <a:latin typeface="Gulim" charset="0"/>
                <a:ea typeface="MS PGothic" pitchFamily="34" charset="-128"/>
                <a:cs typeface="Gulim" charset="0"/>
              </a:rPr>
              <a:t> and </a:t>
            </a:r>
            <a:r>
              <a:rPr kumimoji="1" lang="en-US" altLang="zh-CN" sz="1200" b="0" i="0" u="none" strike="noStrike" kern="1200" baseline="0" dirty="0" err="1">
                <a:solidFill>
                  <a:schemeClr val="tx1"/>
                </a:solidFill>
                <a:latin typeface="Gulim" charset="0"/>
                <a:ea typeface="MS PGothic" pitchFamily="34" charset="-128"/>
                <a:cs typeface="Gulim" charset="0"/>
              </a:rPr>
              <a:t>Shenzhou</a:t>
            </a:r>
            <a:r>
              <a:rPr kumimoji="1" lang="en-US" altLang="zh-CN" sz="1200" b="0" i="0" u="none" strike="noStrike" kern="1200" baseline="0" dirty="0">
                <a:solidFill>
                  <a:schemeClr val="tx1"/>
                </a:solidFill>
                <a:latin typeface="Gulim" charset="0"/>
                <a:ea typeface="MS PGothic" pitchFamily="34" charset="-128"/>
                <a:cs typeface="Gulim" charset="0"/>
              </a:rPr>
              <a:t> Taxi.</a:t>
            </a:r>
            <a:endParaRPr kumimoji="1" lang="en-US" altLang="zh-CN" sz="1200" kern="1200" dirty="0">
              <a:solidFill>
                <a:schemeClr val="tx1"/>
              </a:solidFill>
              <a:latin typeface="Gulim" charset="0"/>
              <a:ea typeface="MS PGothic" pitchFamily="34" charset="-128"/>
              <a:cs typeface="ＭＳ Ｐゴシック" charset="-128"/>
            </a:endParaRPr>
          </a:p>
        </p:txBody>
      </p:sp>
      <p:sp>
        <p:nvSpPr>
          <p:cNvPr id="2458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latinLnBrk="1">
              <a:spcBef>
                <a:spcPct val="30000"/>
              </a:spcBef>
              <a:defRPr kumimoji="1" sz="1200">
                <a:solidFill>
                  <a:schemeClr val="tx1"/>
                </a:solidFill>
                <a:latin typeface="Gulim" pitchFamily="34" charset="-127"/>
                <a:ea typeface="MS PGothic" panose="020B0600070205080204" pitchFamily="34" charset="-128"/>
                <a:cs typeface="Gulim" pitchFamily="34" charset="-127"/>
              </a:defRPr>
            </a:lvl1pPr>
            <a:lvl2pPr marL="742950" indent="-285750" defTabSz="965200" latinLnBrk="1">
              <a:spcBef>
                <a:spcPct val="30000"/>
              </a:spcBef>
              <a:defRPr kumimoji="1" sz="1200">
                <a:solidFill>
                  <a:schemeClr val="tx1"/>
                </a:solidFill>
                <a:latin typeface="Gulim" pitchFamily="34" charset="-127"/>
                <a:ea typeface="Gulim" pitchFamily="34" charset="-127"/>
                <a:cs typeface="Gulim" pitchFamily="34" charset="-127"/>
              </a:defRPr>
            </a:lvl2pPr>
            <a:lvl3pPr marL="1143000" indent="-228600" defTabSz="965200" latinLnBrk="1">
              <a:spcBef>
                <a:spcPct val="30000"/>
              </a:spcBef>
              <a:defRPr kumimoji="1" sz="1200">
                <a:solidFill>
                  <a:schemeClr val="tx1"/>
                </a:solidFill>
                <a:latin typeface="Gulim" pitchFamily="34" charset="-127"/>
                <a:ea typeface="Gulim" pitchFamily="34" charset="-127"/>
                <a:cs typeface="Gulim" pitchFamily="34" charset="-127"/>
              </a:defRPr>
            </a:lvl3pPr>
            <a:lvl4pPr marL="1600200" indent="-228600" defTabSz="965200" latinLnBrk="1">
              <a:spcBef>
                <a:spcPct val="30000"/>
              </a:spcBef>
              <a:defRPr kumimoji="1" sz="1200">
                <a:solidFill>
                  <a:schemeClr val="tx1"/>
                </a:solidFill>
                <a:latin typeface="Gulim" pitchFamily="34" charset="-127"/>
                <a:ea typeface="Gulim" pitchFamily="34" charset="-127"/>
                <a:cs typeface="Gulim" pitchFamily="34" charset="-127"/>
              </a:defRPr>
            </a:lvl4pPr>
            <a:lvl5pPr marL="2057400" indent="-228600" defTabSz="965200" latinLnBrk="1">
              <a:spcBef>
                <a:spcPct val="30000"/>
              </a:spcBef>
              <a:defRPr kumimoji="1" sz="1200">
                <a:solidFill>
                  <a:schemeClr val="tx1"/>
                </a:solidFill>
                <a:latin typeface="Gulim" pitchFamily="34" charset="-127"/>
                <a:ea typeface="Gulim" pitchFamily="34" charset="-127"/>
                <a:cs typeface="Gulim" pitchFamily="34" charset="-127"/>
              </a:defRPr>
            </a:lvl5pPr>
            <a:lvl6pPr marL="25146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6pPr>
            <a:lvl7pPr marL="29718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7pPr>
            <a:lvl8pPr marL="34290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8pPr>
            <a:lvl9pPr marL="38862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9pPr>
          </a:lstStyle>
          <a:p>
            <a:pPr>
              <a:spcBef>
                <a:spcPct val="0"/>
              </a:spcBef>
            </a:pPr>
            <a:fld id="{1B2E08B4-A52A-4F00-BBA2-318831EC011B}" type="slidenum">
              <a:rPr lang="zh-CN" altLang="en-US" smtClean="0">
                <a:ea typeface="Gulim" pitchFamily="34" charset="-127"/>
              </a:rPr>
              <a:pPr>
                <a:spcBef>
                  <a:spcPct val="0"/>
                </a:spcBef>
              </a:pPr>
              <a:t>7</a:t>
            </a:fld>
            <a:endParaRPr lang="en-US" altLang="zh-CN">
              <a:ea typeface="Gulim" pitchFamily="34" charset="-127"/>
            </a:endParaRPr>
          </a:p>
        </p:txBody>
      </p:sp>
    </p:spTree>
    <p:extLst>
      <p:ext uri="{BB962C8B-B14F-4D97-AF65-F5344CB8AC3E}">
        <p14:creationId xmlns:p14="http://schemas.microsoft.com/office/powerpoint/2010/main" val="17092659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幻灯片图像占位符 1"/>
          <p:cNvSpPr>
            <a:spLocks noGrp="1" noRot="1" noChangeAspect="1" noTextEdit="1"/>
          </p:cNvSpPr>
          <p:nvPr>
            <p:ph type="sldImg"/>
          </p:nvPr>
        </p:nvSpPr>
        <p:spPr>
          <a:ln/>
        </p:spPr>
      </p:sp>
      <p:sp>
        <p:nvSpPr>
          <p:cNvPr id="2457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kumimoji="1" lang="en-US" altLang="zh-CN" sz="1200" kern="1200" dirty="0">
                <a:solidFill>
                  <a:schemeClr val="tx1"/>
                </a:solidFill>
                <a:latin typeface="Gulim" charset="0"/>
                <a:ea typeface="MS PGothic" pitchFamily="34" charset="-128"/>
                <a:cs typeface="ＭＳ Ｐゴシック" charset="-128"/>
              </a:rPr>
              <a:t>And all kinds</a:t>
            </a:r>
            <a:r>
              <a:rPr kumimoji="1" lang="en-US" altLang="zh-CN" sz="1200" kern="1200" baseline="0" dirty="0">
                <a:solidFill>
                  <a:schemeClr val="tx1"/>
                </a:solidFill>
                <a:latin typeface="Gulim" charset="0"/>
                <a:ea typeface="MS PGothic" pitchFamily="34" charset="-128"/>
                <a:cs typeface="ＭＳ Ｐゴシック" charset="-128"/>
              </a:rPr>
              <a:t> of real-time spatial crowdsourcing platforms, e.g. </a:t>
            </a:r>
            <a:r>
              <a:rPr kumimoji="1" lang="en-US" altLang="zh-CN" sz="1200" kern="1200" baseline="0" dirty="0" err="1">
                <a:solidFill>
                  <a:schemeClr val="tx1"/>
                </a:solidFill>
                <a:latin typeface="Gulim" charset="0"/>
                <a:ea typeface="MS PGothic" pitchFamily="34" charset="-128"/>
                <a:cs typeface="ＭＳ Ｐゴシック" charset="-128"/>
              </a:rPr>
              <a:t>gigwalk</a:t>
            </a:r>
            <a:r>
              <a:rPr kumimoji="1" lang="en-US" altLang="zh-CN" sz="1200" kern="1200" baseline="0" dirty="0">
                <a:solidFill>
                  <a:schemeClr val="tx1"/>
                </a:solidFill>
                <a:latin typeface="Gulim" charset="0"/>
                <a:ea typeface="MS PGothic" pitchFamily="34" charset="-128"/>
                <a:cs typeface="ＭＳ Ｐゴシック" charset="-128"/>
              </a:rPr>
              <a:t>, </a:t>
            </a:r>
            <a:r>
              <a:rPr kumimoji="1" lang="en-US" altLang="zh-CN" sz="1200" kern="1200" baseline="0" dirty="0" err="1">
                <a:solidFill>
                  <a:schemeClr val="tx1"/>
                </a:solidFill>
                <a:latin typeface="Gulim" charset="0"/>
                <a:ea typeface="MS PGothic" pitchFamily="34" charset="-128"/>
                <a:cs typeface="ＭＳ Ｐゴシック" charset="-128"/>
              </a:rPr>
              <a:t>taskrabiit</a:t>
            </a:r>
            <a:r>
              <a:rPr kumimoji="1" lang="en-US" altLang="zh-CN" sz="1200" kern="1200" baseline="0" dirty="0">
                <a:solidFill>
                  <a:schemeClr val="tx1"/>
                </a:solidFill>
                <a:latin typeface="Gulim" charset="0"/>
                <a:ea typeface="MS PGothic" pitchFamily="34" charset="-128"/>
                <a:cs typeface="ＭＳ Ｐゴシック" charset="-128"/>
              </a:rPr>
              <a:t>, </a:t>
            </a:r>
            <a:r>
              <a:rPr kumimoji="1" lang="en-US" altLang="zh-CN" sz="1200" kern="1200" baseline="0" dirty="0" err="1">
                <a:solidFill>
                  <a:schemeClr val="tx1"/>
                </a:solidFill>
                <a:latin typeface="Gulim" charset="0"/>
                <a:ea typeface="MS PGothic" pitchFamily="34" charset="-128"/>
                <a:cs typeface="ＭＳ Ｐゴシック" charset="-128"/>
              </a:rPr>
              <a:t>grubhub</a:t>
            </a:r>
            <a:r>
              <a:rPr kumimoji="1" lang="en-US" altLang="zh-CN" sz="1200" kern="1200" baseline="0" dirty="0">
                <a:solidFill>
                  <a:schemeClr val="tx1"/>
                </a:solidFill>
                <a:latin typeface="Gulim" charset="0"/>
                <a:ea typeface="MS PGothic" pitchFamily="34" charset="-128"/>
                <a:cs typeface="ＭＳ Ｐゴシック" charset="-128"/>
              </a:rPr>
              <a:t> and Waze.</a:t>
            </a:r>
            <a:endParaRPr kumimoji="1" lang="en-US" altLang="zh-CN" sz="1200" kern="1200" dirty="0">
              <a:solidFill>
                <a:schemeClr val="tx1"/>
              </a:solidFill>
              <a:latin typeface="Gulim" charset="0"/>
              <a:ea typeface="MS PGothic" pitchFamily="34" charset="-128"/>
              <a:cs typeface="ＭＳ Ｐゴシック" charset="-128"/>
            </a:endParaRPr>
          </a:p>
        </p:txBody>
      </p:sp>
      <p:sp>
        <p:nvSpPr>
          <p:cNvPr id="2458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latinLnBrk="1">
              <a:spcBef>
                <a:spcPct val="30000"/>
              </a:spcBef>
              <a:defRPr kumimoji="1" sz="1200">
                <a:solidFill>
                  <a:schemeClr val="tx1"/>
                </a:solidFill>
                <a:latin typeface="Gulim" pitchFamily="34" charset="-127"/>
                <a:ea typeface="MS PGothic" panose="020B0600070205080204" pitchFamily="34" charset="-128"/>
                <a:cs typeface="Gulim" pitchFamily="34" charset="-127"/>
              </a:defRPr>
            </a:lvl1pPr>
            <a:lvl2pPr marL="742950" indent="-285750" defTabSz="965200" latinLnBrk="1">
              <a:spcBef>
                <a:spcPct val="30000"/>
              </a:spcBef>
              <a:defRPr kumimoji="1" sz="1200">
                <a:solidFill>
                  <a:schemeClr val="tx1"/>
                </a:solidFill>
                <a:latin typeface="Gulim" pitchFamily="34" charset="-127"/>
                <a:ea typeface="Gulim" pitchFamily="34" charset="-127"/>
                <a:cs typeface="Gulim" pitchFamily="34" charset="-127"/>
              </a:defRPr>
            </a:lvl2pPr>
            <a:lvl3pPr marL="1143000" indent="-228600" defTabSz="965200" latinLnBrk="1">
              <a:spcBef>
                <a:spcPct val="30000"/>
              </a:spcBef>
              <a:defRPr kumimoji="1" sz="1200">
                <a:solidFill>
                  <a:schemeClr val="tx1"/>
                </a:solidFill>
                <a:latin typeface="Gulim" pitchFamily="34" charset="-127"/>
                <a:ea typeface="Gulim" pitchFamily="34" charset="-127"/>
                <a:cs typeface="Gulim" pitchFamily="34" charset="-127"/>
              </a:defRPr>
            </a:lvl3pPr>
            <a:lvl4pPr marL="1600200" indent="-228600" defTabSz="965200" latinLnBrk="1">
              <a:spcBef>
                <a:spcPct val="30000"/>
              </a:spcBef>
              <a:defRPr kumimoji="1" sz="1200">
                <a:solidFill>
                  <a:schemeClr val="tx1"/>
                </a:solidFill>
                <a:latin typeface="Gulim" pitchFamily="34" charset="-127"/>
                <a:ea typeface="Gulim" pitchFamily="34" charset="-127"/>
                <a:cs typeface="Gulim" pitchFamily="34" charset="-127"/>
              </a:defRPr>
            </a:lvl4pPr>
            <a:lvl5pPr marL="2057400" indent="-228600" defTabSz="965200" latinLnBrk="1">
              <a:spcBef>
                <a:spcPct val="30000"/>
              </a:spcBef>
              <a:defRPr kumimoji="1" sz="1200">
                <a:solidFill>
                  <a:schemeClr val="tx1"/>
                </a:solidFill>
                <a:latin typeface="Gulim" pitchFamily="34" charset="-127"/>
                <a:ea typeface="Gulim" pitchFamily="34" charset="-127"/>
                <a:cs typeface="Gulim" pitchFamily="34" charset="-127"/>
              </a:defRPr>
            </a:lvl5pPr>
            <a:lvl6pPr marL="25146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6pPr>
            <a:lvl7pPr marL="29718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7pPr>
            <a:lvl8pPr marL="34290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8pPr>
            <a:lvl9pPr marL="38862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9pPr>
          </a:lstStyle>
          <a:p>
            <a:pPr>
              <a:spcBef>
                <a:spcPct val="0"/>
              </a:spcBef>
            </a:pPr>
            <a:fld id="{1B2E08B4-A52A-4F00-BBA2-318831EC011B}" type="slidenum">
              <a:rPr lang="zh-CN" altLang="en-US" smtClean="0">
                <a:ea typeface="Gulim" pitchFamily="34" charset="-127"/>
              </a:rPr>
              <a:pPr>
                <a:spcBef>
                  <a:spcPct val="0"/>
                </a:spcBef>
              </a:pPr>
              <a:t>8</a:t>
            </a:fld>
            <a:endParaRPr lang="en-US" altLang="zh-CN">
              <a:ea typeface="Gulim" pitchFamily="34" charset="-127"/>
            </a:endParaRPr>
          </a:p>
        </p:txBody>
      </p:sp>
    </p:spTree>
    <p:extLst>
      <p:ext uri="{BB962C8B-B14F-4D97-AF65-F5344CB8AC3E}">
        <p14:creationId xmlns:p14="http://schemas.microsoft.com/office/powerpoint/2010/main" val="42446671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Rot="1" noChangeAspect="1" noChangeArrowheads="1" noTextEdit="1"/>
          </p:cNvSpPr>
          <p:nvPr>
            <p:ph type="sldImg"/>
          </p:nvPr>
        </p:nvSpPr>
        <p:spPr>
          <a:ln/>
        </p:spPr>
      </p:sp>
      <p:sp>
        <p:nvSpPr>
          <p:cNvPr id="6246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dirty="0">
                <a:latin typeface="Comic Sans MS" panose="030F0702030302020204" pitchFamily="66" charset="0"/>
                <a:cs typeface="Gulim"/>
              </a:rPr>
              <a:t>Let’s see an</a:t>
            </a:r>
            <a:r>
              <a:rPr lang="en-US" altLang="zh-CN" baseline="0" dirty="0">
                <a:latin typeface="Comic Sans MS" panose="030F0702030302020204" pitchFamily="66" charset="0"/>
                <a:cs typeface="Gulim"/>
              </a:rPr>
              <a:t> example to explain the challenges of the OMBM problem. Most of real-time taxi-calling platforms, such as Ubers and </a:t>
            </a:r>
            <a:r>
              <a:rPr lang="en-US" altLang="zh-CN" baseline="0" dirty="0" err="1">
                <a:latin typeface="Comic Sans MS" panose="030F0702030302020204" pitchFamily="66" charset="0"/>
                <a:cs typeface="Gulim"/>
              </a:rPr>
              <a:t>Didi</a:t>
            </a:r>
            <a:r>
              <a:rPr lang="en-US" altLang="zh-CN" baseline="0" dirty="0">
                <a:latin typeface="Comic Sans MS" panose="030F0702030302020204" pitchFamily="66" charset="0"/>
                <a:cs typeface="Gulim"/>
              </a:rPr>
              <a:t>, usually use  a simple greedy approach, called NN, to assign a taxi to each requestor and get the minimum total waiting time or distances. In other words, this is an OMBM problem. However, whether such greedy-based matching method is good? </a:t>
            </a:r>
          </a:p>
          <a:p>
            <a:endParaRPr lang="en-US" altLang="zh-CN" baseline="0" dirty="0">
              <a:latin typeface="Comic Sans MS" panose="030F0702030302020204" pitchFamily="66" charset="0"/>
              <a:cs typeface="Gulim"/>
            </a:endParaRPr>
          </a:p>
          <a:p>
            <a:r>
              <a:rPr lang="en-US" altLang="zh-CN" baseline="0" dirty="0">
                <a:latin typeface="Comic Sans MS" panose="030F0702030302020204" pitchFamily="66" charset="0"/>
                <a:cs typeface="Gulim"/>
              </a:rPr>
              <a:t>Particularly, in real application platform, once a task appears, it should be assigned immediately. For example, for the red user, based on the nearest neighbor rule, this taxi will be assigned to him. Unfortunately, after the assignment is performed, the green user appears in the same location. The platform has to assign that taxi according to the nearest neighbor strategy. Similarly, after the second assignment, the user in white emerges in the place of second assigned taxi. Thus, the total distance is like this.</a:t>
            </a:r>
            <a:endParaRPr lang="zh-CN" altLang="zh-CN" dirty="0">
              <a:latin typeface="Comic Sans MS" panose="030F0702030302020204" pitchFamily="66" charset="0"/>
              <a:cs typeface="Gulim"/>
            </a:endParaRPr>
          </a:p>
        </p:txBody>
      </p:sp>
    </p:spTree>
    <p:extLst>
      <p:ext uri="{BB962C8B-B14F-4D97-AF65-F5344CB8AC3E}">
        <p14:creationId xmlns:p14="http://schemas.microsoft.com/office/powerpoint/2010/main" val="11975154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2.xml"/><Relationship Id="rId1" Type="http://schemas.openxmlformats.org/officeDocument/2006/relationships/tags" Target="../tags/tag21.xml"/></Relationships>
</file>

<file path=ppt/slideLayouts/_rels/slideLayout1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4.xml"/><Relationship Id="rId1" Type="http://schemas.openxmlformats.org/officeDocument/2006/relationships/tags" Target="../tags/tag23.xml"/></Relationships>
</file>

<file path=ppt/slideLayouts/_rels/slideLayout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6.xml"/><Relationship Id="rId1" Type="http://schemas.openxmlformats.org/officeDocument/2006/relationships/tags" Target="../tags/tag5.xml"/></Relationships>
</file>

<file path=ppt/slideLayouts/_rels/slideLayout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8.xml"/><Relationship Id="rId1" Type="http://schemas.openxmlformats.org/officeDocument/2006/relationships/tags" Target="../tags/tag7.xml"/></Relationships>
</file>

<file path=ppt/slideLayouts/_rels/slideLayout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0.xml"/><Relationship Id="rId1" Type="http://schemas.openxmlformats.org/officeDocument/2006/relationships/tags" Target="../tags/tag9.xml"/></Relationships>
</file>

<file path=ppt/slideLayouts/_rels/slideLayout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2.xml"/><Relationship Id="rId1" Type="http://schemas.openxmlformats.org/officeDocument/2006/relationships/tags" Target="../tags/tag11.xml"/></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4.xml"/><Relationship Id="rId1" Type="http://schemas.openxmlformats.org/officeDocument/2006/relationships/tags" Target="../tags/tag13.xml"/></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6.xml"/><Relationship Id="rId1" Type="http://schemas.openxmlformats.org/officeDocument/2006/relationships/tags" Target="../tags/tag15.xml"/></Relationships>
</file>

<file path=ppt/slideLayouts/_rels/slideLayout8.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8.xml"/><Relationship Id="rId1" Type="http://schemas.openxmlformats.org/officeDocument/2006/relationships/tags" Target="../tags/tag17.xml"/></Relationships>
</file>

<file path=ppt/slideLayouts/_rels/slideLayout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0.xml"/><Relationship Id="rId1" Type="http://schemas.openxmlformats.org/officeDocument/2006/relationships/tags" Target="../tags/tag19.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40"/>
          <p:cNvSpPr>
            <a:spLocks noChangeShapeType="1"/>
          </p:cNvSpPr>
          <p:nvPr/>
        </p:nvSpPr>
        <p:spPr bwMode="auto">
          <a:xfrm>
            <a:off x="457200" y="2852738"/>
            <a:ext cx="82296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907" name="Rectangle 3"/>
          <p:cNvSpPr>
            <a:spLocks noGrp="1" noChangeArrowheads="1"/>
          </p:cNvSpPr>
          <p:nvPr>
            <p:ph type="ctrTitle"/>
          </p:nvPr>
        </p:nvSpPr>
        <p:spPr>
          <a:xfrm>
            <a:off x="315913" y="466725"/>
            <a:ext cx="6781800" cy="2133600"/>
          </a:xfrm>
        </p:spPr>
        <p:txBody>
          <a:bodyPr/>
          <a:lstStyle>
            <a:lvl1pPr algn="r">
              <a:defRPr sz="4800"/>
            </a:lvl1pPr>
          </a:lstStyle>
          <a:p>
            <a:r>
              <a:rPr lang="ko-KR" altLang="en-US"/>
              <a:t>마스터 제목 스타일 편집</a:t>
            </a:r>
          </a:p>
        </p:txBody>
      </p:sp>
      <p:sp>
        <p:nvSpPr>
          <p:cNvPr id="123908" name="Rectangle 4"/>
          <p:cNvSpPr>
            <a:spLocks noGrp="1" noChangeArrowheads="1"/>
          </p:cNvSpPr>
          <p:nvPr>
            <p:ph type="subTitle" idx="1"/>
          </p:nvPr>
        </p:nvSpPr>
        <p:spPr>
          <a:xfrm>
            <a:off x="849313" y="3049588"/>
            <a:ext cx="6248400" cy="2362200"/>
          </a:xfrm>
        </p:spPr>
        <p:txBody>
          <a:bodyPr/>
          <a:lstStyle>
            <a:lvl1pPr marL="0" indent="0" algn="r">
              <a:buFont typeface="Wingdings" pitchFamily="2" charset="2"/>
              <a:buNone/>
              <a:defRPr sz="3200"/>
            </a:lvl1pPr>
          </a:lstStyle>
          <a:p>
            <a:r>
              <a:rPr lang="ko-KR" altLang="en-US"/>
              <a:t>마스터 부제목 스타일 편집</a:t>
            </a:r>
          </a:p>
        </p:txBody>
      </p:sp>
      <p:sp>
        <p:nvSpPr>
          <p:cNvPr id="5" name="Date Placeholder 5"/>
          <p:cNvSpPr>
            <a:spLocks noGrp="1" noChangeArrowheads="1"/>
          </p:cNvSpPr>
          <p:nvPr>
            <p:ph type="dt" sz="half" idx="10"/>
          </p:nvPr>
        </p:nvSpPr>
        <p:spPr>
          <a:xfrm>
            <a:off x="457200" y="6248400"/>
            <a:ext cx="2133600" cy="457200"/>
          </a:xfrm>
          <a:prstGeom prst="rect">
            <a:avLst/>
          </a:prstGeom>
        </p:spPr>
        <p:txBody>
          <a:bodyPr vert="horz" wrap="square" lIns="91440" tIns="45720" rIns="91440" bIns="45720" numCol="1" anchor="t" anchorCtr="0" compatLnSpc="1">
            <a:prstTxWarp prst="textNoShape">
              <a:avLst/>
            </a:prstTxWarp>
          </a:bodyPr>
          <a:lstStyle>
            <a:lvl1pPr algn="ctr" eaLnBrk="1" hangingPunct="1">
              <a:defRPr/>
            </a:lvl1pPr>
          </a:lstStyle>
          <a:p>
            <a:pPr>
              <a:defRPr/>
            </a:pPr>
            <a:endParaRPr lang="en-US" altLang="ko-KR"/>
          </a:p>
        </p:txBody>
      </p:sp>
      <p:sp>
        <p:nvSpPr>
          <p:cNvPr id="6" name="Footer Placeholder 6"/>
          <p:cNvSpPr>
            <a:spLocks noGrp="1" noChangeArrowheads="1"/>
          </p:cNvSpPr>
          <p:nvPr>
            <p:ph type="ftr" sz="quarter" idx="11"/>
          </p:nvPr>
        </p:nvSpPr>
        <p:spPr>
          <a:xfrm>
            <a:off x="3124200" y="6248400"/>
            <a:ext cx="2895600" cy="457200"/>
          </a:xfrm>
          <a:prstGeom prst="rect">
            <a:avLst/>
          </a:prstGeom>
        </p:spPr>
        <p:txBody>
          <a:bodyPr/>
          <a:lstStyle>
            <a:lvl1pPr algn="ctr" eaLnBrk="1" hangingPunct="1">
              <a:defRPr sz="1000" b="0">
                <a:solidFill>
                  <a:schemeClr val="tx1"/>
                </a:solidFill>
                <a:latin typeface="Arial" pitchFamily="34" charset="0"/>
                <a:ea typeface="ＭＳ Ｐゴシック" pitchFamily="34" charset="-128"/>
                <a:cs typeface="+mn-cs"/>
              </a:defRPr>
            </a:lvl1pPr>
          </a:lstStyle>
          <a:p>
            <a:pPr>
              <a:defRPr/>
            </a:pPr>
            <a:r>
              <a:rPr lang="en-US" altLang="ko-KR"/>
              <a:t>Tutorial @ DASFAA 2014</a:t>
            </a:r>
          </a:p>
        </p:txBody>
      </p:sp>
      <p:sp>
        <p:nvSpPr>
          <p:cNvPr id="7" name="Rectangle 9"/>
          <p:cNvSpPr>
            <a:spLocks noGrp="1" noChangeArrowheads="1"/>
          </p:cNvSpPr>
          <p:nvPr>
            <p:ph type="sldNum" sz="quarter" idx="12"/>
          </p:nvPr>
        </p:nvSpPr>
        <p:spPr>
          <a:xfrm>
            <a:off x="6553200" y="6248400"/>
            <a:ext cx="2133600" cy="457200"/>
          </a:xfrm>
        </p:spPr>
        <p:txBody>
          <a:bodyPr/>
          <a:lstStyle>
            <a:lvl1pPr>
              <a:defRPr sz="1000">
                <a:solidFill>
                  <a:schemeClr val="tx1"/>
                </a:solidFill>
              </a:defRPr>
            </a:lvl1pPr>
          </a:lstStyle>
          <a:p>
            <a:pPr>
              <a:defRPr/>
            </a:pPr>
            <a:fld id="{BCDF0BC5-48E5-4C10-BF4B-3046714EDF67}" type="slidenum">
              <a:rPr lang="en-US" altLang="ko-KR"/>
              <a:pPr>
                <a:defRPr/>
              </a:pPr>
              <a:t>‹#›</a:t>
            </a:fld>
            <a:endParaRPr lang="en-US" altLang="ko-KR"/>
          </a:p>
        </p:txBody>
      </p:sp>
    </p:spTree>
    <p:extLst>
      <p:ext uri="{BB962C8B-B14F-4D97-AF65-F5344CB8AC3E}">
        <p14:creationId xmlns:p14="http://schemas.microsoft.com/office/powerpoint/2010/main" val="22141886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dt" sz="half" idx="10"/>
          </p:nvPr>
        </p:nvSpPr>
        <p:spPr>
          <a:xfrm>
            <a:off x="457200" y="6453188"/>
            <a:ext cx="2133600" cy="252412"/>
          </a:xfrm>
          <a:prstGeom prst="rect">
            <a:avLst/>
          </a:prstGeom>
        </p:spPr>
        <p:txBody>
          <a:bodyPr vert="horz" wrap="square" lIns="91440" tIns="45720" rIns="91440" bIns="45720" numCol="1" anchor="t" anchorCtr="0" compatLnSpc="1">
            <a:prstTxWarp prst="textNoShape">
              <a:avLst/>
            </a:prstTxWarp>
          </a:bodyPr>
          <a:lstStyle>
            <a:lvl1pPr algn="ctr" eaLnBrk="1" hangingPunct="1">
              <a:defRPr/>
            </a:lvl1pPr>
          </a:lstStyle>
          <a:p>
            <a:pPr>
              <a:defRPr/>
            </a:pPr>
            <a:endParaRPr lang="en-US" altLang="ko-KR"/>
          </a:p>
        </p:txBody>
      </p:sp>
      <p:sp>
        <p:nvSpPr>
          <p:cNvPr id="5" name="Rectangle 6"/>
          <p:cNvSpPr>
            <a:spLocks noGrp="1" noChangeArrowheads="1"/>
          </p:cNvSpPr>
          <p:nvPr>
            <p:ph type="ftr" sz="quarter" idx="11"/>
            <p:custDataLst>
              <p:tags r:id="rId1"/>
            </p:custDataLst>
          </p:nvPr>
        </p:nvSpPr>
        <p:spPr>
          <a:xfrm>
            <a:off x="3124200" y="6556375"/>
            <a:ext cx="2895600" cy="257175"/>
          </a:xfrm>
          <a:prstGeom prst="rect">
            <a:avLst/>
          </a:prstGeom>
        </p:spPr>
        <p:txBody>
          <a:bodyPr/>
          <a:lstStyle>
            <a:lvl1pPr algn="ctr" eaLnBrk="1" hangingPunct="1">
              <a:defRPr>
                <a:latin typeface="Arial" pitchFamily="34" charset="0"/>
                <a:ea typeface="ＭＳ Ｐゴシック" pitchFamily="34" charset="-128"/>
                <a:cs typeface="+mn-cs"/>
              </a:defRPr>
            </a:lvl1pPr>
          </a:lstStyle>
          <a:p>
            <a:pPr>
              <a:defRPr/>
            </a:pPr>
            <a:r>
              <a:rPr lang="en-US" altLang="ko-KR"/>
              <a:t>Tutorial @ DASFAA 2014</a:t>
            </a:r>
          </a:p>
        </p:txBody>
      </p:sp>
      <p:sp>
        <p:nvSpPr>
          <p:cNvPr id="6" name="Rectangle 7"/>
          <p:cNvSpPr>
            <a:spLocks noGrp="1" noChangeArrowheads="1"/>
          </p:cNvSpPr>
          <p:nvPr>
            <p:ph type="sldNum" sz="quarter" idx="12"/>
            <p:custDataLst>
              <p:tags r:id="rId2"/>
            </p:custDataLst>
          </p:nvPr>
        </p:nvSpPr>
        <p:spPr/>
        <p:txBody>
          <a:bodyPr/>
          <a:lstStyle>
            <a:lvl1pPr>
              <a:defRPr>
                <a:solidFill>
                  <a:schemeClr val="tx1"/>
                </a:solidFill>
              </a:defRPr>
            </a:lvl1pPr>
          </a:lstStyle>
          <a:p>
            <a:pPr>
              <a:defRPr/>
            </a:pPr>
            <a:endParaRPr lang="en-US" altLang="ko-KR"/>
          </a:p>
          <a:p>
            <a:pPr>
              <a:defRPr/>
            </a:pPr>
            <a:fld id="{7ED01459-823C-4BC6-AC10-AA078603345E}" type="slidenum">
              <a:rPr lang="en-US" altLang="ko-KR"/>
              <a:pPr>
                <a:defRPr/>
              </a:pPr>
              <a:t>‹#›</a:t>
            </a:fld>
            <a:endParaRPr lang="en-US" altLang="ko-KR"/>
          </a:p>
        </p:txBody>
      </p:sp>
    </p:spTree>
    <p:extLst>
      <p:ext uri="{BB962C8B-B14F-4D97-AF65-F5344CB8AC3E}">
        <p14:creationId xmlns:p14="http://schemas.microsoft.com/office/powerpoint/2010/main" val="4056842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22238"/>
            <a:ext cx="2057400" cy="61150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122238"/>
            <a:ext cx="6019800" cy="61150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dt" sz="half" idx="10"/>
          </p:nvPr>
        </p:nvSpPr>
        <p:spPr>
          <a:xfrm>
            <a:off x="457200" y="6453188"/>
            <a:ext cx="2133600" cy="252412"/>
          </a:xfrm>
          <a:prstGeom prst="rect">
            <a:avLst/>
          </a:prstGeom>
        </p:spPr>
        <p:txBody>
          <a:bodyPr vert="horz" wrap="square" lIns="91440" tIns="45720" rIns="91440" bIns="45720" numCol="1" anchor="t" anchorCtr="0" compatLnSpc="1">
            <a:prstTxWarp prst="textNoShape">
              <a:avLst/>
            </a:prstTxWarp>
          </a:bodyPr>
          <a:lstStyle>
            <a:lvl1pPr algn="ctr" eaLnBrk="1" hangingPunct="1">
              <a:defRPr/>
            </a:lvl1pPr>
          </a:lstStyle>
          <a:p>
            <a:pPr>
              <a:defRPr/>
            </a:pPr>
            <a:endParaRPr lang="en-US" altLang="ko-KR"/>
          </a:p>
        </p:txBody>
      </p:sp>
      <p:sp>
        <p:nvSpPr>
          <p:cNvPr id="5" name="Rectangle 6"/>
          <p:cNvSpPr>
            <a:spLocks noGrp="1" noChangeArrowheads="1"/>
          </p:cNvSpPr>
          <p:nvPr>
            <p:ph type="ftr" sz="quarter" idx="11"/>
            <p:custDataLst>
              <p:tags r:id="rId1"/>
            </p:custDataLst>
          </p:nvPr>
        </p:nvSpPr>
        <p:spPr>
          <a:xfrm>
            <a:off x="3124200" y="6556375"/>
            <a:ext cx="2895600" cy="257175"/>
          </a:xfrm>
          <a:prstGeom prst="rect">
            <a:avLst/>
          </a:prstGeom>
        </p:spPr>
        <p:txBody>
          <a:bodyPr/>
          <a:lstStyle>
            <a:lvl1pPr algn="ctr" eaLnBrk="1" hangingPunct="1">
              <a:defRPr>
                <a:latin typeface="Arial" pitchFamily="34" charset="0"/>
                <a:ea typeface="ＭＳ Ｐゴシック" pitchFamily="34" charset="-128"/>
                <a:cs typeface="+mn-cs"/>
              </a:defRPr>
            </a:lvl1pPr>
          </a:lstStyle>
          <a:p>
            <a:pPr>
              <a:defRPr/>
            </a:pPr>
            <a:r>
              <a:rPr lang="en-US" altLang="ko-KR"/>
              <a:t>Tutorial @ DASFAA 2014</a:t>
            </a:r>
          </a:p>
        </p:txBody>
      </p:sp>
      <p:sp>
        <p:nvSpPr>
          <p:cNvPr id="6" name="Rectangle 7"/>
          <p:cNvSpPr>
            <a:spLocks noGrp="1" noChangeArrowheads="1"/>
          </p:cNvSpPr>
          <p:nvPr>
            <p:ph type="sldNum" sz="quarter" idx="12"/>
            <p:custDataLst>
              <p:tags r:id="rId2"/>
            </p:custDataLst>
          </p:nvPr>
        </p:nvSpPr>
        <p:spPr/>
        <p:txBody>
          <a:bodyPr/>
          <a:lstStyle>
            <a:lvl1pPr>
              <a:defRPr>
                <a:solidFill>
                  <a:schemeClr val="tx1"/>
                </a:solidFill>
              </a:defRPr>
            </a:lvl1pPr>
          </a:lstStyle>
          <a:p>
            <a:pPr>
              <a:defRPr/>
            </a:pPr>
            <a:endParaRPr lang="en-US" altLang="ko-KR"/>
          </a:p>
          <a:p>
            <a:pPr>
              <a:defRPr/>
            </a:pPr>
            <a:fld id="{11BFFBBC-A286-4C9F-AAB9-F54AF1610789}" type="slidenum">
              <a:rPr lang="en-US" altLang="ko-KR"/>
              <a:pPr>
                <a:defRPr/>
              </a:pPr>
              <a:t>‹#›</a:t>
            </a:fld>
            <a:endParaRPr lang="en-US" altLang="ko-KR"/>
          </a:p>
        </p:txBody>
      </p:sp>
    </p:spTree>
    <p:extLst>
      <p:ext uri="{BB962C8B-B14F-4D97-AF65-F5344CB8AC3E}">
        <p14:creationId xmlns:p14="http://schemas.microsoft.com/office/powerpoint/2010/main" val="24830667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dt" sz="half" idx="10"/>
          </p:nvPr>
        </p:nvSpPr>
        <p:spPr>
          <a:xfrm>
            <a:off x="457200" y="6453188"/>
            <a:ext cx="2133600" cy="252412"/>
          </a:xfrm>
          <a:prstGeom prst="rect">
            <a:avLst/>
          </a:prstGeom>
        </p:spPr>
        <p:txBody>
          <a:bodyPr vert="horz" wrap="square" lIns="91440" tIns="45720" rIns="91440" bIns="45720" numCol="1" anchor="t" anchorCtr="0" compatLnSpc="1">
            <a:prstTxWarp prst="textNoShape">
              <a:avLst/>
            </a:prstTxWarp>
          </a:bodyPr>
          <a:lstStyle>
            <a:lvl1pPr algn="ctr" eaLnBrk="1" hangingPunct="1">
              <a:defRPr/>
            </a:lvl1pPr>
          </a:lstStyle>
          <a:p>
            <a:pPr>
              <a:defRPr/>
            </a:pPr>
            <a:endParaRPr lang="en-US" altLang="ko-KR"/>
          </a:p>
        </p:txBody>
      </p:sp>
      <p:sp>
        <p:nvSpPr>
          <p:cNvPr id="5" name="Rectangle 6"/>
          <p:cNvSpPr>
            <a:spLocks noGrp="1" noChangeArrowheads="1"/>
          </p:cNvSpPr>
          <p:nvPr>
            <p:ph type="ftr" sz="quarter" idx="11"/>
            <p:custDataLst>
              <p:tags r:id="rId1"/>
            </p:custDataLst>
          </p:nvPr>
        </p:nvSpPr>
        <p:spPr>
          <a:xfrm>
            <a:off x="3124200" y="6556375"/>
            <a:ext cx="2895600" cy="257175"/>
          </a:xfrm>
          <a:prstGeom prst="rect">
            <a:avLst/>
          </a:prstGeom>
        </p:spPr>
        <p:txBody>
          <a:bodyPr/>
          <a:lstStyle>
            <a:lvl1pPr algn="ctr" eaLnBrk="1" hangingPunct="1">
              <a:defRPr>
                <a:latin typeface="Arial" pitchFamily="34" charset="0"/>
                <a:ea typeface="ＭＳ Ｐゴシック" pitchFamily="34" charset="-128"/>
                <a:cs typeface="+mn-cs"/>
              </a:defRPr>
            </a:lvl1pPr>
          </a:lstStyle>
          <a:p>
            <a:pPr>
              <a:defRPr/>
            </a:pPr>
            <a:r>
              <a:rPr lang="en-US" altLang="ko-KR"/>
              <a:t>Tutorial @ DASFAA 2014</a:t>
            </a:r>
          </a:p>
        </p:txBody>
      </p:sp>
      <p:sp>
        <p:nvSpPr>
          <p:cNvPr id="6" name="Rectangle 7"/>
          <p:cNvSpPr>
            <a:spLocks noGrp="1" noChangeArrowheads="1"/>
          </p:cNvSpPr>
          <p:nvPr>
            <p:ph type="sldNum" sz="quarter" idx="12"/>
            <p:custDataLst>
              <p:tags r:id="rId2"/>
            </p:custDataLst>
          </p:nvPr>
        </p:nvSpPr>
        <p:spPr/>
        <p:txBody>
          <a:bodyPr/>
          <a:lstStyle>
            <a:lvl1pPr>
              <a:defRPr>
                <a:solidFill>
                  <a:schemeClr val="tx1"/>
                </a:solidFill>
              </a:defRPr>
            </a:lvl1pPr>
          </a:lstStyle>
          <a:p>
            <a:pPr>
              <a:defRPr/>
            </a:pPr>
            <a:fld id="{73697CC5-BB9E-487E-AFF3-8F5506CF83B5}" type="slidenum">
              <a:rPr lang="en-US" altLang="ko-KR"/>
              <a:pPr>
                <a:defRPr/>
              </a:pPr>
              <a:t>‹#›</a:t>
            </a:fld>
            <a:endParaRPr lang="en-US" altLang="ko-KR"/>
          </a:p>
        </p:txBody>
      </p:sp>
    </p:spTree>
    <p:extLst>
      <p:ext uri="{BB962C8B-B14F-4D97-AF65-F5344CB8AC3E}">
        <p14:creationId xmlns:p14="http://schemas.microsoft.com/office/powerpoint/2010/main" val="17306306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5"/>
          <p:cNvSpPr>
            <a:spLocks noGrp="1" noChangeArrowheads="1"/>
          </p:cNvSpPr>
          <p:nvPr>
            <p:ph type="dt" sz="half" idx="10"/>
          </p:nvPr>
        </p:nvSpPr>
        <p:spPr>
          <a:xfrm>
            <a:off x="457200" y="6453188"/>
            <a:ext cx="2133600" cy="252412"/>
          </a:xfrm>
          <a:prstGeom prst="rect">
            <a:avLst/>
          </a:prstGeom>
        </p:spPr>
        <p:txBody>
          <a:bodyPr vert="horz" wrap="square" lIns="91440" tIns="45720" rIns="91440" bIns="45720" numCol="1" anchor="t" anchorCtr="0" compatLnSpc="1">
            <a:prstTxWarp prst="textNoShape">
              <a:avLst/>
            </a:prstTxWarp>
          </a:bodyPr>
          <a:lstStyle>
            <a:lvl1pPr algn="ctr" eaLnBrk="1" hangingPunct="1">
              <a:defRPr/>
            </a:lvl1pPr>
          </a:lstStyle>
          <a:p>
            <a:pPr>
              <a:defRPr/>
            </a:pPr>
            <a:endParaRPr lang="en-US" altLang="ko-KR"/>
          </a:p>
        </p:txBody>
      </p:sp>
      <p:sp>
        <p:nvSpPr>
          <p:cNvPr id="5" name="Rectangle 6"/>
          <p:cNvSpPr>
            <a:spLocks noGrp="1" noChangeArrowheads="1"/>
          </p:cNvSpPr>
          <p:nvPr>
            <p:ph type="ftr" sz="quarter" idx="11"/>
            <p:custDataLst>
              <p:tags r:id="rId1"/>
            </p:custDataLst>
          </p:nvPr>
        </p:nvSpPr>
        <p:spPr>
          <a:xfrm>
            <a:off x="3124200" y="6556375"/>
            <a:ext cx="2895600" cy="257175"/>
          </a:xfrm>
          <a:prstGeom prst="rect">
            <a:avLst/>
          </a:prstGeom>
        </p:spPr>
        <p:txBody>
          <a:bodyPr/>
          <a:lstStyle>
            <a:lvl1pPr algn="ctr" eaLnBrk="1" hangingPunct="1">
              <a:defRPr>
                <a:latin typeface="Arial" pitchFamily="34" charset="0"/>
                <a:ea typeface="ＭＳ Ｐゴシック" pitchFamily="34" charset="-128"/>
                <a:cs typeface="+mn-cs"/>
              </a:defRPr>
            </a:lvl1pPr>
          </a:lstStyle>
          <a:p>
            <a:pPr>
              <a:defRPr/>
            </a:pPr>
            <a:r>
              <a:rPr lang="en-US" altLang="ko-KR"/>
              <a:t>Tutorial @ DASFAA 2014</a:t>
            </a:r>
          </a:p>
        </p:txBody>
      </p:sp>
      <p:sp>
        <p:nvSpPr>
          <p:cNvPr id="6" name="Rectangle 7"/>
          <p:cNvSpPr>
            <a:spLocks noGrp="1" noChangeArrowheads="1"/>
          </p:cNvSpPr>
          <p:nvPr>
            <p:ph type="sldNum" sz="quarter" idx="12"/>
            <p:custDataLst>
              <p:tags r:id="rId2"/>
            </p:custDataLst>
          </p:nvPr>
        </p:nvSpPr>
        <p:spPr/>
        <p:txBody>
          <a:bodyPr/>
          <a:lstStyle>
            <a:lvl1pPr>
              <a:defRPr>
                <a:solidFill>
                  <a:schemeClr val="tx1"/>
                </a:solidFill>
              </a:defRPr>
            </a:lvl1pPr>
          </a:lstStyle>
          <a:p>
            <a:pPr>
              <a:defRPr/>
            </a:pPr>
            <a:endParaRPr lang="en-US" altLang="ko-KR"/>
          </a:p>
          <a:p>
            <a:pPr>
              <a:defRPr/>
            </a:pPr>
            <a:fld id="{38A0E265-9AFB-4648-A5A7-8F28405024C1}" type="slidenum">
              <a:rPr lang="en-US" altLang="ko-KR"/>
              <a:pPr>
                <a:defRPr/>
              </a:pPr>
              <a:t>‹#›</a:t>
            </a:fld>
            <a:endParaRPr lang="en-US" altLang="ko-KR"/>
          </a:p>
        </p:txBody>
      </p:sp>
    </p:spTree>
    <p:extLst>
      <p:ext uri="{BB962C8B-B14F-4D97-AF65-F5344CB8AC3E}">
        <p14:creationId xmlns:p14="http://schemas.microsoft.com/office/powerpoint/2010/main" val="38152172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125538"/>
            <a:ext cx="4038600" cy="51117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125538"/>
            <a:ext cx="4038600" cy="51117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dt" sz="half" idx="10"/>
          </p:nvPr>
        </p:nvSpPr>
        <p:spPr>
          <a:xfrm>
            <a:off x="457200" y="6453188"/>
            <a:ext cx="2133600" cy="252412"/>
          </a:xfrm>
          <a:prstGeom prst="rect">
            <a:avLst/>
          </a:prstGeom>
        </p:spPr>
        <p:txBody>
          <a:bodyPr vert="horz" wrap="square" lIns="91440" tIns="45720" rIns="91440" bIns="45720" numCol="1" anchor="t" anchorCtr="0" compatLnSpc="1">
            <a:prstTxWarp prst="textNoShape">
              <a:avLst/>
            </a:prstTxWarp>
          </a:bodyPr>
          <a:lstStyle>
            <a:lvl1pPr algn="ctr" eaLnBrk="1" hangingPunct="1">
              <a:defRPr/>
            </a:lvl1pPr>
          </a:lstStyle>
          <a:p>
            <a:pPr>
              <a:defRPr/>
            </a:pPr>
            <a:endParaRPr lang="en-US" altLang="ko-KR"/>
          </a:p>
        </p:txBody>
      </p:sp>
      <p:sp>
        <p:nvSpPr>
          <p:cNvPr id="6" name="Rectangle 6"/>
          <p:cNvSpPr>
            <a:spLocks noGrp="1" noChangeArrowheads="1"/>
          </p:cNvSpPr>
          <p:nvPr>
            <p:ph type="ftr" sz="quarter" idx="11"/>
            <p:custDataLst>
              <p:tags r:id="rId1"/>
            </p:custDataLst>
          </p:nvPr>
        </p:nvSpPr>
        <p:spPr>
          <a:xfrm>
            <a:off x="3124200" y="6556375"/>
            <a:ext cx="2895600" cy="257175"/>
          </a:xfrm>
          <a:prstGeom prst="rect">
            <a:avLst/>
          </a:prstGeom>
        </p:spPr>
        <p:txBody>
          <a:bodyPr/>
          <a:lstStyle>
            <a:lvl1pPr algn="ctr" eaLnBrk="1" hangingPunct="1">
              <a:defRPr>
                <a:latin typeface="Arial" pitchFamily="34" charset="0"/>
                <a:ea typeface="ＭＳ Ｐゴシック" pitchFamily="34" charset="-128"/>
                <a:cs typeface="+mn-cs"/>
              </a:defRPr>
            </a:lvl1pPr>
          </a:lstStyle>
          <a:p>
            <a:pPr>
              <a:defRPr/>
            </a:pPr>
            <a:r>
              <a:rPr lang="en-US" altLang="ko-KR"/>
              <a:t>Tutorial @ DASFAA 2014</a:t>
            </a:r>
          </a:p>
        </p:txBody>
      </p:sp>
      <p:sp>
        <p:nvSpPr>
          <p:cNvPr id="7" name="Rectangle 7"/>
          <p:cNvSpPr>
            <a:spLocks noGrp="1" noChangeArrowheads="1"/>
          </p:cNvSpPr>
          <p:nvPr>
            <p:ph type="sldNum" sz="quarter" idx="12"/>
            <p:custDataLst>
              <p:tags r:id="rId2"/>
            </p:custDataLst>
          </p:nvPr>
        </p:nvSpPr>
        <p:spPr/>
        <p:txBody>
          <a:bodyPr/>
          <a:lstStyle>
            <a:lvl1pPr>
              <a:defRPr>
                <a:solidFill>
                  <a:schemeClr val="tx1"/>
                </a:solidFill>
              </a:defRPr>
            </a:lvl1pPr>
          </a:lstStyle>
          <a:p>
            <a:pPr>
              <a:defRPr/>
            </a:pPr>
            <a:fld id="{11E4189D-17B3-421D-8C1C-DE4C83C15866}" type="slidenum">
              <a:rPr lang="en-US" altLang="ko-KR"/>
              <a:pPr>
                <a:defRPr/>
              </a:pPr>
              <a:t>‹#›</a:t>
            </a:fld>
            <a:endParaRPr lang="en-US" altLang="ko-KR"/>
          </a:p>
        </p:txBody>
      </p:sp>
    </p:spTree>
    <p:extLst>
      <p:ext uri="{BB962C8B-B14F-4D97-AF65-F5344CB8AC3E}">
        <p14:creationId xmlns:p14="http://schemas.microsoft.com/office/powerpoint/2010/main" val="13207432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5"/>
          <p:cNvSpPr>
            <a:spLocks noGrp="1" noChangeArrowheads="1"/>
          </p:cNvSpPr>
          <p:nvPr>
            <p:ph type="dt" sz="half" idx="10"/>
          </p:nvPr>
        </p:nvSpPr>
        <p:spPr>
          <a:xfrm>
            <a:off x="457200" y="6453188"/>
            <a:ext cx="2133600" cy="252412"/>
          </a:xfrm>
          <a:prstGeom prst="rect">
            <a:avLst/>
          </a:prstGeom>
        </p:spPr>
        <p:txBody>
          <a:bodyPr vert="horz" wrap="square" lIns="91440" tIns="45720" rIns="91440" bIns="45720" numCol="1" anchor="t" anchorCtr="0" compatLnSpc="1">
            <a:prstTxWarp prst="textNoShape">
              <a:avLst/>
            </a:prstTxWarp>
          </a:bodyPr>
          <a:lstStyle>
            <a:lvl1pPr algn="ctr" eaLnBrk="1" hangingPunct="1">
              <a:defRPr/>
            </a:lvl1pPr>
          </a:lstStyle>
          <a:p>
            <a:pPr>
              <a:defRPr/>
            </a:pPr>
            <a:endParaRPr lang="en-US" altLang="ko-KR"/>
          </a:p>
        </p:txBody>
      </p:sp>
      <p:sp>
        <p:nvSpPr>
          <p:cNvPr id="8" name="Rectangle 6"/>
          <p:cNvSpPr>
            <a:spLocks noGrp="1" noChangeArrowheads="1"/>
          </p:cNvSpPr>
          <p:nvPr>
            <p:ph type="ftr" sz="quarter" idx="11"/>
            <p:custDataLst>
              <p:tags r:id="rId1"/>
            </p:custDataLst>
          </p:nvPr>
        </p:nvSpPr>
        <p:spPr>
          <a:xfrm>
            <a:off x="3124200" y="6556375"/>
            <a:ext cx="2895600" cy="257175"/>
          </a:xfrm>
          <a:prstGeom prst="rect">
            <a:avLst/>
          </a:prstGeom>
        </p:spPr>
        <p:txBody>
          <a:bodyPr/>
          <a:lstStyle>
            <a:lvl1pPr algn="ctr" eaLnBrk="1" hangingPunct="1">
              <a:defRPr>
                <a:latin typeface="Arial" pitchFamily="34" charset="0"/>
                <a:ea typeface="ＭＳ Ｐゴシック" pitchFamily="34" charset="-128"/>
                <a:cs typeface="+mn-cs"/>
              </a:defRPr>
            </a:lvl1pPr>
          </a:lstStyle>
          <a:p>
            <a:pPr>
              <a:defRPr/>
            </a:pPr>
            <a:r>
              <a:rPr lang="en-US" altLang="ko-KR"/>
              <a:t>Tutorial @ DASFAA 2014</a:t>
            </a:r>
          </a:p>
        </p:txBody>
      </p:sp>
      <p:sp>
        <p:nvSpPr>
          <p:cNvPr id="9" name="Rectangle 7"/>
          <p:cNvSpPr>
            <a:spLocks noGrp="1" noChangeArrowheads="1"/>
          </p:cNvSpPr>
          <p:nvPr>
            <p:ph type="sldNum" sz="quarter" idx="12"/>
            <p:custDataLst>
              <p:tags r:id="rId2"/>
            </p:custDataLst>
          </p:nvPr>
        </p:nvSpPr>
        <p:spPr/>
        <p:txBody>
          <a:bodyPr/>
          <a:lstStyle>
            <a:lvl1pPr>
              <a:defRPr>
                <a:solidFill>
                  <a:schemeClr val="tx1"/>
                </a:solidFill>
              </a:defRPr>
            </a:lvl1pPr>
          </a:lstStyle>
          <a:p>
            <a:pPr>
              <a:defRPr/>
            </a:pPr>
            <a:fld id="{D029A8A9-4D38-4C80-842F-C9C89A2AFF5B}" type="slidenum">
              <a:rPr lang="en-US" altLang="ko-KR"/>
              <a:pPr>
                <a:defRPr/>
              </a:pPr>
              <a:t>‹#›</a:t>
            </a:fld>
            <a:endParaRPr lang="en-US" altLang="ko-KR"/>
          </a:p>
        </p:txBody>
      </p:sp>
    </p:spTree>
    <p:extLst>
      <p:ext uri="{BB962C8B-B14F-4D97-AF65-F5344CB8AC3E}">
        <p14:creationId xmlns:p14="http://schemas.microsoft.com/office/powerpoint/2010/main" val="29032883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5"/>
          <p:cNvSpPr>
            <a:spLocks noGrp="1" noChangeArrowheads="1"/>
          </p:cNvSpPr>
          <p:nvPr>
            <p:ph type="dt" sz="half" idx="10"/>
          </p:nvPr>
        </p:nvSpPr>
        <p:spPr>
          <a:xfrm>
            <a:off x="457200" y="6453188"/>
            <a:ext cx="2133600" cy="252412"/>
          </a:xfrm>
          <a:prstGeom prst="rect">
            <a:avLst/>
          </a:prstGeom>
        </p:spPr>
        <p:txBody>
          <a:bodyPr vert="horz" wrap="square" lIns="91440" tIns="45720" rIns="91440" bIns="45720" numCol="1" anchor="t" anchorCtr="0" compatLnSpc="1">
            <a:prstTxWarp prst="textNoShape">
              <a:avLst/>
            </a:prstTxWarp>
          </a:bodyPr>
          <a:lstStyle>
            <a:lvl1pPr algn="ctr" eaLnBrk="1" hangingPunct="1">
              <a:defRPr/>
            </a:lvl1pPr>
          </a:lstStyle>
          <a:p>
            <a:pPr>
              <a:defRPr/>
            </a:pPr>
            <a:endParaRPr lang="en-US" altLang="ko-KR"/>
          </a:p>
        </p:txBody>
      </p:sp>
      <p:sp>
        <p:nvSpPr>
          <p:cNvPr id="4" name="Rectangle 6"/>
          <p:cNvSpPr>
            <a:spLocks noGrp="1" noChangeArrowheads="1"/>
          </p:cNvSpPr>
          <p:nvPr>
            <p:ph type="ftr" sz="quarter" idx="11"/>
            <p:custDataLst>
              <p:tags r:id="rId1"/>
            </p:custDataLst>
          </p:nvPr>
        </p:nvSpPr>
        <p:spPr>
          <a:xfrm>
            <a:off x="3124200" y="6556375"/>
            <a:ext cx="2895600" cy="257175"/>
          </a:xfrm>
          <a:prstGeom prst="rect">
            <a:avLst/>
          </a:prstGeom>
        </p:spPr>
        <p:txBody>
          <a:bodyPr/>
          <a:lstStyle>
            <a:lvl1pPr algn="ctr" eaLnBrk="1" hangingPunct="1">
              <a:defRPr>
                <a:latin typeface="Arial" pitchFamily="34" charset="0"/>
                <a:ea typeface="ＭＳ Ｐゴシック" pitchFamily="34" charset="-128"/>
                <a:cs typeface="+mn-cs"/>
              </a:defRPr>
            </a:lvl1pPr>
          </a:lstStyle>
          <a:p>
            <a:pPr>
              <a:defRPr/>
            </a:pPr>
            <a:r>
              <a:rPr lang="en-US" altLang="ko-KR"/>
              <a:t>Tutorial @ DASFAA 2014</a:t>
            </a:r>
          </a:p>
        </p:txBody>
      </p:sp>
      <p:sp>
        <p:nvSpPr>
          <p:cNvPr id="5" name="Rectangle 7"/>
          <p:cNvSpPr>
            <a:spLocks noGrp="1" noChangeArrowheads="1"/>
          </p:cNvSpPr>
          <p:nvPr>
            <p:ph type="sldNum" sz="quarter" idx="12"/>
            <p:custDataLst>
              <p:tags r:id="rId2"/>
            </p:custDataLst>
          </p:nvPr>
        </p:nvSpPr>
        <p:spPr/>
        <p:txBody>
          <a:bodyPr/>
          <a:lstStyle>
            <a:lvl1pPr>
              <a:defRPr>
                <a:solidFill>
                  <a:schemeClr val="tx1"/>
                </a:solidFill>
              </a:defRPr>
            </a:lvl1pPr>
          </a:lstStyle>
          <a:p>
            <a:pPr>
              <a:defRPr/>
            </a:pPr>
            <a:endParaRPr lang="en-US" altLang="ko-KR"/>
          </a:p>
          <a:p>
            <a:pPr>
              <a:defRPr/>
            </a:pPr>
            <a:fld id="{B2D9E1CE-3C7F-4ACF-8753-53AB71A600F5}" type="slidenum">
              <a:rPr lang="en-US" altLang="ko-KR"/>
              <a:pPr>
                <a:defRPr/>
              </a:pPr>
              <a:t>‹#›</a:t>
            </a:fld>
            <a:endParaRPr lang="en-US" altLang="ko-KR"/>
          </a:p>
        </p:txBody>
      </p:sp>
    </p:spTree>
    <p:extLst>
      <p:ext uri="{BB962C8B-B14F-4D97-AF65-F5344CB8AC3E}">
        <p14:creationId xmlns:p14="http://schemas.microsoft.com/office/powerpoint/2010/main" val="18724618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xfrm>
            <a:off x="457200" y="6453188"/>
            <a:ext cx="2133600" cy="252412"/>
          </a:xfrm>
          <a:prstGeom prst="rect">
            <a:avLst/>
          </a:prstGeom>
        </p:spPr>
        <p:txBody>
          <a:bodyPr vert="horz" wrap="square" lIns="91440" tIns="45720" rIns="91440" bIns="45720" numCol="1" anchor="t" anchorCtr="0" compatLnSpc="1">
            <a:prstTxWarp prst="textNoShape">
              <a:avLst/>
            </a:prstTxWarp>
          </a:bodyPr>
          <a:lstStyle>
            <a:lvl1pPr algn="ctr" eaLnBrk="1" hangingPunct="1">
              <a:defRPr/>
            </a:lvl1pPr>
          </a:lstStyle>
          <a:p>
            <a:pPr>
              <a:defRPr/>
            </a:pPr>
            <a:endParaRPr lang="en-US" altLang="ko-KR"/>
          </a:p>
        </p:txBody>
      </p:sp>
      <p:sp>
        <p:nvSpPr>
          <p:cNvPr id="3" name="Rectangle 6"/>
          <p:cNvSpPr>
            <a:spLocks noGrp="1" noChangeArrowheads="1"/>
          </p:cNvSpPr>
          <p:nvPr>
            <p:ph type="ftr" sz="quarter" idx="11"/>
            <p:custDataLst>
              <p:tags r:id="rId1"/>
            </p:custDataLst>
          </p:nvPr>
        </p:nvSpPr>
        <p:spPr>
          <a:xfrm>
            <a:off x="3124200" y="6556375"/>
            <a:ext cx="2895600" cy="257175"/>
          </a:xfrm>
          <a:prstGeom prst="rect">
            <a:avLst/>
          </a:prstGeom>
        </p:spPr>
        <p:txBody>
          <a:bodyPr/>
          <a:lstStyle>
            <a:lvl1pPr algn="ctr" eaLnBrk="1" hangingPunct="1">
              <a:defRPr>
                <a:latin typeface="Arial" pitchFamily="34" charset="0"/>
                <a:ea typeface="ＭＳ Ｐゴシック" pitchFamily="34" charset="-128"/>
                <a:cs typeface="+mn-cs"/>
              </a:defRPr>
            </a:lvl1pPr>
          </a:lstStyle>
          <a:p>
            <a:pPr>
              <a:defRPr/>
            </a:pPr>
            <a:r>
              <a:rPr lang="en-US" altLang="ko-KR"/>
              <a:t>Tutorial @ DASFAA 2014</a:t>
            </a:r>
          </a:p>
        </p:txBody>
      </p:sp>
      <p:sp>
        <p:nvSpPr>
          <p:cNvPr id="4" name="Rectangle 7"/>
          <p:cNvSpPr>
            <a:spLocks noGrp="1" noChangeArrowheads="1"/>
          </p:cNvSpPr>
          <p:nvPr>
            <p:ph type="sldNum" sz="quarter" idx="12"/>
            <p:custDataLst>
              <p:tags r:id="rId2"/>
            </p:custDataLst>
          </p:nvPr>
        </p:nvSpPr>
        <p:spPr/>
        <p:txBody>
          <a:bodyPr/>
          <a:lstStyle>
            <a:lvl1pPr>
              <a:defRPr>
                <a:solidFill>
                  <a:schemeClr val="tx1"/>
                </a:solidFill>
              </a:defRPr>
            </a:lvl1pPr>
          </a:lstStyle>
          <a:p>
            <a:pPr>
              <a:defRPr/>
            </a:pPr>
            <a:endParaRPr lang="en-US" altLang="ko-KR"/>
          </a:p>
          <a:p>
            <a:pPr>
              <a:defRPr/>
            </a:pPr>
            <a:fld id="{E9E343DE-ED20-4552-8388-FF9F68967707}" type="slidenum">
              <a:rPr lang="en-US" altLang="ko-KR"/>
              <a:pPr>
                <a:defRPr/>
              </a:pPr>
              <a:t>‹#›</a:t>
            </a:fld>
            <a:endParaRPr lang="en-US" altLang="ko-KR"/>
          </a:p>
        </p:txBody>
      </p:sp>
    </p:spTree>
    <p:extLst>
      <p:ext uri="{BB962C8B-B14F-4D97-AF65-F5344CB8AC3E}">
        <p14:creationId xmlns:p14="http://schemas.microsoft.com/office/powerpoint/2010/main" val="21454316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dt" sz="half" idx="10"/>
          </p:nvPr>
        </p:nvSpPr>
        <p:spPr>
          <a:xfrm>
            <a:off x="457200" y="6453188"/>
            <a:ext cx="2133600" cy="252412"/>
          </a:xfrm>
          <a:prstGeom prst="rect">
            <a:avLst/>
          </a:prstGeom>
        </p:spPr>
        <p:txBody>
          <a:bodyPr vert="horz" wrap="square" lIns="91440" tIns="45720" rIns="91440" bIns="45720" numCol="1" anchor="t" anchorCtr="0" compatLnSpc="1">
            <a:prstTxWarp prst="textNoShape">
              <a:avLst/>
            </a:prstTxWarp>
          </a:bodyPr>
          <a:lstStyle>
            <a:lvl1pPr algn="ctr" eaLnBrk="1" hangingPunct="1">
              <a:defRPr/>
            </a:lvl1pPr>
          </a:lstStyle>
          <a:p>
            <a:pPr>
              <a:defRPr/>
            </a:pPr>
            <a:endParaRPr lang="en-US" altLang="ko-KR"/>
          </a:p>
        </p:txBody>
      </p:sp>
      <p:sp>
        <p:nvSpPr>
          <p:cNvPr id="6" name="Rectangle 6"/>
          <p:cNvSpPr>
            <a:spLocks noGrp="1" noChangeArrowheads="1"/>
          </p:cNvSpPr>
          <p:nvPr>
            <p:ph type="ftr" sz="quarter" idx="11"/>
            <p:custDataLst>
              <p:tags r:id="rId1"/>
            </p:custDataLst>
          </p:nvPr>
        </p:nvSpPr>
        <p:spPr>
          <a:xfrm>
            <a:off x="3124200" y="6556375"/>
            <a:ext cx="2895600" cy="257175"/>
          </a:xfrm>
          <a:prstGeom prst="rect">
            <a:avLst/>
          </a:prstGeom>
        </p:spPr>
        <p:txBody>
          <a:bodyPr/>
          <a:lstStyle>
            <a:lvl1pPr algn="ctr" eaLnBrk="1" hangingPunct="1">
              <a:defRPr>
                <a:latin typeface="Arial" pitchFamily="34" charset="0"/>
                <a:ea typeface="ＭＳ Ｐゴシック" pitchFamily="34" charset="-128"/>
                <a:cs typeface="+mn-cs"/>
              </a:defRPr>
            </a:lvl1pPr>
          </a:lstStyle>
          <a:p>
            <a:pPr>
              <a:defRPr/>
            </a:pPr>
            <a:r>
              <a:rPr lang="en-US" altLang="ko-KR"/>
              <a:t>Tutorial @ DASFAA 2014</a:t>
            </a:r>
          </a:p>
        </p:txBody>
      </p:sp>
      <p:sp>
        <p:nvSpPr>
          <p:cNvPr id="7" name="Rectangle 7"/>
          <p:cNvSpPr>
            <a:spLocks noGrp="1" noChangeArrowheads="1"/>
          </p:cNvSpPr>
          <p:nvPr>
            <p:ph type="sldNum" sz="quarter" idx="12"/>
            <p:custDataLst>
              <p:tags r:id="rId2"/>
            </p:custDataLst>
          </p:nvPr>
        </p:nvSpPr>
        <p:spPr/>
        <p:txBody>
          <a:bodyPr/>
          <a:lstStyle>
            <a:lvl1pPr>
              <a:defRPr>
                <a:solidFill>
                  <a:schemeClr val="tx1"/>
                </a:solidFill>
              </a:defRPr>
            </a:lvl1pPr>
          </a:lstStyle>
          <a:p>
            <a:pPr>
              <a:defRPr/>
            </a:pPr>
            <a:endParaRPr lang="en-US" altLang="ko-KR"/>
          </a:p>
          <a:p>
            <a:pPr>
              <a:defRPr/>
            </a:pPr>
            <a:fld id="{21DF6AA5-9851-4F18-AB39-25A7490D3DB7}" type="slidenum">
              <a:rPr lang="en-US" altLang="ko-KR"/>
              <a:pPr>
                <a:defRPr/>
              </a:pPr>
              <a:t>‹#›</a:t>
            </a:fld>
            <a:endParaRPr lang="en-US" altLang="ko-KR"/>
          </a:p>
        </p:txBody>
      </p:sp>
    </p:spTree>
    <p:extLst>
      <p:ext uri="{BB962C8B-B14F-4D97-AF65-F5344CB8AC3E}">
        <p14:creationId xmlns:p14="http://schemas.microsoft.com/office/powerpoint/2010/main" val="16923404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dt" sz="half" idx="10"/>
          </p:nvPr>
        </p:nvSpPr>
        <p:spPr>
          <a:xfrm>
            <a:off x="457200" y="6453188"/>
            <a:ext cx="2133600" cy="252412"/>
          </a:xfrm>
          <a:prstGeom prst="rect">
            <a:avLst/>
          </a:prstGeom>
        </p:spPr>
        <p:txBody>
          <a:bodyPr vert="horz" wrap="square" lIns="91440" tIns="45720" rIns="91440" bIns="45720" numCol="1" anchor="t" anchorCtr="0" compatLnSpc="1">
            <a:prstTxWarp prst="textNoShape">
              <a:avLst/>
            </a:prstTxWarp>
          </a:bodyPr>
          <a:lstStyle>
            <a:lvl1pPr algn="ctr" eaLnBrk="1" hangingPunct="1">
              <a:defRPr/>
            </a:lvl1pPr>
          </a:lstStyle>
          <a:p>
            <a:pPr>
              <a:defRPr/>
            </a:pPr>
            <a:endParaRPr lang="en-US" altLang="ko-KR"/>
          </a:p>
        </p:txBody>
      </p:sp>
      <p:sp>
        <p:nvSpPr>
          <p:cNvPr id="6" name="Rectangle 6"/>
          <p:cNvSpPr>
            <a:spLocks noGrp="1" noChangeArrowheads="1"/>
          </p:cNvSpPr>
          <p:nvPr>
            <p:ph type="ftr" sz="quarter" idx="11"/>
            <p:custDataLst>
              <p:tags r:id="rId1"/>
            </p:custDataLst>
          </p:nvPr>
        </p:nvSpPr>
        <p:spPr>
          <a:xfrm>
            <a:off x="3124200" y="6556375"/>
            <a:ext cx="2895600" cy="257175"/>
          </a:xfrm>
          <a:prstGeom prst="rect">
            <a:avLst/>
          </a:prstGeom>
        </p:spPr>
        <p:txBody>
          <a:bodyPr/>
          <a:lstStyle>
            <a:lvl1pPr algn="ctr" eaLnBrk="1" hangingPunct="1">
              <a:defRPr>
                <a:latin typeface="Arial" pitchFamily="34" charset="0"/>
                <a:ea typeface="ＭＳ Ｐゴシック" pitchFamily="34" charset="-128"/>
                <a:cs typeface="+mn-cs"/>
              </a:defRPr>
            </a:lvl1pPr>
          </a:lstStyle>
          <a:p>
            <a:pPr>
              <a:defRPr/>
            </a:pPr>
            <a:r>
              <a:rPr lang="en-US" altLang="ko-KR"/>
              <a:t>Tutorial @ DASFAA 2014</a:t>
            </a:r>
          </a:p>
        </p:txBody>
      </p:sp>
      <p:sp>
        <p:nvSpPr>
          <p:cNvPr id="7" name="Rectangle 7"/>
          <p:cNvSpPr>
            <a:spLocks noGrp="1" noChangeArrowheads="1"/>
          </p:cNvSpPr>
          <p:nvPr>
            <p:ph type="sldNum" sz="quarter" idx="12"/>
            <p:custDataLst>
              <p:tags r:id="rId2"/>
            </p:custDataLst>
          </p:nvPr>
        </p:nvSpPr>
        <p:spPr/>
        <p:txBody>
          <a:bodyPr/>
          <a:lstStyle>
            <a:lvl1pPr>
              <a:defRPr>
                <a:solidFill>
                  <a:schemeClr val="tx1"/>
                </a:solidFill>
              </a:defRPr>
            </a:lvl1pPr>
          </a:lstStyle>
          <a:p>
            <a:pPr>
              <a:defRPr/>
            </a:pPr>
            <a:endParaRPr lang="en-US" altLang="ko-KR"/>
          </a:p>
          <a:p>
            <a:pPr>
              <a:defRPr/>
            </a:pPr>
            <a:fld id="{4A2A9ABC-2D89-40D8-9C8B-300734C3F646}" type="slidenum">
              <a:rPr lang="en-US" altLang="ko-KR"/>
              <a:pPr>
                <a:defRPr/>
              </a:pPr>
              <a:t>‹#›</a:t>
            </a:fld>
            <a:endParaRPr lang="en-US" altLang="ko-KR"/>
          </a:p>
        </p:txBody>
      </p:sp>
    </p:spTree>
    <p:extLst>
      <p:ext uri="{BB962C8B-B14F-4D97-AF65-F5344CB8AC3E}">
        <p14:creationId xmlns:p14="http://schemas.microsoft.com/office/powerpoint/2010/main" val="2171675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2.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4.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title"/>
            <p:custDataLst>
              <p:tags r:id="rId13"/>
            </p:custDataLst>
          </p:nvPr>
        </p:nvSpPr>
        <p:spPr bwMode="auto">
          <a:xfrm>
            <a:off x="457200" y="122238"/>
            <a:ext cx="8229600"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ko-KR" altLang="en-US"/>
              <a:t>마스터 제목 스타일 편집</a:t>
            </a:r>
          </a:p>
        </p:txBody>
      </p:sp>
      <p:sp>
        <p:nvSpPr>
          <p:cNvPr id="1027" name="Rectangle 4"/>
          <p:cNvSpPr>
            <a:spLocks noGrp="1" noChangeArrowheads="1"/>
          </p:cNvSpPr>
          <p:nvPr>
            <p:ph type="body" idx="1"/>
            <p:custDataLst>
              <p:tags r:id="rId14"/>
            </p:custDataLst>
          </p:nvPr>
        </p:nvSpPr>
        <p:spPr bwMode="auto">
          <a:xfrm>
            <a:off x="457200" y="908050"/>
            <a:ext cx="8229600" cy="5761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122887" name="Rectangle 7"/>
          <p:cNvSpPr>
            <a:spLocks noGrp="1" noChangeArrowheads="1"/>
          </p:cNvSpPr>
          <p:nvPr>
            <p:ph type="sldNum" sz="quarter" idx="4"/>
            <p:custDataLst>
              <p:tags r:id="rId15"/>
            </p:custDataLst>
          </p:nvPr>
        </p:nvSpPr>
        <p:spPr bwMode="auto">
          <a:xfrm>
            <a:off x="6902450" y="115888"/>
            <a:ext cx="2133600" cy="2571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b="0">
                <a:solidFill>
                  <a:schemeClr val="bg1"/>
                </a:solidFill>
                <a:ea typeface="Gulim" pitchFamily="34" charset="-127"/>
              </a:defRPr>
            </a:lvl1pPr>
          </a:lstStyle>
          <a:p>
            <a:pPr>
              <a:defRPr/>
            </a:pPr>
            <a:endParaRPr lang="en-US" altLang="ko-KR"/>
          </a:p>
        </p:txBody>
      </p:sp>
      <p:cxnSp>
        <p:nvCxnSpPr>
          <p:cNvPr id="1029" name="Straight Connector 2"/>
          <p:cNvCxnSpPr>
            <a:cxnSpLocks noChangeShapeType="1"/>
          </p:cNvCxnSpPr>
          <p:nvPr userDrawn="1"/>
        </p:nvCxnSpPr>
        <p:spPr bwMode="auto">
          <a:xfrm>
            <a:off x="395288" y="836613"/>
            <a:ext cx="83534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spTree>
  </p:cSld>
  <p:clrMap bg1="lt1" tx1="dk1" bg2="lt2" tx2="dk2" accent1="accent1" accent2="accent2" accent3="accent3" accent4="accent4" accent5="accent5" accent6="accent6" hlink="hlink" folHlink="folHlink"/>
  <p:sldLayoutIdLst>
    <p:sldLayoutId id="2147485868" r:id="rId1"/>
    <p:sldLayoutId id="2147485869" r:id="rId2"/>
    <p:sldLayoutId id="2147485870" r:id="rId3"/>
    <p:sldLayoutId id="2147485871" r:id="rId4"/>
    <p:sldLayoutId id="2147485872" r:id="rId5"/>
    <p:sldLayoutId id="2147485873" r:id="rId6"/>
    <p:sldLayoutId id="2147485874" r:id="rId7"/>
    <p:sldLayoutId id="2147485875" r:id="rId8"/>
    <p:sldLayoutId id="2147485876" r:id="rId9"/>
    <p:sldLayoutId id="2147485877" r:id="rId10"/>
    <p:sldLayoutId id="2147485878" r:id="rId11"/>
  </p:sldLayoutIdLst>
  <p:hf hdr="0" ftr="0" dt="0"/>
  <p:txStyles>
    <p:titleStyle>
      <a:lvl1pPr algn="l" rtl="0" eaLnBrk="0" fontAlgn="base" hangingPunct="0">
        <a:spcBef>
          <a:spcPct val="0"/>
        </a:spcBef>
        <a:spcAft>
          <a:spcPct val="0"/>
        </a:spcAft>
        <a:defRPr sz="3900" b="1">
          <a:solidFill>
            <a:srgbClr val="000000"/>
          </a:solidFill>
          <a:latin typeface="+mj-lt"/>
          <a:ea typeface="MS PGothic" pitchFamily="34" charset="-128"/>
          <a:cs typeface="ＭＳ Ｐゴシック" charset="-128"/>
        </a:defRPr>
      </a:lvl1pPr>
      <a:lvl2pPr algn="l" rtl="0" eaLnBrk="0" fontAlgn="base" hangingPunct="0">
        <a:spcBef>
          <a:spcPct val="0"/>
        </a:spcBef>
        <a:spcAft>
          <a:spcPct val="0"/>
        </a:spcAft>
        <a:defRPr sz="3900" b="1">
          <a:solidFill>
            <a:srgbClr val="000000"/>
          </a:solidFill>
          <a:latin typeface="Arial" charset="0"/>
          <a:ea typeface="MS PGothic" pitchFamily="34" charset="-128"/>
          <a:cs typeface="ＭＳ Ｐゴシック" charset="-128"/>
        </a:defRPr>
      </a:lvl2pPr>
      <a:lvl3pPr algn="l" rtl="0" eaLnBrk="0" fontAlgn="base" hangingPunct="0">
        <a:spcBef>
          <a:spcPct val="0"/>
        </a:spcBef>
        <a:spcAft>
          <a:spcPct val="0"/>
        </a:spcAft>
        <a:defRPr sz="3900" b="1">
          <a:solidFill>
            <a:srgbClr val="000000"/>
          </a:solidFill>
          <a:latin typeface="Arial" charset="0"/>
          <a:ea typeface="MS PGothic" pitchFamily="34" charset="-128"/>
          <a:cs typeface="ＭＳ Ｐゴシック" charset="-128"/>
        </a:defRPr>
      </a:lvl3pPr>
      <a:lvl4pPr algn="l" rtl="0" eaLnBrk="0" fontAlgn="base" hangingPunct="0">
        <a:spcBef>
          <a:spcPct val="0"/>
        </a:spcBef>
        <a:spcAft>
          <a:spcPct val="0"/>
        </a:spcAft>
        <a:defRPr sz="3900" b="1">
          <a:solidFill>
            <a:srgbClr val="000000"/>
          </a:solidFill>
          <a:latin typeface="Arial" charset="0"/>
          <a:ea typeface="MS PGothic" pitchFamily="34" charset="-128"/>
          <a:cs typeface="ＭＳ Ｐゴシック" charset="-128"/>
        </a:defRPr>
      </a:lvl4pPr>
      <a:lvl5pPr algn="l" rtl="0" eaLnBrk="0" fontAlgn="base" hangingPunct="0">
        <a:spcBef>
          <a:spcPct val="0"/>
        </a:spcBef>
        <a:spcAft>
          <a:spcPct val="0"/>
        </a:spcAft>
        <a:defRPr sz="3900" b="1">
          <a:solidFill>
            <a:srgbClr val="000000"/>
          </a:solidFill>
          <a:latin typeface="Arial" charset="0"/>
          <a:ea typeface="MS PGothic" pitchFamily="34" charset="-128"/>
          <a:cs typeface="ＭＳ Ｐゴシック" charset="-128"/>
        </a:defRPr>
      </a:lvl5pPr>
      <a:lvl6pPr marL="457200" algn="l" rtl="0" fontAlgn="base">
        <a:spcBef>
          <a:spcPct val="0"/>
        </a:spcBef>
        <a:spcAft>
          <a:spcPct val="0"/>
        </a:spcAft>
        <a:defRPr sz="3900" b="1">
          <a:solidFill>
            <a:schemeClr val="bg1"/>
          </a:solidFill>
          <a:latin typeface="Arial" charset="0"/>
        </a:defRPr>
      </a:lvl6pPr>
      <a:lvl7pPr marL="914400" algn="l" rtl="0" fontAlgn="base">
        <a:spcBef>
          <a:spcPct val="0"/>
        </a:spcBef>
        <a:spcAft>
          <a:spcPct val="0"/>
        </a:spcAft>
        <a:defRPr sz="3900" b="1">
          <a:solidFill>
            <a:schemeClr val="bg1"/>
          </a:solidFill>
          <a:latin typeface="Arial" charset="0"/>
        </a:defRPr>
      </a:lvl7pPr>
      <a:lvl8pPr marL="1371600" algn="l" rtl="0" fontAlgn="base">
        <a:spcBef>
          <a:spcPct val="0"/>
        </a:spcBef>
        <a:spcAft>
          <a:spcPct val="0"/>
        </a:spcAft>
        <a:defRPr sz="3900" b="1">
          <a:solidFill>
            <a:schemeClr val="bg1"/>
          </a:solidFill>
          <a:latin typeface="Arial" charset="0"/>
        </a:defRPr>
      </a:lvl8pPr>
      <a:lvl9pPr marL="1828800" algn="l" rtl="0" fontAlgn="base">
        <a:spcBef>
          <a:spcPct val="0"/>
        </a:spcBef>
        <a:spcAft>
          <a:spcPct val="0"/>
        </a:spcAft>
        <a:defRPr sz="3900" b="1">
          <a:solidFill>
            <a:schemeClr val="bg1"/>
          </a:solidFill>
          <a:latin typeface="Arial" charset="0"/>
        </a:defRPr>
      </a:lvl9pPr>
    </p:titleStyle>
    <p:bodyStyle>
      <a:lvl1pPr marL="342900" indent="-342900" algn="l" rtl="0" eaLnBrk="0" fontAlgn="base" hangingPunct="0">
        <a:spcBef>
          <a:spcPct val="20000"/>
        </a:spcBef>
        <a:spcAft>
          <a:spcPct val="0"/>
        </a:spcAft>
        <a:buClr>
          <a:srgbClr val="660033"/>
        </a:buClr>
        <a:buSzPct val="70000"/>
        <a:buFont typeface="Wingdings" panose="05000000000000000000" pitchFamily="2" charset="2"/>
        <a:buChar char="l"/>
        <a:defRPr sz="3000">
          <a:solidFill>
            <a:schemeClr val="tx1"/>
          </a:solidFill>
          <a:latin typeface="+mn-lt"/>
          <a:ea typeface="MS PGothic" pitchFamily="34" charset="-128"/>
          <a:cs typeface="ＭＳ Ｐゴシック" charset="-128"/>
        </a:defRPr>
      </a:lvl1pPr>
      <a:lvl2pPr marL="692150" indent="-347663"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S PGothic" pitchFamily="34" charset="-128"/>
        </a:defRPr>
      </a:lvl2pPr>
      <a:lvl3pPr marL="987425" indent="-293688" algn="l" rtl="0" eaLnBrk="0" fontAlgn="base" hangingPunct="0">
        <a:spcBef>
          <a:spcPct val="20000"/>
        </a:spcBef>
        <a:spcAft>
          <a:spcPct val="0"/>
        </a:spcAft>
        <a:buClr>
          <a:schemeClr val="accent2"/>
        </a:buClr>
        <a:buSzPct val="70000"/>
        <a:buChar char="o"/>
        <a:defRPr sz="2300">
          <a:solidFill>
            <a:schemeClr val="tx1"/>
          </a:solidFill>
          <a:latin typeface="+mn-lt"/>
          <a:ea typeface="MS PGothic" pitchFamily="34" charset="-128"/>
        </a:defRPr>
      </a:lvl3pPr>
      <a:lvl4pPr marL="1281113"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S PGothic" pitchFamily="34" charset="-128"/>
        </a:defRPr>
      </a:lvl4pPr>
      <a:lvl5pPr marL="1598613" indent="-315913"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S PGothic" pitchFamily="34" charset="-128"/>
        </a:defRPr>
      </a:lvl5pPr>
      <a:lvl6pPr marL="20558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6pPr>
      <a:lvl7pPr marL="25130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7pPr>
      <a:lvl8pPr marL="29702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8pPr>
      <a:lvl9pPr marL="34274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7" Type="http://schemas.openxmlformats.org/officeDocument/2006/relationships/image" Target="../media/image3.jpeg"/><Relationship Id="rId2" Type="http://schemas.openxmlformats.org/officeDocument/2006/relationships/tags" Target="../tags/tag26.xml"/><Relationship Id="rId1" Type="http://schemas.openxmlformats.org/officeDocument/2006/relationships/tags" Target="../tags/tag25.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6.xml"/><Relationship Id="rId6" Type="http://schemas.openxmlformats.org/officeDocument/2006/relationships/image" Target="../media/image22.png"/><Relationship Id="rId5" Type="http://schemas.openxmlformats.org/officeDocument/2006/relationships/image" Target="../media/image5.png"/><Relationship Id="rId4" Type="http://schemas.openxmlformats.org/officeDocument/2006/relationships/image" Target="../media/image21.wmf"/></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671.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8" Type="http://schemas.openxmlformats.org/officeDocument/2006/relationships/image" Target="../media/image4.wmf"/><Relationship Id="rId3" Type="http://schemas.openxmlformats.org/officeDocument/2006/relationships/image" Target="../media/image90.png"/><Relationship Id="rId7" Type="http://schemas.openxmlformats.org/officeDocument/2006/relationships/image" Target="../media/image130.png"/><Relationship Id="rId2" Type="http://schemas.openxmlformats.org/officeDocument/2006/relationships/notesSlide" Target="../notesSlides/notesSlide19.xml"/><Relationship Id="rId1" Type="http://schemas.openxmlformats.org/officeDocument/2006/relationships/slideLayout" Target="../slideLayouts/slideLayout6.xml"/><Relationship Id="rId6" Type="http://schemas.openxmlformats.org/officeDocument/2006/relationships/image" Target="../media/image120.png"/><Relationship Id="rId5" Type="http://schemas.openxmlformats.org/officeDocument/2006/relationships/image" Target="../media/image110.png"/><Relationship Id="rId4" Type="http://schemas.openxmlformats.org/officeDocument/2006/relationships/image" Target="../media/image100.png"/><Relationship Id="rId9" Type="http://schemas.openxmlformats.org/officeDocument/2006/relationships/image" Target="../media/image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130.png"/><Relationship Id="rId3" Type="http://schemas.openxmlformats.org/officeDocument/2006/relationships/image" Target="../media/image90.png"/><Relationship Id="rId7" Type="http://schemas.openxmlformats.org/officeDocument/2006/relationships/image" Target="../media/image150.png"/><Relationship Id="rId2" Type="http://schemas.openxmlformats.org/officeDocument/2006/relationships/notesSlide" Target="../notesSlides/notesSlide20.xml"/><Relationship Id="rId1" Type="http://schemas.openxmlformats.org/officeDocument/2006/relationships/slideLayout" Target="../slideLayouts/slideLayout6.xml"/><Relationship Id="rId6" Type="http://schemas.openxmlformats.org/officeDocument/2006/relationships/image" Target="../media/image120.png"/><Relationship Id="rId11" Type="http://schemas.openxmlformats.org/officeDocument/2006/relationships/image" Target="../media/image6.png"/><Relationship Id="rId5" Type="http://schemas.openxmlformats.org/officeDocument/2006/relationships/image" Target="../media/image110.png"/><Relationship Id="rId10" Type="http://schemas.openxmlformats.org/officeDocument/2006/relationships/image" Target="../media/image5.png"/><Relationship Id="rId4" Type="http://schemas.openxmlformats.org/officeDocument/2006/relationships/image" Target="../media/image100.png"/><Relationship Id="rId9" Type="http://schemas.openxmlformats.org/officeDocument/2006/relationships/image" Target="../media/image4.wmf"/></Relationships>
</file>

<file path=ppt/slides/_rels/slide21.xml.rels><?xml version="1.0" encoding="UTF-8" standalone="yes"?>
<Relationships xmlns="http://schemas.openxmlformats.org/package/2006/relationships"><Relationship Id="rId8" Type="http://schemas.openxmlformats.org/officeDocument/2006/relationships/image" Target="../media/image160.png"/><Relationship Id="rId13" Type="http://schemas.openxmlformats.org/officeDocument/2006/relationships/image" Target="../media/image7.png"/><Relationship Id="rId3" Type="http://schemas.openxmlformats.org/officeDocument/2006/relationships/image" Target="../media/image90.png"/><Relationship Id="rId7" Type="http://schemas.openxmlformats.org/officeDocument/2006/relationships/image" Target="../media/image150.png"/><Relationship Id="rId12" Type="http://schemas.openxmlformats.org/officeDocument/2006/relationships/image" Target="../media/image6.png"/><Relationship Id="rId2" Type="http://schemas.openxmlformats.org/officeDocument/2006/relationships/notesSlide" Target="../notesSlides/notesSlide21.xml"/><Relationship Id="rId1" Type="http://schemas.openxmlformats.org/officeDocument/2006/relationships/slideLayout" Target="../slideLayouts/slideLayout6.xml"/><Relationship Id="rId6" Type="http://schemas.openxmlformats.org/officeDocument/2006/relationships/image" Target="../media/image120.png"/><Relationship Id="rId11" Type="http://schemas.openxmlformats.org/officeDocument/2006/relationships/image" Target="../media/image5.png"/><Relationship Id="rId5" Type="http://schemas.openxmlformats.org/officeDocument/2006/relationships/image" Target="../media/image110.png"/><Relationship Id="rId10" Type="http://schemas.openxmlformats.org/officeDocument/2006/relationships/image" Target="../media/image4.wmf"/><Relationship Id="rId4" Type="http://schemas.openxmlformats.org/officeDocument/2006/relationships/image" Target="../media/image100.png"/><Relationship Id="rId9" Type="http://schemas.openxmlformats.org/officeDocument/2006/relationships/image" Target="../media/image130.png"/></Relationships>
</file>

<file path=ppt/slides/_rels/slide22.xml.rels><?xml version="1.0" encoding="UTF-8" standalone="yes"?>
<Relationships xmlns="http://schemas.openxmlformats.org/package/2006/relationships"><Relationship Id="rId8" Type="http://schemas.openxmlformats.org/officeDocument/2006/relationships/image" Target="../media/image160.png"/><Relationship Id="rId13" Type="http://schemas.openxmlformats.org/officeDocument/2006/relationships/image" Target="../media/image6.png"/><Relationship Id="rId3" Type="http://schemas.openxmlformats.org/officeDocument/2006/relationships/image" Target="../media/image90.png"/><Relationship Id="rId7" Type="http://schemas.openxmlformats.org/officeDocument/2006/relationships/image" Target="../media/image150.png"/><Relationship Id="rId12" Type="http://schemas.openxmlformats.org/officeDocument/2006/relationships/image" Target="../media/image5.png"/><Relationship Id="rId2" Type="http://schemas.openxmlformats.org/officeDocument/2006/relationships/notesSlide" Target="../notesSlides/notesSlide22.xml"/><Relationship Id="rId1" Type="http://schemas.openxmlformats.org/officeDocument/2006/relationships/slideLayout" Target="../slideLayouts/slideLayout6.xml"/><Relationship Id="rId6" Type="http://schemas.openxmlformats.org/officeDocument/2006/relationships/image" Target="../media/image120.png"/><Relationship Id="rId11" Type="http://schemas.openxmlformats.org/officeDocument/2006/relationships/image" Target="../media/image4.wmf"/><Relationship Id="rId5" Type="http://schemas.openxmlformats.org/officeDocument/2006/relationships/image" Target="../media/image110.png"/><Relationship Id="rId15" Type="http://schemas.openxmlformats.org/officeDocument/2006/relationships/image" Target="../media/image8.emf"/><Relationship Id="rId10" Type="http://schemas.openxmlformats.org/officeDocument/2006/relationships/image" Target="../media/image170.png"/><Relationship Id="rId4" Type="http://schemas.openxmlformats.org/officeDocument/2006/relationships/image" Target="../media/image100.png"/><Relationship Id="rId9" Type="http://schemas.openxmlformats.org/officeDocument/2006/relationships/image" Target="../media/image130.png"/><Relationship Id="rId14" Type="http://schemas.openxmlformats.org/officeDocument/2006/relationships/image" Target="../media/image7.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3" Type="http://schemas.openxmlformats.org/officeDocument/2006/relationships/image" Target="../media/image83.png"/><Relationship Id="rId21" Type="http://schemas.openxmlformats.org/officeDocument/2006/relationships/image" Target="../media/image5.png"/><Relationship Id="rId7" Type="http://schemas.openxmlformats.org/officeDocument/2006/relationships/image" Target="../media/image79.png"/><Relationship Id="rId12" Type="http://schemas.openxmlformats.org/officeDocument/2006/relationships/image" Target="../media/image82.png"/><Relationship Id="rId2" Type="http://schemas.openxmlformats.org/officeDocument/2006/relationships/notesSlide" Target="../notesSlides/notesSlide24.xml"/><Relationship Id="rId20" Type="http://schemas.openxmlformats.org/officeDocument/2006/relationships/image" Target="../media/image4.wmf"/><Relationship Id="rId1" Type="http://schemas.openxmlformats.org/officeDocument/2006/relationships/slideLayout" Target="../slideLayouts/slideLayout6.xml"/><Relationship Id="rId6" Type="http://schemas.openxmlformats.org/officeDocument/2006/relationships/image" Target="../media/image68.png"/><Relationship Id="rId11" Type="http://schemas.openxmlformats.org/officeDocument/2006/relationships/image" Target="../media/image81.png"/><Relationship Id="rId5" Type="http://schemas.openxmlformats.org/officeDocument/2006/relationships/image" Target="../media/image670.png"/><Relationship Id="rId15" Type="http://schemas.openxmlformats.org/officeDocument/2006/relationships/image" Target="../media/image84.png"/><Relationship Id="rId19" Type="http://schemas.openxmlformats.org/officeDocument/2006/relationships/image" Target="../media/image88.png"/><Relationship Id="rId4" Type="http://schemas.openxmlformats.org/officeDocument/2006/relationships/image" Target="../media/image560.png"/><Relationship Id="rId14" Type="http://schemas.openxmlformats.org/officeDocument/2006/relationships/image" Target="../media/image75.png"/></Relationships>
</file>

<file path=ppt/slides/_rels/slide25.xml.rels><?xml version="1.0" encoding="UTF-8" standalone="yes"?>
<Relationships xmlns="http://schemas.openxmlformats.org/package/2006/relationships"><Relationship Id="rId8" Type="http://schemas.openxmlformats.org/officeDocument/2006/relationships/image" Target="../media/image70.png"/><Relationship Id="rId13" Type="http://schemas.openxmlformats.org/officeDocument/2006/relationships/image" Target="../media/image83.png"/><Relationship Id="rId21" Type="http://schemas.openxmlformats.org/officeDocument/2006/relationships/image" Target="../media/image5.png"/><Relationship Id="rId7" Type="http://schemas.openxmlformats.org/officeDocument/2006/relationships/image" Target="../media/image79.png"/><Relationship Id="rId12" Type="http://schemas.openxmlformats.org/officeDocument/2006/relationships/image" Target="../media/image82.png"/><Relationship Id="rId2" Type="http://schemas.openxmlformats.org/officeDocument/2006/relationships/notesSlide" Target="../notesSlides/notesSlide25.xml"/><Relationship Id="rId16" Type="http://schemas.openxmlformats.org/officeDocument/2006/relationships/image" Target="../media/image85.png"/><Relationship Id="rId20" Type="http://schemas.openxmlformats.org/officeDocument/2006/relationships/image" Target="../media/image4.wmf"/><Relationship Id="rId1" Type="http://schemas.openxmlformats.org/officeDocument/2006/relationships/slideLayout" Target="../slideLayouts/slideLayout6.xml"/><Relationship Id="rId6" Type="http://schemas.openxmlformats.org/officeDocument/2006/relationships/image" Target="../media/image68.png"/><Relationship Id="rId11" Type="http://schemas.openxmlformats.org/officeDocument/2006/relationships/image" Target="../media/image81.png"/><Relationship Id="rId5" Type="http://schemas.openxmlformats.org/officeDocument/2006/relationships/image" Target="../media/image670.png"/><Relationship Id="rId15" Type="http://schemas.openxmlformats.org/officeDocument/2006/relationships/image" Target="../media/image84.png"/><Relationship Id="rId10" Type="http://schemas.openxmlformats.org/officeDocument/2006/relationships/image" Target="../media/image80.png"/><Relationship Id="rId19" Type="http://schemas.openxmlformats.org/officeDocument/2006/relationships/image" Target="../media/image88.png"/><Relationship Id="rId4" Type="http://schemas.openxmlformats.org/officeDocument/2006/relationships/image" Target="../media/image560.png"/><Relationship Id="rId9" Type="http://schemas.openxmlformats.org/officeDocument/2006/relationships/image" Target="../media/image62.png"/><Relationship Id="rId14" Type="http://schemas.openxmlformats.org/officeDocument/2006/relationships/image" Target="../media/image75.png"/><Relationship Id="rId22" Type="http://schemas.openxmlformats.org/officeDocument/2006/relationships/image" Target="../media/image6.png"/></Relationships>
</file>

<file path=ppt/slides/_rels/slide26.xml.rels><?xml version="1.0" encoding="UTF-8" standalone="yes"?>
<Relationships xmlns="http://schemas.openxmlformats.org/package/2006/relationships"><Relationship Id="rId8" Type="http://schemas.openxmlformats.org/officeDocument/2006/relationships/image" Target="../media/image70.png"/><Relationship Id="rId13" Type="http://schemas.openxmlformats.org/officeDocument/2006/relationships/image" Target="../media/image83.png"/><Relationship Id="rId21" Type="http://schemas.openxmlformats.org/officeDocument/2006/relationships/image" Target="../media/image5.png"/><Relationship Id="rId7" Type="http://schemas.openxmlformats.org/officeDocument/2006/relationships/image" Target="../media/image79.png"/><Relationship Id="rId12" Type="http://schemas.openxmlformats.org/officeDocument/2006/relationships/image" Target="../media/image82.png"/><Relationship Id="rId2" Type="http://schemas.openxmlformats.org/officeDocument/2006/relationships/notesSlide" Target="../notesSlides/notesSlide26.xml"/><Relationship Id="rId16" Type="http://schemas.openxmlformats.org/officeDocument/2006/relationships/image" Target="../media/image85.png"/><Relationship Id="rId20" Type="http://schemas.openxmlformats.org/officeDocument/2006/relationships/image" Target="../media/image4.wmf"/><Relationship Id="rId1" Type="http://schemas.openxmlformats.org/officeDocument/2006/relationships/slideLayout" Target="../slideLayouts/slideLayout6.xml"/><Relationship Id="rId6" Type="http://schemas.openxmlformats.org/officeDocument/2006/relationships/image" Target="../media/image68.png"/><Relationship Id="rId11" Type="http://schemas.openxmlformats.org/officeDocument/2006/relationships/image" Target="../media/image81.png"/><Relationship Id="rId24" Type="http://schemas.openxmlformats.org/officeDocument/2006/relationships/image" Target="../media/image19.png"/><Relationship Id="rId5" Type="http://schemas.openxmlformats.org/officeDocument/2006/relationships/image" Target="../media/image670.png"/><Relationship Id="rId15" Type="http://schemas.openxmlformats.org/officeDocument/2006/relationships/image" Target="../media/image84.png"/><Relationship Id="rId23" Type="http://schemas.openxmlformats.org/officeDocument/2006/relationships/image" Target="../media/image7.png"/><Relationship Id="rId19" Type="http://schemas.openxmlformats.org/officeDocument/2006/relationships/image" Target="../media/image88.png"/><Relationship Id="rId4" Type="http://schemas.openxmlformats.org/officeDocument/2006/relationships/image" Target="../media/image560.png"/><Relationship Id="rId9" Type="http://schemas.openxmlformats.org/officeDocument/2006/relationships/image" Target="../media/image62.png"/><Relationship Id="rId14" Type="http://schemas.openxmlformats.org/officeDocument/2006/relationships/image" Target="../media/image75.png"/><Relationship Id="rId22" Type="http://schemas.openxmlformats.org/officeDocument/2006/relationships/image" Target="../media/image6.png"/></Relationships>
</file>

<file path=ppt/slides/_rels/slide27.xml.rels><?xml version="1.0" encoding="UTF-8" standalone="yes"?>
<Relationships xmlns="http://schemas.openxmlformats.org/package/2006/relationships"><Relationship Id="rId8" Type="http://schemas.openxmlformats.org/officeDocument/2006/relationships/image" Target="../media/image70.png"/><Relationship Id="rId13" Type="http://schemas.openxmlformats.org/officeDocument/2006/relationships/image" Target="../media/image83.png"/><Relationship Id="rId26" Type="http://schemas.openxmlformats.org/officeDocument/2006/relationships/image" Target="../media/image7.png"/><Relationship Id="rId21" Type="http://schemas.openxmlformats.org/officeDocument/2006/relationships/image" Target="../media/image200.png"/><Relationship Id="rId7" Type="http://schemas.openxmlformats.org/officeDocument/2006/relationships/image" Target="../media/image79.png"/><Relationship Id="rId12" Type="http://schemas.openxmlformats.org/officeDocument/2006/relationships/image" Target="../media/image82.png"/><Relationship Id="rId25" Type="http://schemas.openxmlformats.org/officeDocument/2006/relationships/image" Target="../media/image6.png"/><Relationship Id="rId2" Type="http://schemas.openxmlformats.org/officeDocument/2006/relationships/notesSlide" Target="../notesSlides/notesSlide27.xml"/><Relationship Id="rId16" Type="http://schemas.openxmlformats.org/officeDocument/2006/relationships/image" Target="../media/image85.png"/><Relationship Id="rId20" Type="http://schemas.openxmlformats.org/officeDocument/2006/relationships/image" Target="../media/image19.png"/><Relationship Id="rId1" Type="http://schemas.openxmlformats.org/officeDocument/2006/relationships/slideLayout" Target="../slideLayouts/slideLayout6.xml"/><Relationship Id="rId6" Type="http://schemas.openxmlformats.org/officeDocument/2006/relationships/image" Target="../media/image68.png"/><Relationship Id="rId11" Type="http://schemas.openxmlformats.org/officeDocument/2006/relationships/image" Target="../media/image81.png"/><Relationship Id="rId24" Type="http://schemas.openxmlformats.org/officeDocument/2006/relationships/image" Target="../media/image5.png"/><Relationship Id="rId5" Type="http://schemas.openxmlformats.org/officeDocument/2006/relationships/image" Target="../media/image670.png"/><Relationship Id="rId15" Type="http://schemas.openxmlformats.org/officeDocument/2006/relationships/image" Target="../media/image84.png"/><Relationship Id="rId23" Type="http://schemas.openxmlformats.org/officeDocument/2006/relationships/image" Target="../media/image4.wmf"/><Relationship Id="rId19" Type="http://schemas.openxmlformats.org/officeDocument/2006/relationships/image" Target="../media/image88.png"/><Relationship Id="rId4" Type="http://schemas.openxmlformats.org/officeDocument/2006/relationships/image" Target="../media/image560.png"/><Relationship Id="rId9" Type="http://schemas.openxmlformats.org/officeDocument/2006/relationships/image" Target="../media/image62.png"/><Relationship Id="rId14" Type="http://schemas.openxmlformats.org/officeDocument/2006/relationships/image" Target="../media/image75.png"/><Relationship Id="rId22" Type="http://schemas.openxmlformats.org/officeDocument/2006/relationships/image" Target="../media/image210.png"/><Relationship Id="rId27" Type="http://schemas.openxmlformats.org/officeDocument/2006/relationships/image" Target="../media/image8.emf"/></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20.png"/><Relationship Id="rId2" Type="http://schemas.openxmlformats.org/officeDocument/2006/relationships/notesSlide" Target="../notesSlides/notesSlide30.xml"/><Relationship Id="rId1" Type="http://schemas.openxmlformats.org/officeDocument/2006/relationships/slideLayout" Target="../slideLayouts/slideLayout6.xml"/><Relationship Id="rId5" Type="http://schemas.openxmlformats.org/officeDocument/2006/relationships/image" Target="../media/image23.png"/><Relationship Id="rId4" Type="http://schemas.openxmlformats.org/officeDocument/2006/relationships/image" Target="../media/image4.wmf"/></Relationships>
</file>

<file path=ppt/slides/_rels/slide31.xml.rels><?xml version="1.0" encoding="UTF-8" standalone="yes"?>
<Relationships xmlns="http://schemas.openxmlformats.org/package/2006/relationships"><Relationship Id="rId3" Type="http://schemas.openxmlformats.org/officeDocument/2006/relationships/image" Target="../media/image240.png"/><Relationship Id="rId7" Type="http://schemas.openxmlformats.org/officeDocument/2006/relationships/image" Target="../media/image260.png"/><Relationship Id="rId2" Type="http://schemas.openxmlformats.org/officeDocument/2006/relationships/notesSlide" Target="../notesSlides/notesSlide31.xml"/><Relationship Id="rId1" Type="http://schemas.openxmlformats.org/officeDocument/2006/relationships/slideLayout" Target="../slideLayouts/slideLayout6.xml"/><Relationship Id="rId6" Type="http://schemas.openxmlformats.org/officeDocument/2006/relationships/image" Target="../media/image23.png"/><Relationship Id="rId5" Type="http://schemas.openxmlformats.org/officeDocument/2006/relationships/image" Target="../media/image25.png"/><Relationship Id="rId4" Type="http://schemas.openxmlformats.org/officeDocument/2006/relationships/image" Target="../media/image4.wmf"/></Relationships>
</file>

<file path=ppt/slides/_rels/slide32.xml.rels><?xml version="1.0" encoding="UTF-8" standalone="yes"?>
<Relationships xmlns="http://schemas.openxmlformats.org/package/2006/relationships"><Relationship Id="rId8" Type="http://schemas.openxmlformats.org/officeDocument/2006/relationships/image" Target="../media/image260.png"/><Relationship Id="rId3" Type="http://schemas.openxmlformats.org/officeDocument/2006/relationships/image" Target="../media/image4.wmf"/><Relationship Id="rId7" Type="http://schemas.openxmlformats.org/officeDocument/2006/relationships/image" Target="../media/image23.png"/><Relationship Id="rId2" Type="http://schemas.openxmlformats.org/officeDocument/2006/relationships/notesSlide" Target="../notesSlides/notesSlide32.xml"/><Relationship Id="rId1" Type="http://schemas.openxmlformats.org/officeDocument/2006/relationships/slideLayout" Target="../slideLayouts/slideLayout6.xml"/><Relationship Id="rId6" Type="http://schemas.openxmlformats.org/officeDocument/2006/relationships/image" Target="../media/image25.png"/><Relationship Id="rId5" Type="http://schemas.openxmlformats.org/officeDocument/2006/relationships/image" Target="../media/image28.png"/><Relationship Id="rId4" Type="http://schemas.openxmlformats.org/officeDocument/2006/relationships/image" Target="../media/image27.png"/><Relationship Id="rId9" Type="http://schemas.openxmlformats.org/officeDocument/2006/relationships/image" Target="../media/image29.png"/></Relationships>
</file>

<file path=ppt/slides/_rels/slide33.xml.rels><?xml version="1.0" encoding="UTF-8" standalone="yes"?>
<Relationships xmlns="http://schemas.openxmlformats.org/package/2006/relationships"><Relationship Id="rId8" Type="http://schemas.openxmlformats.org/officeDocument/2006/relationships/image" Target="../media/image34.png"/><Relationship Id="rId13" Type="http://schemas.openxmlformats.org/officeDocument/2006/relationships/image" Target="../media/image28.png"/><Relationship Id="rId3" Type="http://schemas.openxmlformats.org/officeDocument/2006/relationships/image" Target="../media/image4.wmf"/><Relationship Id="rId7" Type="http://schemas.openxmlformats.org/officeDocument/2006/relationships/image" Target="../media/image33.png"/><Relationship Id="rId12" Type="http://schemas.openxmlformats.org/officeDocument/2006/relationships/image" Target="../media/image27.png"/><Relationship Id="rId17" Type="http://schemas.openxmlformats.org/officeDocument/2006/relationships/image" Target="../media/image29.png"/><Relationship Id="rId2" Type="http://schemas.openxmlformats.org/officeDocument/2006/relationships/notesSlide" Target="../notesSlides/notesSlide33.xml"/><Relationship Id="rId16" Type="http://schemas.openxmlformats.org/officeDocument/2006/relationships/image" Target="../media/image260.png"/><Relationship Id="rId1" Type="http://schemas.openxmlformats.org/officeDocument/2006/relationships/slideLayout" Target="../slideLayouts/slideLayout6.xml"/><Relationship Id="rId6" Type="http://schemas.openxmlformats.org/officeDocument/2006/relationships/image" Target="../media/image32.png"/><Relationship Id="rId11" Type="http://schemas.openxmlformats.org/officeDocument/2006/relationships/image" Target="../media/image37.png"/><Relationship Id="rId5" Type="http://schemas.openxmlformats.org/officeDocument/2006/relationships/image" Target="../media/image31.png"/><Relationship Id="rId15" Type="http://schemas.openxmlformats.org/officeDocument/2006/relationships/image" Target="../media/image23.png"/><Relationship Id="rId10" Type="http://schemas.openxmlformats.org/officeDocument/2006/relationships/image" Target="../media/image36.png"/><Relationship Id="rId4" Type="http://schemas.openxmlformats.org/officeDocument/2006/relationships/image" Target="../media/image30.png"/><Relationship Id="rId9" Type="http://schemas.openxmlformats.org/officeDocument/2006/relationships/image" Target="../media/image35.png"/><Relationship Id="rId14" Type="http://schemas.openxmlformats.org/officeDocument/2006/relationships/image" Target="../media/image25.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3" Type="http://schemas.openxmlformats.org/officeDocument/2006/relationships/image" Target="../media/image39.png"/><Relationship Id="rId18" Type="http://schemas.openxmlformats.org/officeDocument/2006/relationships/image" Target="../media/image44.png"/><Relationship Id="rId26" Type="http://schemas.openxmlformats.org/officeDocument/2006/relationships/image" Target="../media/image50.png"/><Relationship Id="rId21" Type="http://schemas.openxmlformats.org/officeDocument/2006/relationships/image" Target="../media/image47.png"/><Relationship Id="rId7" Type="http://schemas.openxmlformats.org/officeDocument/2006/relationships/image" Target="../media/image79.png"/><Relationship Id="rId12" Type="http://schemas.openxmlformats.org/officeDocument/2006/relationships/image" Target="../media/image38.png"/><Relationship Id="rId17" Type="http://schemas.openxmlformats.org/officeDocument/2006/relationships/image" Target="../media/image43.png"/><Relationship Id="rId25" Type="http://schemas.openxmlformats.org/officeDocument/2006/relationships/image" Target="../media/image5.png"/><Relationship Id="rId2" Type="http://schemas.openxmlformats.org/officeDocument/2006/relationships/notesSlide" Target="../notesSlides/notesSlide35.xml"/><Relationship Id="rId16" Type="http://schemas.openxmlformats.org/officeDocument/2006/relationships/image" Target="../media/image42.png"/><Relationship Id="rId20" Type="http://schemas.openxmlformats.org/officeDocument/2006/relationships/image" Target="../media/image46.png"/><Relationship Id="rId1" Type="http://schemas.openxmlformats.org/officeDocument/2006/relationships/slideLayout" Target="../slideLayouts/slideLayout6.xml"/><Relationship Id="rId6" Type="http://schemas.openxmlformats.org/officeDocument/2006/relationships/image" Target="../media/image68.png"/><Relationship Id="rId11" Type="http://schemas.openxmlformats.org/officeDocument/2006/relationships/image" Target="../media/image81.png"/><Relationship Id="rId24" Type="http://schemas.openxmlformats.org/officeDocument/2006/relationships/image" Target="../media/image4.wmf"/><Relationship Id="rId5" Type="http://schemas.openxmlformats.org/officeDocument/2006/relationships/image" Target="../media/image670.png"/><Relationship Id="rId15" Type="http://schemas.openxmlformats.org/officeDocument/2006/relationships/image" Target="../media/image41.png"/><Relationship Id="rId23" Type="http://schemas.openxmlformats.org/officeDocument/2006/relationships/image" Target="../media/image49.png"/><Relationship Id="rId19" Type="http://schemas.openxmlformats.org/officeDocument/2006/relationships/image" Target="../media/image45.png"/><Relationship Id="rId4" Type="http://schemas.openxmlformats.org/officeDocument/2006/relationships/image" Target="../media/image560.png"/><Relationship Id="rId14" Type="http://schemas.openxmlformats.org/officeDocument/2006/relationships/image" Target="../media/image40.png"/><Relationship Id="rId22" Type="http://schemas.openxmlformats.org/officeDocument/2006/relationships/image" Target="../media/image48.png"/></Relationships>
</file>

<file path=ppt/slides/_rels/slide36.xml.rels><?xml version="1.0" encoding="UTF-8" standalone="yes"?>
<Relationships xmlns="http://schemas.openxmlformats.org/package/2006/relationships"><Relationship Id="rId8" Type="http://schemas.openxmlformats.org/officeDocument/2006/relationships/image" Target="../media/image43.png"/><Relationship Id="rId13" Type="http://schemas.openxmlformats.org/officeDocument/2006/relationships/image" Target="../media/image48.png"/><Relationship Id="rId18" Type="http://schemas.openxmlformats.org/officeDocument/2006/relationships/image" Target="../media/image90.png"/><Relationship Id="rId26" Type="http://schemas.openxmlformats.org/officeDocument/2006/relationships/image" Target="../media/image55.png"/><Relationship Id="rId3" Type="http://schemas.openxmlformats.org/officeDocument/2006/relationships/image" Target="../media/image38.png"/><Relationship Id="rId21" Type="http://schemas.openxmlformats.org/officeDocument/2006/relationships/image" Target="../media/image50.png"/><Relationship Id="rId7" Type="http://schemas.openxmlformats.org/officeDocument/2006/relationships/image" Target="../media/image42.png"/><Relationship Id="rId12" Type="http://schemas.openxmlformats.org/officeDocument/2006/relationships/image" Target="../media/image47.png"/><Relationship Id="rId17" Type="http://schemas.openxmlformats.org/officeDocument/2006/relationships/image" Target="../media/image6.png"/><Relationship Id="rId25" Type="http://schemas.openxmlformats.org/officeDocument/2006/relationships/image" Target="../media/image54.png"/><Relationship Id="rId2" Type="http://schemas.openxmlformats.org/officeDocument/2006/relationships/notesSlide" Target="../notesSlides/notesSlide36.xml"/><Relationship Id="rId16" Type="http://schemas.openxmlformats.org/officeDocument/2006/relationships/image" Target="../media/image5.png"/><Relationship Id="rId20" Type="http://schemas.openxmlformats.org/officeDocument/2006/relationships/image" Target="../media/image52.png"/><Relationship Id="rId1" Type="http://schemas.openxmlformats.org/officeDocument/2006/relationships/slideLayout" Target="../slideLayouts/slideLayout6.xml"/><Relationship Id="rId6" Type="http://schemas.openxmlformats.org/officeDocument/2006/relationships/image" Target="../media/image41.png"/><Relationship Id="rId11" Type="http://schemas.openxmlformats.org/officeDocument/2006/relationships/image" Target="../media/image46.png"/><Relationship Id="rId5" Type="http://schemas.openxmlformats.org/officeDocument/2006/relationships/image" Target="../media/image40.png"/><Relationship Id="rId15" Type="http://schemas.openxmlformats.org/officeDocument/2006/relationships/image" Target="../media/image4.wmf"/><Relationship Id="rId10" Type="http://schemas.openxmlformats.org/officeDocument/2006/relationships/image" Target="../media/image45.png"/><Relationship Id="rId19" Type="http://schemas.openxmlformats.org/officeDocument/2006/relationships/image" Target="../media/image51.png"/><Relationship Id="rId4" Type="http://schemas.openxmlformats.org/officeDocument/2006/relationships/image" Target="../media/image39.png"/><Relationship Id="rId9" Type="http://schemas.openxmlformats.org/officeDocument/2006/relationships/image" Target="../media/image44.png"/><Relationship Id="rId14" Type="http://schemas.openxmlformats.org/officeDocument/2006/relationships/image" Target="../media/image49.png"/><Relationship Id="rId22" Type="http://schemas.openxmlformats.org/officeDocument/2006/relationships/image" Target="../media/image53.png"/></Relationships>
</file>

<file path=ppt/slides/_rels/slide37.xml.rels><?xml version="1.0" encoding="UTF-8" standalone="yes"?>
<Relationships xmlns="http://schemas.openxmlformats.org/package/2006/relationships"><Relationship Id="rId8" Type="http://schemas.openxmlformats.org/officeDocument/2006/relationships/image" Target="../media/image43.png"/><Relationship Id="rId13" Type="http://schemas.openxmlformats.org/officeDocument/2006/relationships/image" Target="../media/image48.png"/><Relationship Id="rId18" Type="http://schemas.openxmlformats.org/officeDocument/2006/relationships/image" Target="../media/image7.png"/><Relationship Id="rId3" Type="http://schemas.openxmlformats.org/officeDocument/2006/relationships/image" Target="../media/image38.png"/><Relationship Id="rId21" Type="http://schemas.openxmlformats.org/officeDocument/2006/relationships/image" Target="../media/image52.png"/><Relationship Id="rId7" Type="http://schemas.openxmlformats.org/officeDocument/2006/relationships/image" Target="../media/image42.png"/><Relationship Id="rId12" Type="http://schemas.openxmlformats.org/officeDocument/2006/relationships/image" Target="../media/image47.png"/><Relationship Id="rId17" Type="http://schemas.openxmlformats.org/officeDocument/2006/relationships/image" Target="../media/image6.png"/><Relationship Id="rId25" Type="http://schemas.openxmlformats.org/officeDocument/2006/relationships/image" Target="../media/image54.png"/><Relationship Id="rId2" Type="http://schemas.openxmlformats.org/officeDocument/2006/relationships/notesSlide" Target="../notesSlides/notesSlide37.xml"/><Relationship Id="rId16" Type="http://schemas.openxmlformats.org/officeDocument/2006/relationships/image" Target="../media/image5.png"/><Relationship Id="rId20" Type="http://schemas.openxmlformats.org/officeDocument/2006/relationships/image" Target="../media/image51.png"/><Relationship Id="rId1" Type="http://schemas.openxmlformats.org/officeDocument/2006/relationships/slideLayout" Target="../slideLayouts/slideLayout6.xml"/><Relationship Id="rId6" Type="http://schemas.openxmlformats.org/officeDocument/2006/relationships/image" Target="../media/image41.png"/><Relationship Id="rId11" Type="http://schemas.openxmlformats.org/officeDocument/2006/relationships/image" Target="../media/image46.png"/><Relationship Id="rId24" Type="http://schemas.openxmlformats.org/officeDocument/2006/relationships/image" Target="../media/image160.png"/><Relationship Id="rId5" Type="http://schemas.openxmlformats.org/officeDocument/2006/relationships/image" Target="../media/image40.png"/><Relationship Id="rId15" Type="http://schemas.openxmlformats.org/officeDocument/2006/relationships/image" Target="../media/image4.wmf"/><Relationship Id="rId23" Type="http://schemas.openxmlformats.org/officeDocument/2006/relationships/image" Target="../media/image53.png"/><Relationship Id="rId10" Type="http://schemas.openxmlformats.org/officeDocument/2006/relationships/image" Target="../media/image45.png"/><Relationship Id="rId19" Type="http://schemas.openxmlformats.org/officeDocument/2006/relationships/image" Target="../media/image90.png"/><Relationship Id="rId4" Type="http://schemas.openxmlformats.org/officeDocument/2006/relationships/image" Target="../media/image39.png"/><Relationship Id="rId9" Type="http://schemas.openxmlformats.org/officeDocument/2006/relationships/image" Target="../media/image44.png"/><Relationship Id="rId14" Type="http://schemas.openxmlformats.org/officeDocument/2006/relationships/image" Target="../media/image49.png"/><Relationship Id="rId22" Type="http://schemas.openxmlformats.org/officeDocument/2006/relationships/image" Target="../media/image50.png"/></Relationships>
</file>

<file path=ppt/slides/_rels/slide38.xml.rels><?xml version="1.0" encoding="UTF-8" standalone="yes"?>
<Relationships xmlns="http://schemas.openxmlformats.org/package/2006/relationships"><Relationship Id="rId8" Type="http://schemas.openxmlformats.org/officeDocument/2006/relationships/image" Target="../media/image43.png"/><Relationship Id="rId13" Type="http://schemas.openxmlformats.org/officeDocument/2006/relationships/image" Target="../media/image48.png"/><Relationship Id="rId18" Type="http://schemas.openxmlformats.org/officeDocument/2006/relationships/image" Target="../media/image7.png"/><Relationship Id="rId26" Type="http://schemas.openxmlformats.org/officeDocument/2006/relationships/image" Target="../media/image54.png"/><Relationship Id="rId3" Type="http://schemas.openxmlformats.org/officeDocument/2006/relationships/image" Target="../media/image38.png"/><Relationship Id="rId21" Type="http://schemas.openxmlformats.org/officeDocument/2006/relationships/image" Target="../media/image51.png"/><Relationship Id="rId7" Type="http://schemas.openxmlformats.org/officeDocument/2006/relationships/image" Target="../media/image42.png"/><Relationship Id="rId12" Type="http://schemas.openxmlformats.org/officeDocument/2006/relationships/image" Target="../media/image47.png"/><Relationship Id="rId17" Type="http://schemas.openxmlformats.org/officeDocument/2006/relationships/image" Target="../media/image6.png"/><Relationship Id="rId25" Type="http://schemas.openxmlformats.org/officeDocument/2006/relationships/image" Target="../media/image160.png"/><Relationship Id="rId2" Type="http://schemas.openxmlformats.org/officeDocument/2006/relationships/notesSlide" Target="../notesSlides/notesSlide38.xml"/><Relationship Id="rId16" Type="http://schemas.openxmlformats.org/officeDocument/2006/relationships/image" Target="../media/image5.png"/><Relationship Id="rId20" Type="http://schemas.openxmlformats.org/officeDocument/2006/relationships/image" Target="../media/image90.png"/><Relationship Id="rId1" Type="http://schemas.openxmlformats.org/officeDocument/2006/relationships/slideLayout" Target="../slideLayouts/slideLayout6.xml"/><Relationship Id="rId6" Type="http://schemas.openxmlformats.org/officeDocument/2006/relationships/image" Target="../media/image41.png"/><Relationship Id="rId11" Type="http://schemas.openxmlformats.org/officeDocument/2006/relationships/image" Target="../media/image46.png"/><Relationship Id="rId24" Type="http://schemas.openxmlformats.org/officeDocument/2006/relationships/image" Target="../media/image53.png"/><Relationship Id="rId5" Type="http://schemas.openxmlformats.org/officeDocument/2006/relationships/image" Target="../media/image40.png"/><Relationship Id="rId15" Type="http://schemas.openxmlformats.org/officeDocument/2006/relationships/image" Target="../media/image4.wmf"/><Relationship Id="rId23" Type="http://schemas.openxmlformats.org/officeDocument/2006/relationships/image" Target="../media/image50.png"/><Relationship Id="rId28" Type="http://schemas.openxmlformats.org/officeDocument/2006/relationships/image" Target="../media/image170.png"/><Relationship Id="rId10" Type="http://schemas.openxmlformats.org/officeDocument/2006/relationships/image" Target="../media/image45.png"/><Relationship Id="rId19" Type="http://schemas.openxmlformats.org/officeDocument/2006/relationships/image" Target="../media/image8.emf"/><Relationship Id="rId4" Type="http://schemas.openxmlformats.org/officeDocument/2006/relationships/image" Target="../media/image39.png"/><Relationship Id="rId9" Type="http://schemas.openxmlformats.org/officeDocument/2006/relationships/image" Target="../media/image44.png"/><Relationship Id="rId14" Type="http://schemas.openxmlformats.org/officeDocument/2006/relationships/image" Target="../media/image49.png"/><Relationship Id="rId22" Type="http://schemas.openxmlformats.org/officeDocument/2006/relationships/image" Target="../media/image52.png"/><Relationship Id="rId27" Type="http://schemas.openxmlformats.org/officeDocument/2006/relationships/image" Target="../media/image200.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43.xml"/><Relationship Id="rId1" Type="http://schemas.openxmlformats.org/officeDocument/2006/relationships/slideLayout" Target="../slideLayouts/slideLayout6.xml"/><Relationship Id="rId4" Type="http://schemas.openxmlformats.org/officeDocument/2006/relationships/image" Target="../media/image24.emf"/></Relationships>
</file>

<file path=ppt/slides/_rels/slide44.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44.xml"/><Relationship Id="rId1" Type="http://schemas.openxmlformats.org/officeDocument/2006/relationships/slideLayout" Target="../slideLayouts/slideLayout6.xml"/><Relationship Id="rId5" Type="http://schemas.openxmlformats.org/officeDocument/2006/relationships/image" Target="../media/image25.emf"/><Relationship Id="rId4" Type="http://schemas.openxmlformats.org/officeDocument/2006/relationships/image" Target="../media/image24.emf"/></Relationships>
</file>

<file path=ppt/slides/_rels/slide45.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45.xml"/><Relationship Id="rId1" Type="http://schemas.openxmlformats.org/officeDocument/2006/relationships/slideLayout" Target="../slideLayouts/slideLayout6.xml"/><Relationship Id="rId5" Type="http://schemas.openxmlformats.org/officeDocument/2006/relationships/image" Target="../media/image26.emf"/><Relationship Id="rId4" Type="http://schemas.openxmlformats.org/officeDocument/2006/relationships/image" Target="../media/image24.emf"/></Relationships>
</file>

<file path=ppt/slides/_rels/slide46.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46.xml"/><Relationship Id="rId1" Type="http://schemas.openxmlformats.org/officeDocument/2006/relationships/slideLayout" Target="../slideLayouts/slideLayout6.xml"/><Relationship Id="rId5" Type="http://schemas.openxmlformats.org/officeDocument/2006/relationships/image" Target="../media/image27.emf"/><Relationship Id="rId4" Type="http://schemas.openxmlformats.org/officeDocument/2006/relationships/image" Target="../media/image24.emf"/></Relationships>
</file>

<file path=ppt/slides/_rels/slide47.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47.xml"/><Relationship Id="rId1" Type="http://schemas.openxmlformats.org/officeDocument/2006/relationships/slideLayout" Target="../slideLayouts/slideLayout6.xml"/><Relationship Id="rId5" Type="http://schemas.openxmlformats.org/officeDocument/2006/relationships/image" Target="../media/image28.emf"/><Relationship Id="rId4" Type="http://schemas.openxmlformats.org/officeDocument/2006/relationships/image" Target="../media/image24.emf"/></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notesSlide" Target="../notesSlides/notesSlide49.xml"/><Relationship Id="rId1" Type="http://schemas.openxmlformats.org/officeDocument/2006/relationships/slideLayout" Target="../slideLayouts/slideLayout6.xml"/><Relationship Id="rId4" Type="http://schemas.openxmlformats.org/officeDocument/2006/relationships/image" Target="../media/image30.emf"/></Relationships>
</file>

<file path=ppt/slides/_rels/slide5.xml.rels><?xml version="1.0" encoding="UTF-8" standalone="yes"?>
<Relationships xmlns="http://schemas.openxmlformats.org/package/2006/relationships"><Relationship Id="rId3" Type="http://schemas.openxmlformats.org/officeDocument/2006/relationships/image" Target="../media/image4.wmf"/><Relationship Id="rId7" Type="http://schemas.openxmlformats.org/officeDocument/2006/relationships/image" Target="../media/image8.emf"/><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50.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notesSlide" Target="../notesSlides/notesSlide51.xml"/><Relationship Id="rId1" Type="http://schemas.openxmlformats.org/officeDocument/2006/relationships/slideLayout" Target="../slideLayouts/slideLayout2.xml"/><Relationship Id="rId4" Type="http://schemas.openxmlformats.org/officeDocument/2006/relationships/image" Target="../media/image33.emf"/></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png"/><Relationship Id="rId3" Type="http://schemas.openxmlformats.org/officeDocument/2006/relationships/image" Target="../media/image4.wmf"/><Relationship Id="rId7" Type="http://schemas.openxmlformats.org/officeDocument/2006/relationships/image" Target="../media/image8.emf"/><Relationship Id="rId12"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5" Type="http://schemas.openxmlformats.org/officeDocument/2006/relationships/image" Target="../media/image1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 Id="rId14" Type="http://schemas.openxmlformats.org/officeDocument/2006/relationships/image" Target="../media/image15.png"/></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7.xml"/><Relationship Id="rId1" Type="http://schemas.openxmlformats.org/officeDocument/2006/relationships/slideLayout" Target="../slideLayouts/slideLayout6.xml"/><Relationship Id="rId5" Type="http://schemas.openxmlformats.org/officeDocument/2006/relationships/image" Target="../media/image11.jpg"/><Relationship Id="rId4" Type="http://schemas.openxmlformats.org/officeDocument/2006/relationships/image" Target="../media/image10.jpeg"/></Relationships>
</file>

<file path=ppt/slides/_rels/slide8.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9.jpeg"/><Relationship Id="rId7"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6.xml"/><Relationship Id="rId6" Type="http://schemas.openxmlformats.org/officeDocument/2006/relationships/image" Target="../media/image11.jpg"/><Relationship Id="rId5" Type="http://schemas.openxmlformats.org/officeDocument/2006/relationships/image" Target="../media/image10.jpeg"/><Relationship Id="rId4" Type="http://schemas.openxmlformats.org/officeDocument/2006/relationships/image" Target="../media/image12.jpg"/><Relationship Id="rId9" Type="http://schemas.openxmlformats.org/officeDocument/2006/relationships/image" Target="../media/image19.jpeg"/></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6.xml"/><Relationship Id="rId6" Type="http://schemas.openxmlformats.org/officeDocument/2006/relationships/image" Target="../media/image22.png"/><Relationship Id="rId5" Type="http://schemas.openxmlformats.org/officeDocument/2006/relationships/image" Target="../media/image5.png"/><Relationship Id="rId4" Type="http://schemas.openxmlformats.org/officeDocument/2006/relationships/image" Target="../media/image21.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ctrTitle"/>
            <p:custDataLst>
              <p:tags r:id="rId1"/>
            </p:custDataLst>
          </p:nvPr>
        </p:nvSpPr>
        <p:spPr>
          <a:xfrm>
            <a:off x="0" y="558800"/>
            <a:ext cx="9143999" cy="2222500"/>
          </a:xfrm>
        </p:spPr>
        <p:txBody>
          <a:bodyPr anchor="ctr"/>
          <a:lstStyle/>
          <a:p>
            <a:pPr algn="ctr" eaLnBrk="1" hangingPunct="1"/>
            <a:r>
              <a:rPr lang="en-US" altLang="zh-CN" sz="3600" dirty="0">
                <a:solidFill>
                  <a:srgbClr val="0000FF"/>
                </a:solidFill>
                <a:cs typeface="Arial" panose="020B0604020202020204" pitchFamily="34" charset="0"/>
              </a:rPr>
              <a:t>Online Minimum Matching in Real-Time Spatial Data: Experiments and Analysis</a:t>
            </a:r>
            <a:endParaRPr lang="en-US" altLang="ko-KR" sz="3600" dirty="0">
              <a:solidFill>
                <a:srgbClr val="0000FF"/>
              </a:solidFill>
              <a:cs typeface="Arial" panose="020B0604020202020204" pitchFamily="34" charset="0"/>
            </a:endParaRPr>
          </a:p>
        </p:txBody>
      </p:sp>
      <p:graphicFrame>
        <p:nvGraphicFramePr>
          <p:cNvPr id="2" name="Table 1"/>
          <p:cNvGraphicFramePr>
            <a:graphicFrameLocks noGrp="1"/>
          </p:cNvGraphicFramePr>
          <p:nvPr>
            <p:custDataLst>
              <p:tags r:id="rId2"/>
            </p:custDataLst>
            <p:extLst>
              <p:ext uri="{D42A27DB-BD31-4B8C-83A1-F6EECF244321}">
                <p14:modId xmlns:p14="http://schemas.microsoft.com/office/powerpoint/2010/main" val="957855699"/>
              </p:ext>
            </p:extLst>
          </p:nvPr>
        </p:nvGraphicFramePr>
        <p:xfrm>
          <a:off x="250825" y="3213100"/>
          <a:ext cx="8642350" cy="2448482"/>
        </p:xfrm>
        <a:graphic>
          <a:graphicData uri="http://schemas.openxmlformats.org/drawingml/2006/table">
            <a:tbl>
              <a:tblPr/>
              <a:tblGrid>
                <a:gridCol w="8642350">
                  <a:extLst>
                    <a:ext uri="{9D8B030D-6E8A-4147-A177-3AD203B41FA5}">
                      <a16:colId xmlns:a16="http://schemas.microsoft.com/office/drawing/2014/main" val="20000"/>
                    </a:ext>
                  </a:extLst>
                </a:gridCol>
              </a:tblGrid>
              <a:tr h="2447925">
                <a:tc>
                  <a:txBody>
                    <a:bodyPr/>
                    <a:lstStyle/>
                    <a:p>
                      <a:pPr algn="ctr"/>
                      <a:r>
                        <a:rPr lang="en-US" altLang="zh-CN" sz="2800" b="1" dirty="0" err="1">
                          <a:solidFill>
                            <a:schemeClr val="tx1"/>
                          </a:solidFill>
                        </a:rPr>
                        <a:t>Yongxin</a:t>
                      </a:r>
                      <a:r>
                        <a:rPr lang="en-US" altLang="zh-CN" sz="2800" b="1" dirty="0">
                          <a:solidFill>
                            <a:schemeClr val="tx1"/>
                          </a:solidFill>
                        </a:rPr>
                        <a:t> Tong</a:t>
                      </a:r>
                      <a:r>
                        <a:rPr lang="en-US" altLang="zh-CN" sz="2800" b="1" baseline="30000" dirty="0">
                          <a:solidFill>
                            <a:schemeClr val="tx1"/>
                          </a:solidFill>
                        </a:rPr>
                        <a:t> 1</a:t>
                      </a:r>
                      <a:r>
                        <a:rPr lang="en-US" altLang="zh-CN" sz="2800" b="1" dirty="0">
                          <a:solidFill>
                            <a:schemeClr val="tx1"/>
                          </a:solidFill>
                        </a:rPr>
                        <a:t>, </a:t>
                      </a:r>
                      <a:r>
                        <a:rPr lang="en-US" altLang="zh-CN" sz="2800" b="1" dirty="0" err="1">
                          <a:solidFill>
                            <a:schemeClr val="tx1"/>
                          </a:solidFill>
                        </a:rPr>
                        <a:t>Jieying</a:t>
                      </a:r>
                      <a:r>
                        <a:rPr lang="en-US" altLang="zh-CN" sz="2800" b="1" dirty="0">
                          <a:solidFill>
                            <a:schemeClr val="tx1"/>
                          </a:solidFill>
                        </a:rPr>
                        <a:t> She</a:t>
                      </a:r>
                      <a:r>
                        <a:rPr lang="en-US" altLang="zh-CN" sz="2800" b="1" baseline="30000" dirty="0">
                          <a:solidFill>
                            <a:schemeClr val="tx1"/>
                          </a:solidFill>
                        </a:rPr>
                        <a:t> 2</a:t>
                      </a:r>
                      <a:r>
                        <a:rPr lang="en-US" altLang="zh-CN" sz="2800" b="1" dirty="0">
                          <a:solidFill>
                            <a:schemeClr val="tx1"/>
                          </a:solidFill>
                        </a:rPr>
                        <a:t>, Bolin Ding</a:t>
                      </a:r>
                      <a:r>
                        <a:rPr lang="en-US" altLang="zh-CN" sz="2800" b="1" baseline="30000" dirty="0">
                          <a:solidFill>
                            <a:schemeClr val="tx1"/>
                          </a:solidFill>
                        </a:rPr>
                        <a:t> 3</a:t>
                      </a:r>
                      <a:r>
                        <a:rPr lang="en-US" altLang="zh-CN" sz="2800" b="1" dirty="0">
                          <a:solidFill>
                            <a:schemeClr val="tx1"/>
                          </a:solidFill>
                        </a:rPr>
                        <a:t>,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800" b="1" dirty="0">
                          <a:solidFill>
                            <a:schemeClr val="tx1"/>
                          </a:solidFill>
                        </a:rPr>
                        <a:t>Lei Chen</a:t>
                      </a:r>
                      <a:r>
                        <a:rPr lang="en-US" altLang="zh-CN" sz="2800" b="1" baseline="30000" dirty="0">
                          <a:solidFill>
                            <a:schemeClr val="tx1"/>
                          </a:solidFill>
                        </a:rPr>
                        <a:t> 2</a:t>
                      </a:r>
                      <a:r>
                        <a:rPr lang="en-US" altLang="zh-CN" sz="2800" b="1" dirty="0">
                          <a:solidFill>
                            <a:schemeClr val="tx1"/>
                          </a:solidFill>
                        </a:rPr>
                        <a:t>, </a:t>
                      </a:r>
                      <a:r>
                        <a:rPr lang="en-US" altLang="zh-CN" sz="2800" b="1" dirty="0" err="1">
                          <a:solidFill>
                            <a:schemeClr val="tx1"/>
                          </a:solidFill>
                        </a:rPr>
                        <a:t>Tianyu</a:t>
                      </a:r>
                      <a:r>
                        <a:rPr lang="en-US" altLang="zh-CN" sz="2800" b="1" dirty="0">
                          <a:solidFill>
                            <a:schemeClr val="tx1"/>
                          </a:solidFill>
                        </a:rPr>
                        <a:t> Wo</a:t>
                      </a:r>
                      <a:r>
                        <a:rPr lang="en-US" altLang="zh-CN" sz="2800" b="1" baseline="30000" dirty="0">
                          <a:solidFill>
                            <a:schemeClr val="tx1"/>
                          </a:solidFill>
                        </a:rPr>
                        <a:t> 1</a:t>
                      </a:r>
                      <a:r>
                        <a:rPr lang="en-US" altLang="zh-CN" sz="2800" b="1" dirty="0">
                          <a:solidFill>
                            <a:schemeClr val="tx1"/>
                          </a:solidFill>
                        </a:rPr>
                        <a:t>, </a:t>
                      </a:r>
                      <a:r>
                        <a:rPr lang="en-US" altLang="zh-CN" sz="2800" b="1" dirty="0" err="1">
                          <a:solidFill>
                            <a:schemeClr val="tx1"/>
                          </a:solidFill>
                        </a:rPr>
                        <a:t>Ke</a:t>
                      </a:r>
                      <a:r>
                        <a:rPr lang="en-US" altLang="zh-CN" sz="2800" b="1" dirty="0">
                          <a:solidFill>
                            <a:schemeClr val="tx1"/>
                          </a:solidFill>
                        </a:rPr>
                        <a:t> Xu</a:t>
                      </a:r>
                      <a:r>
                        <a:rPr lang="en-US" altLang="zh-CN" sz="2800" b="1" baseline="30000" dirty="0">
                          <a:solidFill>
                            <a:schemeClr val="tx1"/>
                          </a:solidFill>
                        </a:rPr>
                        <a:t> 1</a:t>
                      </a:r>
                      <a:endParaRPr lang="en-US" altLang="zh-CN" sz="2800" b="1" dirty="0">
                        <a:solidFill>
                          <a:schemeClr val="tx1"/>
                        </a:solidFill>
                      </a:endParaRPr>
                    </a:p>
                    <a:p>
                      <a:pPr algn="ctr">
                        <a:spcBef>
                          <a:spcPts val="2000"/>
                        </a:spcBef>
                        <a:spcAft>
                          <a:spcPts val="600"/>
                        </a:spcAft>
                      </a:pPr>
                      <a:r>
                        <a:rPr lang="en-US" altLang="zh-CN" sz="2400" b="1" baseline="30000" dirty="0">
                          <a:solidFill>
                            <a:schemeClr val="tx1"/>
                          </a:solidFill>
                        </a:rPr>
                        <a:t>1 </a:t>
                      </a:r>
                      <a:r>
                        <a:rPr lang="en-US" altLang="zh-CN" sz="2400" b="1" dirty="0" err="1">
                          <a:solidFill>
                            <a:schemeClr val="tx1"/>
                          </a:solidFill>
                        </a:rPr>
                        <a:t>Beihang</a:t>
                      </a:r>
                      <a:r>
                        <a:rPr lang="en-US" altLang="zh-CN" sz="2400" b="1" dirty="0">
                          <a:solidFill>
                            <a:schemeClr val="tx1"/>
                          </a:solidFill>
                        </a:rPr>
                        <a:t> University</a:t>
                      </a:r>
                    </a:p>
                    <a:p>
                      <a:pPr algn="ctr">
                        <a:spcAft>
                          <a:spcPts val="600"/>
                        </a:spcAft>
                      </a:pPr>
                      <a:r>
                        <a:rPr lang="en-US" altLang="zh-CN" sz="2400" b="1" baseline="30000" dirty="0">
                          <a:solidFill>
                            <a:schemeClr val="tx1"/>
                          </a:solidFill>
                        </a:rPr>
                        <a:t>2 </a:t>
                      </a:r>
                      <a:r>
                        <a:rPr lang="en-US" altLang="zh-CN" sz="2400" b="1" dirty="0">
                          <a:solidFill>
                            <a:schemeClr val="tx1"/>
                          </a:solidFill>
                        </a:rPr>
                        <a:t>The Hong Kong University of Science and Technology</a:t>
                      </a:r>
                    </a:p>
                    <a:p>
                      <a:pPr algn="ctr">
                        <a:spcAft>
                          <a:spcPts val="600"/>
                        </a:spcAft>
                      </a:pPr>
                      <a:r>
                        <a:rPr lang="en-US" altLang="zh-CN" sz="2400" b="1" baseline="30000" dirty="0">
                          <a:solidFill>
                            <a:schemeClr val="tx1"/>
                          </a:solidFill>
                        </a:rPr>
                        <a:t>3 </a:t>
                      </a:r>
                      <a:r>
                        <a:rPr lang="en-US" altLang="zh-CN" sz="2400" b="1" dirty="0">
                          <a:solidFill>
                            <a:schemeClr val="tx1"/>
                          </a:solidFill>
                        </a:rPr>
                        <a:t>Microsoft Research</a:t>
                      </a:r>
                    </a:p>
                  </a:txBody>
                  <a:tcPr marL="91439" marR="91439" marT="45681" marB="45681"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bl>
          </a:graphicData>
        </a:graphic>
      </p:graphicFrame>
      <p:pic>
        <p:nvPicPr>
          <p:cNvPr id="15369" name="图片 4" descr="beihang-logo.pn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79388" y="6073775"/>
            <a:ext cx="3230562" cy="66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70" name="Picture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47864" y="6021288"/>
            <a:ext cx="3327450" cy="8110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71" name="图片 3" descr="image002.jpg"/>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6732588" y="6148388"/>
            <a:ext cx="2159000" cy="5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advTm="1225"/>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0" name="Rectangle 36"/>
          <p:cNvSpPr>
            <a:spLocks noChangeArrowheads="1"/>
          </p:cNvSpPr>
          <p:nvPr/>
        </p:nvSpPr>
        <p:spPr bwMode="auto">
          <a:xfrm>
            <a:off x="430212" y="764704"/>
            <a:ext cx="8534275" cy="26228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wrap="square" lIns="92075" tIns="46038" rIns="92075" bIns="46038">
            <a:spAutoFit/>
          </a:bodyPr>
          <a:lstStyle>
            <a:lvl1pPr marL="385763" indent="-385763" defTabSz="1030288">
              <a:spcBef>
                <a:spcPct val="20000"/>
              </a:spcBef>
              <a:buClr>
                <a:srgbClr val="660033"/>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35013" indent="-385763" defTabSz="1030288">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defTabSz="1030288">
              <a:spcBef>
                <a:spcPct val="20000"/>
              </a:spcBef>
              <a:buClr>
                <a:schemeClr val="accent2"/>
              </a:buClr>
              <a:buSzPct val="70000"/>
              <a:buChar char="o"/>
              <a:defRPr sz="2300">
                <a:solidFill>
                  <a:schemeClr val="tx1"/>
                </a:solidFill>
                <a:latin typeface="Arial" panose="020B0604020202020204" pitchFamily="34" charset="0"/>
                <a:ea typeface="MS PGothic" panose="020B0600070205080204" pitchFamily="34" charset="-128"/>
              </a:defRPr>
            </a:lvl3pPr>
            <a:lvl4pPr marL="1600200" indent="-228600" defTabSz="1030288">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defTabSz="1030288">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just" eaLnBrk="1" hangingPunct="1"/>
            <a:r>
              <a:rPr lang="en-US" altLang="zh-CN" sz="2800" dirty="0"/>
              <a:t>Real-time taxi-calling services usually adopt ‘</a:t>
            </a:r>
            <a:r>
              <a:rPr lang="en-US" altLang="zh-CN" sz="2800" dirty="0">
                <a:solidFill>
                  <a:srgbClr val="FFC000"/>
                </a:solidFill>
              </a:rPr>
              <a:t>nearest neighbor (NN)</a:t>
            </a:r>
            <a:r>
              <a:rPr lang="en-US" altLang="zh-CN" sz="2800" dirty="0"/>
              <a:t>’ strategy to address task assignment issues.</a:t>
            </a:r>
          </a:p>
          <a:p>
            <a:pPr lvl="1" algn="just"/>
            <a:r>
              <a:rPr lang="en-US" altLang="zh-CN" sz="2200" b="0" dirty="0"/>
              <a:t>Once a task appears, it should be assigned immediately.</a:t>
            </a:r>
          </a:p>
          <a:p>
            <a:pPr lvl="1" algn="just"/>
            <a:r>
              <a:rPr lang="en-US" altLang="zh-CN" sz="2200" b="0" dirty="0"/>
              <a:t>If we know everything in advance, the offline OPT is shown.</a:t>
            </a:r>
          </a:p>
          <a:p>
            <a:pPr lvl="1" algn="just"/>
            <a:endParaRPr lang="en-US" altLang="zh-CN" sz="2300" b="0" dirty="0"/>
          </a:p>
        </p:txBody>
      </p:sp>
      <p:sp>
        <p:nvSpPr>
          <p:cNvPr id="31" name="Title 1"/>
          <p:cNvSpPr>
            <a:spLocks noGrp="1"/>
          </p:cNvSpPr>
          <p:nvPr>
            <p:ph type="title"/>
          </p:nvPr>
        </p:nvSpPr>
        <p:spPr>
          <a:xfrm>
            <a:off x="457200" y="122238"/>
            <a:ext cx="8229600" cy="714375"/>
          </a:xfrm>
        </p:spPr>
        <p:txBody>
          <a:bodyPr/>
          <a:lstStyle/>
          <a:p>
            <a:pPr algn="ctr" eaLnBrk="1" hangingPunct="1"/>
            <a:r>
              <a:rPr lang="en-US" altLang="zh-CN" dirty="0"/>
              <a:t>Challenges of the OMBM Problem</a:t>
            </a:r>
          </a:p>
        </p:txBody>
      </p:sp>
      <p:pic>
        <p:nvPicPr>
          <p:cNvPr id="46" name="图片 2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39552" y="2990676"/>
            <a:ext cx="8054975" cy="3822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 name="Picture 11" descr="MCj03118980000[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44377" y="3273251"/>
            <a:ext cx="360362"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 name="Picture 27"/>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5783064" y="6206951"/>
            <a:ext cx="2159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 name="Picture 11" descr="MCj03118980000[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844602" y="3235151"/>
            <a:ext cx="360362"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 name="Picture 11" descr="MCj03118980000[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196902" y="4301951"/>
            <a:ext cx="360362"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 name="Picture 11" descr="MCj03118980000[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173339" y="4217813"/>
            <a:ext cx="360363"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2" name="Picture 11" descr="MCj03118980000[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602089" y="3187526"/>
            <a:ext cx="360363"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3" name="Picture 11" descr="MCj03118980000[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686227" y="5084588"/>
            <a:ext cx="360362"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 name="右箭头 14"/>
          <p:cNvSpPr>
            <a:spLocks noChangeArrowheads="1"/>
          </p:cNvSpPr>
          <p:nvPr/>
        </p:nvSpPr>
        <p:spPr bwMode="auto">
          <a:xfrm rot="5177536">
            <a:off x="5404446" y="5663232"/>
            <a:ext cx="922337" cy="79375"/>
          </a:xfrm>
          <a:prstGeom prst="rightArrow">
            <a:avLst>
              <a:gd name="adj1" fmla="val 50000"/>
              <a:gd name="adj2" fmla="val 49224"/>
            </a:avLst>
          </a:prstGeom>
          <a:solidFill>
            <a:srgbClr val="00B0F0">
              <a:alpha val="0"/>
            </a:srgbClr>
          </a:solidFill>
          <a:ln w="57150" algn="ctr">
            <a:solidFill>
              <a:srgbClr val="00B0F0"/>
            </a:solidFill>
            <a:round/>
            <a:headEnd/>
            <a:tailEnd/>
          </a:ln>
        </p:spPr>
        <p:txBody>
          <a:bodyPr wrap="none" anchor="ctr"/>
          <a:lstStyle>
            <a:lvl1pPr>
              <a:spcBef>
                <a:spcPct val="20000"/>
              </a:spcBef>
              <a:buClr>
                <a:srgbClr val="660033"/>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692150" indent="-347663">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987425" indent="-293688">
              <a:spcBef>
                <a:spcPct val="20000"/>
              </a:spcBef>
              <a:buClr>
                <a:schemeClr val="accent2"/>
              </a:buClr>
              <a:buSzPct val="70000"/>
              <a:buChar char="o"/>
              <a:defRPr sz="2300">
                <a:solidFill>
                  <a:schemeClr val="tx1"/>
                </a:solidFill>
                <a:latin typeface="Arial" panose="020B0604020202020204" pitchFamily="34" charset="0"/>
                <a:ea typeface="MS PGothic" panose="020B0600070205080204" pitchFamily="34" charset="-128"/>
              </a:defRPr>
            </a:lvl3pPr>
            <a:lvl4pPr marL="1281113" indent="-2921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1598613" indent="-315913">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055813" indent="-315913"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513013" indent="-315913"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2970213" indent="-315913"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427413" indent="-315913"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ctr" eaLnBrk="1" hangingPunct="1">
              <a:spcBef>
                <a:spcPct val="0"/>
              </a:spcBef>
              <a:buClrTx/>
              <a:buSzTx/>
              <a:buFontTx/>
              <a:buNone/>
            </a:pPr>
            <a:endParaRPr lang="zh-CN" altLang="en-US" sz="1400">
              <a:ea typeface="Arial Unicode MS"/>
              <a:cs typeface="Arial Unicode MS"/>
            </a:endParaRPr>
          </a:p>
        </p:txBody>
      </p:sp>
      <p:pic>
        <p:nvPicPr>
          <p:cNvPr id="55" name="Picture 10"/>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867077" y="6264101"/>
            <a:ext cx="241300" cy="239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 name="Picture 9"/>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3887589" y="6227588"/>
            <a:ext cx="215900" cy="217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7" name="Picture 11" descr="MCj03118980000[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482652" y="5786263"/>
            <a:ext cx="361950"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8" name="Picture 11" descr="MCj03118980000[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782814" y="6356176"/>
            <a:ext cx="360363"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9" name="Picture 11" descr="MCj03118980000[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87702" y="6338713"/>
            <a:ext cx="361950"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 name="矩形标注 59"/>
          <p:cNvSpPr>
            <a:spLocks noChangeArrowheads="1"/>
          </p:cNvSpPr>
          <p:nvPr/>
        </p:nvSpPr>
        <p:spPr bwMode="auto">
          <a:xfrm>
            <a:off x="6118226" y="4470226"/>
            <a:ext cx="1585714" cy="757982"/>
          </a:xfrm>
          <a:prstGeom prst="wedgeRectCallout">
            <a:avLst>
              <a:gd name="adj1" fmla="val -55440"/>
              <a:gd name="adj2" fmla="val 73324"/>
            </a:avLst>
          </a:prstGeom>
          <a:solidFill>
            <a:srgbClr val="FFFF99"/>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Clr>
                <a:srgbClr val="660033"/>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accent2"/>
              </a:buClr>
              <a:buSzPct val="70000"/>
              <a:buChar char="o"/>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ctr" eaLnBrk="1" hangingPunct="1">
              <a:spcBef>
                <a:spcPct val="0"/>
              </a:spcBef>
              <a:buClrTx/>
              <a:buSzTx/>
              <a:buFontTx/>
              <a:buNone/>
            </a:pPr>
            <a:r>
              <a:rPr lang="en-US" altLang="zh-CN" sz="2300" b="0" dirty="0"/>
              <a:t>The offline cost</a:t>
            </a:r>
            <a:endParaRPr lang="zh-CN" altLang="en-US" sz="2300" b="0" dirty="0"/>
          </a:p>
        </p:txBody>
      </p:sp>
      <p:sp>
        <p:nvSpPr>
          <p:cNvPr id="61" name="Slide Number Placeholder 2"/>
          <p:cNvSpPr>
            <a:spLocks noGrp="1"/>
          </p:cNvSpPr>
          <p:nvPr>
            <p:ph type="sldNum" sz="quarter" idx="12"/>
          </p:nvPr>
        </p:nvSpPr>
        <p:spPr>
          <a:xfrm>
            <a:off x="6902450" y="115888"/>
            <a:ext cx="2133600" cy="2571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b="1">
                <a:solidFill>
                  <a:schemeClr val="tx1"/>
                </a:solidFill>
                <a:latin typeface="Arial" panose="020B0604020202020204" pitchFamily="34" charset="0"/>
                <a:ea typeface="MS PGothic" panose="020B0600070205080204" pitchFamily="34" charset="-128"/>
              </a:defRPr>
            </a:lvl1pPr>
            <a:lvl2pPr marL="742950" indent="-285750" eaLnBrk="0" hangingPunct="0">
              <a:defRPr sz="1400" b="1">
                <a:solidFill>
                  <a:schemeClr val="tx1"/>
                </a:solidFill>
                <a:latin typeface="Arial" panose="020B0604020202020204" pitchFamily="34" charset="0"/>
                <a:ea typeface="MS PGothic" panose="020B0600070205080204" pitchFamily="34" charset="-128"/>
              </a:defRPr>
            </a:lvl2pPr>
            <a:lvl3pPr marL="1143000" indent="-228600" eaLnBrk="0" hangingPunct="0">
              <a:defRPr sz="1400" b="1">
                <a:solidFill>
                  <a:schemeClr val="tx1"/>
                </a:solidFill>
                <a:latin typeface="Arial" panose="020B0604020202020204" pitchFamily="34" charset="0"/>
                <a:ea typeface="MS PGothic" panose="020B0600070205080204" pitchFamily="34" charset="-128"/>
              </a:defRPr>
            </a:lvl3pPr>
            <a:lvl4pPr marL="1600200" indent="-228600" eaLnBrk="0" hangingPunct="0">
              <a:defRPr sz="1400" b="1">
                <a:solidFill>
                  <a:schemeClr val="tx1"/>
                </a:solidFill>
                <a:latin typeface="Arial" panose="020B0604020202020204" pitchFamily="34" charset="0"/>
                <a:ea typeface="MS PGothic" panose="020B0600070205080204" pitchFamily="34" charset="-128"/>
              </a:defRPr>
            </a:lvl4pPr>
            <a:lvl5pPr marL="2057400" indent="-228600" eaLnBrk="0" hangingPunct="0">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9pPr>
          </a:lstStyle>
          <a:p>
            <a:pPr eaLnBrk="1" hangingPunct="1"/>
            <a:fld id="{BC8BE625-CE42-459F-9355-E251238719F4}" type="slidenum">
              <a:rPr lang="en-US" altLang="zh-CN" sz="1200" b="0">
                <a:ea typeface="Gulim" pitchFamily="34" charset="-127"/>
              </a:rPr>
              <a:pPr eaLnBrk="1" hangingPunct="1"/>
              <a:t>10</a:t>
            </a:fld>
            <a:endParaRPr lang="en-US" altLang="zh-CN" sz="1200" b="0">
              <a:ea typeface="Gulim" pitchFamily="34" charset="-127"/>
            </a:endParaRPr>
          </a:p>
        </p:txBody>
      </p:sp>
    </p:spTree>
    <p:extLst>
      <p:ext uri="{BB962C8B-B14F-4D97-AF65-F5344CB8AC3E}">
        <p14:creationId xmlns:p14="http://schemas.microsoft.com/office/powerpoint/2010/main" val="42574962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6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0" name="Rectangle 36"/>
          <p:cNvSpPr>
            <a:spLocks noChangeArrowheads="1"/>
          </p:cNvSpPr>
          <p:nvPr/>
        </p:nvSpPr>
        <p:spPr bwMode="auto">
          <a:xfrm>
            <a:off x="430212" y="764704"/>
            <a:ext cx="8534275" cy="1385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wrap="square" lIns="92075" tIns="46038" rIns="92075" bIns="46038">
            <a:spAutoFit/>
          </a:bodyPr>
          <a:lstStyle>
            <a:lvl1pPr marL="385763" indent="-385763" defTabSz="1030288">
              <a:spcBef>
                <a:spcPct val="20000"/>
              </a:spcBef>
              <a:buClr>
                <a:srgbClr val="660033"/>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35013" indent="-385763" defTabSz="1030288">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defTabSz="1030288">
              <a:spcBef>
                <a:spcPct val="20000"/>
              </a:spcBef>
              <a:buClr>
                <a:schemeClr val="accent2"/>
              </a:buClr>
              <a:buSzPct val="70000"/>
              <a:buChar char="o"/>
              <a:defRPr sz="2300">
                <a:solidFill>
                  <a:schemeClr val="tx1"/>
                </a:solidFill>
                <a:latin typeface="Arial" panose="020B0604020202020204" pitchFamily="34" charset="0"/>
                <a:ea typeface="MS PGothic" panose="020B0600070205080204" pitchFamily="34" charset="-128"/>
              </a:defRPr>
            </a:lvl3pPr>
            <a:lvl4pPr marL="1600200" indent="-228600" defTabSz="1030288">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defTabSz="1030288">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just" eaLnBrk="1" hangingPunct="1"/>
            <a:r>
              <a:rPr lang="en-US" altLang="zh-CN" sz="2800" dirty="0"/>
              <a:t>Inspired by many observations in applications and a comprehensive experimental study of the OMBM problem, our contributions are</a:t>
            </a:r>
            <a:endParaRPr lang="en-US" altLang="zh-CN" sz="2300" b="0" dirty="0"/>
          </a:p>
        </p:txBody>
      </p:sp>
      <p:sp>
        <p:nvSpPr>
          <p:cNvPr id="31" name="Title 1"/>
          <p:cNvSpPr>
            <a:spLocks noGrp="1"/>
          </p:cNvSpPr>
          <p:nvPr>
            <p:ph type="title"/>
          </p:nvPr>
        </p:nvSpPr>
        <p:spPr>
          <a:xfrm>
            <a:off x="457200" y="122238"/>
            <a:ext cx="8229600" cy="714375"/>
          </a:xfrm>
        </p:spPr>
        <p:txBody>
          <a:bodyPr/>
          <a:lstStyle/>
          <a:p>
            <a:pPr algn="ctr" eaLnBrk="1" hangingPunct="1"/>
            <a:r>
              <a:rPr lang="en-US" altLang="zh-CN" dirty="0"/>
              <a:t>Contributions of Our Work</a:t>
            </a:r>
          </a:p>
        </p:txBody>
      </p:sp>
      <p:sp>
        <p:nvSpPr>
          <p:cNvPr id="61" name="Slide Number Placeholder 2"/>
          <p:cNvSpPr>
            <a:spLocks noGrp="1"/>
          </p:cNvSpPr>
          <p:nvPr>
            <p:ph type="sldNum" sz="quarter" idx="12"/>
          </p:nvPr>
        </p:nvSpPr>
        <p:spPr>
          <a:xfrm>
            <a:off x="6902450" y="115888"/>
            <a:ext cx="2133600" cy="2571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b="1">
                <a:solidFill>
                  <a:schemeClr val="tx1"/>
                </a:solidFill>
                <a:latin typeface="Arial" panose="020B0604020202020204" pitchFamily="34" charset="0"/>
                <a:ea typeface="MS PGothic" panose="020B0600070205080204" pitchFamily="34" charset="-128"/>
              </a:defRPr>
            </a:lvl1pPr>
            <a:lvl2pPr marL="742950" indent="-285750" eaLnBrk="0" hangingPunct="0">
              <a:defRPr sz="1400" b="1">
                <a:solidFill>
                  <a:schemeClr val="tx1"/>
                </a:solidFill>
                <a:latin typeface="Arial" panose="020B0604020202020204" pitchFamily="34" charset="0"/>
                <a:ea typeface="MS PGothic" panose="020B0600070205080204" pitchFamily="34" charset="-128"/>
              </a:defRPr>
            </a:lvl2pPr>
            <a:lvl3pPr marL="1143000" indent="-228600" eaLnBrk="0" hangingPunct="0">
              <a:defRPr sz="1400" b="1">
                <a:solidFill>
                  <a:schemeClr val="tx1"/>
                </a:solidFill>
                <a:latin typeface="Arial" panose="020B0604020202020204" pitchFamily="34" charset="0"/>
                <a:ea typeface="MS PGothic" panose="020B0600070205080204" pitchFamily="34" charset="-128"/>
              </a:defRPr>
            </a:lvl3pPr>
            <a:lvl4pPr marL="1600200" indent="-228600" eaLnBrk="0" hangingPunct="0">
              <a:defRPr sz="1400" b="1">
                <a:solidFill>
                  <a:schemeClr val="tx1"/>
                </a:solidFill>
                <a:latin typeface="Arial" panose="020B0604020202020204" pitchFamily="34" charset="0"/>
                <a:ea typeface="MS PGothic" panose="020B0600070205080204" pitchFamily="34" charset="-128"/>
              </a:defRPr>
            </a:lvl4pPr>
            <a:lvl5pPr marL="2057400" indent="-228600" eaLnBrk="0" hangingPunct="0">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9pPr>
          </a:lstStyle>
          <a:p>
            <a:pPr eaLnBrk="1" hangingPunct="1"/>
            <a:fld id="{BC8BE625-CE42-459F-9355-E251238719F4}" type="slidenum">
              <a:rPr lang="en-US" altLang="zh-CN" sz="1200" b="0">
                <a:ea typeface="Gulim" pitchFamily="34" charset="-127"/>
              </a:rPr>
              <a:pPr eaLnBrk="1" hangingPunct="1"/>
              <a:t>11</a:t>
            </a:fld>
            <a:endParaRPr lang="en-US" altLang="zh-CN" sz="1200" b="0">
              <a:ea typeface="Gulim" pitchFamily="34" charset="-127"/>
            </a:endParaRPr>
          </a:p>
        </p:txBody>
      </p:sp>
      <p:graphicFrame>
        <p:nvGraphicFramePr>
          <p:cNvPr id="21" name="表格 20"/>
          <p:cNvGraphicFramePr>
            <a:graphicFrameLocks noGrp="1"/>
          </p:cNvGraphicFramePr>
          <p:nvPr>
            <p:extLst>
              <p:ext uri="{D42A27DB-BD31-4B8C-83A1-F6EECF244321}">
                <p14:modId xmlns:p14="http://schemas.microsoft.com/office/powerpoint/2010/main" val="296960009"/>
              </p:ext>
            </p:extLst>
          </p:nvPr>
        </p:nvGraphicFramePr>
        <p:xfrm>
          <a:off x="179512" y="2132856"/>
          <a:ext cx="8784976" cy="3352800"/>
        </p:xfrm>
        <a:graphic>
          <a:graphicData uri="http://schemas.openxmlformats.org/drawingml/2006/table">
            <a:tbl>
              <a:tblPr firstRow="1" bandRow="1">
                <a:tableStyleId>{21E4AEA4-8DFA-4A89-87EB-49C32662AFE0}</a:tableStyleId>
              </a:tblPr>
              <a:tblGrid>
                <a:gridCol w="332342">
                  <a:extLst>
                    <a:ext uri="{9D8B030D-6E8A-4147-A177-3AD203B41FA5}">
                      <a16:colId xmlns:a16="http://schemas.microsoft.com/office/drawing/2014/main" val="3184369274"/>
                    </a:ext>
                  </a:extLst>
                </a:gridCol>
                <a:gridCol w="3772114">
                  <a:extLst>
                    <a:ext uri="{9D8B030D-6E8A-4147-A177-3AD203B41FA5}">
                      <a16:colId xmlns:a16="http://schemas.microsoft.com/office/drawing/2014/main" val="4281985833"/>
                    </a:ext>
                  </a:extLst>
                </a:gridCol>
                <a:gridCol w="4680520">
                  <a:extLst>
                    <a:ext uri="{9D8B030D-6E8A-4147-A177-3AD203B41FA5}">
                      <a16:colId xmlns:a16="http://schemas.microsoft.com/office/drawing/2014/main" val="2111463673"/>
                    </a:ext>
                  </a:extLst>
                </a:gridCol>
              </a:tblGrid>
              <a:tr h="370840">
                <a:tc>
                  <a:txBody>
                    <a:bodyPr/>
                    <a:lstStyle/>
                    <a:p>
                      <a:pPr algn="ctr"/>
                      <a:endParaRPr lang="zh-CN" altLang="en-US" sz="2800" b="1" dirty="0"/>
                    </a:p>
                  </a:txBody>
                  <a:tcPr anchor="ctr"/>
                </a:tc>
                <a:tc>
                  <a:txBody>
                    <a:bodyPr/>
                    <a:lstStyle/>
                    <a:p>
                      <a:pPr algn="ctr"/>
                      <a:r>
                        <a:rPr lang="en-US" altLang="zh-CN" sz="2400" dirty="0">
                          <a:solidFill>
                            <a:schemeClr val="bg1"/>
                          </a:solidFill>
                        </a:rPr>
                        <a:t>Motivations</a:t>
                      </a:r>
                      <a:endParaRPr lang="zh-CN" altLang="en-US" sz="2400" b="1" dirty="0">
                        <a:solidFill>
                          <a:schemeClr val="bg1"/>
                        </a:solidFill>
                      </a:endParaRPr>
                    </a:p>
                  </a:txBody>
                  <a:tcPr anchor="ctr"/>
                </a:tc>
                <a:tc>
                  <a:txBody>
                    <a:bodyPr/>
                    <a:lstStyle/>
                    <a:p>
                      <a:pPr algn="ctr"/>
                      <a:r>
                        <a:rPr lang="en-US" altLang="zh-CN" sz="2400" dirty="0">
                          <a:solidFill>
                            <a:schemeClr val="bg1"/>
                          </a:solidFill>
                        </a:rPr>
                        <a:t>Contributions</a:t>
                      </a:r>
                      <a:endParaRPr lang="zh-CN" altLang="en-US" sz="2400" b="1" dirty="0">
                        <a:solidFill>
                          <a:schemeClr val="bg1"/>
                        </a:solidFill>
                      </a:endParaRPr>
                    </a:p>
                  </a:txBody>
                  <a:tcPr anchor="ctr"/>
                </a:tc>
                <a:extLst>
                  <a:ext uri="{0D108BD9-81ED-4DB2-BD59-A6C34878D82A}">
                    <a16:rowId xmlns:a16="http://schemas.microsoft.com/office/drawing/2014/main" val="3603248915"/>
                  </a:ext>
                </a:extLst>
              </a:tr>
              <a:tr h="370840">
                <a:tc>
                  <a:txBody>
                    <a:bodyPr/>
                    <a:lstStyle/>
                    <a:p>
                      <a:pPr algn="ctr"/>
                      <a:r>
                        <a:rPr lang="en-US" altLang="zh-CN" sz="2400" dirty="0"/>
                        <a:t>1</a:t>
                      </a:r>
                      <a:endParaRPr lang="zh-CN" altLang="en-US" sz="2400" b="1" dirty="0"/>
                    </a:p>
                  </a:txBody>
                  <a:tcPr/>
                </a:tc>
                <a:tc>
                  <a:txBody>
                    <a:bodyPr/>
                    <a:lstStyle/>
                    <a:p>
                      <a:pPr algn="just"/>
                      <a:r>
                        <a:rPr lang="en-US" altLang="zh-CN" sz="2400" kern="1200" dirty="0"/>
                        <a:t>Is Greedy</a:t>
                      </a:r>
                      <a:r>
                        <a:rPr lang="en-US" altLang="zh-CN" sz="2400" kern="1200" baseline="0" dirty="0"/>
                        <a:t> really the worst?</a:t>
                      </a:r>
                      <a:endParaRPr lang="zh-CN" altLang="en-US" sz="2400" b="1" dirty="0"/>
                    </a:p>
                  </a:txBody>
                  <a:tcPr/>
                </a:tc>
                <a:tc>
                  <a:txBody>
                    <a:bodyPr/>
                    <a:lstStyle/>
                    <a:p>
                      <a:pPr algn="just"/>
                      <a:r>
                        <a:rPr lang="en-US" altLang="zh-CN" sz="2400" kern="1200" baseline="0" dirty="0"/>
                        <a:t>Greedy has g</a:t>
                      </a:r>
                      <a:r>
                        <a:rPr lang="en-US" altLang="zh-CN" sz="2400" kern="1200" dirty="0"/>
                        <a:t>ood</a:t>
                      </a:r>
                      <a:r>
                        <a:rPr lang="en-US" altLang="zh-CN" sz="2400" kern="1200" baseline="0" dirty="0"/>
                        <a:t> performance.</a:t>
                      </a:r>
                      <a:endParaRPr lang="zh-CN" altLang="en-US" sz="2400" b="1" kern="1200" dirty="0">
                        <a:solidFill>
                          <a:schemeClr val="dk1"/>
                        </a:solidFill>
                        <a:latin typeface="+mn-lt"/>
                        <a:ea typeface="+mn-ea"/>
                        <a:cs typeface="+mn-cs"/>
                      </a:endParaRPr>
                    </a:p>
                  </a:txBody>
                  <a:tcPr anchor="ctr"/>
                </a:tc>
                <a:extLst>
                  <a:ext uri="{0D108BD9-81ED-4DB2-BD59-A6C34878D82A}">
                    <a16:rowId xmlns:a16="http://schemas.microsoft.com/office/drawing/2014/main" val="785833457"/>
                  </a:ext>
                </a:extLst>
              </a:tr>
              <a:tr h="370840">
                <a:tc>
                  <a:txBody>
                    <a:bodyPr/>
                    <a:lstStyle/>
                    <a:p>
                      <a:pPr algn="ctr"/>
                      <a:r>
                        <a:rPr lang="en-US" altLang="zh-CN" sz="2400" dirty="0"/>
                        <a:t>2</a:t>
                      </a:r>
                      <a:endParaRPr lang="zh-CN" altLang="en-US" sz="2400" b="1" dirty="0"/>
                    </a:p>
                  </a:txBody>
                  <a:tcPr anchor="ctr"/>
                </a:tc>
                <a:tc>
                  <a:txBody>
                    <a:bodyPr/>
                    <a:lstStyle/>
                    <a:p>
                      <a:pPr algn="just"/>
                      <a:r>
                        <a:rPr lang="en-US" altLang="zh-CN" sz="2400" dirty="0"/>
                        <a:t>Is the worst-case analysis appropriate for the OMBM problem</a:t>
                      </a:r>
                      <a:r>
                        <a:rPr lang="en-US" altLang="zh-CN" sz="2400" baseline="0" dirty="0"/>
                        <a:t> in practice?</a:t>
                      </a:r>
                      <a:endParaRPr lang="zh-CN" altLang="en-US" sz="2400" b="1" dirty="0"/>
                    </a:p>
                  </a:txBody>
                  <a:tcPr anchor="ctr"/>
                </a:tc>
                <a:tc>
                  <a:txBody>
                    <a:bodyPr/>
                    <a:lstStyle/>
                    <a:p>
                      <a:pPr algn="just"/>
                      <a:r>
                        <a:rPr lang="en-US" altLang="zh-CN" sz="2400" kern="1200" dirty="0"/>
                        <a:t>Worst-case</a:t>
                      </a:r>
                      <a:r>
                        <a:rPr lang="en-US" altLang="zh-CN" sz="2400" kern="1200" baseline="0" dirty="0"/>
                        <a:t> vs. Average-case analysis.</a:t>
                      </a:r>
                      <a:endParaRPr lang="zh-CN" altLang="en-US" sz="2400" b="1" kern="1200" dirty="0">
                        <a:solidFill>
                          <a:schemeClr val="dk1"/>
                        </a:solidFill>
                        <a:latin typeface="+mn-lt"/>
                        <a:ea typeface="+mn-ea"/>
                        <a:cs typeface="+mn-cs"/>
                      </a:endParaRPr>
                    </a:p>
                  </a:txBody>
                  <a:tcPr anchor="ctr"/>
                </a:tc>
                <a:extLst>
                  <a:ext uri="{0D108BD9-81ED-4DB2-BD59-A6C34878D82A}">
                    <a16:rowId xmlns:a16="http://schemas.microsoft.com/office/drawing/2014/main" val="2724463084"/>
                  </a:ext>
                </a:extLst>
              </a:tr>
              <a:tr h="370840">
                <a:tc>
                  <a:txBody>
                    <a:bodyPr/>
                    <a:lstStyle/>
                    <a:p>
                      <a:pPr algn="ctr"/>
                      <a:r>
                        <a:rPr lang="en-US" altLang="zh-CN" sz="2400" dirty="0"/>
                        <a:t>3</a:t>
                      </a:r>
                      <a:endParaRPr lang="zh-CN" altLang="en-US" sz="2400" b="1" dirty="0"/>
                    </a:p>
                  </a:txBody>
                  <a:tcPr anchor="ctr"/>
                </a:tc>
                <a:tc>
                  <a:txBody>
                    <a:bodyPr/>
                    <a:lstStyle/>
                    <a:p>
                      <a:pPr algn="just"/>
                      <a:r>
                        <a:rPr lang="en-US" altLang="zh-CN" sz="2400" dirty="0"/>
                        <a:t>Are implementations</a:t>
                      </a:r>
                      <a:r>
                        <a:rPr lang="en-US" altLang="zh-CN" sz="2400" baseline="0" dirty="0"/>
                        <a:t> and experimental evaluations uniform?</a:t>
                      </a:r>
                      <a:endParaRPr lang="zh-CN" altLang="en-US" sz="2400" b="1" dirty="0"/>
                    </a:p>
                  </a:txBody>
                  <a:tcPr anchor="ct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altLang="zh-CN" sz="2400" kern="1200" dirty="0"/>
                        <a:t>Uniform</a:t>
                      </a:r>
                      <a:r>
                        <a:rPr lang="en-US" altLang="zh-CN" sz="2400" kern="1200" baseline="0" dirty="0"/>
                        <a:t> </a:t>
                      </a:r>
                      <a:r>
                        <a:rPr lang="en-US" altLang="zh-CN" sz="2400" dirty="0"/>
                        <a:t>implementations</a:t>
                      </a:r>
                      <a:r>
                        <a:rPr lang="en-US" altLang="zh-CN" sz="2400" baseline="0" dirty="0"/>
                        <a:t> and evaluations are provided. </a:t>
                      </a:r>
                      <a:endParaRPr lang="zh-CN" altLang="en-US" sz="2400" b="1" kern="1200" dirty="0">
                        <a:solidFill>
                          <a:schemeClr val="dk1"/>
                        </a:solidFill>
                        <a:latin typeface="+mn-lt"/>
                        <a:ea typeface="+mn-ea"/>
                        <a:cs typeface="+mn-cs"/>
                      </a:endParaRPr>
                    </a:p>
                  </a:txBody>
                  <a:tcPr anchor="ctr"/>
                </a:tc>
                <a:extLst>
                  <a:ext uri="{0D108BD9-81ED-4DB2-BD59-A6C34878D82A}">
                    <a16:rowId xmlns:a16="http://schemas.microsoft.com/office/drawing/2014/main" val="1398598506"/>
                  </a:ext>
                </a:extLst>
              </a:tr>
            </a:tbl>
          </a:graphicData>
        </a:graphic>
      </p:graphicFrame>
      <p:sp>
        <p:nvSpPr>
          <p:cNvPr id="22" name="内容占位符 2"/>
          <p:cNvSpPr txBox="1">
            <a:spLocks/>
          </p:cNvSpPr>
          <p:nvPr/>
        </p:nvSpPr>
        <p:spPr>
          <a:xfrm>
            <a:off x="179512" y="5589240"/>
            <a:ext cx="8784976" cy="1152128"/>
          </a:xfrm>
          <a:prstGeom prst="rect">
            <a:avLst/>
          </a:prstGeom>
          <a:solidFill>
            <a:srgbClr val="0070C0">
              <a:alpha val="90000"/>
            </a:srgbClr>
          </a:solidFill>
          <a:ln>
            <a:noFill/>
          </a:ln>
          <a:effectLst>
            <a:outerShdw blurRad="107950" dist="12700" dir="5400000" algn="ctr">
              <a:srgbClr val="000000"/>
            </a:outerShdw>
          </a:effectLst>
        </p:spPr>
        <p:txBody>
          <a:bodyPr anchor="ctr"/>
          <a:lstStyle/>
          <a:p>
            <a:pPr algn="just">
              <a:spcBef>
                <a:spcPts val="0"/>
              </a:spcBef>
              <a:defRPr/>
            </a:pPr>
            <a:r>
              <a:rPr lang="en-US" altLang="zh-CN" sz="2400" i="1" dirty="0">
                <a:solidFill>
                  <a:srgbClr val="FFFF66"/>
                </a:solidFill>
                <a:cs typeface="ＭＳ Ｐゴシック" charset="-128"/>
              </a:rPr>
              <a:t>Open question: the average-case approximation ratio (</a:t>
            </a:r>
            <a:r>
              <a:rPr lang="en-US" altLang="zh-CN" sz="2400" i="1" dirty="0" err="1">
                <a:solidFill>
                  <a:srgbClr val="FFFF66"/>
                </a:solidFill>
                <a:cs typeface="ＭＳ Ｐゴシック" charset="-128"/>
              </a:rPr>
              <a:t>a.k.a</a:t>
            </a:r>
            <a:r>
              <a:rPr lang="en-US" altLang="zh-CN" sz="2400" i="1" dirty="0">
                <a:solidFill>
                  <a:srgbClr val="FFFF66"/>
                </a:solidFill>
                <a:cs typeface="ＭＳ Ｐゴシック" charset="-128"/>
              </a:rPr>
              <a:t> competitive ratio) of the simple greedy algorithm for the OMBM problem should be constant!</a:t>
            </a:r>
          </a:p>
        </p:txBody>
      </p:sp>
    </p:spTree>
    <p:extLst>
      <p:ext uri="{BB962C8B-B14F-4D97-AF65-F5344CB8AC3E}">
        <p14:creationId xmlns:p14="http://schemas.microsoft.com/office/powerpoint/2010/main" val="23739619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pPr eaLnBrk="1" hangingPunct="1"/>
            <a:r>
              <a:rPr lang="en-US" altLang="zh-CN"/>
              <a:t>Outline</a:t>
            </a:r>
          </a:p>
        </p:txBody>
      </p:sp>
      <p:sp>
        <p:nvSpPr>
          <p:cNvPr id="17411" name="Content Placeholder 2"/>
          <p:cNvSpPr>
            <a:spLocks noGrp="1"/>
          </p:cNvSpPr>
          <p:nvPr>
            <p:ph sz="quarter" idx="1"/>
          </p:nvPr>
        </p:nvSpPr>
        <p:spPr>
          <a:xfrm>
            <a:off x="446088" y="980728"/>
            <a:ext cx="8229600" cy="5616624"/>
          </a:xfrm>
        </p:spPr>
        <p:txBody>
          <a:bodyPr/>
          <a:lstStyle/>
          <a:p>
            <a:pPr eaLnBrk="1" hangingPunct="1">
              <a:spcBef>
                <a:spcPts val="1000"/>
              </a:spcBef>
              <a:spcAft>
                <a:spcPts val="3000"/>
              </a:spcAft>
            </a:pPr>
            <a:r>
              <a:rPr lang="en-US" altLang="zh-CN" sz="3200" dirty="0"/>
              <a:t>Background and Motivation</a:t>
            </a:r>
          </a:p>
          <a:p>
            <a:pPr eaLnBrk="1" hangingPunct="1">
              <a:spcBef>
                <a:spcPts val="1000"/>
              </a:spcBef>
              <a:spcAft>
                <a:spcPts val="3000"/>
              </a:spcAft>
            </a:pPr>
            <a:r>
              <a:rPr lang="en-US" altLang="zh-CN" sz="3200" dirty="0">
                <a:solidFill>
                  <a:srgbClr val="FF0000"/>
                </a:solidFill>
              </a:rPr>
              <a:t>Problem Statement</a:t>
            </a:r>
          </a:p>
          <a:p>
            <a:pPr eaLnBrk="1" hangingPunct="1">
              <a:spcBef>
                <a:spcPts val="1000"/>
              </a:spcBef>
              <a:spcAft>
                <a:spcPts val="3000"/>
              </a:spcAft>
            </a:pPr>
            <a:r>
              <a:rPr lang="en-US" altLang="zh-CN" sz="3200" dirty="0"/>
              <a:t>Representative Algorithms</a:t>
            </a:r>
          </a:p>
          <a:p>
            <a:pPr eaLnBrk="1" hangingPunct="1">
              <a:spcBef>
                <a:spcPts val="1000"/>
              </a:spcBef>
              <a:spcAft>
                <a:spcPts val="3000"/>
              </a:spcAft>
            </a:pPr>
            <a:r>
              <a:rPr lang="en-US" altLang="zh-CN" sz="3200" dirty="0"/>
              <a:t>The Greedy Algorithm Revisited</a:t>
            </a:r>
          </a:p>
          <a:p>
            <a:pPr eaLnBrk="1" hangingPunct="1">
              <a:spcBef>
                <a:spcPts val="1000"/>
              </a:spcBef>
              <a:spcAft>
                <a:spcPts val="3000"/>
              </a:spcAft>
            </a:pPr>
            <a:r>
              <a:rPr lang="en-US" altLang="zh-CN" sz="3200" dirty="0"/>
              <a:t>Experiments</a:t>
            </a:r>
          </a:p>
          <a:p>
            <a:pPr eaLnBrk="1" hangingPunct="1">
              <a:spcBef>
                <a:spcPts val="1000"/>
              </a:spcBef>
              <a:spcAft>
                <a:spcPts val="3000"/>
              </a:spcAft>
            </a:pPr>
            <a:r>
              <a:rPr lang="en-US" altLang="zh-CN" sz="3200" dirty="0"/>
              <a:t>Conclusion</a:t>
            </a:r>
          </a:p>
        </p:txBody>
      </p:sp>
    </p:spTree>
    <p:extLst>
      <p:ext uri="{BB962C8B-B14F-4D97-AF65-F5344CB8AC3E}">
        <p14:creationId xmlns:p14="http://schemas.microsoft.com/office/powerpoint/2010/main" val="1390587734"/>
      </p:ext>
    </p:extLst>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Title 1"/>
          <p:cNvSpPr>
            <a:spLocks noGrp="1"/>
          </p:cNvSpPr>
          <p:nvPr>
            <p:ph type="title"/>
          </p:nvPr>
        </p:nvSpPr>
        <p:spPr>
          <a:xfrm>
            <a:off x="395536" y="122238"/>
            <a:ext cx="8352928" cy="714375"/>
          </a:xfrm>
        </p:spPr>
        <p:txBody>
          <a:bodyPr/>
          <a:lstStyle/>
          <a:p>
            <a:pPr algn="ctr" eaLnBrk="1" hangingPunct="1"/>
            <a:r>
              <a:rPr lang="en-US" altLang="zh-CN" sz="3500" dirty="0"/>
              <a:t>Problem Statement</a:t>
            </a:r>
          </a:p>
        </p:txBody>
      </p:sp>
      <mc:AlternateContent xmlns:mc="http://schemas.openxmlformats.org/markup-compatibility/2006" xmlns:a14="http://schemas.microsoft.com/office/drawing/2010/main">
        <mc:Choice Requires="a14">
          <p:sp>
            <p:nvSpPr>
              <p:cNvPr id="4" name="Rectangle 3"/>
              <p:cNvSpPr txBox="1">
                <a:spLocks noChangeArrowheads="1"/>
              </p:cNvSpPr>
              <p:nvPr/>
            </p:nvSpPr>
            <p:spPr bwMode="auto">
              <a:xfrm>
                <a:off x="228600" y="836612"/>
                <a:ext cx="8591550" cy="5832747"/>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lIns="91433" tIns="45716" rIns="91433" bIns="45716"/>
              <a:lstStyle>
                <a:lvl1pPr marL="385763" indent="-385763" defTabSz="1030288">
                  <a:spcBef>
                    <a:spcPct val="20000"/>
                  </a:spcBef>
                  <a:buClr>
                    <a:srgbClr val="660033"/>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35013" indent="-385763" defTabSz="1030288">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92213" indent="-385763" defTabSz="1030288">
                  <a:spcBef>
                    <a:spcPct val="20000"/>
                  </a:spcBef>
                  <a:buClr>
                    <a:schemeClr val="accent2"/>
                  </a:buClr>
                  <a:buSzPct val="70000"/>
                  <a:buChar char="o"/>
                  <a:defRPr sz="2300">
                    <a:solidFill>
                      <a:schemeClr val="tx1"/>
                    </a:solidFill>
                    <a:latin typeface="Arial" panose="020B0604020202020204" pitchFamily="34" charset="0"/>
                    <a:ea typeface="MS PGothic" panose="020B0600070205080204" pitchFamily="34" charset="-128"/>
                  </a:defRPr>
                </a:lvl3pPr>
                <a:lvl4pPr marL="1600200" indent="-228600" defTabSz="1030288">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defTabSz="1030288">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just">
                  <a:lnSpc>
                    <a:spcPct val="95000"/>
                  </a:lnSpc>
                  <a:spcBef>
                    <a:spcPct val="25000"/>
                  </a:spcBef>
                  <a:spcAft>
                    <a:spcPct val="10000"/>
                  </a:spcAft>
                  <a:buSzPct val="60000"/>
                  <a:defRPr/>
                </a:pPr>
                <a:r>
                  <a:rPr lang="en-US" altLang="zh-CN" sz="2400" dirty="0">
                    <a:latin typeface="+mn-lt"/>
                    <a:cs typeface="ＭＳ Ｐゴシック" charset="-128"/>
                  </a:rPr>
                  <a:t>Online Minimum Bipartite Matching (OMBM)</a:t>
                </a:r>
              </a:p>
              <a:p>
                <a:pPr algn="just">
                  <a:lnSpc>
                    <a:spcPct val="95000"/>
                  </a:lnSpc>
                  <a:spcBef>
                    <a:spcPts val="200"/>
                  </a:spcBef>
                  <a:spcAft>
                    <a:spcPts val="0"/>
                  </a:spcAft>
                  <a:buSzPct val="60000"/>
                  <a:defRPr/>
                </a:pPr>
                <a:r>
                  <a:rPr lang="en-US" altLang="zh-CN" sz="2400" dirty="0">
                    <a:latin typeface="+mn-lt"/>
                    <a:cs typeface="ＭＳ Ｐゴシック" charset="-128"/>
                  </a:rPr>
                  <a:t>Given</a:t>
                </a:r>
              </a:p>
              <a:p>
                <a:pPr lvl="1" algn="just">
                  <a:lnSpc>
                    <a:spcPct val="95000"/>
                  </a:lnSpc>
                  <a:spcBef>
                    <a:spcPct val="25000"/>
                  </a:spcBef>
                  <a:spcAft>
                    <a:spcPct val="10000"/>
                  </a:spcAft>
                  <a:buSzPct val="60000"/>
                  <a:defRPr/>
                </a:pPr>
                <a:r>
                  <a:rPr lang="en-US" altLang="zh-CN" sz="2000" dirty="0">
                    <a:latin typeface="+mn-lt"/>
                    <a:cs typeface="ＭＳ Ｐゴシック" charset="-128"/>
                  </a:rPr>
                  <a:t>A set of </a:t>
                </a:r>
                <a:r>
                  <a:rPr lang="en-US" altLang="zh-CN" sz="2000" dirty="0">
                    <a:cs typeface="ＭＳ Ｐゴシック" charset="-128"/>
                  </a:rPr>
                  <a:t>(</a:t>
                </a:r>
                <a:r>
                  <a:rPr lang="en-US" altLang="zh-CN" sz="2000" dirty="0">
                    <a:solidFill>
                      <a:srgbClr val="FF0000"/>
                    </a:solidFill>
                    <a:cs typeface="ＭＳ Ｐゴシック" charset="-128"/>
                  </a:rPr>
                  <a:t>static</a:t>
                </a:r>
                <a:r>
                  <a:rPr lang="en-US" altLang="zh-CN" sz="2000" dirty="0">
                    <a:cs typeface="ＭＳ Ｐゴシック" charset="-128"/>
                  </a:rPr>
                  <a:t>) </a:t>
                </a:r>
                <a:r>
                  <a:rPr lang="en-US" altLang="zh-CN" sz="2000" dirty="0">
                    <a:latin typeface="+mn-lt"/>
                    <a:cs typeface="ＭＳ Ｐゴシック" charset="-128"/>
                  </a:rPr>
                  <a:t>service providers </a:t>
                </a:r>
                <a14:m>
                  <m:oMath xmlns:m="http://schemas.openxmlformats.org/officeDocument/2006/math">
                    <m:r>
                      <a:rPr lang="en-US" altLang="zh-CN" sz="2000">
                        <a:latin typeface="Cambria Math" panose="02040503050406030204" pitchFamily="18" charset="0"/>
                        <a:cs typeface="ＭＳ Ｐゴシック" charset="-128"/>
                      </a:rPr>
                      <m:t>𝑊</m:t>
                    </m:r>
                  </m:oMath>
                </a14:m>
                <a:endParaRPr lang="en-US" altLang="zh-CN" sz="2000" dirty="0">
                  <a:latin typeface="+mn-lt"/>
                  <a:cs typeface="ＭＳ Ｐゴシック" charset="-128"/>
                </a:endParaRPr>
              </a:p>
              <a:p>
                <a:pPr lvl="2" algn="just">
                  <a:lnSpc>
                    <a:spcPct val="95000"/>
                  </a:lnSpc>
                  <a:spcBef>
                    <a:spcPts val="100"/>
                  </a:spcBef>
                  <a:spcAft>
                    <a:spcPts val="0"/>
                  </a:spcAft>
                  <a:buSzPct val="60000"/>
                  <a:defRPr/>
                </a:pPr>
                <a:r>
                  <a:rPr lang="en-US" altLang="zh-CN" sz="2000" dirty="0">
                    <a:latin typeface="+mn-lt"/>
                    <a:cs typeface="ＭＳ Ｐゴシック" charset="-128"/>
                  </a:rPr>
                  <a:t>Each </a:t>
                </a:r>
                <a14:m>
                  <m:oMath xmlns:m="http://schemas.openxmlformats.org/officeDocument/2006/math">
                    <m:r>
                      <a:rPr lang="en-US" altLang="zh-CN" sz="2000">
                        <a:latin typeface="Cambria Math" panose="02040503050406030204" pitchFamily="18" charset="0"/>
                        <a:cs typeface="ＭＳ Ｐゴシック" charset="-128"/>
                      </a:rPr>
                      <m:t>𝑤</m:t>
                    </m:r>
                    <m:r>
                      <a:rPr lang="en-US" altLang="zh-CN" sz="2000">
                        <a:latin typeface="Cambria Math" panose="02040503050406030204" pitchFamily="18" charset="0"/>
                        <a:cs typeface="ＭＳ Ｐゴシック" charset="-128"/>
                      </a:rPr>
                      <m:t>∈</m:t>
                    </m:r>
                    <m:r>
                      <a:rPr lang="en-US" altLang="zh-CN" sz="2000">
                        <a:latin typeface="Cambria Math" panose="02040503050406030204" pitchFamily="18" charset="0"/>
                        <a:cs typeface="ＭＳ Ｐゴシック" charset="-128"/>
                      </a:rPr>
                      <m:t>𝑊</m:t>
                    </m:r>
                  </m:oMath>
                </a14:m>
                <a:r>
                  <a:rPr lang="en-US" altLang="zh-CN" sz="2000" dirty="0">
                    <a:latin typeface="+mn-lt"/>
                    <a:cs typeface="ＭＳ Ｐゴシック" charset="-128"/>
                  </a:rPr>
                  <a:t>: location </a:t>
                </a:r>
                <a14:m>
                  <m:oMath xmlns:m="http://schemas.openxmlformats.org/officeDocument/2006/math">
                    <m:sSub>
                      <m:sSubPr>
                        <m:ctrlPr>
                          <a:rPr lang="en-US" altLang="zh-CN" sz="2000" i="1">
                            <a:latin typeface="Cambria Math" panose="02040503050406030204" pitchFamily="18" charset="0"/>
                            <a:cs typeface="ＭＳ Ｐゴシック" charset="-128"/>
                          </a:rPr>
                        </m:ctrlPr>
                      </m:sSubPr>
                      <m:e>
                        <m:r>
                          <a:rPr lang="en-US" altLang="zh-CN" sz="2000">
                            <a:latin typeface="Cambria Math" panose="02040503050406030204" pitchFamily="18" charset="0"/>
                            <a:cs typeface="ＭＳ Ｐゴシック" charset="-128"/>
                          </a:rPr>
                          <m:t>𝒍</m:t>
                        </m:r>
                      </m:e>
                      <m:sub>
                        <m:r>
                          <a:rPr lang="en-US" altLang="zh-CN" sz="2000">
                            <a:latin typeface="Cambria Math" panose="02040503050406030204" pitchFamily="18" charset="0"/>
                            <a:cs typeface="ＭＳ Ｐゴシック" charset="-128"/>
                          </a:rPr>
                          <m:t>𝑤</m:t>
                        </m:r>
                      </m:sub>
                    </m:sSub>
                  </m:oMath>
                </a14:m>
                <a:r>
                  <a:rPr lang="en-US" altLang="zh-CN" sz="2000" dirty="0">
                    <a:latin typeface="+mn-lt"/>
                    <a:cs typeface="ＭＳ Ｐゴシック" charset="-128"/>
                  </a:rPr>
                  <a:t>.</a:t>
                </a:r>
              </a:p>
              <a:p>
                <a:pPr lvl="1" algn="just">
                  <a:lnSpc>
                    <a:spcPct val="95000"/>
                  </a:lnSpc>
                  <a:spcBef>
                    <a:spcPct val="25000"/>
                  </a:spcBef>
                  <a:spcAft>
                    <a:spcPct val="10000"/>
                  </a:spcAft>
                  <a:buSzPct val="60000"/>
                  <a:defRPr/>
                </a:pPr>
                <a:r>
                  <a:rPr lang="en-US" altLang="zh-CN" sz="2000" dirty="0">
                    <a:cs typeface="ＭＳ Ｐゴシック" charset="-128"/>
                  </a:rPr>
                  <a:t>A set of (</a:t>
                </a:r>
                <a:r>
                  <a:rPr lang="en-US" altLang="zh-CN" sz="2000" dirty="0">
                    <a:solidFill>
                      <a:srgbClr val="FF0000"/>
                    </a:solidFill>
                    <a:cs typeface="ＭＳ Ｐゴシック" charset="-128"/>
                  </a:rPr>
                  <a:t>dynamic</a:t>
                </a:r>
                <a:r>
                  <a:rPr lang="en-US" altLang="zh-CN" sz="2000" dirty="0">
                    <a:cs typeface="ＭＳ Ｐゴシック" charset="-128"/>
                  </a:rPr>
                  <a:t>) users </a:t>
                </a:r>
                <a14:m>
                  <m:oMath xmlns:m="http://schemas.openxmlformats.org/officeDocument/2006/math">
                    <m:r>
                      <a:rPr lang="en-US" altLang="zh-CN" sz="2000">
                        <a:latin typeface="Cambria Math" panose="02040503050406030204" pitchFamily="18" charset="0"/>
                        <a:cs typeface="ＭＳ Ｐゴシック" charset="-128"/>
                      </a:rPr>
                      <m:t>𝑇</m:t>
                    </m:r>
                  </m:oMath>
                </a14:m>
                <a:endParaRPr lang="en-US" altLang="zh-CN" sz="2000" dirty="0">
                  <a:cs typeface="ＭＳ Ｐゴシック" charset="-128"/>
                </a:endParaRPr>
              </a:p>
              <a:p>
                <a:pPr lvl="2" algn="just">
                  <a:lnSpc>
                    <a:spcPct val="95000"/>
                  </a:lnSpc>
                  <a:spcBef>
                    <a:spcPts val="100"/>
                  </a:spcBef>
                  <a:spcAft>
                    <a:spcPts val="0"/>
                  </a:spcAft>
                  <a:buSzPct val="60000"/>
                  <a:defRPr/>
                </a:pPr>
                <a:r>
                  <a:rPr lang="en-US" altLang="zh-CN" sz="2000" dirty="0">
                    <a:cs typeface="ＭＳ Ｐゴシック" charset="-128"/>
                  </a:rPr>
                  <a:t>Each </a:t>
                </a:r>
                <a14:m>
                  <m:oMath xmlns:m="http://schemas.openxmlformats.org/officeDocument/2006/math">
                    <m:r>
                      <a:rPr lang="en-US" altLang="zh-CN" sz="2000">
                        <a:latin typeface="Cambria Math" panose="02040503050406030204" pitchFamily="18" charset="0"/>
                        <a:cs typeface="ＭＳ Ｐゴシック" charset="-128"/>
                      </a:rPr>
                      <m:t>𝑡</m:t>
                    </m:r>
                    <m:r>
                      <a:rPr lang="en-US" altLang="zh-CN" sz="2000">
                        <a:latin typeface="Cambria Math" panose="02040503050406030204" pitchFamily="18" charset="0"/>
                        <a:cs typeface="ＭＳ Ｐゴシック" charset="-128"/>
                      </a:rPr>
                      <m:t>∈</m:t>
                    </m:r>
                    <m:r>
                      <a:rPr lang="en-US" altLang="zh-CN" sz="2000">
                        <a:latin typeface="Cambria Math" panose="02040503050406030204" pitchFamily="18" charset="0"/>
                        <a:cs typeface="ＭＳ Ｐゴシック" charset="-128"/>
                      </a:rPr>
                      <m:t>𝑇</m:t>
                    </m:r>
                  </m:oMath>
                </a14:m>
                <a:r>
                  <a:rPr lang="en-US" altLang="zh-CN" sz="2000" dirty="0">
                    <a:cs typeface="ＭＳ Ｐゴシック" charset="-128"/>
                  </a:rPr>
                  <a:t>: location </a:t>
                </a:r>
                <a14:m>
                  <m:oMath xmlns:m="http://schemas.openxmlformats.org/officeDocument/2006/math">
                    <m:sSub>
                      <m:sSubPr>
                        <m:ctrlPr>
                          <a:rPr lang="en-US" altLang="zh-CN" sz="2000" i="1">
                            <a:latin typeface="Cambria Math" panose="02040503050406030204" pitchFamily="18" charset="0"/>
                            <a:cs typeface="ＭＳ Ｐゴシック" charset="-128"/>
                          </a:rPr>
                        </m:ctrlPr>
                      </m:sSubPr>
                      <m:e>
                        <m:r>
                          <a:rPr lang="en-US" altLang="zh-CN" sz="2000">
                            <a:latin typeface="Cambria Math" panose="02040503050406030204" pitchFamily="18" charset="0"/>
                            <a:cs typeface="ＭＳ Ｐゴシック" charset="-128"/>
                          </a:rPr>
                          <m:t>𝒍</m:t>
                        </m:r>
                      </m:e>
                      <m:sub>
                        <m:r>
                          <a:rPr lang="en-US" altLang="zh-CN" sz="2000">
                            <a:latin typeface="Cambria Math" panose="02040503050406030204" pitchFamily="18" charset="0"/>
                            <a:cs typeface="ＭＳ Ｐゴシック" charset="-128"/>
                          </a:rPr>
                          <m:t>𝑡</m:t>
                        </m:r>
                      </m:sub>
                    </m:sSub>
                  </m:oMath>
                </a14:m>
                <a:r>
                  <a:rPr lang="en-US" altLang="zh-CN" sz="2000" dirty="0">
                    <a:cs typeface="ＭＳ Ｐゴシック" charset="-128"/>
                  </a:rPr>
                  <a:t>, arriving time </a:t>
                </a:r>
                <a14:m>
                  <m:oMath xmlns:m="http://schemas.openxmlformats.org/officeDocument/2006/math">
                    <m:sSub>
                      <m:sSubPr>
                        <m:ctrlPr>
                          <a:rPr lang="en-US" altLang="zh-CN" sz="2000" i="1">
                            <a:latin typeface="Cambria Math" panose="02040503050406030204" pitchFamily="18" charset="0"/>
                            <a:cs typeface="ＭＳ Ｐゴシック" charset="-128"/>
                          </a:rPr>
                        </m:ctrlPr>
                      </m:sSubPr>
                      <m:e>
                        <m:r>
                          <a:rPr lang="en-US" altLang="zh-CN" sz="2000">
                            <a:latin typeface="Cambria Math" panose="02040503050406030204" pitchFamily="18" charset="0"/>
                            <a:cs typeface="ＭＳ Ｐゴシック" charset="-128"/>
                          </a:rPr>
                          <m:t>𝑎</m:t>
                        </m:r>
                      </m:e>
                      <m:sub>
                        <m:r>
                          <a:rPr lang="en-US" altLang="zh-CN" sz="2000">
                            <a:latin typeface="Cambria Math" panose="02040503050406030204" pitchFamily="18" charset="0"/>
                            <a:cs typeface="ＭＳ Ｐゴシック" charset="-128"/>
                          </a:rPr>
                          <m:t>𝑡</m:t>
                        </m:r>
                      </m:sub>
                    </m:sSub>
                  </m:oMath>
                </a14:m>
                <a:r>
                  <a:rPr lang="en-US" altLang="zh-CN" sz="2000" dirty="0">
                    <a:cs typeface="ＭＳ Ｐゴシック" charset="-128"/>
                  </a:rPr>
                  <a:t>.</a:t>
                </a:r>
                <a:endParaRPr lang="en-US" altLang="zh-CN" sz="2000" dirty="0">
                  <a:latin typeface="+mn-lt"/>
                  <a:cs typeface="ＭＳ Ｐゴシック" charset="-128"/>
                </a:endParaRPr>
              </a:p>
              <a:p>
                <a:pPr lvl="1" algn="just">
                  <a:lnSpc>
                    <a:spcPct val="95000"/>
                  </a:lnSpc>
                  <a:spcBef>
                    <a:spcPct val="25000"/>
                  </a:spcBef>
                  <a:spcAft>
                    <a:spcPct val="10000"/>
                  </a:spcAft>
                  <a:buSzPct val="60000"/>
                  <a:defRPr/>
                </a:pPr>
                <a:r>
                  <a:rPr lang="en-US" altLang="zh-CN" sz="2000" dirty="0">
                    <a:latin typeface="+mn-lt"/>
                    <a:cs typeface="ＭＳ Ｐゴシック" charset="-128"/>
                  </a:rPr>
                  <a:t>Cost Function: </a:t>
                </a:r>
                <a:r>
                  <a:rPr lang="en-US" altLang="zh-CN" sz="2000" i="1" dirty="0">
                    <a:latin typeface="+mn-lt"/>
                    <a:cs typeface="ＭＳ Ｐゴシック" charset="-128"/>
                  </a:rPr>
                  <a:t>Any Metric Distance Function</a:t>
                </a:r>
                <a:r>
                  <a:rPr lang="en-US" altLang="zh-CN" sz="2000" dirty="0">
                    <a:latin typeface="+mn-lt"/>
                    <a:cs typeface="ＭＳ Ｐゴシック" charset="-128"/>
                  </a:rPr>
                  <a:t>.</a:t>
                </a:r>
              </a:p>
              <a:p>
                <a:pPr algn="just">
                  <a:lnSpc>
                    <a:spcPct val="95000"/>
                  </a:lnSpc>
                  <a:spcBef>
                    <a:spcPts val="200"/>
                  </a:spcBef>
                  <a:spcAft>
                    <a:spcPts val="0"/>
                  </a:spcAft>
                  <a:buSzPct val="60000"/>
                  <a:defRPr/>
                </a:pPr>
                <a:r>
                  <a:rPr lang="en-US" altLang="zh-CN" sz="2400" dirty="0"/>
                  <a:t>Find an online allocation </a:t>
                </a:r>
                <a14:m>
                  <m:oMath xmlns:m="http://schemas.openxmlformats.org/officeDocument/2006/math">
                    <m:r>
                      <a:rPr lang="en-US" altLang="zh-CN" sz="2400" b="0" i="1">
                        <a:latin typeface="Cambria Math"/>
                      </a:rPr>
                      <m:t>𝑀</m:t>
                    </m:r>
                  </m:oMath>
                </a14:m>
                <a:r>
                  <a:rPr lang="en-US" altLang="zh-CN" sz="2400" dirty="0"/>
                  <a:t> to minimize the total cost </a:t>
                </a:r>
                <a:r>
                  <a:rPr lang="en-US" altLang="zh-CN" sz="2400" i="1" dirty="0" err="1"/>
                  <a:t>MinSum</a:t>
                </a:r>
                <a:r>
                  <a:rPr lang="en-US" altLang="zh-CN" sz="2400" i="1" dirty="0"/>
                  <a:t>(M)</a:t>
                </a:r>
                <a:r>
                  <a:rPr lang="en-US" altLang="zh-CN" sz="2400" dirty="0"/>
                  <a:t>=</a:t>
                </a:r>
                <a14:m>
                  <m:oMath xmlns:m="http://schemas.openxmlformats.org/officeDocument/2006/math">
                    <m:nary>
                      <m:naryPr>
                        <m:chr m:val="∑"/>
                        <m:supHide m:val="on"/>
                        <m:ctrlPr>
                          <a:rPr lang="en-US" altLang="zh-CN" sz="2400" i="1">
                            <a:latin typeface="Cambria Math" panose="02040503050406030204" pitchFamily="18" charset="0"/>
                          </a:rPr>
                        </m:ctrlPr>
                      </m:naryPr>
                      <m:sub>
                        <m:r>
                          <a:rPr lang="en-US" altLang="zh-CN" sz="2400" b="0" i="1">
                            <a:latin typeface="Cambria Math" panose="02040503050406030204" pitchFamily="18" charset="0"/>
                          </a:rPr>
                          <m:t>𝑡</m:t>
                        </m:r>
                        <m:r>
                          <a:rPr lang="en-US" altLang="zh-CN" sz="2400" i="1">
                            <a:latin typeface="Cambria Math"/>
                          </a:rPr>
                          <m:t>∈</m:t>
                        </m:r>
                        <m:r>
                          <a:rPr lang="en-US" altLang="zh-CN" sz="2400" b="0" i="1">
                            <a:latin typeface="Cambria Math" panose="02040503050406030204" pitchFamily="18" charset="0"/>
                          </a:rPr>
                          <m:t>𝑇</m:t>
                        </m:r>
                        <m:r>
                          <a:rPr lang="en-US" altLang="zh-CN" sz="2400" i="1">
                            <a:latin typeface="Cambria Math"/>
                          </a:rPr>
                          <m:t>, </m:t>
                        </m:r>
                        <m:r>
                          <a:rPr lang="en-US" altLang="zh-CN" sz="2400" b="0" i="1">
                            <a:latin typeface="Cambria Math" panose="02040503050406030204" pitchFamily="18" charset="0"/>
                          </a:rPr>
                          <m:t>𝑤</m:t>
                        </m:r>
                        <m:r>
                          <a:rPr lang="en-US" altLang="zh-CN" sz="2400" i="1">
                            <a:latin typeface="Cambria Math"/>
                          </a:rPr>
                          <m:t>∈</m:t>
                        </m:r>
                        <m:r>
                          <a:rPr lang="en-US" altLang="zh-CN" sz="2400" b="0" i="1">
                            <a:latin typeface="Cambria Math" panose="02040503050406030204" pitchFamily="18" charset="0"/>
                          </a:rPr>
                          <m:t>𝑊</m:t>
                        </m:r>
                      </m:sub>
                      <m:sup/>
                      <m:e>
                        <m:r>
                          <a:rPr lang="en-US" altLang="zh-CN" sz="2400" b="1" i="1" smtClean="0">
                            <a:latin typeface="Cambria Math" panose="02040503050406030204" pitchFamily="18" charset="0"/>
                          </a:rPr>
                          <m:t>𝒅𝒊𝒔</m:t>
                        </m:r>
                        <m:r>
                          <a:rPr lang="en-US" altLang="zh-CN" sz="2400" i="1">
                            <a:latin typeface="Cambria Math"/>
                          </a:rPr>
                          <m:t>(</m:t>
                        </m:r>
                        <m:r>
                          <a:rPr lang="en-US" altLang="zh-CN" sz="2400" i="1">
                            <a:latin typeface="Cambria Math" panose="02040503050406030204" pitchFamily="18" charset="0"/>
                          </a:rPr>
                          <m:t>𝑡</m:t>
                        </m:r>
                        <m:r>
                          <a:rPr lang="en-US" altLang="zh-CN" sz="2400" i="1">
                            <a:latin typeface="Cambria Math"/>
                          </a:rPr>
                          <m:t>,</m:t>
                        </m:r>
                        <m:r>
                          <a:rPr lang="en-US" altLang="zh-CN" sz="2400" i="1">
                            <a:latin typeface="Cambria Math" panose="02040503050406030204" pitchFamily="18" charset="0"/>
                          </a:rPr>
                          <m:t>𝑤</m:t>
                        </m:r>
                        <m:r>
                          <a:rPr lang="en-US" altLang="zh-CN" sz="2400" i="1">
                            <a:latin typeface="Cambria Math"/>
                          </a:rPr>
                          <m:t>)</m:t>
                        </m:r>
                      </m:e>
                    </m:nary>
                  </m:oMath>
                </a14:m>
                <a:r>
                  <a:rPr lang="en-US" altLang="zh-CN" sz="2400" dirty="0"/>
                  <a:t> </a:t>
                </a:r>
                <a:r>
                  <a:rPr lang="en-US" altLang="zh-CN" sz="2400" dirty="0" err="1"/>
                  <a:t>s.t.</a:t>
                </a:r>
                <a:endParaRPr lang="en-US" altLang="zh-CN" sz="2400" dirty="0">
                  <a:cs typeface="ＭＳ Ｐゴシック" charset="-128"/>
                </a:endParaRPr>
              </a:p>
              <a:p>
                <a:pPr lvl="1" algn="just">
                  <a:lnSpc>
                    <a:spcPct val="95000"/>
                  </a:lnSpc>
                  <a:spcBef>
                    <a:spcPct val="25000"/>
                  </a:spcBef>
                  <a:spcAft>
                    <a:spcPct val="10000"/>
                  </a:spcAft>
                  <a:buSzPct val="60000"/>
                  <a:defRPr/>
                </a:pPr>
                <a:r>
                  <a:rPr lang="en-US" altLang="zh-CN" sz="2000" dirty="0">
                    <a:cs typeface="ＭＳ Ｐゴシック" charset="-128"/>
                  </a:rPr>
                  <a:t>Cardinality Constraint: |M|=min{|T|, |W|}</a:t>
                </a:r>
              </a:p>
              <a:p>
                <a:pPr lvl="1" algn="just">
                  <a:lnSpc>
                    <a:spcPct val="95000"/>
                  </a:lnSpc>
                  <a:spcBef>
                    <a:spcPct val="25000"/>
                  </a:spcBef>
                  <a:spcAft>
                    <a:spcPct val="10000"/>
                  </a:spcAft>
                  <a:buSzPct val="60000"/>
                  <a:defRPr/>
                </a:pPr>
                <a:r>
                  <a:rPr lang="en-US" altLang="zh-CN" sz="2000" dirty="0">
                    <a:cs typeface="ＭＳ Ｐゴシック" charset="-128"/>
                  </a:rPr>
                  <a:t>Real-Time Constraint (Online Scenarios): </a:t>
                </a:r>
                <a:r>
                  <a:rPr lang="en-US" altLang="zh-CN" sz="2000" b="0" i="1" dirty="0">
                    <a:cs typeface="ＭＳ Ｐゴシック" charset="-128"/>
                  </a:rPr>
                  <a:t>Once a user t appears, a service provider must be immediately assigned to t </a:t>
                </a:r>
                <a:r>
                  <a:rPr lang="en-US" altLang="zh-CN" sz="2000" i="1" dirty="0">
                    <a:solidFill>
                      <a:srgbClr val="FF0000"/>
                    </a:solidFill>
                    <a:cs typeface="ＭＳ Ｐゴシック" charset="-128"/>
                  </a:rPr>
                  <a:t>before</a:t>
                </a:r>
                <a:r>
                  <a:rPr lang="en-US" altLang="zh-CN" sz="2000" b="0" i="1" dirty="0">
                    <a:cs typeface="ＭＳ Ｐゴシック" charset="-128"/>
                  </a:rPr>
                  <a:t> the next task appears.</a:t>
                </a:r>
                <a:endParaRPr lang="en-US" altLang="zh-CN" sz="2000" dirty="0">
                  <a:cs typeface="ＭＳ Ｐゴシック" charset="-128"/>
                </a:endParaRPr>
              </a:p>
              <a:p>
                <a:pPr lvl="1" algn="just">
                  <a:lnSpc>
                    <a:spcPct val="95000"/>
                  </a:lnSpc>
                  <a:spcBef>
                    <a:spcPct val="25000"/>
                  </a:spcBef>
                  <a:spcAft>
                    <a:spcPct val="10000"/>
                  </a:spcAft>
                  <a:buSzPct val="60000"/>
                  <a:defRPr/>
                </a:pPr>
                <a:r>
                  <a:rPr lang="en-US" altLang="zh-CN" sz="2000" dirty="0">
                    <a:cs typeface="ＭＳ Ｐゴシック" charset="-128"/>
                  </a:rPr>
                  <a:t>Invariable Constraint (Online Scenarios): </a:t>
                </a:r>
                <a:r>
                  <a:rPr lang="en-US" altLang="zh-CN" sz="2000" b="0" i="1" dirty="0">
                    <a:cs typeface="ＭＳ Ｐゴシック" charset="-128"/>
                  </a:rPr>
                  <a:t>Once a user t is assigned to a service provider w, the allocation of (t, w) </a:t>
                </a:r>
                <a:r>
                  <a:rPr lang="en-US" altLang="zh-CN" sz="2000" i="1" dirty="0">
                    <a:solidFill>
                      <a:srgbClr val="FF0000"/>
                    </a:solidFill>
                    <a:cs typeface="ＭＳ Ｐゴシック" charset="-128"/>
                  </a:rPr>
                  <a:t>cannot be changed</a:t>
                </a:r>
                <a:r>
                  <a:rPr lang="en-US" altLang="zh-CN" sz="2000" b="0" i="1" dirty="0">
                    <a:cs typeface="ＭＳ Ｐゴシック" charset="-128"/>
                  </a:rPr>
                  <a:t>!</a:t>
                </a:r>
              </a:p>
              <a:p>
                <a:pPr lvl="1" algn="just">
                  <a:lnSpc>
                    <a:spcPct val="95000"/>
                  </a:lnSpc>
                  <a:spcBef>
                    <a:spcPct val="25000"/>
                  </a:spcBef>
                  <a:spcAft>
                    <a:spcPct val="10000"/>
                  </a:spcAft>
                  <a:buSzPct val="60000"/>
                  <a:defRPr/>
                </a:pPr>
                <a:endParaRPr lang="en-US" altLang="zh-CN" sz="2000" dirty="0">
                  <a:cs typeface="ＭＳ Ｐゴシック" charset="-128"/>
                </a:endParaRPr>
              </a:p>
            </p:txBody>
          </p:sp>
        </mc:Choice>
        <mc:Fallback xmlns="">
          <p:sp>
            <p:nvSpPr>
              <p:cNvPr id="4" name="Rectangle 3"/>
              <p:cNvSpPr txBox="1">
                <a:spLocks noRot="1" noChangeAspect="1" noMove="1" noResize="1" noEditPoints="1" noAdjustHandles="1" noChangeArrowheads="1" noChangeShapeType="1" noTextEdit="1"/>
              </p:cNvSpPr>
              <p:nvPr/>
            </p:nvSpPr>
            <p:spPr bwMode="auto">
              <a:xfrm>
                <a:off x="228600" y="836612"/>
                <a:ext cx="8591550" cy="5832747"/>
              </a:xfrm>
              <a:prstGeom prst="rect">
                <a:avLst/>
              </a:prstGeom>
              <a:blipFill>
                <a:blip r:embed="rId3"/>
                <a:stretch>
                  <a:fillRect l="-213" t="-1045" r="-1065"/>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5" name="Slide Number Placeholder 2"/>
          <p:cNvSpPr>
            <a:spLocks noGrp="1"/>
          </p:cNvSpPr>
          <p:nvPr>
            <p:ph type="sldNum" sz="quarter" idx="12"/>
          </p:nvPr>
        </p:nvSpPr>
        <p:spPr>
          <a:xfrm>
            <a:off x="6902450" y="115888"/>
            <a:ext cx="2133600" cy="2571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b="1">
                <a:solidFill>
                  <a:schemeClr val="tx1"/>
                </a:solidFill>
                <a:latin typeface="Arial" panose="020B0604020202020204" pitchFamily="34" charset="0"/>
                <a:ea typeface="MS PGothic" panose="020B0600070205080204" pitchFamily="34" charset="-128"/>
              </a:defRPr>
            </a:lvl1pPr>
            <a:lvl2pPr marL="742950" indent="-285750" eaLnBrk="0" hangingPunct="0">
              <a:defRPr sz="1400" b="1">
                <a:solidFill>
                  <a:schemeClr val="tx1"/>
                </a:solidFill>
                <a:latin typeface="Arial" panose="020B0604020202020204" pitchFamily="34" charset="0"/>
                <a:ea typeface="MS PGothic" panose="020B0600070205080204" pitchFamily="34" charset="-128"/>
              </a:defRPr>
            </a:lvl2pPr>
            <a:lvl3pPr marL="1143000" indent="-228600" eaLnBrk="0" hangingPunct="0">
              <a:defRPr sz="1400" b="1">
                <a:solidFill>
                  <a:schemeClr val="tx1"/>
                </a:solidFill>
                <a:latin typeface="Arial" panose="020B0604020202020204" pitchFamily="34" charset="0"/>
                <a:ea typeface="MS PGothic" panose="020B0600070205080204" pitchFamily="34" charset="-128"/>
              </a:defRPr>
            </a:lvl3pPr>
            <a:lvl4pPr marL="1600200" indent="-228600" eaLnBrk="0" hangingPunct="0">
              <a:defRPr sz="1400" b="1">
                <a:solidFill>
                  <a:schemeClr val="tx1"/>
                </a:solidFill>
                <a:latin typeface="Arial" panose="020B0604020202020204" pitchFamily="34" charset="0"/>
                <a:ea typeface="MS PGothic" panose="020B0600070205080204" pitchFamily="34" charset="-128"/>
              </a:defRPr>
            </a:lvl4pPr>
            <a:lvl5pPr marL="2057400" indent="-228600" eaLnBrk="0" hangingPunct="0">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9pPr>
          </a:lstStyle>
          <a:p>
            <a:pPr eaLnBrk="1" hangingPunct="1"/>
            <a:fld id="{BC8BE625-CE42-459F-9355-E251238719F4}" type="slidenum">
              <a:rPr lang="en-US" altLang="zh-CN" sz="1200" b="0">
                <a:ea typeface="Gulim" pitchFamily="34" charset="-127"/>
              </a:rPr>
              <a:pPr eaLnBrk="1" hangingPunct="1"/>
              <a:t>13</a:t>
            </a:fld>
            <a:endParaRPr lang="en-US" altLang="zh-CN" sz="1200" b="0">
              <a:ea typeface="Gulim" pitchFamily="34" charset="-127"/>
            </a:endParaRPr>
          </a:p>
        </p:txBody>
      </p:sp>
    </p:spTree>
    <p:extLst>
      <p:ext uri="{BB962C8B-B14F-4D97-AF65-F5344CB8AC3E}">
        <p14:creationId xmlns:p14="http://schemas.microsoft.com/office/powerpoint/2010/main" val="2554628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标注 5"/>
          <p:cNvSpPr>
            <a:spLocks noChangeArrowheads="1"/>
          </p:cNvSpPr>
          <p:nvPr/>
        </p:nvSpPr>
        <p:spPr bwMode="auto">
          <a:xfrm>
            <a:off x="5075758" y="4149725"/>
            <a:ext cx="3168650" cy="431800"/>
          </a:xfrm>
          <a:prstGeom prst="wedgeRectCallout">
            <a:avLst>
              <a:gd name="adj1" fmla="val -56072"/>
              <a:gd name="adj2" fmla="val -101422"/>
            </a:avLst>
          </a:prstGeom>
          <a:solidFill>
            <a:srgbClr val="FFC000"/>
          </a:solidFill>
          <a:ln>
            <a:noFill/>
          </a:ln>
        </p:spPr>
        <p:txBody>
          <a:bodyPr/>
          <a:lstStyle>
            <a:lvl1pPr>
              <a:spcBef>
                <a:spcPct val="20000"/>
              </a:spcBef>
              <a:buClr>
                <a:srgbClr val="660033"/>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accent2"/>
              </a:buClr>
              <a:buSzPct val="70000"/>
              <a:buChar char="o"/>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ctr" eaLnBrk="1" hangingPunct="1">
              <a:spcBef>
                <a:spcPct val="0"/>
              </a:spcBef>
              <a:buClrTx/>
              <a:buSzTx/>
              <a:buFontTx/>
              <a:buNone/>
              <a:defRPr/>
            </a:pPr>
            <a:r>
              <a:rPr lang="en-US" altLang="zh-CN" sz="2000" dirty="0">
                <a:latin typeface="+mn-lt"/>
                <a:cs typeface="ＭＳ Ｐゴシック" charset="-128"/>
              </a:rPr>
              <a:t>The worst arrival order</a:t>
            </a:r>
            <a:endParaRPr lang="zh-CN" altLang="en-US" sz="2000" dirty="0">
              <a:latin typeface="+mn-lt"/>
              <a:cs typeface="ＭＳ Ｐゴシック" charset="-128"/>
            </a:endParaRPr>
          </a:p>
        </p:txBody>
      </p:sp>
      <p:sp>
        <p:nvSpPr>
          <p:cNvPr id="34819" name="Title 1"/>
          <p:cNvSpPr>
            <a:spLocks noGrp="1"/>
          </p:cNvSpPr>
          <p:nvPr>
            <p:ph type="title"/>
          </p:nvPr>
        </p:nvSpPr>
        <p:spPr>
          <a:xfrm>
            <a:off x="395536" y="122238"/>
            <a:ext cx="8352928" cy="714375"/>
          </a:xfrm>
        </p:spPr>
        <p:txBody>
          <a:bodyPr/>
          <a:lstStyle/>
          <a:p>
            <a:pPr algn="ctr" eaLnBrk="1" hangingPunct="1"/>
            <a:r>
              <a:rPr lang="en-US" altLang="zh-CN" sz="3500" dirty="0"/>
              <a:t>Evaluation for Online Algorithms</a:t>
            </a:r>
          </a:p>
        </p:txBody>
      </p:sp>
      <mc:AlternateContent xmlns:mc="http://schemas.openxmlformats.org/markup-compatibility/2006" xmlns:a14="http://schemas.microsoft.com/office/drawing/2010/main">
        <mc:Choice Requires="a14">
          <p:sp>
            <p:nvSpPr>
              <p:cNvPr id="4" name="Rectangle 3"/>
              <p:cNvSpPr txBox="1">
                <a:spLocks noChangeArrowheads="1"/>
              </p:cNvSpPr>
              <p:nvPr/>
            </p:nvSpPr>
            <p:spPr bwMode="auto">
              <a:xfrm>
                <a:off x="228600" y="836613"/>
                <a:ext cx="8591550" cy="3240460"/>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lIns="91433" tIns="45716" rIns="91433" bIns="45716"/>
              <a:lstStyle>
                <a:lvl1pPr marL="385763" indent="-385763" defTabSz="1030288">
                  <a:spcBef>
                    <a:spcPct val="20000"/>
                  </a:spcBef>
                  <a:buClr>
                    <a:srgbClr val="660033"/>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35013" indent="-385763" defTabSz="1030288">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92213" indent="-385763" defTabSz="1030288">
                  <a:spcBef>
                    <a:spcPct val="20000"/>
                  </a:spcBef>
                  <a:buClr>
                    <a:schemeClr val="accent2"/>
                  </a:buClr>
                  <a:buSzPct val="70000"/>
                  <a:buChar char="o"/>
                  <a:defRPr sz="2300">
                    <a:solidFill>
                      <a:schemeClr val="tx1"/>
                    </a:solidFill>
                    <a:latin typeface="Arial" panose="020B0604020202020204" pitchFamily="34" charset="0"/>
                    <a:ea typeface="MS PGothic" panose="020B0600070205080204" pitchFamily="34" charset="-128"/>
                  </a:defRPr>
                </a:lvl3pPr>
                <a:lvl4pPr marL="1600200" indent="-228600" defTabSz="1030288">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defTabSz="1030288">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just">
                  <a:lnSpc>
                    <a:spcPct val="95000"/>
                  </a:lnSpc>
                  <a:spcBef>
                    <a:spcPts val="200"/>
                  </a:spcBef>
                  <a:spcAft>
                    <a:spcPts val="0"/>
                  </a:spcAft>
                  <a:buSzPct val="60000"/>
                  <a:defRPr/>
                </a:pPr>
                <a:r>
                  <a:rPr lang="en-US" altLang="zh-CN" sz="2800" dirty="0">
                    <a:latin typeface="+mn-lt"/>
                    <a:cs typeface="ＭＳ Ｐゴシック" charset="-128"/>
                  </a:rPr>
                  <a:t>Competitive Ratio (CR)</a:t>
                </a:r>
              </a:p>
              <a:p>
                <a:pPr lvl="1" algn="just">
                  <a:lnSpc>
                    <a:spcPct val="95000"/>
                  </a:lnSpc>
                  <a:spcBef>
                    <a:spcPct val="25000"/>
                  </a:spcBef>
                  <a:spcAft>
                    <a:spcPct val="10000"/>
                  </a:spcAft>
                  <a:buSzPct val="60000"/>
                  <a:defRPr/>
                </a:pPr>
                <a14:m>
                  <m:oMath xmlns:m="http://schemas.openxmlformats.org/officeDocument/2006/math">
                    <m:sSub>
                      <m:sSubPr>
                        <m:ctrlPr>
                          <a:rPr lang="en-US" altLang="zh-CN" sz="2400" i="1">
                            <a:latin typeface="Cambria Math" panose="02040503050406030204" pitchFamily="18" charset="0"/>
                            <a:cs typeface="ＭＳ Ｐゴシック" charset="-128"/>
                          </a:rPr>
                        </m:ctrlPr>
                      </m:sSubPr>
                      <m:e>
                        <m:r>
                          <a:rPr lang="en-US" altLang="zh-CN" sz="2400">
                            <a:latin typeface="Cambria Math" panose="02040503050406030204" pitchFamily="18" charset="0"/>
                            <a:cs typeface="ＭＳ Ｐゴシック" charset="-128"/>
                          </a:rPr>
                          <m:t>𝐶𝑅</m:t>
                        </m:r>
                      </m:e>
                      <m:sub/>
                    </m:sSub>
                    <m:r>
                      <a:rPr lang="en-US" altLang="zh-CN" sz="2400">
                        <a:latin typeface="Cambria Math" panose="02040503050406030204" pitchFamily="18" charset="0"/>
                        <a:cs typeface="ＭＳ Ｐゴシック" charset="-128"/>
                      </a:rPr>
                      <m:t>=</m:t>
                    </m:r>
                    <m:f>
                      <m:fPr>
                        <m:ctrlPr>
                          <a:rPr lang="en-US" altLang="zh-CN" sz="2400" i="1">
                            <a:latin typeface="Cambria Math" panose="02040503050406030204" pitchFamily="18" charset="0"/>
                            <a:cs typeface="ＭＳ Ｐゴシック" charset="-128"/>
                          </a:rPr>
                        </m:ctrlPr>
                      </m:fPr>
                      <m:num>
                        <m:r>
                          <a:rPr lang="en-US" altLang="zh-CN" sz="2400" b="1" i="1" smtClean="0">
                            <a:latin typeface="Cambria Math" panose="02040503050406030204" pitchFamily="18" charset="0"/>
                            <a:cs typeface="ＭＳ Ｐゴシック" charset="-128"/>
                          </a:rPr>
                          <m:t>𝑪𝒐𝒔𝒕</m:t>
                        </m:r>
                        <m:r>
                          <a:rPr lang="en-US" altLang="zh-CN" sz="2400" b="1" i="1" smtClean="0">
                            <a:latin typeface="Cambria Math" panose="02040503050406030204" pitchFamily="18" charset="0"/>
                            <a:cs typeface="ＭＳ Ｐゴシック" charset="-128"/>
                          </a:rPr>
                          <m:t> </m:t>
                        </m:r>
                        <m:r>
                          <a:rPr lang="en-US" altLang="zh-CN" sz="2400" b="1" i="1" smtClean="0">
                            <a:latin typeface="Cambria Math" panose="02040503050406030204" pitchFamily="18" charset="0"/>
                            <a:cs typeface="ＭＳ Ｐゴシック" charset="-128"/>
                          </a:rPr>
                          <m:t>𝒐𝒇</m:t>
                        </m:r>
                        <m:r>
                          <a:rPr lang="en-US" altLang="zh-CN" sz="2400" b="1" i="1" smtClean="0">
                            <a:latin typeface="Cambria Math" panose="02040503050406030204" pitchFamily="18" charset="0"/>
                            <a:cs typeface="ＭＳ Ｐゴシック" charset="-128"/>
                          </a:rPr>
                          <m:t> </m:t>
                        </m:r>
                        <m:r>
                          <a:rPr lang="en-US" altLang="zh-CN" sz="2400" b="1" i="1" smtClean="0">
                            <a:latin typeface="Cambria Math" panose="02040503050406030204" pitchFamily="18" charset="0"/>
                            <a:cs typeface="ＭＳ Ｐゴシック" charset="-128"/>
                          </a:rPr>
                          <m:t>𝒂𝒏</m:t>
                        </m:r>
                        <m:r>
                          <a:rPr lang="en-US" altLang="zh-CN" sz="2400" b="1" i="1" smtClean="0">
                            <a:latin typeface="Cambria Math" panose="02040503050406030204" pitchFamily="18" charset="0"/>
                            <a:cs typeface="ＭＳ Ｐゴシック" charset="-128"/>
                          </a:rPr>
                          <m:t> </m:t>
                        </m:r>
                        <m:r>
                          <a:rPr lang="en-US" altLang="zh-CN" sz="2400" b="1" i="1" smtClean="0">
                            <a:latin typeface="Cambria Math" panose="02040503050406030204" pitchFamily="18" charset="0"/>
                            <a:cs typeface="ＭＳ Ｐゴシック" charset="-128"/>
                          </a:rPr>
                          <m:t>𝒐𝒏𝒍𝒊𝒏𝒆</m:t>
                        </m:r>
                        <m:r>
                          <a:rPr lang="en-US" altLang="zh-CN" sz="2400" b="1" i="1" smtClean="0">
                            <a:latin typeface="Cambria Math" panose="02040503050406030204" pitchFamily="18" charset="0"/>
                            <a:cs typeface="ＭＳ Ｐゴシック" charset="-128"/>
                          </a:rPr>
                          <m:t> </m:t>
                        </m:r>
                        <m:r>
                          <a:rPr lang="en-US" altLang="zh-CN" sz="2400" b="1" i="1" smtClean="0">
                            <a:latin typeface="Cambria Math" panose="02040503050406030204" pitchFamily="18" charset="0"/>
                            <a:cs typeface="ＭＳ Ｐゴシック" charset="-128"/>
                          </a:rPr>
                          <m:t>𝒂𝒍𝒈𝒐𝒓𝒊𝒕𝒉𝒎</m:t>
                        </m:r>
                      </m:num>
                      <m:den>
                        <m:r>
                          <a:rPr lang="en-US" altLang="zh-CN" sz="2400" i="1">
                            <a:latin typeface="Cambria Math" panose="02040503050406030204" pitchFamily="18" charset="0"/>
                            <a:cs typeface="ＭＳ Ｐゴシック" charset="-128"/>
                          </a:rPr>
                          <m:t>𝑪𝒐𝒔𝒕</m:t>
                        </m:r>
                        <m:r>
                          <a:rPr lang="en-US" altLang="zh-CN" sz="2400" i="1">
                            <a:latin typeface="Cambria Math" panose="02040503050406030204" pitchFamily="18" charset="0"/>
                            <a:cs typeface="ＭＳ Ｐゴシック" charset="-128"/>
                          </a:rPr>
                          <m:t> </m:t>
                        </m:r>
                        <m:r>
                          <a:rPr lang="en-US" altLang="zh-CN" sz="2400" i="1">
                            <a:latin typeface="Cambria Math" panose="02040503050406030204" pitchFamily="18" charset="0"/>
                            <a:cs typeface="ＭＳ Ｐゴシック" charset="-128"/>
                          </a:rPr>
                          <m:t>𝒐𝒇</m:t>
                        </m:r>
                        <m:r>
                          <a:rPr lang="en-US" altLang="zh-CN" sz="2400" i="1">
                            <a:latin typeface="Cambria Math" panose="02040503050406030204" pitchFamily="18" charset="0"/>
                            <a:cs typeface="ＭＳ Ｐゴシック" charset="-128"/>
                          </a:rPr>
                          <m:t> </m:t>
                        </m:r>
                        <m:r>
                          <a:rPr lang="en-US" altLang="zh-CN" sz="2400" b="1" i="1" smtClean="0">
                            <a:latin typeface="Cambria Math" panose="02040503050406030204" pitchFamily="18" charset="0"/>
                            <a:cs typeface="ＭＳ Ｐゴシック" charset="-128"/>
                          </a:rPr>
                          <m:t>𝒕𝒉𝒆</m:t>
                        </m:r>
                        <m:r>
                          <a:rPr lang="en-US" altLang="zh-CN" sz="2400" b="1" i="1" smtClean="0">
                            <a:latin typeface="Cambria Math" panose="02040503050406030204" pitchFamily="18" charset="0"/>
                            <a:cs typeface="ＭＳ Ｐゴシック" charset="-128"/>
                          </a:rPr>
                          <m:t> </m:t>
                        </m:r>
                        <m:r>
                          <a:rPr lang="en-US" altLang="zh-CN" sz="2400" b="1" i="1" smtClean="0">
                            <a:latin typeface="Cambria Math" panose="02040503050406030204" pitchFamily="18" charset="0"/>
                            <a:cs typeface="ＭＳ Ｐゴシック" charset="-128"/>
                          </a:rPr>
                          <m:t>𝒄𝒐𝒓𝒓𝒆𝒔𝒑𝒐𝒏𝒅𝒊𝒏𝒈</m:t>
                        </m:r>
                        <m:r>
                          <a:rPr lang="en-US" altLang="zh-CN" sz="2400" b="1" i="1" smtClean="0">
                            <a:latin typeface="Cambria Math" panose="02040503050406030204" pitchFamily="18" charset="0"/>
                            <a:cs typeface="ＭＳ Ｐゴシック" charset="-128"/>
                          </a:rPr>
                          <m:t> </m:t>
                        </m:r>
                        <m:r>
                          <a:rPr lang="en-US" altLang="zh-CN" sz="2400" b="1" i="1" smtClean="0">
                            <a:latin typeface="Cambria Math" panose="02040503050406030204" pitchFamily="18" charset="0"/>
                            <a:cs typeface="ＭＳ Ｐゴシック" charset="-128"/>
                          </a:rPr>
                          <m:t>𝒐𝒇𝒇𝒍𝒊𝒏𝒆</m:t>
                        </m:r>
                        <m:r>
                          <a:rPr lang="en-US" altLang="zh-CN" sz="2400" b="1" i="1" smtClean="0">
                            <a:latin typeface="Cambria Math" panose="02040503050406030204" pitchFamily="18" charset="0"/>
                            <a:cs typeface="ＭＳ Ｐゴシック" charset="-128"/>
                          </a:rPr>
                          <m:t> </m:t>
                        </m:r>
                        <m:r>
                          <a:rPr lang="en-US" altLang="zh-CN" sz="2400" i="1">
                            <a:latin typeface="Cambria Math" panose="02040503050406030204" pitchFamily="18" charset="0"/>
                            <a:cs typeface="ＭＳ Ｐゴシック" charset="-128"/>
                          </a:rPr>
                          <m:t>𝒂𝒍𝒈𝒐𝒓𝒊𝒕𝒉𝒎</m:t>
                        </m:r>
                      </m:den>
                    </m:f>
                  </m:oMath>
                </a14:m>
                <a:endParaRPr lang="en-US" altLang="zh-CN" sz="2400" dirty="0">
                  <a:latin typeface="+mn-lt"/>
                  <a:cs typeface="ＭＳ Ｐゴシック" charset="-128"/>
                </a:endParaRPr>
              </a:p>
              <a:p>
                <a:pPr marL="0" indent="0" algn="just">
                  <a:lnSpc>
                    <a:spcPct val="95000"/>
                  </a:lnSpc>
                  <a:spcBef>
                    <a:spcPts val="200"/>
                  </a:spcBef>
                  <a:spcAft>
                    <a:spcPts val="0"/>
                  </a:spcAft>
                  <a:buSzPct val="60000"/>
                  <a:buNone/>
                  <a:defRPr/>
                </a:pPr>
                <a:endParaRPr lang="en-US" altLang="zh-CN" sz="2400" dirty="0"/>
              </a:p>
              <a:p>
                <a:pPr algn="just">
                  <a:lnSpc>
                    <a:spcPct val="95000"/>
                  </a:lnSpc>
                  <a:spcBef>
                    <a:spcPts val="200"/>
                  </a:spcBef>
                  <a:spcAft>
                    <a:spcPts val="0"/>
                  </a:spcAft>
                  <a:buSzPct val="60000"/>
                  <a:defRPr/>
                </a:pPr>
                <a:r>
                  <a:rPr lang="en-US" altLang="zh-CN" sz="2800" dirty="0"/>
                  <a:t>Input Models</a:t>
                </a:r>
                <a:endParaRPr lang="en-US" altLang="zh-CN" sz="2800" dirty="0">
                  <a:cs typeface="ＭＳ Ｐゴシック" charset="-128"/>
                </a:endParaRPr>
              </a:p>
              <a:p>
                <a:pPr lvl="1" algn="just">
                  <a:lnSpc>
                    <a:spcPct val="95000"/>
                  </a:lnSpc>
                  <a:spcBef>
                    <a:spcPct val="25000"/>
                  </a:spcBef>
                  <a:spcAft>
                    <a:spcPct val="10000"/>
                  </a:spcAft>
                  <a:buSzPct val="60000"/>
                  <a:defRPr/>
                </a:pPr>
                <a:r>
                  <a:rPr lang="en-US" altLang="zh-CN" sz="2400" dirty="0">
                    <a:cs typeface="ＭＳ Ｐゴシック" charset="-128"/>
                  </a:rPr>
                  <a:t>Adversarial Model (Worst-Case Analysis)</a:t>
                </a:r>
              </a:p>
              <a:p>
                <a:pPr lvl="2" algn="just">
                  <a:lnSpc>
                    <a:spcPct val="95000"/>
                  </a:lnSpc>
                  <a:spcBef>
                    <a:spcPct val="25000"/>
                  </a:spcBef>
                  <a:spcAft>
                    <a:spcPct val="10000"/>
                  </a:spcAft>
                  <a:buSzPct val="60000"/>
                  <a:defRPr/>
                </a:pPr>
                <a14:m>
                  <m:oMath xmlns:m="http://schemas.openxmlformats.org/officeDocument/2006/math">
                    <m:sSub>
                      <m:sSubPr>
                        <m:ctrlPr>
                          <a:rPr lang="en-US" altLang="zh-CN" sz="2400" i="1">
                            <a:latin typeface="Cambria Math" panose="02040503050406030204" pitchFamily="18" charset="0"/>
                            <a:cs typeface="ＭＳ Ｐゴシック" charset="-128"/>
                          </a:rPr>
                        </m:ctrlPr>
                      </m:sSubPr>
                      <m:e>
                        <m:r>
                          <a:rPr lang="en-US" altLang="zh-CN" sz="2400">
                            <a:latin typeface="Cambria Math" panose="02040503050406030204" pitchFamily="18" charset="0"/>
                            <a:cs typeface="ＭＳ Ｐゴシック" charset="-128"/>
                          </a:rPr>
                          <m:t>𝐶𝑅</m:t>
                        </m:r>
                      </m:e>
                      <m:sub>
                        <m:r>
                          <a:rPr lang="en-US" altLang="zh-CN" sz="2400">
                            <a:latin typeface="Cambria Math" panose="02040503050406030204" pitchFamily="18" charset="0"/>
                            <a:cs typeface="ＭＳ Ｐゴシック" charset="-128"/>
                          </a:rPr>
                          <m:t>𝐴</m:t>
                        </m:r>
                      </m:sub>
                    </m:sSub>
                    <m:r>
                      <a:rPr lang="en-US" altLang="zh-CN" sz="2400">
                        <a:latin typeface="Cambria Math" panose="02040503050406030204" pitchFamily="18" charset="0"/>
                        <a:cs typeface="ＭＳ Ｐゴシック" charset="-128"/>
                      </a:rPr>
                      <m:t>=</m:t>
                    </m:r>
                    <m:sSub>
                      <m:sSubPr>
                        <m:ctrlPr>
                          <a:rPr lang="en-US" altLang="zh-CN" sz="2400" i="1">
                            <a:latin typeface="Cambria Math" panose="02040503050406030204" pitchFamily="18" charset="0"/>
                            <a:cs typeface="ＭＳ Ｐゴシック" charset="-128"/>
                          </a:rPr>
                        </m:ctrlPr>
                      </m:sSubPr>
                      <m:e>
                        <m:r>
                          <a:rPr lang="en-US" altLang="zh-CN" sz="2400" b="1" i="0" smtClean="0">
                            <a:latin typeface="Cambria Math" panose="02040503050406030204" pitchFamily="18" charset="0"/>
                            <a:cs typeface="ＭＳ Ｐゴシック" charset="-128"/>
                          </a:rPr>
                          <m:t>𝐦𝐚𝐱</m:t>
                        </m:r>
                      </m:e>
                      <m:sub>
                        <m:r>
                          <a:rPr lang="en-US" altLang="zh-CN" sz="2400">
                            <a:latin typeface="Cambria Math" panose="02040503050406030204" pitchFamily="18" charset="0"/>
                            <a:cs typeface="ＭＳ Ｐゴシック" charset="-128"/>
                          </a:rPr>
                          <m:t>∀</m:t>
                        </m:r>
                        <m:r>
                          <a:rPr lang="en-US" altLang="zh-CN" sz="2400">
                            <a:latin typeface="Cambria Math" panose="02040503050406030204" pitchFamily="18" charset="0"/>
                            <a:cs typeface="ＭＳ Ｐゴシック" charset="-128"/>
                          </a:rPr>
                          <m:t>𝐺</m:t>
                        </m:r>
                        <m:d>
                          <m:dPr>
                            <m:ctrlPr>
                              <a:rPr lang="en-US" altLang="zh-CN" sz="2400" i="1">
                                <a:latin typeface="Cambria Math" panose="02040503050406030204" pitchFamily="18" charset="0"/>
                                <a:cs typeface="ＭＳ Ｐゴシック" charset="-128"/>
                              </a:rPr>
                            </m:ctrlPr>
                          </m:dPr>
                          <m:e>
                            <m:r>
                              <a:rPr lang="en-US" altLang="zh-CN" sz="2400">
                                <a:latin typeface="Cambria Math" panose="02040503050406030204" pitchFamily="18" charset="0"/>
                                <a:cs typeface="ＭＳ Ｐゴシック" charset="-128"/>
                              </a:rPr>
                              <m:t>𝑇</m:t>
                            </m:r>
                            <m:r>
                              <a:rPr lang="en-US" altLang="zh-CN" sz="2400">
                                <a:latin typeface="Cambria Math" panose="02040503050406030204" pitchFamily="18" charset="0"/>
                                <a:cs typeface="ＭＳ Ｐゴシック" charset="-128"/>
                              </a:rPr>
                              <m:t>,</m:t>
                            </m:r>
                            <m:r>
                              <a:rPr lang="en-US" altLang="zh-CN" sz="2400">
                                <a:latin typeface="Cambria Math" panose="02040503050406030204" pitchFamily="18" charset="0"/>
                                <a:cs typeface="ＭＳ Ｐゴシック" charset="-128"/>
                              </a:rPr>
                              <m:t>𝑊</m:t>
                            </m:r>
                            <m:r>
                              <a:rPr lang="en-US" altLang="zh-CN" sz="2400">
                                <a:latin typeface="Cambria Math" panose="02040503050406030204" pitchFamily="18" charset="0"/>
                                <a:cs typeface="ＭＳ Ｐゴシック" charset="-128"/>
                              </a:rPr>
                              <m:t>,</m:t>
                            </m:r>
                            <m:r>
                              <a:rPr lang="en-US" altLang="zh-CN" sz="2400">
                                <a:latin typeface="Cambria Math" panose="02040503050406030204" pitchFamily="18" charset="0"/>
                                <a:cs typeface="ＭＳ Ｐゴシック" charset="-128"/>
                              </a:rPr>
                              <m:t>𝑈</m:t>
                            </m:r>
                          </m:e>
                        </m:d>
                        <m:r>
                          <a:rPr lang="en-US" altLang="zh-CN" sz="2400">
                            <a:latin typeface="Cambria Math" panose="02040503050406030204" pitchFamily="18" charset="0"/>
                            <a:cs typeface="ＭＳ Ｐゴシック" charset="-128"/>
                          </a:rPr>
                          <m:t>𝑎𝑛𝑑</m:t>
                        </m:r>
                        <m:r>
                          <a:rPr lang="en-US" altLang="zh-CN" sz="2400">
                            <a:latin typeface="Cambria Math" panose="02040503050406030204" pitchFamily="18" charset="0"/>
                            <a:cs typeface="ＭＳ Ｐゴシック" charset="-128"/>
                          </a:rPr>
                          <m:t>∀</m:t>
                        </m:r>
                        <m:r>
                          <a:rPr lang="en-US" altLang="zh-CN" sz="2400">
                            <a:latin typeface="Cambria Math" panose="02040503050406030204" pitchFamily="18" charset="0"/>
                            <a:cs typeface="ＭＳ Ｐゴシック" charset="-128"/>
                          </a:rPr>
                          <m:t>𝑣</m:t>
                        </m:r>
                        <m:r>
                          <a:rPr lang="en-US" altLang="zh-CN" sz="2400">
                            <a:latin typeface="Cambria Math" panose="02040503050406030204" pitchFamily="18" charset="0"/>
                            <a:cs typeface="ＭＳ Ｐゴシック" charset="-128"/>
                          </a:rPr>
                          <m:t>∈</m:t>
                        </m:r>
                        <m:r>
                          <a:rPr lang="en-US" altLang="zh-CN" sz="2400">
                            <a:latin typeface="Cambria Math" panose="02040503050406030204" pitchFamily="18" charset="0"/>
                            <a:cs typeface="ＭＳ Ｐゴシック" charset="-128"/>
                          </a:rPr>
                          <m:t>𝑉</m:t>
                        </m:r>
                      </m:sub>
                    </m:sSub>
                    <m:f>
                      <m:fPr>
                        <m:ctrlPr>
                          <a:rPr lang="en-US" altLang="zh-CN" sz="2400" i="1">
                            <a:latin typeface="Cambria Math" panose="02040503050406030204" pitchFamily="18" charset="0"/>
                            <a:cs typeface="ＭＳ Ｐゴシック" charset="-128"/>
                          </a:rPr>
                        </m:ctrlPr>
                      </m:fPr>
                      <m:num>
                        <m:r>
                          <a:rPr lang="en-US" altLang="zh-CN" sz="2400" b="0" i="1" smtClean="0">
                            <a:latin typeface="Cambria Math" panose="02040503050406030204" pitchFamily="18" charset="0"/>
                            <a:cs typeface="ＭＳ Ｐゴシック" charset="-128"/>
                          </a:rPr>
                          <m:t>𝑀𝑖𝑛</m:t>
                        </m:r>
                        <m:r>
                          <a:rPr lang="en-US" altLang="zh-CN" sz="2400" b="0" i="1">
                            <a:latin typeface="Cambria Math" panose="02040503050406030204" pitchFamily="18" charset="0"/>
                            <a:cs typeface="ＭＳ Ｐゴシック" charset="-128"/>
                          </a:rPr>
                          <m:t>𝑆𝑢𝑚</m:t>
                        </m:r>
                        <m:r>
                          <a:rPr lang="en-US" altLang="zh-CN" sz="2400">
                            <a:latin typeface="Cambria Math" panose="02040503050406030204" pitchFamily="18" charset="0"/>
                            <a:cs typeface="ＭＳ Ｐゴシック" charset="-128"/>
                          </a:rPr>
                          <m:t>(</m:t>
                        </m:r>
                        <m:r>
                          <a:rPr lang="en-US" altLang="zh-CN" sz="2400">
                            <a:latin typeface="Cambria Math" panose="02040503050406030204" pitchFamily="18" charset="0"/>
                            <a:cs typeface="ＭＳ Ｐゴシック" charset="-128"/>
                          </a:rPr>
                          <m:t>𝑀</m:t>
                        </m:r>
                        <m:r>
                          <a:rPr lang="en-US" altLang="zh-CN" sz="2400">
                            <a:latin typeface="Cambria Math" panose="02040503050406030204" pitchFamily="18" charset="0"/>
                            <a:cs typeface="ＭＳ Ｐゴシック" charset="-128"/>
                          </a:rPr>
                          <m:t>)</m:t>
                        </m:r>
                      </m:num>
                      <m:den>
                        <m:r>
                          <a:rPr lang="en-US" altLang="zh-CN" sz="2400" b="0" i="1">
                            <a:latin typeface="Cambria Math" panose="02040503050406030204" pitchFamily="18" charset="0"/>
                            <a:cs typeface="ＭＳ Ｐゴシック" charset="-128"/>
                          </a:rPr>
                          <m:t>𝑀</m:t>
                        </m:r>
                        <m:r>
                          <a:rPr lang="en-US" altLang="zh-CN" sz="2400" b="0" i="1" smtClean="0">
                            <a:latin typeface="Cambria Math" panose="02040503050406030204" pitchFamily="18" charset="0"/>
                            <a:cs typeface="ＭＳ Ｐゴシック" charset="-128"/>
                          </a:rPr>
                          <m:t>𝑖𝑛𝑆</m:t>
                        </m:r>
                        <m:r>
                          <a:rPr lang="en-US" altLang="zh-CN" sz="2400" b="0" i="1">
                            <a:latin typeface="Cambria Math" panose="02040503050406030204" pitchFamily="18" charset="0"/>
                            <a:cs typeface="ＭＳ Ｐゴシック" charset="-128"/>
                          </a:rPr>
                          <m:t>𝑢𝑚</m:t>
                        </m:r>
                        <m:r>
                          <a:rPr lang="en-US" altLang="zh-CN" sz="2400">
                            <a:latin typeface="Cambria Math" panose="02040503050406030204" pitchFamily="18" charset="0"/>
                            <a:cs typeface="ＭＳ Ｐゴシック" charset="-128"/>
                          </a:rPr>
                          <m:t>(</m:t>
                        </m:r>
                        <m:r>
                          <a:rPr lang="en-US" altLang="zh-CN" sz="2400">
                            <a:latin typeface="Cambria Math" panose="02040503050406030204" pitchFamily="18" charset="0"/>
                            <a:cs typeface="ＭＳ Ｐゴシック" charset="-128"/>
                          </a:rPr>
                          <m:t>𝑂𝑃𝑇</m:t>
                        </m:r>
                        <m:r>
                          <a:rPr lang="en-US" altLang="zh-CN" sz="2400">
                            <a:latin typeface="Cambria Math" panose="02040503050406030204" pitchFamily="18" charset="0"/>
                            <a:cs typeface="ＭＳ Ｐゴシック" charset="-128"/>
                          </a:rPr>
                          <m:t>)</m:t>
                        </m:r>
                      </m:den>
                    </m:f>
                  </m:oMath>
                </a14:m>
                <a:endParaRPr lang="en-US" altLang="zh-CN" sz="2400" dirty="0">
                  <a:cs typeface="ＭＳ Ｐゴシック" charset="-128"/>
                </a:endParaRPr>
              </a:p>
              <a:p>
                <a:pPr marL="349250" lvl="1" indent="0" algn="just">
                  <a:lnSpc>
                    <a:spcPct val="95000"/>
                  </a:lnSpc>
                  <a:spcBef>
                    <a:spcPct val="25000"/>
                  </a:spcBef>
                  <a:spcAft>
                    <a:spcPct val="10000"/>
                  </a:spcAft>
                  <a:buSzPct val="60000"/>
                  <a:buNone/>
                  <a:defRPr/>
                </a:pPr>
                <a:endParaRPr lang="en-US" altLang="zh-CN" sz="2000" dirty="0">
                  <a:cs typeface="ＭＳ Ｐゴシック" charset="-128"/>
                </a:endParaRPr>
              </a:p>
              <a:p>
                <a:pPr lvl="1" algn="just">
                  <a:lnSpc>
                    <a:spcPct val="95000"/>
                  </a:lnSpc>
                  <a:spcBef>
                    <a:spcPct val="25000"/>
                  </a:spcBef>
                  <a:spcAft>
                    <a:spcPct val="10000"/>
                  </a:spcAft>
                  <a:buSzPct val="60000"/>
                  <a:defRPr/>
                </a:pPr>
                <a:r>
                  <a:rPr lang="en-US" altLang="zh-CN" sz="2400" dirty="0">
                    <a:cs typeface="ＭＳ Ｐゴシック" charset="-128"/>
                  </a:rPr>
                  <a:t>Random Order Model (Average-Case Analysis)</a:t>
                </a:r>
              </a:p>
              <a:p>
                <a:pPr lvl="2" algn="just">
                  <a:lnSpc>
                    <a:spcPct val="95000"/>
                  </a:lnSpc>
                  <a:spcBef>
                    <a:spcPct val="25000"/>
                  </a:spcBef>
                  <a:spcAft>
                    <a:spcPct val="10000"/>
                  </a:spcAft>
                  <a:buSzPct val="60000"/>
                  <a:defRPr/>
                </a:pPr>
                <a14:m>
                  <m:oMath xmlns:m="http://schemas.openxmlformats.org/officeDocument/2006/math">
                    <m:sSub>
                      <m:sSubPr>
                        <m:ctrlPr>
                          <a:rPr lang="en-US" altLang="zh-CN" sz="2400" i="1">
                            <a:latin typeface="Cambria Math" panose="02040503050406030204" pitchFamily="18" charset="0"/>
                            <a:cs typeface="ＭＳ Ｐゴシック" charset="-128"/>
                          </a:rPr>
                        </m:ctrlPr>
                      </m:sSubPr>
                      <m:e>
                        <m:r>
                          <a:rPr lang="en-US" altLang="zh-CN" sz="2400">
                            <a:latin typeface="Cambria Math" panose="02040503050406030204" pitchFamily="18" charset="0"/>
                            <a:cs typeface="ＭＳ Ｐゴシック" charset="-128"/>
                          </a:rPr>
                          <m:t>𝐶𝑅</m:t>
                        </m:r>
                      </m:e>
                      <m:sub>
                        <m:r>
                          <a:rPr lang="en-US" altLang="zh-CN" sz="2400">
                            <a:latin typeface="Cambria Math" panose="02040503050406030204" pitchFamily="18" charset="0"/>
                            <a:cs typeface="ＭＳ Ｐゴシック" charset="-128"/>
                          </a:rPr>
                          <m:t>𝑅𝑂</m:t>
                        </m:r>
                      </m:sub>
                    </m:sSub>
                    <m:r>
                      <a:rPr lang="en-US" altLang="zh-CN" sz="2400">
                        <a:latin typeface="Cambria Math" panose="02040503050406030204" pitchFamily="18" charset="0"/>
                        <a:cs typeface="ＭＳ Ｐゴシック" charset="-128"/>
                      </a:rPr>
                      <m:t>=</m:t>
                    </m:r>
                    <m:sSub>
                      <m:sSubPr>
                        <m:ctrlPr>
                          <a:rPr lang="en-US" altLang="zh-CN" sz="2400" i="1">
                            <a:latin typeface="Cambria Math" panose="02040503050406030204" pitchFamily="18" charset="0"/>
                            <a:cs typeface="ＭＳ Ｐゴシック" charset="-128"/>
                          </a:rPr>
                        </m:ctrlPr>
                      </m:sSubPr>
                      <m:e>
                        <m:r>
                          <a:rPr lang="en-US" altLang="zh-CN" sz="2400" b="1" i="0" smtClean="0">
                            <a:latin typeface="Cambria Math" panose="02040503050406030204" pitchFamily="18" charset="0"/>
                            <a:cs typeface="ＭＳ Ｐゴシック" charset="-128"/>
                          </a:rPr>
                          <m:t>𝐦𝐚𝐱</m:t>
                        </m:r>
                      </m:e>
                      <m:sub>
                        <m:r>
                          <a:rPr lang="en-US" altLang="zh-CN" sz="2400">
                            <a:latin typeface="Cambria Math" panose="02040503050406030204" pitchFamily="18" charset="0"/>
                            <a:cs typeface="ＭＳ Ｐゴシック" charset="-128"/>
                          </a:rPr>
                          <m:t>∀</m:t>
                        </m:r>
                        <m:r>
                          <a:rPr lang="en-US" altLang="zh-CN" sz="2400">
                            <a:latin typeface="Cambria Math" panose="02040503050406030204" pitchFamily="18" charset="0"/>
                            <a:cs typeface="ＭＳ Ｐゴシック" charset="-128"/>
                          </a:rPr>
                          <m:t>𝐺</m:t>
                        </m:r>
                        <m:d>
                          <m:dPr>
                            <m:ctrlPr>
                              <a:rPr lang="en-US" altLang="zh-CN" sz="2400" i="1">
                                <a:latin typeface="Cambria Math" panose="02040503050406030204" pitchFamily="18" charset="0"/>
                                <a:cs typeface="ＭＳ Ｐゴシック" charset="-128"/>
                              </a:rPr>
                            </m:ctrlPr>
                          </m:dPr>
                          <m:e>
                            <m:r>
                              <a:rPr lang="en-US" altLang="zh-CN" sz="2400">
                                <a:latin typeface="Cambria Math" panose="02040503050406030204" pitchFamily="18" charset="0"/>
                                <a:cs typeface="ＭＳ Ｐゴシック" charset="-128"/>
                              </a:rPr>
                              <m:t>𝑇</m:t>
                            </m:r>
                            <m:r>
                              <a:rPr lang="en-US" altLang="zh-CN" sz="2400">
                                <a:latin typeface="Cambria Math" panose="02040503050406030204" pitchFamily="18" charset="0"/>
                                <a:cs typeface="ＭＳ Ｐゴシック" charset="-128"/>
                              </a:rPr>
                              <m:t>,</m:t>
                            </m:r>
                            <m:r>
                              <a:rPr lang="en-US" altLang="zh-CN" sz="2400">
                                <a:latin typeface="Cambria Math" panose="02040503050406030204" pitchFamily="18" charset="0"/>
                                <a:cs typeface="ＭＳ Ｐゴシック" charset="-128"/>
                              </a:rPr>
                              <m:t>𝑊</m:t>
                            </m:r>
                            <m:r>
                              <a:rPr lang="en-US" altLang="zh-CN" sz="2400">
                                <a:latin typeface="Cambria Math" panose="02040503050406030204" pitchFamily="18" charset="0"/>
                                <a:cs typeface="ＭＳ Ｐゴシック" charset="-128"/>
                              </a:rPr>
                              <m:t>,</m:t>
                            </m:r>
                            <m:r>
                              <a:rPr lang="en-US" altLang="zh-CN" sz="2400">
                                <a:latin typeface="Cambria Math" panose="02040503050406030204" pitchFamily="18" charset="0"/>
                                <a:cs typeface="ＭＳ Ｐゴシック" charset="-128"/>
                              </a:rPr>
                              <m:t>𝑈</m:t>
                            </m:r>
                          </m:e>
                        </m:d>
                      </m:sub>
                    </m:sSub>
                    <m:f>
                      <m:fPr>
                        <m:ctrlPr>
                          <a:rPr lang="en-US" altLang="zh-CN" sz="2400" i="1">
                            <a:latin typeface="Cambria Math" panose="02040503050406030204" pitchFamily="18" charset="0"/>
                            <a:cs typeface="ＭＳ Ｐゴシック" charset="-128"/>
                          </a:rPr>
                        </m:ctrlPr>
                      </m:fPr>
                      <m:num>
                        <m:r>
                          <a:rPr lang="zh-CN" altLang="en-US" sz="2400">
                            <a:latin typeface="Cambria Math" panose="02040503050406030204" pitchFamily="18" charset="0"/>
                            <a:cs typeface="ＭＳ Ｐゴシック" charset="-128"/>
                          </a:rPr>
                          <m:t>𝔼</m:t>
                        </m:r>
                        <m:r>
                          <a:rPr lang="en-US" altLang="zh-CN" sz="2400">
                            <a:latin typeface="Cambria Math" panose="02040503050406030204" pitchFamily="18" charset="0"/>
                            <a:cs typeface="ＭＳ Ｐゴシック" charset="-128"/>
                          </a:rPr>
                          <m:t>[</m:t>
                        </m:r>
                        <m:r>
                          <a:rPr lang="en-US" altLang="zh-CN" sz="2400" b="0" i="1">
                            <a:latin typeface="Cambria Math" panose="02040503050406030204" pitchFamily="18" charset="0"/>
                            <a:cs typeface="ＭＳ Ｐゴシック" charset="-128"/>
                          </a:rPr>
                          <m:t>𝑀𝑖𝑛𝑆𝑢𝑚</m:t>
                        </m:r>
                        <m:d>
                          <m:dPr>
                            <m:ctrlPr>
                              <a:rPr lang="en-US" altLang="zh-CN" sz="2400" i="1">
                                <a:latin typeface="Cambria Math" panose="02040503050406030204" pitchFamily="18" charset="0"/>
                                <a:cs typeface="ＭＳ Ｐゴシック" charset="-128"/>
                              </a:rPr>
                            </m:ctrlPr>
                          </m:dPr>
                          <m:e>
                            <m:r>
                              <a:rPr lang="en-US" altLang="zh-CN" sz="2400">
                                <a:latin typeface="Cambria Math" panose="02040503050406030204" pitchFamily="18" charset="0"/>
                                <a:cs typeface="ＭＳ Ｐゴシック" charset="-128"/>
                              </a:rPr>
                              <m:t>𝑀</m:t>
                            </m:r>
                          </m:e>
                        </m:d>
                        <m:r>
                          <a:rPr lang="en-US" altLang="zh-CN" sz="2400">
                            <a:latin typeface="Cambria Math" panose="02040503050406030204" pitchFamily="18" charset="0"/>
                            <a:cs typeface="ＭＳ Ｐゴシック" charset="-128"/>
                          </a:rPr>
                          <m:t>]</m:t>
                        </m:r>
                      </m:num>
                      <m:den>
                        <m:r>
                          <a:rPr lang="en-US" altLang="zh-CN" sz="2400" b="0" i="1">
                            <a:latin typeface="Cambria Math" panose="02040503050406030204" pitchFamily="18" charset="0"/>
                            <a:cs typeface="ＭＳ Ｐゴシック" charset="-128"/>
                          </a:rPr>
                          <m:t>𝑀𝑖𝑛𝑆𝑢𝑚</m:t>
                        </m:r>
                        <m:r>
                          <a:rPr lang="en-US" altLang="zh-CN" sz="2400">
                            <a:latin typeface="Cambria Math" panose="02040503050406030204" pitchFamily="18" charset="0"/>
                            <a:cs typeface="ＭＳ Ｐゴシック" charset="-128"/>
                          </a:rPr>
                          <m:t>(</m:t>
                        </m:r>
                        <m:r>
                          <a:rPr lang="en-US" altLang="zh-CN" sz="2400">
                            <a:latin typeface="Cambria Math" panose="02040503050406030204" pitchFamily="18" charset="0"/>
                            <a:cs typeface="ＭＳ Ｐゴシック" charset="-128"/>
                          </a:rPr>
                          <m:t>𝑂𝑃𝑇</m:t>
                        </m:r>
                        <m:r>
                          <a:rPr lang="en-US" altLang="zh-CN" sz="2400">
                            <a:latin typeface="Cambria Math" panose="02040503050406030204" pitchFamily="18" charset="0"/>
                            <a:cs typeface="ＭＳ Ｐゴシック" charset="-128"/>
                          </a:rPr>
                          <m:t>)</m:t>
                        </m:r>
                      </m:den>
                    </m:f>
                  </m:oMath>
                </a14:m>
                <a:endParaRPr lang="en-US" altLang="zh-CN" sz="2400" dirty="0">
                  <a:cs typeface="ＭＳ Ｐゴシック" charset="-128"/>
                </a:endParaRPr>
              </a:p>
            </p:txBody>
          </p:sp>
        </mc:Choice>
        <mc:Fallback xmlns="">
          <p:sp>
            <p:nvSpPr>
              <p:cNvPr id="4" name="Rectangle 3"/>
              <p:cNvSpPr txBox="1">
                <a:spLocks noRot="1" noChangeAspect="1" noMove="1" noResize="1" noEditPoints="1" noAdjustHandles="1" noChangeArrowheads="1" noChangeShapeType="1" noTextEdit="1"/>
              </p:cNvSpPr>
              <p:nvPr/>
            </p:nvSpPr>
            <p:spPr bwMode="auto">
              <a:xfrm>
                <a:off x="228600" y="836613"/>
                <a:ext cx="8591550" cy="3240460"/>
              </a:xfrm>
              <a:prstGeom prst="rect">
                <a:avLst/>
              </a:prstGeom>
              <a:blipFill>
                <a:blip r:embed="rId3"/>
                <a:stretch>
                  <a:fillRect l="-355" t="-2632" b="-49060"/>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5" name="矩形标注 4"/>
          <p:cNvSpPr>
            <a:spLocks noChangeArrowheads="1"/>
          </p:cNvSpPr>
          <p:nvPr/>
        </p:nvSpPr>
        <p:spPr bwMode="auto">
          <a:xfrm>
            <a:off x="107950" y="4077072"/>
            <a:ext cx="3240088" cy="431800"/>
          </a:xfrm>
          <a:prstGeom prst="wedgeRectCallout">
            <a:avLst>
              <a:gd name="adj1" fmla="val 42630"/>
              <a:gd name="adj2" fmla="val -85523"/>
            </a:avLst>
          </a:prstGeom>
          <a:solidFill>
            <a:srgbClr val="FFC000"/>
          </a:solidFill>
          <a:ln>
            <a:noFill/>
          </a:ln>
        </p:spPr>
        <p:txBody>
          <a:bodyPr/>
          <a:lstStyle>
            <a:lvl1pPr>
              <a:spcBef>
                <a:spcPct val="20000"/>
              </a:spcBef>
              <a:buClr>
                <a:srgbClr val="660033"/>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accent2"/>
              </a:buClr>
              <a:buSzPct val="70000"/>
              <a:buChar char="o"/>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ctr" eaLnBrk="1" hangingPunct="1">
              <a:spcBef>
                <a:spcPct val="0"/>
              </a:spcBef>
              <a:buClrTx/>
              <a:buSzTx/>
              <a:buFontTx/>
              <a:buNone/>
              <a:defRPr/>
            </a:pPr>
            <a:r>
              <a:rPr lang="en-US" altLang="zh-CN" sz="2000" dirty="0">
                <a:latin typeface="+mn-lt"/>
                <a:cs typeface="ＭＳ Ｐゴシック" charset="-128"/>
              </a:rPr>
              <a:t>The worst bipartite graph</a:t>
            </a:r>
            <a:endParaRPr lang="zh-CN" altLang="en-US" sz="2000" dirty="0">
              <a:latin typeface="+mn-lt"/>
              <a:cs typeface="ＭＳ Ｐゴシック" charset="-128"/>
            </a:endParaRPr>
          </a:p>
        </p:txBody>
      </p:sp>
      <p:sp>
        <p:nvSpPr>
          <p:cNvPr id="7" name="矩形标注 6"/>
          <p:cNvSpPr>
            <a:spLocks noChangeArrowheads="1"/>
          </p:cNvSpPr>
          <p:nvPr/>
        </p:nvSpPr>
        <p:spPr bwMode="auto">
          <a:xfrm>
            <a:off x="107950" y="5949280"/>
            <a:ext cx="3240088" cy="431800"/>
          </a:xfrm>
          <a:prstGeom prst="wedgeRectCallout">
            <a:avLst>
              <a:gd name="adj1" fmla="val 46846"/>
              <a:gd name="adj2" fmla="val -148808"/>
            </a:avLst>
          </a:prstGeom>
          <a:solidFill>
            <a:srgbClr val="FFC000"/>
          </a:solidFill>
          <a:ln>
            <a:noFill/>
          </a:ln>
        </p:spPr>
        <p:txBody>
          <a:bodyPr/>
          <a:lstStyle>
            <a:lvl1pPr>
              <a:spcBef>
                <a:spcPct val="20000"/>
              </a:spcBef>
              <a:buClr>
                <a:srgbClr val="660033"/>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accent2"/>
              </a:buClr>
              <a:buSzPct val="70000"/>
              <a:buChar char="o"/>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ctr" eaLnBrk="1" hangingPunct="1">
              <a:spcBef>
                <a:spcPct val="0"/>
              </a:spcBef>
              <a:buClrTx/>
              <a:buSzTx/>
              <a:buFontTx/>
              <a:buNone/>
              <a:defRPr/>
            </a:pPr>
            <a:r>
              <a:rPr lang="en-US" altLang="zh-CN" sz="2000" dirty="0">
                <a:latin typeface="+mn-lt"/>
                <a:cs typeface="ＭＳ Ｐゴシック" charset="-128"/>
              </a:rPr>
              <a:t>The worst bipartite graph</a:t>
            </a:r>
            <a:endParaRPr lang="zh-CN" altLang="en-US" sz="2000" dirty="0">
              <a:latin typeface="+mn-lt"/>
              <a:cs typeface="ＭＳ Ｐゴシック" charset="-128"/>
            </a:endParaRPr>
          </a:p>
        </p:txBody>
      </p:sp>
      <p:sp>
        <p:nvSpPr>
          <p:cNvPr id="8" name="矩形标注 7"/>
          <p:cNvSpPr>
            <a:spLocks noChangeArrowheads="1"/>
          </p:cNvSpPr>
          <p:nvPr/>
        </p:nvSpPr>
        <p:spPr bwMode="auto">
          <a:xfrm>
            <a:off x="5939854" y="5445224"/>
            <a:ext cx="3168650" cy="1008062"/>
          </a:xfrm>
          <a:prstGeom prst="wedgeRectCallout">
            <a:avLst>
              <a:gd name="adj1" fmla="val -49661"/>
              <a:gd name="adj2" fmla="val -73741"/>
            </a:avLst>
          </a:prstGeom>
          <a:solidFill>
            <a:srgbClr val="FFC000"/>
          </a:solidFill>
          <a:ln>
            <a:noFill/>
          </a:ln>
        </p:spPr>
        <p:txBody>
          <a:bodyPr/>
          <a:lstStyle>
            <a:lvl1pPr>
              <a:spcBef>
                <a:spcPct val="20000"/>
              </a:spcBef>
              <a:buClr>
                <a:srgbClr val="660033"/>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accent2"/>
              </a:buClr>
              <a:buSzPct val="70000"/>
              <a:buChar char="o"/>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ctr" eaLnBrk="1" hangingPunct="1">
              <a:spcBef>
                <a:spcPct val="0"/>
              </a:spcBef>
              <a:buClrTx/>
              <a:buSzTx/>
              <a:buFontTx/>
              <a:buNone/>
              <a:defRPr/>
            </a:pPr>
            <a:r>
              <a:rPr lang="en-US" altLang="zh-CN" sz="2000" dirty="0">
                <a:latin typeface="+mn-lt"/>
                <a:cs typeface="ＭＳ Ｐゴシック" charset="-128"/>
              </a:rPr>
              <a:t>The expectation of the total cost of all possible arrival orders</a:t>
            </a:r>
            <a:endParaRPr lang="zh-CN" altLang="en-US" sz="2000" dirty="0">
              <a:latin typeface="+mn-lt"/>
              <a:cs typeface="ＭＳ Ｐゴシック" charset="-128"/>
            </a:endParaRPr>
          </a:p>
        </p:txBody>
      </p:sp>
      <p:sp>
        <p:nvSpPr>
          <p:cNvPr id="9" name="Slide Number Placeholder 2"/>
          <p:cNvSpPr>
            <a:spLocks noGrp="1"/>
          </p:cNvSpPr>
          <p:nvPr>
            <p:ph type="sldNum" sz="quarter" idx="12"/>
          </p:nvPr>
        </p:nvSpPr>
        <p:spPr>
          <a:xfrm>
            <a:off x="6902450" y="115888"/>
            <a:ext cx="2133600" cy="2571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b="1">
                <a:solidFill>
                  <a:schemeClr val="tx1"/>
                </a:solidFill>
                <a:latin typeface="Arial" panose="020B0604020202020204" pitchFamily="34" charset="0"/>
                <a:ea typeface="MS PGothic" panose="020B0600070205080204" pitchFamily="34" charset="-128"/>
              </a:defRPr>
            </a:lvl1pPr>
            <a:lvl2pPr marL="742950" indent="-285750" eaLnBrk="0" hangingPunct="0">
              <a:defRPr sz="1400" b="1">
                <a:solidFill>
                  <a:schemeClr val="tx1"/>
                </a:solidFill>
                <a:latin typeface="Arial" panose="020B0604020202020204" pitchFamily="34" charset="0"/>
                <a:ea typeface="MS PGothic" panose="020B0600070205080204" pitchFamily="34" charset="-128"/>
              </a:defRPr>
            </a:lvl2pPr>
            <a:lvl3pPr marL="1143000" indent="-228600" eaLnBrk="0" hangingPunct="0">
              <a:defRPr sz="1400" b="1">
                <a:solidFill>
                  <a:schemeClr val="tx1"/>
                </a:solidFill>
                <a:latin typeface="Arial" panose="020B0604020202020204" pitchFamily="34" charset="0"/>
                <a:ea typeface="MS PGothic" panose="020B0600070205080204" pitchFamily="34" charset="-128"/>
              </a:defRPr>
            </a:lvl3pPr>
            <a:lvl4pPr marL="1600200" indent="-228600" eaLnBrk="0" hangingPunct="0">
              <a:defRPr sz="1400" b="1">
                <a:solidFill>
                  <a:schemeClr val="tx1"/>
                </a:solidFill>
                <a:latin typeface="Arial" panose="020B0604020202020204" pitchFamily="34" charset="0"/>
                <a:ea typeface="MS PGothic" panose="020B0600070205080204" pitchFamily="34" charset="-128"/>
              </a:defRPr>
            </a:lvl4pPr>
            <a:lvl5pPr marL="2057400" indent="-228600" eaLnBrk="0" hangingPunct="0">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9pPr>
          </a:lstStyle>
          <a:p>
            <a:pPr eaLnBrk="1" hangingPunct="1"/>
            <a:fld id="{BC8BE625-CE42-459F-9355-E251238719F4}" type="slidenum">
              <a:rPr lang="en-US" altLang="zh-CN" sz="1200" b="0">
                <a:ea typeface="Gulim" pitchFamily="34" charset="-127"/>
              </a:rPr>
              <a:pPr eaLnBrk="1" hangingPunct="1"/>
              <a:t>14</a:t>
            </a:fld>
            <a:endParaRPr lang="en-US" altLang="zh-CN" sz="1200" b="0">
              <a:ea typeface="Gulim" pitchFamily="34" charset="-127"/>
            </a:endParaRPr>
          </a:p>
        </p:txBody>
      </p:sp>
    </p:spTree>
    <p:extLst>
      <p:ext uri="{BB962C8B-B14F-4D97-AF65-F5344CB8AC3E}">
        <p14:creationId xmlns:p14="http://schemas.microsoft.com/office/powerpoint/2010/main" val="1598253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5" grpId="0" animBg="1"/>
      <p:bldP spid="7" grpId="0" animBg="1"/>
      <p:bldP spid="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pPr eaLnBrk="1" hangingPunct="1"/>
            <a:r>
              <a:rPr lang="en-US" altLang="zh-CN"/>
              <a:t>Outline</a:t>
            </a:r>
          </a:p>
        </p:txBody>
      </p:sp>
      <p:sp>
        <p:nvSpPr>
          <p:cNvPr id="17411" name="Content Placeholder 2"/>
          <p:cNvSpPr>
            <a:spLocks noGrp="1"/>
          </p:cNvSpPr>
          <p:nvPr>
            <p:ph sz="quarter" idx="1"/>
          </p:nvPr>
        </p:nvSpPr>
        <p:spPr>
          <a:xfrm>
            <a:off x="446088" y="980728"/>
            <a:ext cx="8229600" cy="5616624"/>
          </a:xfrm>
        </p:spPr>
        <p:txBody>
          <a:bodyPr/>
          <a:lstStyle/>
          <a:p>
            <a:pPr eaLnBrk="1" hangingPunct="1">
              <a:spcBef>
                <a:spcPts val="1000"/>
              </a:spcBef>
              <a:spcAft>
                <a:spcPts val="3000"/>
              </a:spcAft>
            </a:pPr>
            <a:r>
              <a:rPr lang="en-US" altLang="zh-CN" sz="3200" dirty="0"/>
              <a:t>Background and Motivation</a:t>
            </a:r>
          </a:p>
          <a:p>
            <a:pPr eaLnBrk="1" hangingPunct="1">
              <a:spcBef>
                <a:spcPts val="1000"/>
              </a:spcBef>
              <a:spcAft>
                <a:spcPts val="3000"/>
              </a:spcAft>
            </a:pPr>
            <a:r>
              <a:rPr lang="en-US" altLang="zh-CN" sz="3200" dirty="0"/>
              <a:t>Problem Statement</a:t>
            </a:r>
          </a:p>
          <a:p>
            <a:pPr eaLnBrk="1" hangingPunct="1">
              <a:spcBef>
                <a:spcPts val="1000"/>
              </a:spcBef>
              <a:spcAft>
                <a:spcPts val="3000"/>
              </a:spcAft>
            </a:pPr>
            <a:r>
              <a:rPr lang="en-US" altLang="zh-CN" sz="3200" dirty="0">
                <a:solidFill>
                  <a:srgbClr val="FF0000"/>
                </a:solidFill>
              </a:rPr>
              <a:t>Representative Algorithms</a:t>
            </a:r>
          </a:p>
          <a:p>
            <a:pPr eaLnBrk="1" hangingPunct="1">
              <a:spcBef>
                <a:spcPts val="1000"/>
              </a:spcBef>
              <a:spcAft>
                <a:spcPts val="3000"/>
              </a:spcAft>
            </a:pPr>
            <a:r>
              <a:rPr lang="en-US" altLang="zh-CN" sz="3200" dirty="0"/>
              <a:t>The Greedy Algorithm Revisited</a:t>
            </a:r>
          </a:p>
          <a:p>
            <a:pPr eaLnBrk="1" hangingPunct="1">
              <a:spcBef>
                <a:spcPts val="1000"/>
              </a:spcBef>
              <a:spcAft>
                <a:spcPts val="3000"/>
              </a:spcAft>
            </a:pPr>
            <a:r>
              <a:rPr lang="en-US" altLang="zh-CN" sz="3200" dirty="0"/>
              <a:t>Experiments</a:t>
            </a:r>
          </a:p>
          <a:p>
            <a:pPr eaLnBrk="1" hangingPunct="1">
              <a:spcBef>
                <a:spcPts val="1000"/>
              </a:spcBef>
              <a:spcAft>
                <a:spcPts val="3000"/>
              </a:spcAft>
            </a:pPr>
            <a:r>
              <a:rPr lang="en-US" altLang="zh-CN" sz="3200" dirty="0"/>
              <a:t>Conclusion</a:t>
            </a:r>
          </a:p>
        </p:txBody>
      </p:sp>
    </p:spTree>
    <p:extLst>
      <p:ext uri="{BB962C8B-B14F-4D97-AF65-F5344CB8AC3E}">
        <p14:creationId xmlns:p14="http://schemas.microsoft.com/office/powerpoint/2010/main" val="2316008354"/>
      </p:ext>
    </p:extLst>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Title 1"/>
          <p:cNvSpPr>
            <a:spLocks noGrp="1"/>
          </p:cNvSpPr>
          <p:nvPr>
            <p:ph type="title"/>
          </p:nvPr>
        </p:nvSpPr>
        <p:spPr>
          <a:xfrm>
            <a:off x="395536" y="122238"/>
            <a:ext cx="8748464" cy="714375"/>
          </a:xfrm>
        </p:spPr>
        <p:txBody>
          <a:bodyPr/>
          <a:lstStyle/>
          <a:p>
            <a:pPr eaLnBrk="1" hangingPunct="1"/>
            <a:r>
              <a:rPr lang="en-US" altLang="zh-CN" sz="3600" dirty="0"/>
              <a:t>Four Representative Algorithms</a:t>
            </a:r>
            <a:endParaRPr lang="en-US" altLang="zh-CN" sz="3500" dirty="0"/>
          </a:p>
        </p:txBody>
      </p:sp>
      <p:sp>
        <p:nvSpPr>
          <p:cNvPr id="9" name="Slide Number Placeholder 2"/>
          <p:cNvSpPr>
            <a:spLocks noGrp="1"/>
          </p:cNvSpPr>
          <p:nvPr>
            <p:ph type="sldNum" sz="quarter" idx="12"/>
          </p:nvPr>
        </p:nvSpPr>
        <p:spPr>
          <a:xfrm>
            <a:off x="6902450" y="115888"/>
            <a:ext cx="2133600" cy="2571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b="1">
                <a:solidFill>
                  <a:schemeClr val="tx1"/>
                </a:solidFill>
                <a:latin typeface="Arial" panose="020B0604020202020204" pitchFamily="34" charset="0"/>
                <a:ea typeface="MS PGothic" panose="020B0600070205080204" pitchFamily="34" charset="-128"/>
              </a:defRPr>
            </a:lvl1pPr>
            <a:lvl2pPr marL="742950" indent="-285750" eaLnBrk="0" hangingPunct="0">
              <a:defRPr sz="1400" b="1">
                <a:solidFill>
                  <a:schemeClr val="tx1"/>
                </a:solidFill>
                <a:latin typeface="Arial" panose="020B0604020202020204" pitchFamily="34" charset="0"/>
                <a:ea typeface="MS PGothic" panose="020B0600070205080204" pitchFamily="34" charset="-128"/>
              </a:defRPr>
            </a:lvl2pPr>
            <a:lvl3pPr marL="1143000" indent="-228600" eaLnBrk="0" hangingPunct="0">
              <a:defRPr sz="1400" b="1">
                <a:solidFill>
                  <a:schemeClr val="tx1"/>
                </a:solidFill>
                <a:latin typeface="Arial" panose="020B0604020202020204" pitchFamily="34" charset="0"/>
                <a:ea typeface="MS PGothic" panose="020B0600070205080204" pitchFamily="34" charset="-128"/>
              </a:defRPr>
            </a:lvl3pPr>
            <a:lvl4pPr marL="1600200" indent="-228600" eaLnBrk="0" hangingPunct="0">
              <a:defRPr sz="1400" b="1">
                <a:solidFill>
                  <a:schemeClr val="tx1"/>
                </a:solidFill>
                <a:latin typeface="Arial" panose="020B0604020202020204" pitchFamily="34" charset="0"/>
                <a:ea typeface="MS PGothic" panose="020B0600070205080204" pitchFamily="34" charset="-128"/>
              </a:defRPr>
            </a:lvl4pPr>
            <a:lvl5pPr marL="2057400" indent="-228600" eaLnBrk="0" hangingPunct="0">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9pPr>
          </a:lstStyle>
          <a:p>
            <a:pPr eaLnBrk="1" hangingPunct="1"/>
            <a:fld id="{BC8BE625-CE42-459F-9355-E251238719F4}" type="slidenum">
              <a:rPr lang="en-US" altLang="zh-CN" sz="1200" b="0">
                <a:ea typeface="Gulim" pitchFamily="34" charset="-127"/>
              </a:rPr>
              <a:pPr eaLnBrk="1" hangingPunct="1"/>
              <a:t>16</a:t>
            </a:fld>
            <a:endParaRPr lang="en-US" altLang="zh-CN" sz="1200" b="0">
              <a:ea typeface="Gulim" pitchFamily="34" charset="-127"/>
            </a:endParaRPr>
          </a:p>
        </p:txBody>
      </p:sp>
      <p:sp>
        <p:nvSpPr>
          <p:cNvPr id="7" name="Rectangle 3"/>
          <p:cNvSpPr txBox="1">
            <a:spLocks noChangeArrowheads="1"/>
          </p:cNvSpPr>
          <p:nvPr/>
        </p:nvSpPr>
        <p:spPr bwMode="auto">
          <a:xfrm>
            <a:off x="395536" y="957635"/>
            <a:ext cx="8424614" cy="311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3" tIns="45716" rIns="91433" bIns="45716"/>
          <a:lstStyle>
            <a:lvl1pPr marL="385763" indent="-385763" defTabSz="1030288">
              <a:spcBef>
                <a:spcPct val="20000"/>
              </a:spcBef>
              <a:buClr>
                <a:srgbClr val="660033"/>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35013" indent="-385763" defTabSz="1030288">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92213" indent="-385763" defTabSz="1030288">
              <a:spcBef>
                <a:spcPct val="20000"/>
              </a:spcBef>
              <a:buClr>
                <a:schemeClr val="accent2"/>
              </a:buClr>
              <a:buSzPct val="70000"/>
              <a:buChar char="o"/>
              <a:defRPr sz="2300">
                <a:solidFill>
                  <a:schemeClr val="tx1"/>
                </a:solidFill>
                <a:latin typeface="Arial" panose="020B0604020202020204" pitchFamily="34" charset="0"/>
                <a:ea typeface="MS PGothic" panose="020B0600070205080204" pitchFamily="34" charset="-128"/>
              </a:defRPr>
            </a:lvl3pPr>
            <a:lvl4pPr marL="1600200" indent="-228600" defTabSz="1030288">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defTabSz="1030288">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just">
              <a:lnSpc>
                <a:spcPct val="95000"/>
              </a:lnSpc>
              <a:spcBef>
                <a:spcPct val="25000"/>
              </a:spcBef>
              <a:spcAft>
                <a:spcPct val="10000"/>
              </a:spcAft>
              <a:buSzPct val="60000"/>
              <a:defRPr/>
            </a:pPr>
            <a:r>
              <a:rPr lang="en-US" altLang="zh-CN" sz="3200" dirty="0">
                <a:latin typeface="+mn-lt"/>
                <a:cs typeface="ＭＳ Ｐゴシック" charset="-128"/>
              </a:rPr>
              <a:t>Deterministic Algorithms</a:t>
            </a:r>
            <a:endParaRPr lang="en-US" altLang="zh-CN" sz="3200" dirty="0">
              <a:cs typeface="ＭＳ Ｐゴシック" charset="-128"/>
            </a:endParaRPr>
          </a:p>
          <a:p>
            <a:pPr lvl="1" algn="just">
              <a:lnSpc>
                <a:spcPct val="95000"/>
              </a:lnSpc>
              <a:spcBef>
                <a:spcPct val="25000"/>
              </a:spcBef>
              <a:spcAft>
                <a:spcPct val="10000"/>
              </a:spcAft>
              <a:buSzPct val="60000"/>
              <a:defRPr/>
            </a:pPr>
            <a:r>
              <a:rPr lang="en-US" altLang="zh-CN" sz="2800" dirty="0">
                <a:cs typeface="ＭＳ Ｐゴシック" charset="-128"/>
              </a:rPr>
              <a:t>Greedy [SODA 1991]</a:t>
            </a:r>
          </a:p>
          <a:p>
            <a:pPr lvl="1" algn="just">
              <a:lnSpc>
                <a:spcPct val="95000"/>
              </a:lnSpc>
              <a:spcBef>
                <a:spcPct val="25000"/>
              </a:spcBef>
              <a:spcAft>
                <a:spcPct val="10000"/>
              </a:spcAft>
              <a:buSzPct val="60000"/>
              <a:defRPr/>
            </a:pPr>
            <a:r>
              <a:rPr lang="en-US" altLang="zh-CN" sz="2800" dirty="0">
                <a:cs typeface="ＭＳ Ｐゴシック" charset="-128"/>
              </a:rPr>
              <a:t>Permutation [SODA 1991]</a:t>
            </a:r>
          </a:p>
          <a:p>
            <a:pPr marL="349250" lvl="1" indent="0" algn="just">
              <a:lnSpc>
                <a:spcPct val="95000"/>
              </a:lnSpc>
              <a:spcBef>
                <a:spcPct val="25000"/>
              </a:spcBef>
              <a:spcAft>
                <a:spcPct val="10000"/>
              </a:spcAft>
              <a:buSzPct val="60000"/>
              <a:buNone/>
              <a:defRPr/>
            </a:pPr>
            <a:endParaRPr lang="en-US" altLang="zh-CN" sz="2400" dirty="0">
              <a:cs typeface="ＭＳ Ｐゴシック" charset="-128"/>
            </a:endParaRPr>
          </a:p>
          <a:p>
            <a:pPr marL="349250" lvl="1" indent="0" algn="just">
              <a:lnSpc>
                <a:spcPct val="95000"/>
              </a:lnSpc>
              <a:spcBef>
                <a:spcPct val="25000"/>
              </a:spcBef>
              <a:spcAft>
                <a:spcPct val="10000"/>
              </a:spcAft>
              <a:buSzPct val="60000"/>
              <a:buNone/>
              <a:defRPr/>
            </a:pPr>
            <a:endParaRPr lang="en-US" altLang="zh-CN" sz="2400" dirty="0">
              <a:cs typeface="ＭＳ Ｐゴシック" charset="-128"/>
            </a:endParaRPr>
          </a:p>
          <a:p>
            <a:pPr algn="just">
              <a:lnSpc>
                <a:spcPct val="95000"/>
              </a:lnSpc>
              <a:spcBef>
                <a:spcPct val="25000"/>
              </a:spcBef>
              <a:spcAft>
                <a:spcPct val="10000"/>
              </a:spcAft>
              <a:buSzPct val="60000"/>
              <a:defRPr/>
            </a:pPr>
            <a:r>
              <a:rPr lang="en-US" altLang="zh-CN" sz="3200" dirty="0">
                <a:cs typeface="ＭＳ Ｐゴシック" charset="-128"/>
              </a:rPr>
              <a:t>Randomized Algorithms</a:t>
            </a:r>
          </a:p>
          <a:p>
            <a:pPr lvl="1" algn="just">
              <a:lnSpc>
                <a:spcPct val="95000"/>
              </a:lnSpc>
              <a:spcBef>
                <a:spcPct val="25000"/>
              </a:spcBef>
              <a:spcAft>
                <a:spcPct val="10000"/>
              </a:spcAft>
              <a:buSzPct val="60000"/>
              <a:defRPr/>
            </a:pPr>
            <a:r>
              <a:rPr lang="en-US" altLang="zh-CN" sz="2800" dirty="0">
                <a:cs typeface="ＭＳ Ｐゴシック" charset="-128"/>
              </a:rPr>
              <a:t>HST-Greedy [SODA 2006]</a:t>
            </a:r>
          </a:p>
          <a:p>
            <a:pPr lvl="1" algn="just">
              <a:lnSpc>
                <a:spcPct val="95000"/>
              </a:lnSpc>
              <a:spcBef>
                <a:spcPct val="25000"/>
              </a:spcBef>
              <a:spcAft>
                <a:spcPct val="10000"/>
              </a:spcAft>
              <a:buSzPct val="60000"/>
              <a:defRPr/>
            </a:pPr>
            <a:r>
              <a:rPr lang="en-US" altLang="zh-CN" sz="2800" dirty="0">
                <a:cs typeface="ＭＳ Ｐゴシック" charset="-128"/>
              </a:rPr>
              <a:t>HST-Reassignment [ESA 2007]</a:t>
            </a:r>
          </a:p>
        </p:txBody>
      </p:sp>
    </p:spTree>
    <p:extLst>
      <p:ext uri="{BB962C8B-B14F-4D97-AF65-F5344CB8AC3E}">
        <p14:creationId xmlns:p14="http://schemas.microsoft.com/office/powerpoint/2010/main" val="4181909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Title 1"/>
          <p:cNvSpPr>
            <a:spLocks noGrp="1"/>
          </p:cNvSpPr>
          <p:nvPr>
            <p:ph type="title"/>
          </p:nvPr>
        </p:nvSpPr>
        <p:spPr>
          <a:xfrm>
            <a:off x="395536" y="122238"/>
            <a:ext cx="8748464" cy="714375"/>
          </a:xfrm>
        </p:spPr>
        <p:txBody>
          <a:bodyPr/>
          <a:lstStyle/>
          <a:p>
            <a:pPr eaLnBrk="1" hangingPunct="1"/>
            <a:r>
              <a:rPr lang="en-US" altLang="zh-CN" sz="3600" dirty="0"/>
              <a:t>Four Representative Algorithms</a:t>
            </a:r>
            <a:endParaRPr lang="en-US" altLang="zh-CN" sz="3500" dirty="0"/>
          </a:p>
        </p:txBody>
      </p:sp>
      <p:sp>
        <p:nvSpPr>
          <p:cNvPr id="9" name="Slide Number Placeholder 2"/>
          <p:cNvSpPr>
            <a:spLocks noGrp="1"/>
          </p:cNvSpPr>
          <p:nvPr>
            <p:ph type="sldNum" sz="quarter" idx="12"/>
          </p:nvPr>
        </p:nvSpPr>
        <p:spPr>
          <a:xfrm>
            <a:off x="6902450" y="115888"/>
            <a:ext cx="2133600" cy="2571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b="1">
                <a:solidFill>
                  <a:schemeClr val="tx1"/>
                </a:solidFill>
                <a:latin typeface="Arial" panose="020B0604020202020204" pitchFamily="34" charset="0"/>
                <a:ea typeface="MS PGothic" panose="020B0600070205080204" pitchFamily="34" charset="-128"/>
              </a:defRPr>
            </a:lvl1pPr>
            <a:lvl2pPr marL="742950" indent="-285750" eaLnBrk="0" hangingPunct="0">
              <a:defRPr sz="1400" b="1">
                <a:solidFill>
                  <a:schemeClr val="tx1"/>
                </a:solidFill>
                <a:latin typeface="Arial" panose="020B0604020202020204" pitchFamily="34" charset="0"/>
                <a:ea typeface="MS PGothic" panose="020B0600070205080204" pitchFamily="34" charset="-128"/>
              </a:defRPr>
            </a:lvl2pPr>
            <a:lvl3pPr marL="1143000" indent="-228600" eaLnBrk="0" hangingPunct="0">
              <a:defRPr sz="1400" b="1">
                <a:solidFill>
                  <a:schemeClr val="tx1"/>
                </a:solidFill>
                <a:latin typeface="Arial" panose="020B0604020202020204" pitchFamily="34" charset="0"/>
                <a:ea typeface="MS PGothic" panose="020B0600070205080204" pitchFamily="34" charset="-128"/>
              </a:defRPr>
            </a:lvl3pPr>
            <a:lvl4pPr marL="1600200" indent="-228600" eaLnBrk="0" hangingPunct="0">
              <a:defRPr sz="1400" b="1">
                <a:solidFill>
                  <a:schemeClr val="tx1"/>
                </a:solidFill>
                <a:latin typeface="Arial" panose="020B0604020202020204" pitchFamily="34" charset="0"/>
                <a:ea typeface="MS PGothic" panose="020B0600070205080204" pitchFamily="34" charset="-128"/>
              </a:defRPr>
            </a:lvl4pPr>
            <a:lvl5pPr marL="2057400" indent="-228600" eaLnBrk="0" hangingPunct="0">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9pPr>
          </a:lstStyle>
          <a:p>
            <a:pPr eaLnBrk="1" hangingPunct="1"/>
            <a:fld id="{BC8BE625-CE42-459F-9355-E251238719F4}" type="slidenum">
              <a:rPr lang="en-US" altLang="zh-CN" sz="1200" b="0">
                <a:ea typeface="Gulim" pitchFamily="34" charset="-127"/>
              </a:rPr>
              <a:pPr eaLnBrk="1" hangingPunct="1"/>
              <a:t>17</a:t>
            </a:fld>
            <a:endParaRPr lang="en-US" altLang="zh-CN" sz="1200" b="0">
              <a:ea typeface="Gulim" pitchFamily="34" charset="-127"/>
            </a:endParaRPr>
          </a:p>
        </p:txBody>
      </p:sp>
      <p:sp>
        <p:nvSpPr>
          <p:cNvPr id="7" name="Rectangle 3"/>
          <p:cNvSpPr txBox="1">
            <a:spLocks noChangeArrowheads="1"/>
          </p:cNvSpPr>
          <p:nvPr/>
        </p:nvSpPr>
        <p:spPr bwMode="auto">
          <a:xfrm>
            <a:off x="395536" y="957635"/>
            <a:ext cx="8424614" cy="311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3" tIns="45716" rIns="91433" bIns="45716"/>
          <a:lstStyle>
            <a:lvl1pPr marL="385763" indent="-385763" defTabSz="1030288">
              <a:spcBef>
                <a:spcPct val="20000"/>
              </a:spcBef>
              <a:buClr>
                <a:srgbClr val="660033"/>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35013" indent="-385763" defTabSz="1030288">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92213" indent="-385763" defTabSz="1030288">
              <a:spcBef>
                <a:spcPct val="20000"/>
              </a:spcBef>
              <a:buClr>
                <a:schemeClr val="accent2"/>
              </a:buClr>
              <a:buSzPct val="70000"/>
              <a:buChar char="o"/>
              <a:defRPr sz="2300">
                <a:solidFill>
                  <a:schemeClr val="tx1"/>
                </a:solidFill>
                <a:latin typeface="Arial" panose="020B0604020202020204" pitchFamily="34" charset="0"/>
                <a:ea typeface="MS PGothic" panose="020B0600070205080204" pitchFamily="34" charset="-128"/>
              </a:defRPr>
            </a:lvl3pPr>
            <a:lvl4pPr marL="1600200" indent="-228600" defTabSz="1030288">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defTabSz="1030288">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just">
              <a:lnSpc>
                <a:spcPct val="95000"/>
              </a:lnSpc>
              <a:spcBef>
                <a:spcPct val="25000"/>
              </a:spcBef>
              <a:spcAft>
                <a:spcPct val="10000"/>
              </a:spcAft>
              <a:buSzPct val="60000"/>
              <a:defRPr/>
            </a:pPr>
            <a:r>
              <a:rPr lang="en-US" altLang="zh-CN" sz="3200" dirty="0">
                <a:solidFill>
                  <a:srgbClr val="FF0000"/>
                </a:solidFill>
                <a:latin typeface="+mn-lt"/>
                <a:cs typeface="ＭＳ Ｐゴシック" charset="-128"/>
              </a:rPr>
              <a:t>Deterministic Algorithms</a:t>
            </a:r>
            <a:endParaRPr lang="en-US" altLang="zh-CN" sz="3200" dirty="0">
              <a:solidFill>
                <a:srgbClr val="FF0000"/>
              </a:solidFill>
              <a:cs typeface="ＭＳ Ｐゴシック" charset="-128"/>
            </a:endParaRPr>
          </a:p>
          <a:p>
            <a:pPr lvl="1" algn="just">
              <a:lnSpc>
                <a:spcPct val="95000"/>
              </a:lnSpc>
              <a:spcBef>
                <a:spcPct val="25000"/>
              </a:spcBef>
              <a:spcAft>
                <a:spcPct val="10000"/>
              </a:spcAft>
              <a:buSzPct val="60000"/>
              <a:defRPr/>
            </a:pPr>
            <a:r>
              <a:rPr lang="en-US" altLang="zh-CN" sz="2800" dirty="0">
                <a:cs typeface="ＭＳ Ｐゴシック" charset="-128"/>
              </a:rPr>
              <a:t>Greedy [SODA 1991]</a:t>
            </a:r>
          </a:p>
          <a:p>
            <a:pPr lvl="1" algn="just">
              <a:lnSpc>
                <a:spcPct val="95000"/>
              </a:lnSpc>
              <a:spcBef>
                <a:spcPct val="25000"/>
              </a:spcBef>
              <a:spcAft>
                <a:spcPct val="10000"/>
              </a:spcAft>
              <a:buSzPct val="60000"/>
              <a:defRPr/>
            </a:pPr>
            <a:r>
              <a:rPr lang="en-US" altLang="zh-CN" sz="2800" dirty="0">
                <a:cs typeface="ＭＳ Ｐゴシック" charset="-128"/>
              </a:rPr>
              <a:t>Permutation [SODA 1991]</a:t>
            </a:r>
          </a:p>
          <a:p>
            <a:pPr marL="349250" lvl="1" indent="0" algn="just">
              <a:lnSpc>
                <a:spcPct val="95000"/>
              </a:lnSpc>
              <a:spcBef>
                <a:spcPct val="25000"/>
              </a:spcBef>
              <a:spcAft>
                <a:spcPct val="10000"/>
              </a:spcAft>
              <a:buSzPct val="60000"/>
              <a:buNone/>
              <a:defRPr/>
            </a:pPr>
            <a:endParaRPr lang="en-US" altLang="zh-CN" sz="2400" dirty="0">
              <a:cs typeface="ＭＳ Ｐゴシック" charset="-128"/>
            </a:endParaRPr>
          </a:p>
          <a:p>
            <a:pPr marL="349250" lvl="1" indent="0" algn="just">
              <a:lnSpc>
                <a:spcPct val="95000"/>
              </a:lnSpc>
              <a:spcBef>
                <a:spcPct val="25000"/>
              </a:spcBef>
              <a:spcAft>
                <a:spcPct val="10000"/>
              </a:spcAft>
              <a:buSzPct val="60000"/>
              <a:buNone/>
              <a:defRPr/>
            </a:pPr>
            <a:endParaRPr lang="en-US" altLang="zh-CN" sz="2400" dirty="0">
              <a:cs typeface="ＭＳ Ｐゴシック" charset="-128"/>
            </a:endParaRPr>
          </a:p>
          <a:p>
            <a:pPr algn="just">
              <a:lnSpc>
                <a:spcPct val="95000"/>
              </a:lnSpc>
              <a:spcBef>
                <a:spcPct val="25000"/>
              </a:spcBef>
              <a:spcAft>
                <a:spcPct val="10000"/>
              </a:spcAft>
              <a:buSzPct val="60000"/>
              <a:defRPr/>
            </a:pPr>
            <a:r>
              <a:rPr lang="en-US" altLang="zh-CN" sz="3200" dirty="0">
                <a:cs typeface="ＭＳ Ｐゴシック" charset="-128"/>
              </a:rPr>
              <a:t>Randomized Algorithms</a:t>
            </a:r>
          </a:p>
          <a:p>
            <a:pPr lvl="1" algn="just">
              <a:lnSpc>
                <a:spcPct val="95000"/>
              </a:lnSpc>
              <a:spcBef>
                <a:spcPct val="25000"/>
              </a:spcBef>
              <a:spcAft>
                <a:spcPct val="10000"/>
              </a:spcAft>
              <a:buSzPct val="60000"/>
              <a:defRPr/>
            </a:pPr>
            <a:r>
              <a:rPr lang="en-US" altLang="zh-CN" sz="2800" dirty="0">
                <a:cs typeface="ＭＳ Ｐゴシック" charset="-128"/>
              </a:rPr>
              <a:t>HST-Greedy [SODA 2006]</a:t>
            </a:r>
          </a:p>
          <a:p>
            <a:pPr lvl="1" algn="just">
              <a:lnSpc>
                <a:spcPct val="95000"/>
              </a:lnSpc>
              <a:spcBef>
                <a:spcPct val="25000"/>
              </a:spcBef>
              <a:spcAft>
                <a:spcPct val="10000"/>
              </a:spcAft>
              <a:buSzPct val="60000"/>
              <a:defRPr/>
            </a:pPr>
            <a:r>
              <a:rPr lang="en-US" altLang="zh-CN" sz="2800" dirty="0">
                <a:cs typeface="ＭＳ Ｐゴシック" charset="-128"/>
              </a:rPr>
              <a:t>HST-Reassignment [ESA 2007]</a:t>
            </a:r>
          </a:p>
        </p:txBody>
      </p:sp>
    </p:spTree>
    <p:extLst>
      <p:ext uri="{BB962C8B-B14F-4D97-AF65-F5344CB8AC3E}">
        <p14:creationId xmlns:p14="http://schemas.microsoft.com/office/powerpoint/2010/main" val="383302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Title 1"/>
          <p:cNvSpPr>
            <a:spLocks noGrp="1"/>
          </p:cNvSpPr>
          <p:nvPr>
            <p:ph type="title"/>
          </p:nvPr>
        </p:nvSpPr>
        <p:spPr>
          <a:xfrm>
            <a:off x="0" y="122238"/>
            <a:ext cx="9144000" cy="714375"/>
          </a:xfrm>
        </p:spPr>
        <p:txBody>
          <a:bodyPr/>
          <a:lstStyle/>
          <a:p>
            <a:pPr algn="ctr" eaLnBrk="1" hangingPunct="1"/>
            <a:r>
              <a:rPr lang="en-US" altLang="zh-CN" sz="3600" dirty="0"/>
              <a:t>Greedy</a:t>
            </a:r>
            <a:endParaRPr lang="en-US" altLang="zh-CN" sz="3500" dirty="0"/>
          </a:p>
        </p:txBody>
      </p:sp>
      <p:sp>
        <p:nvSpPr>
          <p:cNvPr id="9" name="Slide Number Placeholder 2"/>
          <p:cNvSpPr>
            <a:spLocks noGrp="1"/>
          </p:cNvSpPr>
          <p:nvPr>
            <p:ph type="sldNum" sz="quarter" idx="12"/>
          </p:nvPr>
        </p:nvSpPr>
        <p:spPr>
          <a:xfrm>
            <a:off x="6902450" y="115888"/>
            <a:ext cx="2133600" cy="2571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b="1">
                <a:solidFill>
                  <a:schemeClr val="tx1"/>
                </a:solidFill>
                <a:latin typeface="Arial" panose="020B0604020202020204" pitchFamily="34" charset="0"/>
                <a:ea typeface="MS PGothic" panose="020B0600070205080204" pitchFamily="34" charset="-128"/>
              </a:defRPr>
            </a:lvl1pPr>
            <a:lvl2pPr marL="742950" indent="-285750" eaLnBrk="0" hangingPunct="0">
              <a:defRPr sz="1400" b="1">
                <a:solidFill>
                  <a:schemeClr val="tx1"/>
                </a:solidFill>
                <a:latin typeface="Arial" panose="020B0604020202020204" pitchFamily="34" charset="0"/>
                <a:ea typeface="MS PGothic" panose="020B0600070205080204" pitchFamily="34" charset="-128"/>
              </a:defRPr>
            </a:lvl2pPr>
            <a:lvl3pPr marL="1143000" indent="-228600" eaLnBrk="0" hangingPunct="0">
              <a:defRPr sz="1400" b="1">
                <a:solidFill>
                  <a:schemeClr val="tx1"/>
                </a:solidFill>
                <a:latin typeface="Arial" panose="020B0604020202020204" pitchFamily="34" charset="0"/>
                <a:ea typeface="MS PGothic" panose="020B0600070205080204" pitchFamily="34" charset="-128"/>
              </a:defRPr>
            </a:lvl3pPr>
            <a:lvl4pPr marL="1600200" indent="-228600" eaLnBrk="0" hangingPunct="0">
              <a:defRPr sz="1400" b="1">
                <a:solidFill>
                  <a:schemeClr val="tx1"/>
                </a:solidFill>
                <a:latin typeface="Arial" panose="020B0604020202020204" pitchFamily="34" charset="0"/>
                <a:ea typeface="MS PGothic" panose="020B0600070205080204" pitchFamily="34" charset="-128"/>
              </a:defRPr>
            </a:lvl4pPr>
            <a:lvl5pPr marL="2057400" indent="-228600" eaLnBrk="0" hangingPunct="0">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9pPr>
          </a:lstStyle>
          <a:p>
            <a:pPr eaLnBrk="1" hangingPunct="1"/>
            <a:fld id="{BC8BE625-CE42-459F-9355-E251238719F4}" type="slidenum">
              <a:rPr lang="en-US" altLang="zh-CN" sz="1200" b="0">
                <a:ea typeface="Gulim" pitchFamily="34" charset="-127"/>
              </a:rPr>
              <a:pPr eaLnBrk="1" hangingPunct="1"/>
              <a:t>18</a:t>
            </a:fld>
            <a:endParaRPr lang="en-US" altLang="zh-CN" sz="1200" b="0">
              <a:ea typeface="Gulim" pitchFamily="34" charset="-127"/>
            </a:endParaRPr>
          </a:p>
        </p:txBody>
      </p:sp>
      <p:sp>
        <p:nvSpPr>
          <p:cNvPr id="7" name="Rectangle 3"/>
          <p:cNvSpPr txBox="1">
            <a:spLocks noChangeArrowheads="1"/>
          </p:cNvSpPr>
          <p:nvPr/>
        </p:nvSpPr>
        <p:spPr bwMode="auto">
          <a:xfrm>
            <a:off x="228600" y="957635"/>
            <a:ext cx="8591550" cy="311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3" tIns="45716" rIns="91433" bIns="45716"/>
          <a:lstStyle>
            <a:lvl1pPr marL="385763" indent="-385763" defTabSz="1030288">
              <a:spcBef>
                <a:spcPct val="20000"/>
              </a:spcBef>
              <a:buClr>
                <a:srgbClr val="660033"/>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35013" indent="-385763" defTabSz="1030288">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92213" indent="-385763" defTabSz="1030288">
              <a:spcBef>
                <a:spcPct val="20000"/>
              </a:spcBef>
              <a:buClr>
                <a:schemeClr val="accent2"/>
              </a:buClr>
              <a:buSzPct val="70000"/>
              <a:buChar char="o"/>
              <a:defRPr sz="2300">
                <a:solidFill>
                  <a:schemeClr val="tx1"/>
                </a:solidFill>
                <a:latin typeface="Arial" panose="020B0604020202020204" pitchFamily="34" charset="0"/>
                <a:ea typeface="MS PGothic" panose="020B0600070205080204" pitchFamily="34" charset="-128"/>
              </a:defRPr>
            </a:lvl3pPr>
            <a:lvl4pPr marL="1600200" indent="-228600" defTabSz="1030288">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defTabSz="1030288">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just">
              <a:lnSpc>
                <a:spcPct val="95000"/>
              </a:lnSpc>
              <a:spcBef>
                <a:spcPct val="25000"/>
              </a:spcBef>
              <a:spcAft>
                <a:spcPct val="10000"/>
              </a:spcAft>
              <a:buSzPct val="60000"/>
              <a:defRPr/>
            </a:pPr>
            <a:r>
              <a:rPr lang="en-US" altLang="zh-CN" sz="2800" dirty="0">
                <a:latin typeface="+mn-lt"/>
                <a:cs typeface="ＭＳ Ｐゴシック" charset="-128"/>
              </a:rPr>
              <a:t>Basic idea </a:t>
            </a:r>
            <a:endParaRPr lang="en-US" altLang="zh-CN" sz="2400" dirty="0">
              <a:cs typeface="ＭＳ Ｐゴシック" charset="-128"/>
            </a:endParaRPr>
          </a:p>
          <a:p>
            <a:pPr lvl="1" algn="just">
              <a:lnSpc>
                <a:spcPct val="95000"/>
              </a:lnSpc>
              <a:spcBef>
                <a:spcPct val="25000"/>
              </a:spcBef>
              <a:spcAft>
                <a:spcPct val="10000"/>
              </a:spcAft>
              <a:buSzPct val="60000"/>
              <a:defRPr/>
            </a:pPr>
            <a:r>
              <a:rPr lang="en-US" altLang="zh-CN" sz="2400" dirty="0">
                <a:cs typeface="ＭＳ Ｐゴシック" charset="-128"/>
              </a:rPr>
              <a:t>Match the nearest neighbor of the new task.</a:t>
            </a:r>
          </a:p>
          <a:p>
            <a:pPr lvl="1" algn="just">
              <a:lnSpc>
                <a:spcPct val="95000"/>
              </a:lnSpc>
              <a:spcBef>
                <a:spcPct val="25000"/>
              </a:spcBef>
              <a:spcAft>
                <a:spcPct val="10000"/>
              </a:spcAft>
              <a:buSzPct val="60000"/>
              <a:defRPr/>
            </a:pPr>
            <a:endParaRPr lang="en-US" altLang="zh-CN" sz="2400" dirty="0">
              <a:cs typeface="ＭＳ Ｐゴシック" charset="-128"/>
            </a:endParaRPr>
          </a:p>
        </p:txBody>
      </p:sp>
    </p:spTree>
    <p:extLst>
      <p:ext uri="{BB962C8B-B14F-4D97-AF65-F5344CB8AC3E}">
        <p14:creationId xmlns:p14="http://schemas.microsoft.com/office/powerpoint/2010/main" val="1513333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2" name="Oval 5"/>
              <p:cNvSpPr/>
              <p:nvPr/>
            </p:nvSpPr>
            <p:spPr>
              <a:xfrm>
                <a:off x="1333119" y="3217707"/>
                <a:ext cx="356615" cy="35661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a:rPr>
                            <m:t>1</m:t>
                          </m:r>
                        </m:sub>
                      </m:sSub>
                    </m:oMath>
                  </m:oMathPara>
                </a14:m>
                <a:endParaRPr lang="en-US" dirty="0"/>
              </a:p>
            </p:txBody>
          </p:sp>
        </mc:Choice>
        <mc:Fallback xmlns="">
          <p:sp>
            <p:nvSpPr>
              <p:cNvPr id="32" name="Oval 5"/>
              <p:cNvSpPr>
                <a:spLocks noRot="1" noChangeAspect="1" noMove="1" noResize="1" noEditPoints="1" noAdjustHandles="1" noChangeArrowheads="1" noChangeShapeType="1" noTextEdit="1"/>
              </p:cNvSpPr>
              <p:nvPr/>
            </p:nvSpPr>
            <p:spPr>
              <a:xfrm>
                <a:off x="1333119" y="3217707"/>
                <a:ext cx="356615" cy="356615"/>
              </a:xfrm>
              <a:prstGeom prst="ellipse">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3" name="Oval 6"/>
              <p:cNvSpPr/>
              <p:nvPr/>
            </p:nvSpPr>
            <p:spPr>
              <a:xfrm>
                <a:off x="1331641" y="3838794"/>
                <a:ext cx="356615" cy="35661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a:rPr>
                            <m:t>2</m:t>
                          </m:r>
                        </m:sub>
                      </m:sSub>
                    </m:oMath>
                  </m:oMathPara>
                </a14:m>
                <a:endParaRPr lang="en-US" dirty="0"/>
              </a:p>
            </p:txBody>
          </p:sp>
        </mc:Choice>
        <mc:Fallback xmlns="">
          <p:sp>
            <p:nvSpPr>
              <p:cNvPr id="33" name="Oval 6"/>
              <p:cNvSpPr>
                <a:spLocks noRot="1" noChangeAspect="1" noMove="1" noResize="1" noEditPoints="1" noAdjustHandles="1" noChangeArrowheads="1" noChangeShapeType="1" noTextEdit="1"/>
              </p:cNvSpPr>
              <p:nvPr/>
            </p:nvSpPr>
            <p:spPr>
              <a:xfrm>
                <a:off x="1331641" y="3838794"/>
                <a:ext cx="356615" cy="356615"/>
              </a:xfrm>
              <a:prstGeom prst="ellipse">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4" name="Oval 7"/>
              <p:cNvSpPr/>
              <p:nvPr/>
            </p:nvSpPr>
            <p:spPr>
              <a:xfrm>
                <a:off x="1331640" y="4419406"/>
                <a:ext cx="356615" cy="35661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a:rPr>
                            <m:t>3</m:t>
                          </m:r>
                        </m:sub>
                      </m:sSub>
                    </m:oMath>
                  </m:oMathPara>
                </a14:m>
                <a:endParaRPr lang="en-US" dirty="0"/>
              </a:p>
            </p:txBody>
          </p:sp>
        </mc:Choice>
        <mc:Fallback xmlns="">
          <p:sp>
            <p:nvSpPr>
              <p:cNvPr id="34" name="Oval 7"/>
              <p:cNvSpPr>
                <a:spLocks noRot="1" noChangeAspect="1" noMove="1" noResize="1" noEditPoints="1" noAdjustHandles="1" noChangeArrowheads="1" noChangeShapeType="1" noTextEdit="1"/>
              </p:cNvSpPr>
              <p:nvPr/>
            </p:nvSpPr>
            <p:spPr>
              <a:xfrm>
                <a:off x="1331640" y="4419406"/>
                <a:ext cx="356615" cy="356615"/>
              </a:xfrm>
              <a:prstGeom prst="ellipse">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5" name="Oval 8"/>
              <p:cNvSpPr/>
              <p:nvPr/>
            </p:nvSpPr>
            <p:spPr>
              <a:xfrm>
                <a:off x="2773281" y="3212976"/>
                <a:ext cx="356615" cy="35661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a:rPr>
                            <m:t>1</m:t>
                          </m:r>
                        </m:sub>
                      </m:sSub>
                    </m:oMath>
                  </m:oMathPara>
                </a14:m>
                <a:endParaRPr lang="en-US" dirty="0"/>
              </a:p>
            </p:txBody>
          </p:sp>
        </mc:Choice>
        <mc:Fallback xmlns="">
          <p:sp>
            <p:nvSpPr>
              <p:cNvPr id="35" name="Oval 8"/>
              <p:cNvSpPr>
                <a:spLocks noRot="1" noChangeAspect="1" noMove="1" noResize="1" noEditPoints="1" noAdjustHandles="1" noChangeArrowheads="1" noChangeShapeType="1" noTextEdit="1"/>
              </p:cNvSpPr>
              <p:nvPr/>
            </p:nvSpPr>
            <p:spPr>
              <a:xfrm>
                <a:off x="2773281" y="3212976"/>
                <a:ext cx="356615" cy="356615"/>
              </a:xfrm>
              <a:prstGeom prst="ellipse">
                <a:avLst/>
              </a:prstGeom>
              <a:blipFill>
                <a:blip r:embed="rId6"/>
                <a:stretch>
                  <a:fillRect/>
                </a:stretch>
              </a:blipFill>
            </p:spPr>
            <p:txBody>
              <a:bodyPr/>
              <a:lstStyle/>
              <a:p>
                <a:r>
                  <a:rPr lang="zh-CN" altLang="en-US">
                    <a:noFill/>
                  </a:rPr>
                  <a:t> </a:t>
                </a:r>
              </a:p>
            </p:txBody>
          </p:sp>
        </mc:Fallback>
      </mc:AlternateContent>
      <p:cxnSp>
        <p:nvCxnSpPr>
          <p:cNvPr id="39" name="直接连接符 38"/>
          <p:cNvCxnSpPr>
            <a:stCxn id="33" idx="6"/>
            <a:endCxn id="35" idx="2"/>
          </p:cNvCxnSpPr>
          <p:nvPr/>
        </p:nvCxnSpPr>
        <p:spPr bwMode="auto">
          <a:xfrm flipV="1">
            <a:off x="1688256" y="3391284"/>
            <a:ext cx="1085025" cy="625818"/>
          </a:xfrm>
          <a:prstGeom prst="line">
            <a:avLst/>
          </a:prstGeom>
          <a:solidFill>
            <a:srgbClr val="C0C0C0">
              <a:alpha val="0"/>
            </a:srgbClr>
          </a:solidFill>
          <a:ln w="28575" cap="flat" cmpd="sng" algn="ctr">
            <a:solidFill>
              <a:srgbClr val="FF0000"/>
            </a:solidFill>
            <a:prstDash val="solid"/>
            <a:round/>
            <a:headEnd type="none" w="med" len="med"/>
            <a:tailEnd type="none" w="med" len="med"/>
          </a:ln>
        </p:spPr>
      </p:cxnSp>
      <p:cxnSp>
        <p:nvCxnSpPr>
          <p:cNvPr id="40" name="直接连接符 39"/>
          <p:cNvCxnSpPr>
            <a:endCxn id="35" idx="2"/>
          </p:cNvCxnSpPr>
          <p:nvPr/>
        </p:nvCxnSpPr>
        <p:spPr bwMode="auto">
          <a:xfrm>
            <a:off x="1688255" y="3387174"/>
            <a:ext cx="1085026" cy="4110"/>
          </a:xfrm>
          <a:prstGeom prst="line">
            <a:avLst/>
          </a:prstGeom>
          <a:solidFill>
            <a:srgbClr val="C0C0C0">
              <a:alpha val="0"/>
            </a:srgbClr>
          </a:solidFill>
          <a:ln w="28575" cap="flat" cmpd="sng" algn="ctr">
            <a:solidFill>
              <a:schemeClr val="tx1"/>
            </a:solidFill>
            <a:prstDash val="solid"/>
            <a:round/>
            <a:headEnd type="none" w="med" len="med"/>
            <a:tailEnd type="none" w="med" len="med"/>
          </a:ln>
        </p:spPr>
      </p:cxnSp>
      <mc:AlternateContent xmlns:mc="http://schemas.openxmlformats.org/markup-compatibility/2006" xmlns:a14="http://schemas.microsoft.com/office/drawing/2010/main">
        <mc:Choice Requires="a14">
          <p:sp>
            <p:nvSpPr>
              <p:cNvPr id="44" name="Oval 7"/>
              <p:cNvSpPr/>
              <p:nvPr/>
            </p:nvSpPr>
            <p:spPr>
              <a:xfrm>
                <a:off x="1331640" y="5084499"/>
                <a:ext cx="356615" cy="35661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4</m:t>
                          </m:r>
                        </m:sub>
                      </m:sSub>
                    </m:oMath>
                  </m:oMathPara>
                </a14:m>
                <a:endParaRPr lang="en-US" dirty="0"/>
              </a:p>
            </p:txBody>
          </p:sp>
        </mc:Choice>
        <mc:Fallback xmlns="">
          <p:sp>
            <p:nvSpPr>
              <p:cNvPr id="44" name="Oval 7"/>
              <p:cNvSpPr>
                <a:spLocks noRot="1" noChangeAspect="1" noMove="1" noResize="1" noEditPoints="1" noAdjustHandles="1" noChangeArrowheads="1" noChangeShapeType="1" noTextEdit="1"/>
              </p:cNvSpPr>
              <p:nvPr/>
            </p:nvSpPr>
            <p:spPr>
              <a:xfrm>
                <a:off x="1331640" y="5084499"/>
                <a:ext cx="356615" cy="356615"/>
              </a:xfrm>
              <a:prstGeom prst="ellipse">
                <a:avLst/>
              </a:prstGeom>
              <a:blipFill>
                <a:blip r:embed="rId7"/>
                <a:stretch>
                  <a:fillRect/>
                </a:stretch>
              </a:blipFill>
            </p:spPr>
            <p:txBody>
              <a:bodyPr/>
              <a:lstStyle/>
              <a:p>
                <a:r>
                  <a:rPr lang="zh-CN" altLang="en-US">
                    <a:noFill/>
                  </a:rPr>
                  <a:t> </a:t>
                </a:r>
              </a:p>
            </p:txBody>
          </p:sp>
        </mc:Fallback>
      </mc:AlternateContent>
      <p:sp>
        <p:nvSpPr>
          <p:cNvPr id="66" name="Title 1"/>
          <p:cNvSpPr>
            <a:spLocks noGrp="1"/>
          </p:cNvSpPr>
          <p:nvPr>
            <p:ph type="title"/>
          </p:nvPr>
        </p:nvSpPr>
        <p:spPr>
          <a:xfrm>
            <a:off x="0" y="122238"/>
            <a:ext cx="9144000" cy="714375"/>
          </a:xfrm>
        </p:spPr>
        <p:txBody>
          <a:bodyPr/>
          <a:lstStyle/>
          <a:p>
            <a:pPr algn="ctr" eaLnBrk="1" hangingPunct="1"/>
            <a:r>
              <a:rPr lang="en-US" altLang="zh-CN" sz="3600" dirty="0"/>
              <a:t>Greedy</a:t>
            </a:r>
            <a:endParaRPr lang="en-US" altLang="zh-CN" sz="3500" dirty="0"/>
          </a:p>
        </p:txBody>
      </p:sp>
      <p:cxnSp>
        <p:nvCxnSpPr>
          <p:cNvPr id="88" name="直接连接符 87"/>
          <p:cNvCxnSpPr>
            <a:stCxn id="44" idx="6"/>
          </p:cNvCxnSpPr>
          <p:nvPr/>
        </p:nvCxnSpPr>
        <p:spPr bwMode="auto">
          <a:xfrm flipV="1">
            <a:off x="1688255" y="3396015"/>
            <a:ext cx="1085024" cy="1866792"/>
          </a:xfrm>
          <a:prstGeom prst="line">
            <a:avLst/>
          </a:prstGeom>
          <a:solidFill>
            <a:srgbClr val="C0C0C0">
              <a:alpha val="0"/>
            </a:srgbClr>
          </a:solidFill>
          <a:ln w="28575" cap="flat" cmpd="sng" algn="ctr">
            <a:solidFill>
              <a:schemeClr val="tx1"/>
            </a:solidFill>
            <a:prstDash val="solid"/>
            <a:round/>
            <a:headEnd type="none" w="med" len="med"/>
            <a:tailEnd type="none" w="med" len="med"/>
          </a:ln>
        </p:spPr>
      </p:cxnSp>
      <p:cxnSp>
        <p:nvCxnSpPr>
          <p:cNvPr id="91" name="直接连接符 90"/>
          <p:cNvCxnSpPr>
            <a:stCxn id="34" idx="6"/>
          </p:cNvCxnSpPr>
          <p:nvPr/>
        </p:nvCxnSpPr>
        <p:spPr bwMode="auto">
          <a:xfrm flipV="1">
            <a:off x="1688255" y="3396015"/>
            <a:ext cx="1085024" cy="1201699"/>
          </a:xfrm>
          <a:prstGeom prst="line">
            <a:avLst/>
          </a:prstGeom>
          <a:solidFill>
            <a:srgbClr val="C0C0C0">
              <a:alpha val="0"/>
            </a:srgbClr>
          </a:solidFill>
          <a:ln w="28575" cap="flat" cmpd="sng" algn="ctr">
            <a:solidFill>
              <a:schemeClr val="tx1"/>
            </a:solidFill>
            <a:prstDash val="solid"/>
            <a:round/>
            <a:headEnd type="none" w="med" len="med"/>
            <a:tailEnd type="none" w="med" len="med"/>
          </a:ln>
        </p:spPr>
      </p:cxnSp>
      <p:grpSp>
        <p:nvGrpSpPr>
          <p:cNvPr id="119" name="组合 118"/>
          <p:cNvGrpSpPr/>
          <p:nvPr/>
        </p:nvGrpSpPr>
        <p:grpSpPr>
          <a:xfrm>
            <a:off x="4427984" y="2755309"/>
            <a:ext cx="3437477" cy="3319440"/>
            <a:chOff x="5031543" y="3395215"/>
            <a:chExt cx="3437477" cy="3319440"/>
          </a:xfrm>
        </p:grpSpPr>
        <p:pic>
          <p:nvPicPr>
            <p:cNvPr id="126" name="Picture 11" descr="MCj03118980000[1]"/>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506716" y="3920217"/>
              <a:ext cx="454530" cy="2138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28" name="Picture 11" descr="MCj03118980000[1]"/>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065193" y="4847609"/>
              <a:ext cx="456350" cy="2147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34" name="Picture 2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652120" y="5243397"/>
              <a:ext cx="272080" cy="2739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43" name="Picture 11" descr="MCj03118980000[1]"/>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537373" y="6193518"/>
              <a:ext cx="456350" cy="2147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44" name="Picture 11" descr="MCj03118980000[1]"/>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528304" y="4355698"/>
              <a:ext cx="453622" cy="2120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45" name="Text Box 177"/>
            <p:cNvSpPr txBox="1">
              <a:spLocks noChangeArrowheads="1"/>
            </p:cNvSpPr>
            <p:nvPr/>
          </p:nvSpPr>
          <p:spPr bwMode="auto">
            <a:xfrm>
              <a:off x="5436096" y="5435932"/>
              <a:ext cx="1059682"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r>
                <a:rPr lang="zh-CN" altLang="en-US" sz="1800" b="1" dirty="0"/>
                <a:t>t</a:t>
              </a:r>
              <a:r>
                <a:rPr lang="zh-CN" altLang="en-US" sz="1800" b="1" baseline="-25000" dirty="0"/>
                <a:t>1</a:t>
              </a:r>
              <a:r>
                <a:rPr lang="zh-CN" altLang="en-US" sz="1800" b="1" dirty="0"/>
                <a:t>（</a:t>
              </a:r>
              <a:r>
                <a:rPr lang="en-US" altLang="zh-CN" sz="1800" b="1" dirty="0"/>
                <a:t>1</a:t>
              </a:r>
              <a:r>
                <a:rPr lang="zh-CN" altLang="en-US" sz="1800" b="1" dirty="0"/>
                <a:t>，</a:t>
              </a:r>
              <a:r>
                <a:rPr lang="en-US" altLang="zh-CN" sz="1800" b="1" dirty="0"/>
                <a:t>2</a:t>
              </a:r>
              <a:r>
                <a:rPr lang="zh-CN" altLang="en-US" sz="1800" b="1" dirty="0"/>
                <a:t>）</a:t>
              </a:r>
              <a:endParaRPr lang="zh-CN" altLang="en-US" sz="1800" b="1" baseline="-25000" dirty="0"/>
            </a:p>
          </p:txBody>
        </p:sp>
        <p:grpSp>
          <p:nvGrpSpPr>
            <p:cNvPr id="146" name="组合 145"/>
            <p:cNvGrpSpPr/>
            <p:nvPr/>
          </p:nvGrpSpPr>
          <p:grpSpPr>
            <a:xfrm>
              <a:off x="5364088" y="3509850"/>
              <a:ext cx="2952328" cy="2871478"/>
              <a:chOff x="5148064" y="3437842"/>
              <a:chExt cx="2952328" cy="2871478"/>
            </a:xfrm>
          </p:grpSpPr>
          <p:cxnSp>
            <p:nvCxnSpPr>
              <p:cNvPr id="174" name="直接箭头连接符 173"/>
              <p:cNvCxnSpPr/>
              <p:nvPr/>
            </p:nvCxnSpPr>
            <p:spPr bwMode="auto">
              <a:xfrm flipV="1">
                <a:off x="5148064" y="3437842"/>
                <a:ext cx="0" cy="2871478"/>
              </a:xfrm>
              <a:prstGeom prst="straightConnector1">
                <a:avLst/>
              </a:prstGeom>
              <a:solidFill>
                <a:srgbClr val="C0C0C0">
                  <a:alpha val="0"/>
                </a:srgbClr>
              </a:solidFill>
              <a:ln w="28575" cap="flat" cmpd="sng" algn="ctr">
                <a:solidFill>
                  <a:schemeClr val="tx1"/>
                </a:solidFill>
                <a:prstDash val="solid"/>
                <a:round/>
                <a:headEnd type="none" w="med" len="med"/>
                <a:tailEnd type="arrow" w="med" len="lg"/>
              </a:ln>
              <a:effectLst/>
            </p:spPr>
          </p:cxnSp>
          <p:cxnSp>
            <p:nvCxnSpPr>
              <p:cNvPr id="175" name="直接箭头连接符 174"/>
              <p:cNvCxnSpPr/>
              <p:nvPr/>
            </p:nvCxnSpPr>
            <p:spPr bwMode="auto">
              <a:xfrm>
                <a:off x="5148064" y="6309320"/>
                <a:ext cx="2952328" cy="0"/>
              </a:xfrm>
              <a:prstGeom prst="straightConnector1">
                <a:avLst/>
              </a:prstGeom>
              <a:solidFill>
                <a:srgbClr val="C0C0C0">
                  <a:alpha val="0"/>
                </a:srgbClr>
              </a:solidFill>
              <a:ln w="28575" cap="flat" cmpd="sng" algn="ctr">
                <a:solidFill>
                  <a:schemeClr val="tx1"/>
                </a:solidFill>
                <a:prstDash val="solid"/>
                <a:round/>
                <a:headEnd type="none" w="med" len="med"/>
                <a:tailEnd type="arrow" w="med" len="lg"/>
              </a:ln>
              <a:effectLst/>
            </p:spPr>
          </p:cxnSp>
          <p:cxnSp>
            <p:nvCxnSpPr>
              <p:cNvPr id="176" name="直接连接符 175"/>
              <p:cNvCxnSpPr/>
              <p:nvPr/>
            </p:nvCxnSpPr>
            <p:spPr bwMode="auto">
              <a:xfrm>
                <a:off x="5148064" y="3933056"/>
                <a:ext cx="72008" cy="0"/>
              </a:xfrm>
              <a:prstGeom prst="line">
                <a:avLst/>
              </a:prstGeom>
              <a:solidFill>
                <a:srgbClr val="C0C0C0">
                  <a:alpha val="0"/>
                </a:srgbClr>
              </a:solidFill>
              <a:ln w="28575" cap="flat" cmpd="sng" algn="ctr">
                <a:solidFill>
                  <a:schemeClr val="tx1"/>
                </a:solidFill>
                <a:prstDash val="solid"/>
                <a:round/>
                <a:headEnd type="none" w="med" len="med"/>
                <a:tailEnd type="none" w="med" len="med"/>
              </a:ln>
              <a:effectLst/>
            </p:spPr>
          </p:cxnSp>
          <p:cxnSp>
            <p:nvCxnSpPr>
              <p:cNvPr id="177" name="直接连接符 176"/>
              <p:cNvCxnSpPr/>
              <p:nvPr/>
            </p:nvCxnSpPr>
            <p:spPr bwMode="auto">
              <a:xfrm>
                <a:off x="5148064" y="5805264"/>
                <a:ext cx="72008" cy="0"/>
              </a:xfrm>
              <a:prstGeom prst="line">
                <a:avLst/>
              </a:prstGeom>
              <a:solidFill>
                <a:srgbClr val="C0C0C0">
                  <a:alpha val="0"/>
                </a:srgbClr>
              </a:solidFill>
              <a:ln w="28575" cap="flat" cmpd="sng" algn="ctr">
                <a:solidFill>
                  <a:schemeClr val="tx1"/>
                </a:solidFill>
                <a:prstDash val="solid"/>
                <a:round/>
                <a:headEnd type="none" w="med" len="med"/>
                <a:tailEnd type="none" w="med" len="med"/>
              </a:ln>
              <a:effectLst/>
            </p:spPr>
          </p:cxnSp>
          <p:cxnSp>
            <p:nvCxnSpPr>
              <p:cNvPr id="178" name="直接连接符 177"/>
              <p:cNvCxnSpPr/>
              <p:nvPr/>
            </p:nvCxnSpPr>
            <p:spPr bwMode="auto">
              <a:xfrm>
                <a:off x="5148064" y="5320036"/>
                <a:ext cx="72008" cy="0"/>
              </a:xfrm>
              <a:prstGeom prst="line">
                <a:avLst/>
              </a:prstGeom>
              <a:solidFill>
                <a:srgbClr val="C0C0C0">
                  <a:alpha val="0"/>
                </a:srgbClr>
              </a:solidFill>
              <a:ln w="28575" cap="flat" cmpd="sng" algn="ctr">
                <a:solidFill>
                  <a:schemeClr val="tx1"/>
                </a:solidFill>
                <a:prstDash val="solid"/>
                <a:round/>
                <a:headEnd type="none" w="med" len="med"/>
                <a:tailEnd type="none" w="med" len="med"/>
              </a:ln>
              <a:effectLst/>
            </p:spPr>
          </p:cxnSp>
          <p:cxnSp>
            <p:nvCxnSpPr>
              <p:cNvPr id="179" name="直接连接符 178"/>
              <p:cNvCxnSpPr/>
              <p:nvPr/>
            </p:nvCxnSpPr>
            <p:spPr bwMode="auto">
              <a:xfrm>
                <a:off x="5148064" y="4365104"/>
                <a:ext cx="72008" cy="0"/>
              </a:xfrm>
              <a:prstGeom prst="line">
                <a:avLst/>
              </a:prstGeom>
              <a:solidFill>
                <a:srgbClr val="C0C0C0">
                  <a:alpha val="0"/>
                </a:srgbClr>
              </a:solidFill>
              <a:ln w="28575" cap="flat" cmpd="sng" algn="ctr">
                <a:solidFill>
                  <a:schemeClr val="tx1"/>
                </a:solidFill>
                <a:prstDash val="solid"/>
                <a:round/>
                <a:headEnd type="none" w="med" len="med"/>
                <a:tailEnd type="none" w="med" len="med"/>
              </a:ln>
              <a:effectLst/>
            </p:spPr>
          </p:cxnSp>
          <p:cxnSp>
            <p:nvCxnSpPr>
              <p:cNvPr id="180" name="直接连接符 179"/>
              <p:cNvCxnSpPr/>
              <p:nvPr/>
            </p:nvCxnSpPr>
            <p:spPr bwMode="auto">
              <a:xfrm>
                <a:off x="5148064" y="4817848"/>
                <a:ext cx="72008" cy="0"/>
              </a:xfrm>
              <a:prstGeom prst="line">
                <a:avLst/>
              </a:prstGeom>
              <a:solidFill>
                <a:srgbClr val="C0C0C0">
                  <a:alpha val="0"/>
                </a:srgbClr>
              </a:solidFill>
              <a:ln w="28575" cap="flat" cmpd="sng" algn="ctr">
                <a:solidFill>
                  <a:schemeClr val="tx1"/>
                </a:solidFill>
                <a:prstDash val="solid"/>
                <a:round/>
                <a:headEnd type="none" w="med" len="med"/>
                <a:tailEnd type="none" w="med" len="med"/>
              </a:ln>
              <a:effectLst/>
            </p:spPr>
          </p:cxnSp>
          <p:grpSp>
            <p:nvGrpSpPr>
              <p:cNvPr id="181" name="组合 180"/>
              <p:cNvGrpSpPr/>
              <p:nvPr/>
            </p:nvGrpSpPr>
            <p:grpSpPr>
              <a:xfrm rot="16200000">
                <a:off x="6511217" y="5306207"/>
                <a:ext cx="72008" cy="1934218"/>
                <a:chOff x="5300464" y="4023446"/>
                <a:chExt cx="72008" cy="1934218"/>
              </a:xfrm>
            </p:grpSpPr>
            <p:cxnSp>
              <p:nvCxnSpPr>
                <p:cNvPr id="182" name="直接连接符 181"/>
                <p:cNvCxnSpPr/>
                <p:nvPr/>
              </p:nvCxnSpPr>
              <p:spPr bwMode="auto">
                <a:xfrm>
                  <a:off x="5300464" y="4023446"/>
                  <a:ext cx="72008" cy="0"/>
                </a:xfrm>
                <a:prstGeom prst="line">
                  <a:avLst/>
                </a:prstGeom>
                <a:solidFill>
                  <a:srgbClr val="C0C0C0">
                    <a:alpha val="0"/>
                  </a:srgbClr>
                </a:solidFill>
                <a:ln w="28575" cap="flat" cmpd="sng" algn="ctr">
                  <a:solidFill>
                    <a:schemeClr val="tx1"/>
                  </a:solidFill>
                  <a:prstDash val="solid"/>
                  <a:round/>
                  <a:headEnd type="none" w="med" len="med"/>
                  <a:tailEnd type="none" w="med" len="med"/>
                </a:ln>
                <a:effectLst/>
              </p:spPr>
            </p:cxnSp>
            <p:cxnSp>
              <p:nvCxnSpPr>
                <p:cNvPr id="183" name="直接连接符 182"/>
                <p:cNvCxnSpPr/>
                <p:nvPr/>
              </p:nvCxnSpPr>
              <p:spPr bwMode="auto">
                <a:xfrm>
                  <a:off x="5300464" y="5957664"/>
                  <a:ext cx="72008" cy="0"/>
                </a:xfrm>
                <a:prstGeom prst="line">
                  <a:avLst/>
                </a:prstGeom>
                <a:solidFill>
                  <a:srgbClr val="C0C0C0">
                    <a:alpha val="0"/>
                  </a:srgbClr>
                </a:solidFill>
                <a:ln w="28575" cap="flat" cmpd="sng" algn="ctr">
                  <a:solidFill>
                    <a:schemeClr val="tx1"/>
                  </a:solidFill>
                  <a:prstDash val="solid"/>
                  <a:round/>
                  <a:headEnd type="none" w="med" len="med"/>
                  <a:tailEnd type="none" w="med" len="med"/>
                </a:ln>
                <a:effectLst/>
              </p:spPr>
            </p:cxnSp>
            <p:cxnSp>
              <p:nvCxnSpPr>
                <p:cNvPr id="184" name="直接连接符 183"/>
                <p:cNvCxnSpPr/>
                <p:nvPr/>
              </p:nvCxnSpPr>
              <p:spPr bwMode="auto">
                <a:xfrm>
                  <a:off x="5300464" y="5472436"/>
                  <a:ext cx="72008" cy="0"/>
                </a:xfrm>
                <a:prstGeom prst="line">
                  <a:avLst/>
                </a:prstGeom>
                <a:solidFill>
                  <a:srgbClr val="C0C0C0">
                    <a:alpha val="0"/>
                  </a:srgbClr>
                </a:solidFill>
                <a:ln w="28575" cap="flat" cmpd="sng" algn="ctr">
                  <a:solidFill>
                    <a:schemeClr val="tx1"/>
                  </a:solidFill>
                  <a:prstDash val="solid"/>
                  <a:round/>
                  <a:headEnd type="none" w="med" len="med"/>
                  <a:tailEnd type="none" w="med" len="med"/>
                </a:ln>
                <a:effectLst/>
              </p:spPr>
            </p:cxnSp>
            <p:cxnSp>
              <p:nvCxnSpPr>
                <p:cNvPr id="185" name="直接连接符 184"/>
                <p:cNvCxnSpPr/>
                <p:nvPr/>
              </p:nvCxnSpPr>
              <p:spPr bwMode="auto">
                <a:xfrm>
                  <a:off x="5300464" y="4517504"/>
                  <a:ext cx="72008" cy="0"/>
                </a:xfrm>
                <a:prstGeom prst="line">
                  <a:avLst/>
                </a:prstGeom>
                <a:solidFill>
                  <a:srgbClr val="C0C0C0">
                    <a:alpha val="0"/>
                  </a:srgbClr>
                </a:solidFill>
                <a:ln w="28575" cap="flat" cmpd="sng" algn="ctr">
                  <a:solidFill>
                    <a:schemeClr val="tx1"/>
                  </a:solidFill>
                  <a:prstDash val="solid"/>
                  <a:round/>
                  <a:headEnd type="none" w="med" len="med"/>
                  <a:tailEnd type="none" w="med" len="med"/>
                </a:ln>
                <a:effectLst/>
              </p:spPr>
            </p:cxnSp>
            <p:cxnSp>
              <p:nvCxnSpPr>
                <p:cNvPr id="186" name="直接连接符 185"/>
                <p:cNvCxnSpPr/>
                <p:nvPr/>
              </p:nvCxnSpPr>
              <p:spPr bwMode="auto">
                <a:xfrm>
                  <a:off x="5300464" y="4970248"/>
                  <a:ext cx="72008" cy="0"/>
                </a:xfrm>
                <a:prstGeom prst="line">
                  <a:avLst/>
                </a:prstGeom>
                <a:solidFill>
                  <a:srgbClr val="C0C0C0">
                    <a:alpha val="0"/>
                  </a:srgbClr>
                </a:solidFill>
                <a:ln w="28575" cap="flat" cmpd="sng" algn="ctr">
                  <a:solidFill>
                    <a:schemeClr val="tx1"/>
                  </a:solidFill>
                  <a:prstDash val="solid"/>
                  <a:round/>
                  <a:headEnd type="none" w="med" len="med"/>
                  <a:tailEnd type="none" w="med" len="med"/>
                </a:ln>
                <a:effectLst/>
              </p:spPr>
            </p:cxnSp>
          </p:grpSp>
        </p:grpSp>
        <p:sp>
          <p:nvSpPr>
            <p:cNvPr id="156" name="Text Box 177"/>
            <p:cNvSpPr txBox="1">
              <a:spLocks noChangeArrowheads="1"/>
            </p:cNvSpPr>
            <p:nvPr/>
          </p:nvSpPr>
          <p:spPr bwMode="auto">
            <a:xfrm>
              <a:off x="5820268" y="4505879"/>
              <a:ext cx="1173455"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r>
                <a:rPr lang="en-US" altLang="zh-CN" sz="1800" dirty="0"/>
                <a:t>w</a:t>
              </a:r>
              <a:r>
                <a:rPr lang="en-US" altLang="zh-CN" sz="1800" baseline="-25000" dirty="0"/>
                <a:t>2</a:t>
              </a:r>
              <a:r>
                <a:rPr lang="zh-CN" altLang="en-US" sz="1800" b="1" dirty="0"/>
                <a:t>（</a:t>
              </a:r>
              <a:r>
                <a:rPr lang="en-US" altLang="zh-CN" sz="1800" dirty="0"/>
                <a:t>2</a:t>
              </a:r>
              <a:r>
                <a:rPr lang="zh-CN" altLang="en-US" sz="1800" b="1" dirty="0"/>
                <a:t>，</a:t>
              </a:r>
              <a:r>
                <a:rPr lang="en-US" altLang="zh-CN" sz="1800" dirty="0"/>
                <a:t>3</a:t>
              </a:r>
              <a:r>
                <a:rPr lang="zh-CN" altLang="en-US" sz="1800" b="1" dirty="0"/>
                <a:t>）</a:t>
              </a:r>
              <a:endParaRPr lang="zh-CN" altLang="en-US" sz="1800" b="1" baseline="-25000" dirty="0"/>
            </a:p>
          </p:txBody>
        </p:sp>
        <p:sp>
          <p:nvSpPr>
            <p:cNvPr id="157" name="Text Box 177"/>
            <p:cNvSpPr txBox="1">
              <a:spLocks noChangeArrowheads="1"/>
            </p:cNvSpPr>
            <p:nvPr/>
          </p:nvSpPr>
          <p:spPr bwMode="auto">
            <a:xfrm>
              <a:off x="6156210" y="4053999"/>
              <a:ext cx="1173455"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r>
                <a:rPr lang="en-US" altLang="zh-CN" sz="1800" dirty="0"/>
                <a:t>w</a:t>
              </a:r>
              <a:r>
                <a:rPr lang="en-US" altLang="zh-CN" sz="1800" baseline="-25000" dirty="0"/>
                <a:t>3</a:t>
              </a:r>
              <a:r>
                <a:rPr lang="zh-CN" altLang="en-US" sz="1800" b="1" dirty="0"/>
                <a:t>（</a:t>
              </a:r>
              <a:r>
                <a:rPr lang="en-US" altLang="zh-CN" sz="1800" dirty="0"/>
                <a:t>3</a:t>
              </a:r>
              <a:r>
                <a:rPr lang="zh-CN" altLang="en-US" sz="1800" b="1" dirty="0"/>
                <a:t>，</a:t>
              </a:r>
              <a:r>
                <a:rPr lang="en-US" altLang="zh-CN" sz="1800" dirty="0"/>
                <a:t>4</a:t>
              </a:r>
              <a:r>
                <a:rPr lang="zh-CN" altLang="en-US" sz="1800" b="1" dirty="0"/>
                <a:t>）</a:t>
              </a:r>
              <a:endParaRPr lang="zh-CN" altLang="en-US" sz="1800" b="1" baseline="-25000" dirty="0"/>
            </a:p>
          </p:txBody>
        </p:sp>
        <p:sp>
          <p:nvSpPr>
            <p:cNvPr id="158" name="Text Box 177"/>
            <p:cNvSpPr txBox="1">
              <a:spLocks noChangeArrowheads="1"/>
            </p:cNvSpPr>
            <p:nvPr/>
          </p:nvSpPr>
          <p:spPr bwMode="auto">
            <a:xfrm>
              <a:off x="6190410" y="5903480"/>
              <a:ext cx="1173455"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r>
                <a:rPr lang="en-US" altLang="zh-CN" sz="1800" dirty="0"/>
                <a:t>w</a:t>
              </a:r>
              <a:r>
                <a:rPr lang="en-US" altLang="zh-CN" sz="1800" baseline="-25000" dirty="0"/>
                <a:t>1</a:t>
              </a:r>
              <a:r>
                <a:rPr lang="zh-CN" altLang="en-US" sz="1800" b="1" dirty="0"/>
                <a:t>（</a:t>
              </a:r>
              <a:r>
                <a:rPr lang="en-US" altLang="zh-CN" sz="1800" dirty="0"/>
                <a:t>3</a:t>
              </a:r>
              <a:r>
                <a:rPr lang="zh-CN" altLang="en-US" sz="1800" b="1" dirty="0"/>
                <a:t>，</a:t>
              </a:r>
              <a:r>
                <a:rPr lang="en-US" altLang="zh-CN" sz="1800" dirty="0"/>
                <a:t>0</a:t>
              </a:r>
              <a:r>
                <a:rPr lang="zh-CN" altLang="en-US" sz="1800" b="1" dirty="0"/>
                <a:t>）</a:t>
              </a:r>
              <a:endParaRPr lang="zh-CN" altLang="en-US" sz="1800" b="1" baseline="-25000" dirty="0"/>
            </a:p>
          </p:txBody>
        </p:sp>
        <p:sp>
          <p:nvSpPr>
            <p:cNvPr id="159" name="Text Box 177"/>
            <p:cNvSpPr txBox="1">
              <a:spLocks noChangeArrowheads="1"/>
            </p:cNvSpPr>
            <p:nvPr/>
          </p:nvSpPr>
          <p:spPr bwMode="auto">
            <a:xfrm>
              <a:off x="7218431" y="3593372"/>
              <a:ext cx="1173455"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r>
                <a:rPr lang="en-US" altLang="zh-CN" sz="1800" dirty="0"/>
                <a:t>w</a:t>
              </a:r>
              <a:r>
                <a:rPr lang="en-US" altLang="zh-CN" sz="1800" baseline="-25000" dirty="0"/>
                <a:t>4</a:t>
              </a:r>
              <a:r>
                <a:rPr lang="zh-CN" altLang="en-US" sz="1800" b="1" dirty="0"/>
                <a:t>（</a:t>
              </a:r>
              <a:r>
                <a:rPr lang="en-US" altLang="zh-CN" sz="1800" dirty="0"/>
                <a:t>5</a:t>
              </a:r>
              <a:r>
                <a:rPr lang="zh-CN" altLang="en-US" sz="1800" b="1" dirty="0"/>
                <a:t>，</a:t>
              </a:r>
              <a:r>
                <a:rPr lang="en-US" altLang="zh-CN" sz="1800" dirty="0"/>
                <a:t>5</a:t>
              </a:r>
              <a:r>
                <a:rPr lang="zh-CN" altLang="en-US" sz="1800" b="1" dirty="0"/>
                <a:t>）</a:t>
              </a:r>
              <a:endParaRPr lang="zh-CN" altLang="en-US" sz="1800" b="1" baseline="-25000" dirty="0"/>
            </a:p>
          </p:txBody>
        </p:sp>
        <p:sp>
          <p:nvSpPr>
            <p:cNvPr id="162" name="文本框 161"/>
            <p:cNvSpPr txBox="1"/>
            <p:nvPr/>
          </p:nvSpPr>
          <p:spPr>
            <a:xfrm>
              <a:off x="5034120" y="3846169"/>
              <a:ext cx="360040" cy="369332"/>
            </a:xfrm>
            <a:prstGeom prst="rect">
              <a:avLst/>
            </a:prstGeom>
            <a:noFill/>
          </p:spPr>
          <p:txBody>
            <a:bodyPr wrap="square" rtlCol="0">
              <a:spAutoFit/>
            </a:bodyPr>
            <a:lstStyle/>
            <a:p>
              <a:r>
                <a:rPr lang="en-US" altLang="zh-CN" sz="1800" dirty="0">
                  <a:latin typeface="+mn-lt"/>
                </a:rPr>
                <a:t>5</a:t>
              </a:r>
              <a:endParaRPr lang="zh-CN" altLang="en-US" sz="1800" dirty="0">
                <a:latin typeface="+mn-lt"/>
              </a:endParaRPr>
            </a:p>
          </p:txBody>
        </p:sp>
        <p:sp>
          <p:nvSpPr>
            <p:cNvPr id="163" name="文本框 162"/>
            <p:cNvSpPr txBox="1"/>
            <p:nvPr/>
          </p:nvSpPr>
          <p:spPr>
            <a:xfrm>
              <a:off x="5031543" y="4249774"/>
              <a:ext cx="360040" cy="369332"/>
            </a:xfrm>
            <a:prstGeom prst="rect">
              <a:avLst/>
            </a:prstGeom>
            <a:noFill/>
          </p:spPr>
          <p:txBody>
            <a:bodyPr wrap="square" rtlCol="0">
              <a:spAutoFit/>
            </a:bodyPr>
            <a:lstStyle/>
            <a:p>
              <a:r>
                <a:rPr lang="en-US" altLang="zh-CN" sz="1800" dirty="0">
                  <a:latin typeface="+mn-lt"/>
                </a:rPr>
                <a:t>4</a:t>
              </a:r>
              <a:endParaRPr lang="zh-CN" altLang="en-US" sz="1800" dirty="0">
                <a:latin typeface="+mn-lt"/>
              </a:endParaRPr>
            </a:p>
          </p:txBody>
        </p:sp>
        <p:sp>
          <p:nvSpPr>
            <p:cNvPr id="164" name="文本框 163"/>
            <p:cNvSpPr txBox="1"/>
            <p:nvPr/>
          </p:nvSpPr>
          <p:spPr>
            <a:xfrm>
              <a:off x="5034881" y="4729335"/>
              <a:ext cx="360040" cy="369332"/>
            </a:xfrm>
            <a:prstGeom prst="rect">
              <a:avLst/>
            </a:prstGeom>
            <a:noFill/>
          </p:spPr>
          <p:txBody>
            <a:bodyPr wrap="square" rtlCol="0">
              <a:spAutoFit/>
            </a:bodyPr>
            <a:lstStyle/>
            <a:p>
              <a:r>
                <a:rPr lang="en-US" altLang="zh-CN" sz="1800" dirty="0">
                  <a:latin typeface="+mn-lt"/>
                </a:rPr>
                <a:t>3</a:t>
              </a:r>
              <a:endParaRPr lang="zh-CN" altLang="en-US" sz="1800" dirty="0">
                <a:latin typeface="+mn-lt"/>
              </a:endParaRPr>
            </a:p>
          </p:txBody>
        </p:sp>
        <p:sp>
          <p:nvSpPr>
            <p:cNvPr id="165" name="文本框 164"/>
            <p:cNvSpPr txBox="1"/>
            <p:nvPr/>
          </p:nvSpPr>
          <p:spPr>
            <a:xfrm>
              <a:off x="5034881" y="5215687"/>
              <a:ext cx="360040" cy="369332"/>
            </a:xfrm>
            <a:prstGeom prst="rect">
              <a:avLst/>
            </a:prstGeom>
            <a:noFill/>
          </p:spPr>
          <p:txBody>
            <a:bodyPr wrap="square" rtlCol="0">
              <a:spAutoFit/>
            </a:bodyPr>
            <a:lstStyle/>
            <a:p>
              <a:r>
                <a:rPr lang="en-US" altLang="zh-CN" sz="1800" dirty="0">
                  <a:latin typeface="+mn-lt"/>
                </a:rPr>
                <a:t>2</a:t>
              </a:r>
              <a:endParaRPr lang="zh-CN" altLang="en-US" sz="1800" dirty="0">
                <a:latin typeface="+mn-lt"/>
              </a:endParaRPr>
            </a:p>
          </p:txBody>
        </p:sp>
        <p:sp>
          <p:nvSpPr>
            <p:cNvPr id="166" name="文本框 165"/>
            <p:cNvSpPr txBox="1"/>
            <p:nvPr/>
          </p:nvSpPr>
          <p:spPr>
            <a:xfrm>
              <a:off x="5036100" y="5698695"/>
              <a:ext cx="360040" cy="369332"/>
            </a:xfrm>
            <a:prstGeom prst="rect">
              <a:avLst/>
            </a:prstGeom>
            <a:noFill/>
          </p:spPr>
          <p:txBody>
            <a:bodyPr wrap="square" rtlCol="0">
              <a:spAutoFit/>
            </a:bodyPr>
            <a:lstStyle/>
            <a:p>
              <a:r>
                <a:rPr lang="en-US" altLang="zh-CN" sz="1800" dirty="0">
                  <a:latin typeface="+mn-lt"/>
                </a:rPr>
                <a:t>1</a:t>
              </a:r>
              <a:endParaRPr lang="zh-CN" altLang="en-US" sz="1800" dirty="0">
                <a:latin typeface="+mn-lt"/>
              </a:endParaRPr>
            </a:p>
          </p:txBody>
        </p:sp>
        <p:sp>
          <p:nvSpPr>
            <p:cNvPr id="167" name="文本框 166"/>
            <p:cNvSpPr txBox="1"/>
            <p:nvPr/>
          </p:nvSpPr>
          <p:spPr>
            <a:xfrm>
              <a:off x="7550334" y="6345323"/>
              <a:ext cx="360040" cy="369332"/>
            </a:xfrm>
            <a:prstGeom prst="rect">
              <a:avLst/>
            </a:prstGeom>
            <a:noFill/>
          </p:spPr>
          <p:txBody>
            <a:bodyPr wrap="square" rtlCol="0">
              <a:spAutoFit/>
            </a:bodyPr>
            <a:lstStyle/>
            <a:p>
              <a:r>
                <a:rPr lang="en-US" altLang="zh-CN" sz="1800" dirty="0">
                  <a:latin typeface="+mn-lt"/>
                </a:rPr>
                <a:t>5</a:t>
              </a:r>
              <a:endParaRPr lang="zh-CN" altLang="en-US" sz="1800" dirty="0">
                <a:latin typeface="+mn-lt"/>
              </a:endParaRPr>
            </a:p>
          </p:txBody>
        </p:sp>
        <p:sp>
          <p:nvSpPr>
            <p:cNvPr id="168" name="文本框 167"/>
            <p:cNvSpPr txBox="1"/>
            <p:nvPr/>
          </p:nvSpPr>
          <p:spPr>
            <a:xfrm>
              <a:off x="7082669" y="6345323"/>
              <a:ext cx="360040" cy="369332"/>
            </a:xfrm>
            <a:prstGeom prst="rect">
              <a:avLst/>
            </a:prstGeom>
            <a:noFill/>
          </p:spPr>
          <p:txBody>
            <a:bodyPr wrap="square" rtlCol="0">
              <a:spAutoFit/>
            </a:bodyPr>
            <a:lstStyle/>
            <a:p>
              <a:r>
                <a:rPr lang="en-US" altLang="zh-CN" sz="1800" dirty="0">
                  <a:latin typeface="+mn-lt"/>
                </a:rPr>
                <a:t>4</a:t>
              </a:r>
              <a:endParaRPr lang="zh-CN" altLang="en-US" sz="1800" dirty="0">
                <a:latin typeface="+mn-lt"/>
              </a:endParaRPr>
            </a:p>
          </p:txBody>
        </p:sp>
        <p:sp>
          <p:nvSpPr>
            <p:cNvPr id="169" name="文本框 168"/>
            <p:cNvSpPr txBox="1"/>
            <p:nvPr/>
          </p:nvSpPr>
          <p:spPr>
            <a:xfrm>
              <a:off x="6621886" y="6345323"/>
              <a:ext cx="360040" cy="369332"/>
            </a:xfrm>
            <a:prstGeom prst="rect">
              <a:avLst/>
            </a:prstGeom>
            <a:noFill/>
          </p:spPr>
          <p:txBody>
            <a:bodyPr wrap="square" rtlCol="0">
              <a:spAutoFit/>
            </a:bodyPr>
            <a:lstStyle/>
            <a:p>
              <a:r>
                <a:rPr lang="en-US" altLang="zh-CN" sz="1800" dirty="0">
                  <a:latin typeface="+mn-lt"/>
                </a:rPr>
                <a:t>3</a:t>
              </a:r>
              <a:endParaRPr lang="zh-CN" altLang="en-US" sz="1800" dirty="0">
                <a:latin typeface="+mn-lt"/>
              </a:endParaRPr>
            </a:p>
          </p:txBody>
        </p:sp>
        <p:sp>
          <p:nvSpPr>
            <p:cNvPr id="170" name="文本框 169"/>
            <p:cNvSpPr txBox="1"/>
            <p:nvPr/>
          </p:nvSpPr>
          <p:spPr>
            <a:xfrm>
              <a:off x="6132114" y="6345323"/>
              <a:ext cx="360040" cy="369332"/>
            </a:xfrm>
            <a:prstGeom prst="rect">
              <a:avLst/>
            </a:prstGeom>
            <a:noFill/>
          </p:spPr>
          <p:txBody>
            <a:bodyPr wrap="square" rtlCol="0">
              <a:spAutoFit/>
            </a:bodyPr>
            <a:lstStyle/>
            <a:p>
              <a:r>
                <a:rPr lang="en-US" altLang="zh-CN" sz="1800" dirty="0">
                  <a:latin typeface="+mn-lt"/>
                </a:rPr>
                <a:t>2</a:t>
              </a:r>
              <a:endParaRPr lang="zh-CN" altLang="en-US" sz="1800" dirty="0">
                <a:latin typeface="+mn-lt"/>
              </a:endParaRPr>
            </a:p>
          </p:txBody>
        </p:sp>
        <p:sp>
          <p:nvSpPr>
            <p:cNvPr id="171" name="文本框 170"/>
            <p:cNvSpPr txBox="1"/>
            <p:nvPr/>
          </p:nvSpPr>
          <p:spPr>
            <a:xfrm>
              <a:off x="5652120" y="6345323"/>
              <a:ext cx="360040" cy="369332"/>
            </a:xfrm>
            <a:prstGeom prst="rect">
              <a:avLst/>
            </a:prstGeom>
            <a:noFill/>
          </p:spPr>
          <p:txBody>
            <a:bodyPr wrap="square" rtlCol="0">
              <a:spAutoFit/>
            </a:bodyPr>
            <a:lstStyle/>
            <a:p>
              <a:r>
                <a:rPr lang="en-US" altLang="zh-CN" sz="1800" dirty="0">
                  <a:latin typeface="+mn-lt"/>
                </a:rPr>
                <a:t>1</a:t>
              </a:r>
              <a:endParaRPr lang="zh-CN" altLang="en-US" sz="1800" dirty="0">
                <a:latin typeface="+mn-lt"/>
              </a:endParaRPr>
            </a:p>
          </p:txBody>
        </p:sp>
        <p:sp>
          <p:nvSpPr>
            <p:cNvPr id="172" name="文本框 171"/>
            <p:cNvSpPr txBox="1"/>
            <p:nvPr/>
          </p:nvSpPr>
          <p:spPr>
            <a:xfrm>
              <a:off x="5031543" y="3395215"/>
              <a:ext cx="360040" cy="369332"/>
            </a:xfrm>
            <a:prstGeom prst="rect">
              <a:avLst/>
            </a:prstGeom>
            <a:noFill/>
          </p:spPr>
          <p:txBody>
            <a:bodyPr wrap="square" rtlCol="0">
              <a:spAutoFit/>
            </a:bodyPr>
            <a:lstStyle/>
            <a:p>
              <a:r>
                <a:rPr lang="en-US" altLang="zh-CN" sz="1800" dirty="0">
                  <a:latin typeface="+mn-lt"/>
                </a:rPr>
                <a:t>Y</a:t>
              </a:r>
              <a:endParaRPr lang="zh-CN" altLang="en-US" sz="1800" dirty="0">
                <a:latin typeface="+mn-lt"/>
              </a:endParaRPr>
            </a:p>
          </p:txBody>
        </p:sp>
        <p:sp>
          <p:nvSpPr>
            <p:cNvPr id="173" name="文本框 172"/>
            <p:cNvSpPr txBox="1"/>
            <p:nvPr/>
          </p:nvSpPr>
          <p:spPr>
            <a:xfrm>
              <a:off x="8108980" y="6341542"/>
              <a:ext cx="360040" cy="369332"/>
            </a:xfrm>
            <a:prstGeom prst="rect">
              <a:avLst/>
            </a:prstGeom>
            <a:noFill/>
          </p:spPr>
          <p:txBody>
            <a:bodyPr wrap="square" rtlCol="0">
              <a:spAutoFit/>
            </a:bodyPr>
            <a:lstStyle/>
            <a:p>
              <a:r>
                <a:rPr lang="en-US" altLang="zh-CN" sz="1800" dirty="0">
                  <a:latin typeface="+mn-lt"/>
                </a:rPr>
                <a:t>X</a:t>
              </a:r>
              <a:endParaRPr lang="zh-CN" altLang="en-US" sz="1800" dirty="0">
                <a:latin typeface="+mn-lt"/>
              </a:endParaRPr>
            </a:p>
          </p:txBody>
        </p:sp>
      </p:grpSp>
      <p:sp>
        <p:nvSpPr>
          <p:cNvPr id="187" name="Rectangle 3"/>
          <p:cNvSpPr txBox="1">
            <a:spLocks noChangeArrowheads="1"/>
          </p:cNvSpPr>
          <p:nvPr/>
        </p:nvSpPr>
        <p:spPr bwMode="auto">
          <a:xfrm>
            <a:off x="228600" y="957263"/>
            <a:ext cx="8591550" cy="1103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3" tIns="45716" rIns="91433" bIns="45716"/>
          <a:lstStyle>
            <a:lvl1pPr marL="385763" indent="-385763" defTabSz="1030288">
              <a:spcBef>
                <a:spcPct val="20000"/>
              </a:spcBef>
              <a:buClr>
                <a:srgbClr val="660033"/>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35013" indent="-385763" defTabSz="1030288">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92213" indent="-385763" defTabSz="1030288">
              <a:spcBef>
                <a:spcPct val="20000"/>
              </a:spcBef>
              <a:buClr>
                <a:schemeClr val="accent2"/>
              </a:buClr>
              <a:buSzPct val="70000"/>
              <a:buChar char="o"/>
              <a:defRPr sz="2300">
                <a:solidFill>
                  <a:schemeClr val="tx1"/>
                </a:solidFill>
                <a:latin typeface="Arial" panose="020B0604020202020204" pitchFamily="34" charset="0"/>
                <a:ea typeface="MS PGothic" panose="020B0600070205080204" pitchFamily="34" charset="-128"/>
              </a:defRPr>
            </a:lvl3pPr>
            <a:lvl4pPr marL="1600200" indent="-228600" defTabSz="1030288">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defTabSz="1030288">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just">
              <a:lnSpc>
                <a:spcPct val="95000"/>
              </a:lnSpc>
              <a:spcBef>
                <a:spcPct val="25000"/>
              </a:spcBef>
              <a:spcAft>
                <a:spcPct val="10000"/>
              </a:spcAft>
              <a:buSzPct val="60000"/>
              <a:defRPr/>
            </a:pPr>
            <a:r>
              <a:rPr lang="en-US" altLang="zh-CN" sz="2800" dirty="0">
                <a:latin typeface="+mn-lt"/>
                <a:cs typeface="ＭＳ Ｐゴシック" charset="-128"/>
              </a:rPr>
              <a:t>Basic idea</a:t>
            </a:r>
          </a:p>
          <a:p>
            <a:pPr lvl="1" algn="just">
              <a:lnSpc>
                <a:spcPct val="95000"/>
              </a:lnSpc>
              <a:spcBef>
                <a:spcPct val="25000"/>
              </a:spcBef>
              <a:spcAft>
                <a:spcPct val="10000"/>
              </a:spcAft>
              <a:buSzPct val="60000"/>
              <a:defRPr/>
            </a:pPr>
            <a:r>
              <a:rPr lang="en-US" altLang="zh-CN" sz="2400" dirty="0">
                <a:cs typeface="ＭＳ Ｐゴシック" charset="-128"/>
              </a:rPr>
              <a:t>Match the nearest neighbor of the new task.</a:t>
            </a:r>
          </a:p>
          <a:p>
            <a:pPr lvl="1" algn="just">
              <a:lnSpc>
                <a:spcPct val="95000"/>
              </a:lnSpc>
              <a:spcBef>
                <a:spcPct val="25000"/>
              </a:spcBef>
              <a:spcAft>
                <a:spcPct val="10000"/>
              </a:spcAft>
              <a:buSzPct val="60000"/>
              <a:defRPr/>
            </a:pPr>
            <a:endParaRPr lang="en-US" altLang="zh-CN" sz="2300" dirty="0">
              <a:latin typeface="+mn-lt"/>
              <a:cs typeface="ＭＳ Ｐゴシック" charset="-128"/>
            </a:endParaRPr>
          </a:p>
        </p:txBody>
      </p:sp>
    </p:spTree>
    <p:extLst>
      <p:ext uri="{BB962C8B-B14F-4D97-AF65-F5344CB8AC3E}">
        <p14:creationId xmlns:p14="http://schemas.microsoft.com/office/powerpoint/2010/main" val="39824720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pPr eaLnBrk="1" hangingPunct="1"/>
            <a:r>
              <a:rPr lang="en-US" altLang="zh-CN"/>
              <a:t>Outline</a:t>
            </a:r>
          </a:p>
        </p:txBody>
      </p:sp>
      <p:sp>
        <p:nvSpPr>
          <p:cNvPr id="17411" name="Content Placeholder 2"/>
          <p:cNvSpPr>
            <a:spLocks noGrp="1"/>
          </p:cNvSpPr>
          <p:nvPr>
            <p:ph sz="quarter" idx="1"/>
          </p:nvPr>
        </p:nvSpPr>
        <p:spPr>
          <a:xfrm>
            <a:off x="446088" y="980728"/>
            <a:ext cx="8229600" cy="5616624"/>
          </a:xfrm>
        </p:spPr>
        <p:txBody>
          <a:bodyPr/>
          <a:lstStyle/>
          <a:p>
            <a:pPr eaLnBrk="1" hangingPunct="1">
              <a:spcBef>
                <a:spcPts val="1000"/>
              </a:spcBef>
              <a:spcAft>
                <a:spcPts val="3000"/>
              </a:spcAft>
            </a:pPr>
            <a:r>
              <a:rPr lang="en-US" altLang="zh-CN" sz="3200" dirty="0"/>
              <a:t>Background and Motivation</a:t>
            </a:r>
          </a:p>
          <a:p>
            <a:pPr eaLnBrk="1" hangingPunct="1">
              <a:spcBef>
                <a:spcPts val="1000"/>
              </a:spcBef>
              <a:spcAft>
                <a:spcPts val="3000"/>
              </a:spcAft>
            </a:pPr>
            <a:r>
              <a:rPr lang="en-US" altLang="zh-CN" sz="3200" dirty="0"/>
              <a:t>Problem Statement</a:t>
            </a:r>
          </a:p>
          <a:p>
            <a:pPr eaLnBrk="1" hangingPunct="1">
              <a:spcBef>
                <a:spcPts val="1000"/>
              </a:spcBef>
              <a:spcAft>
                <a:spcPts val="3000"/>
              </a:spcAft>
            </a:pPr>
            <a:r>
              <a:rPr lang="en-US" altLang="zh-CN" sz="3200" dirty="0"/>
              <a:t>Representative Algorithms</a:t>
            </a:r>
          </a:p>
          <a:p>
            <a:pPr eaLnBrk="1" hangingPunct="1">
              <a:spcBef>
                <a:spcPts val="1000"/>
              </a:spcBef>
              <a:spcAft>
                <a:spcPts val="3000"/>
              </a:spcAft>
            </a:pPr>
            <a:r>
              <a:rPr lang="en-US" altLang="zh-CN" sz="3200" dirty="0"/>
              <a:t>The Greedy Algorithm Revisited</a:t>
            </a:r>
          </a:p>
          <a:p>
            <a:pPr eaLnBrk="1" hangingPunct="1">
              <a:spcBef>
                <a:spcPts val="1000"/>
              </a:spcBef>
              <a:spcAft>
                <a:spcPts val="3000"/>
              </a:spcAft>
            </a:pPr>
            <a:r>
              <a:rPr lang="en-US" altLang="zh-CN" sz="3200" dirty="0"/>
              <a:t>Experiments</a:t>
            </a:r>
          </a:p>
          <a:p>
            <a:pPr eaLnBrk="1" hangingPunct="1">
              <a:spcBef>
                <a:spcPts val="1000"/>
              </a:spcBef>
              <a:spcAft>
                <a:spcPts val="3000"/>
              </a:spcAft>
            </a:pPr>
            <a:r>
              <a:rPr lang="en-US" altLang="zh-CN" sz="3200" dirty="0"/>
              <a:t>Conclusion</a:t>
            </a:r>
          </a:p>
        </p:txBody>
      </p:sp>
    </p:spTree>
  </p:cSld>
  <p:clrMapOvr>
    <a:masterClrMapping/>
  </p:clrMapOvr>
  <p:transition spd="slow"/>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2" name="Oval 5"/>
              <p:cNvSpPr/>
              <p:nvPr/>
            </p:nvSpPr>
            <p:spPr>
              <a:xfrm>
                <a:off x="1333119" y="3217707"/>
                <a:ext cx="356615" cy="35661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a:rPr>
                            <m:t>1</m:t>
                          </m:r>
                        </m:sub>
                      </m:sSub>
                    </m:oMath>
                  </m:oMathPara>
                </a14:m>
                <a:endParaRPr lang="en-US" dirty="0"/>
              </a:p>
            </p:txBody>
          </p:sp>
        </mc:Choice>
        <mc:Fallback xmlns="">
          <p:sp>
            <p:nvSpPr>
              <p:cNvPr id="32" name="Oval 5"/>
              <p:cNvSpPr>
                <a:spLocks noRot="1" noChangeAspect="1" noMove="1" noResize="1" noEditPoints="1" noAdjustHandles="1" noChangeArrowheads="1" noChangeShapeType="1" noTextEdit="1"/>
              </p:cNvSpPr>
              <p:nvPr/>
            </p:nvSpPr>
            <p:spPr>
              <a:xfrm>
                <a:off x="1333119" y="3217707"/>
                <a:ext cx="356615" cy="356615"/>
              </a:xfrm>
              <a:prstGeom prst="ellipse">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3" name="Oval 6"/>
              <p:cNvSpPr/>
              <p:nvPr/>
            </p:nvSpPr>
            <p:spPr>
              <a:xfrm>
                <a:off x="1331641" y="3838794"/>
                <a:ext cx="356615" cy="35661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a:rPr>
                            <m:t>2</m:t>
                          </m:r>
                        </m:sub>
                      </m:sSub>
                    </m:oMath>
                  </m:oMathPara>
                </a14:m>
                <a:endParaRPr lang="en-US" dirty="0"/>
              </a:p>
            </p:txBody>
          </p:sp>
        </mc:Choice>
        <mc:Fallback xmlns="">
          <p:sp>
            <p:nvSpPr>
              <p:cNvPr id="33" name="Oval 6"/>
              <p:cNvSpPr>
                <a:spLocks noRot="1" noChangeAspect="1" noMove="1" noResize="1" noEditPoints="1" noAdjustHandles="1" noChangeArrowheads="1" noChangeShapeType="1" noTextEdit="1"/>
              </p:cNvSpPr>
              <p:nvPr/>
            </p:nvSpPr>
            <p:spPr>
              <a:xfrm>
                <a:off x="1331641" y="3838794"/>
                <a:ext cx="356615" cy="356615"/>
              </a:xfrm>
              <a:prstGeom prst="ellipse">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4" name="Oval 7"/>
              <p:cNvSpPr/>
              <p:nvPr/>
            </p:nvSpPr>
            <p:spPr>
              <a:xfrm>
                <a:off x="1331640" y="4419406"/>
                <a:ext cx="356615" cy="35661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a:rPr>
                            <m:t>3</m:t>
                          </m:r>
                        </m:sub>
                      </m:sSub>
                    </m:oMath>
                  </m:oMathPara>
                </a14:m>
                <a:endParaRPr lang="en-US" dirty="0"/>
              </a:p>
            </p:txBody>
          </p:sp>
        </mc:Choice>
        <mc:Fallback xmlns="">
          <p:sp>
            <p:nvSpPr>
              <p:cNvPr id="34" name="Oval 7"/>
              <p:cNvSpPr>
                <a:spLocks noRot="1" noChangeAspect="1" noMove="1" noResize="1" noEditPoints="1" noAdjustHandles="1" noChangeArrowheads="1" noChangeShapeType="1" noTextEdit="1"/>
              </p:cNvSpPr>
              <p:nvPr/>
            </p:nvSpPr>
            <p:spPr>
              <a:xfrm>
                <a:off x="1331640" y="4419406"/>
                <a:ext cx="356615" cy="356615"/>
              </a:xfrm>
              <a:prstGeom prst="ellipse">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5" name="Oval 8"/>
              <p:cNvSpPr/>
              <p:nvPr/>
            </p:nvSpPr>
            <p:spPr>
              <a:xfrm>
                <a:off x="2773281" y="3212976"/>
                <a:ext cx="356615" cy="35661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a:rPr>
                            <m:t>1</m:t>
                          </m:r>
                        </m:sub>
                      </m:sSub>
                    </m:oMath>
                  </m:oMathPara>
                </a14:m>
                <a:endParaRPr lang="en-US" dirty="0"/>
              </a:p>
            </p:txBody>
          </p:sp>
        </mc:Choice>
        <mc:Fallback xmlns="">
          <p:sp>
            <p:nvSpPr>
              <p:cNvPr id="35" name="Oval 8"/>
              <p:cNvSpPr>
                <a:spLocks noRot="1" noChangeAspect="1" noMove="1" noResize="1" noEditPoints="1" noAdjustHandles="1" noChangeArrowheads="1" noChangeShapeType="1" noTextEdit="1"/>
              </p:cNvSpPr>
              <p:nvPr/>
            </p:nvSpPr>
            <p:spPr>
              <a:xfrm>
                <a:off x="2773281" y="3212976"/>
                <a:ext cx="356615" cy="356615"/>
              </a:xfrm>
              <a:prstGeom prst="ellipse">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6" name="Oval 9"/>
              <p:cNvSpPr/>
              <p:nvPr/>
            </p:nvSpPr>
            <p:spPr>
              <a:xfrm>
                <a:off x="2773281" y="3837975"/>
                <a:ext cx="356615" cy="35661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a:rPr>
                            <m:t>2</m:t>
                          </m:r>
                        </m:sub>
                      </m:sSub>
                    </m:oMath>
                  </m:oMathPara>
                </a14:m>
                <a:endParaRPr lang="en-US" dirty="0"/>
              </a:p>
            </p:txBody>
          </p:sp>
        </mc:Choice>
        <mc:Fallback xmlns="">
          <p:sp>
            <p:nvSpPr>
              <p:cNvPr id="36" name="Oval 9"/>
              <p:cNvSpPr>
                <a:spLocks noRot="1" noChangeAspect="1" noMove="1" noResize="1" noEditPoints="1" noAdjustHandles="1" noChangeArrowheads="1" noChangeShapeType="1" noTextEdit="1"/>
              </p:cNvSpPr>
              <p:nvPr/>
            </p:nvSpPr>
            <p:spPr>
              <a:xfrm>
                <a:off x="2773281" y="3837975"/>
                <a:ext cx="356615" cy="356615"/>
              </a:xfrm>
              <a:prstGeom prst="ellipse">
                <a:avLst/>
              </a:prstGeom>
              <a:blipFill>
                <a:blip r:embed="rId7"/>
                <a:stretch>
                  <a:fillRect/>
                </a:stretch>
              </a:blipFill>
            </p:spPr>
            <p:txBody>
              <a:bodyPr/>
              <a:lstStyle/>
              <a:p>
                <a:r>
                  <a:rPr lang="zh-CN" altLang="en-US">
                    <a:noFill/>
                  </a:rPr>
                  <a:t> </a:t>
                </a:r>
              </a:p>
            </p:txBody>
          </p:sp>
        </mc:Fallback>
      </mc:AlternateContent>
      <p:cxnSp>
        <p:nvCxnSpPr>
          <p:cNvPr id="39" name="直接连接符 38"/>
          <p:cNvCxnSpPr>
            <a:stCxn id="33" idx="6"/>
            <a:endCxn id="35" idx="2"/>
          </p:cNvCxnSpPr>
          <p:nvPr/>
        </p:nvCxnSpPr>
        <p:spPr bwMode="auto">
          <a:xfrm flipV="1">
            <a:off x="1688256" y="3391284"/>
            <a:ext cx="1085025" cy="625818"/>
          </a:xfrm>
          <a:prstGeom prst="line">
            <a:avLst/>
          </a:prstGeom>
          <a:solidFill>
            <a:srgbClr val="C0C0C0">
              <a:alpha val="0"/>
            </a:srgbClr>
          </a:solidFill>
          <a:ln w="28575" cap="flat" cmpd="sng" algn="ctr">
            <a:solidFill>
              <a:srgbClr val="FF0000"/>
            </a:solidFill>
            <a:prstDash val="solid"/>
            <a:round/>
            <a:headEnd type="none" w="med" len="med"/>
            <a:tailEnd type="none" w="med" len="med"/>
          </a:ln>
        </p:spPr>
      </p:cxnSp>
      <p:cxnSp>
        <p:nvCxnSpPr>
          <p:cNvPr id="40" name="直接连接符 39"/>
          <p:cNvCxnSpPr>
            <a:endCxn id="35" idx="2"/>
          </p:cNvCxnSpPr>
          <p:nvPr/>
        </p:nvCxnSpPr>
        <p:spPr bwMode="auto">
          <a:xfrm>
            <a:off x="1688255" y="3387174"/>
            <a:ext cx="1085026" cy="4110"/>
          </a:xfrm>
          <a:prstGeom prst="line">
            <a:avLst/>
          </a:prstGeom>
          <a:solidFill>
            <a:srgbClr val="C0C0C0">
              <a:alpha val="0"/>
            </a:srgbClr>
          </a:solidFill>
          <a:ln w="28575" cap="flat" cmpd="sng" algn="ctr">
            <a:solidFill>
              <a:schemeClr val="tx1"/>
            </a:solidFill>
            <a:prstDash val="solid"/>
            <a:round/>
            <a:headEnd type="none" w="med" len="med"/>
            <a:tailEnd type="none" w="med" len="med"/>
          </a:ln>
        </p:spPr>
      </p:cxnSp>
      <p:cxnSp>
        <p:nvCxnSpPr>
          <p:cNvPr id="41" name="直接连接符 40"/>
          <p:cNvCxnSpPr>
            <a:stCxn id="33" idx="6"/>
            <a:endCxn id="36" idx="2"/>
          </p:cNvCxnSpPr>
          <p:nvPr/>
        </p:nvCxnSpPr>
        <p:spPr bwMode="auto">
          <a:xfrm flipV="1">
            <a:off x="1688256" y="4016283"/>
            <a:ext cx="1085025" cy="819"/>
          </a:xfrm>
          <a:prstGeom prst="line">
            <a:avLst/>
          </a:prstGeom>
          <a:solidFill>
            <a:srgbClr val="C0C0C0">
              <a:alpha val="0"/>
            </a:srgbClr>
          </a:solidFill>
          <a:ln w="28575" cap="flat" cmpd="sng" algn="ctr">
            <a:solidFill>
              <a:schemeClr val="tx1"/>
            </a:solidFill>
            <a:prstDash val="solid"/>
            <a:round/>
            <a:headEnd type="none" w="med" len="med"/>
            <a:tailEnd type="none" w="med" len="med"/>
          </a:ln>
        </p:spPr>
      </p:cxnSp>
      <mc:AlternateContent xmlns:mc="http://schemas.openxmlformats.org/markup-compatibility/2006" xmlns:a14="http://schemas.microsoft.com/office/drawing/2010/main">
        <mc:Choice Requires="a14">
          <p:sp>
            <p:nvSpPr>
              <p:cNvPr id="44" name="Oval 7"/>
              <p:cNvSpPr/>
              <p:nvPr/>
            </p:nvSpPr>
            <p:spPr>
              <a:xfrm>
                <a:off x="1331640" y="5084499"/>
                <a:ext cx="356615" cy="35661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4</m:t>
                          </m:r>
                        </m:sub>
                      </m:sSub>
                    </m:oMath>
                  </m:oMathPara>
                </a14:m>
                <a:endParaRPr lang="en-US" dirty="0"/>
              </a:p>
            </p:txBody>
          </p:sp>
        </mc:Choice>
        <mc:Fallback xmlns="">
          <p:sp>
            <p:nvSpPr>
              <p:cNvPr id="44" name="Oval 7"/>
              <p:cNvSpPr>
                <a:spLocks noRot="1" noChangeAspect="1" noMove="1" noResize="1" noEditPoints="1" noAdjustHandles="1" noChangeArrowheads="1" noChangeShapeType="1" noTextEdit="1"/>
              </p:cNvSpPr>
              <p:nvPr/>
            </p:nvSpPr>
            <p:spPr>
              <a:xfrm>
                <a:off x="1331640" y="5084499"/>
                <a:ext cx="356615" cy="356615"/>
              </a:xfrm>
              <a:prstGeom prst="ellipse">
                <a:avLst/>
              </a:prstGeom>
              <a:blipFill>
                <a:blip r:embed="rId8"/>
                <a:stretch>
                  <a:fillRect/>
                </a:stretch>
              </a:blipFill>
            </p:spPr>
            <p:txBody>
              <a:bodyPr/>
              <a:lstStyle/>
              <a:p>
                <a:r>
                  <a:rPr lang="zh-CN" altLang="en-US">
                    <a:noFill/>
                  </a:rPr>
                  <a:t> </a:t>
                </a:r>
              </a:p>
            </p:txBody>
          </p:sp>
        </mc:Fallback>
      </mc:AlternateContent>
      <p:cxnSp>
        <p:nvCxnSpPr>
          <p:cNvPr id="45" name="直接连接符 44"/>
          <p:cNvCxnSpPr>
            <a:stCxn id="32" idx="6"/>
            <a:endCxn id="36" idx="2"/>
          </p:cNvCxnSpPr>
          <p:nvPr/>
        </p:nvCxnSpPr>
        <p:spPr bwMode="auto">
          <a:xfrm>
            <a:off x="1689734" y="3396015"/>
            <a:ext cx="1083547" cy="620268"/>
          </a:xfrm>
          <a:prstGeom prst="line">
            <a:avLst/>
          </a:prstGeom>
          <a:solidFill>
            <a:srgbClr val="C0C0C0">
              <a:alpha val="0"/>
            </a:srgbClr>
          </a:solidFill>
          <a:ln w="28575" cap="flat" cmpd="sng" algn="ctr">
            <a:solidFill>
              <a:schemeClr val="tx1"/>
            </a:solidFill>
            <a:prstDash val="solid"/>
            <a:round/>
            <a:headEnd type="none" w="med" len="med"/>
            <a:tailEnd type="none" w="med" len="med"/>
          </a:ln>
        </p:spPr>
      </p:cxnSp>
      <p:cxnSp>
        <p:nvCxnSpPr>
          <p:cNvPr id="48" name="直接连接符 47"/>
          <p:cNvCxnSpPr>
            <a:stCxn id="44" idx="6"/>
            <a:endCxn id="36" idx="2"/>
          </p:cNvCxnSpPr>
          <p:nvPr/>
        </p:nvCxnSpPr>
        <p:spPr bwMode="auto">
          <a:xfrm flipV="1">
            <a:off x="1688255" y="4016283"/>
            <a:ext cx="1085026" cy="1246524"/>
          </a:xfrm>
          <a:prstGeom prst="line">
            <a:avLst/>
          </a:prstGeom>
          <a:solidFill>
            <a:srgbClr val="C0C0C0">
              <a:alpha val="0"/>
            </a:srgbClr>
          </a:solidFill>
          <a:ln w="28575" cap="flat" cmpd="sng" algn="ctr">
            <a:solidFill>
              <a:schemeClr val="tx1"/>
            </a:solidFill>
            <a:prstDash val="solid"/>
            <a:round/>
            <a:headEnd type="none" w="med" len="med"/>
            <a:tailEnd type="none" w="med" len="med"/>
          </a:ln>
        </p:spPr>
      </p:cxnSp>
      <p:sp>
        <p:nvSpPr>
          <p:cNvPr id="66" name="Title 1"/>
          <p:cNvSpPr>
            <a:spLocks noGrp="1"/>
          </p:cNvSpPr>
          <p:nvPr>
            <p:ph type="title"/>
          </p:nvPr>
        </p:nvSpPr>
        <p:spPr>
          <a:xfrm>
            <a:off x="0" y="122238"/>
            <a:ext cx="9144000" cy="714375"/>
          </a:xfrm>
        </p:spPr>
        <p:txBody>
          <a:bodyPr/>
          <a:lstStyle/>
          <a:p>
            <a:pPr algn="ctr" eaLnBrk="1" hangingPunct="1"/>
            <a:r>
              <a:rPr lang="en-US" altLang="zh-CN" sz="3600" dirty="0"/>
              <a:t>Greedy</a:t>
            </a:r>
            <a:endParaRPr lang="en-US" altLang="zh-CN" sz="3500" dirty="0"/>
          </a:p>
        </p:txBody>
      </p:sp>
      <p:cxnSp>
        <p:nvCxnSpPr>
          <p:cNvPr id="88" name="直接连接符 87"/>
          <p:cNvCxnSpPr>
            <a:stCxn id="44" idx="6"/>
          </p:cNvCxnSpPr>
          <p:nvPr/>
        </p:nvCxnSpPr>
        <p:spPr bwMode="auto">
          <a:xfrm flipV="1">
            <a:off x="1688255" y="3396015"/>
            <a:ext cx="1085024" cy="1866792"/>
          </a:xfrm>
          <a:prstGeom prst="line">
            <a:avLst/>
          </a:prstGeom>
          <a:solidFill>
            <a:srgbClr val="C0C0C0">
              <a:alpha val="0"/>
            </a:srgbClr>
          </a:solidFill>
          <a:ln w="28575" cap="flat" cmpd="sng" algn="ctr">
            <a:solidFill>
              <a:schemeClr val="tx1"/>
            </a:solidFill>
            <a:prstDash val="solid"/>
            <a:round/>
            <a:headEnd type="none" w="med" len="med"/>
            <a:tailEnd type="none" w="med" len="med"/>
          </a:ln>
        </p:spPr>
      </p:cxnSp>
      <p:cxnSp>
        <p:nvCxnSpPr>
          <p:cNvPr id="91" name="直接连接符 90"/>
          <p:cNvCxnSpPr>
            <a:stCxn id="34" idx="6"/>
          </p:cNvCxnSpPr>
          <p:nvPr/>
        </p:nvCxnSpPr>
        <p:spPr bwMode="auto">
          <a:xfrm flipV="1">
            <a:off x="1688255" y="3396015"/>
            <a:ext cx="1085024" cy="1201699"/>
          </a:xfrm>
          <a:prstGeom prst="line">
            <a:avLst/>
          </a:prstGeom>
          <a:solidFill>
            <a:srgbClr val="C0C0C0">
              <a:alpha val="0"/>
            </a:srgbClr>
          </a:solidFill>
          <a:ln w="28575" cap="flat" cmpd="sng" algn="ctr">
            <a:solidFill>
              <a:schemeClr val="tx1"/>
            </a:solidFill>
            <a:prstDash val="solid"/>
            <a:round/>
            <a:headEnd type="none" w="med" len="med"/>
            <a:tailEnd type="none" w="med" len="med"/>
          </a:ln>
        </p:spPr>
      </p:cxnSp>
      <p:cxnSp>
        <p:nvCxnSpPr>
          <p:cNvPr id="94" name="直接连接符 93"/>
          <p:cNvCxnSpPr>
            <a:stCxn id="34" idx="6"/>
            <a:endCxn id="36" idx="2"/>
          </p:cNvCxnSpPr>
          <p:nvPr/>
        </p:nvCxnSpPr>
        <p:spPr bwMode="auto">
          <a:xfrm flipV="1">
            <a:off x="1688255" y="4016283"/>
            <a:ext cx="1085026" cy="581431"/>
          </a:xfrm>
          <a:prstGeom prst="line">
            <a:avLst/>
          </a:prstGeom>
          <a:solidFill>
            <a:srgbClr val="C0C0C0">
              <a:alpha val="0"/>
            </a:srgbClr>
          </a:solidFill>
          <a:ln w="28575" cap="flat" cmpd="sng" algn="ctr">
            <a:solidFill>
              <a:srgbClr val="FF0000"/>
            </a:solidFill>
            <a:prstDash val="solid"/>
            <a:round/>
            <a:headEnd type="none" w="med" len="med"/>
            <a:tailEnd type="none" w="med" len="med"/>
          </a:ln>
        </p:spPr>
      </p:cxnSp>
      <p:grpSp>
        <p:nvGrpSpPr>
          <p:cNvPr id="119" name="组合 118"/>
          <p:cNvGrpSpPr/>
          <p:nvPr/>
        </p:nvGrpSpPr>
        <p:grpSpPr>
          <a:xfrm>
            <a:off x="4427984" y="2755309"/>
            <a:ext cx="3437477" cy="3319440"/>
            <a:chOff x="5031543" y="3395215"/>
            <a:chExt cx="3437477" cy="3319440"/>
          </a:xfrm>
        </p:grpSpPr>
        <p:pic>
          <p:nvPicPr>
            <p:cNvPr id="126" name="Picture 11" descr="MCj03118980000[1]"/>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506716" y="3920217"/>
              <a:ext cx="454530" cy="2138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28" name="Picture 11" descr="MCj03118980000[1]"/>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065193" y="4847609"/>
              <a:ext cx="456350" cy="2147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34" name="Picture 2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652120" y="5243397"/>
              <a:ext cx="272080" cy="2739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36" name="Picture 1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174686" y="4817847"/>
              <a:ext cx="304386" cy="3021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43" name="Picture 11" descr="MCj03118980000[1]"/>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537373" y="6193518"/>
              <a:ext cx="456350" cy="2147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44" name="Picture 11" descr="MCj03118980000[1]"/>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528304" y="4355698"/>
              <a:ext cx="453622" cy="2120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45" name="Text Box 177"/>
            <p:cNvSpPr txBox="1">
              <a:spLocks noChangeArrowheads="1"/>
            </p:cNvSpPr>
            <p:nvPr/>
          </p:nvSpPr>
          <p:spPr bwMode="auto">
            <a:xfrm>
              <a:off x="5436096" y="5435932"/>
              <a:ext cx="1059682"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r>
                <a:rPr lang="zh-CN" altLang="en-US" sz="1800" b="1" dirty="0"/>
                <a:t>t</a:t>
              </a:r>
              <a:r>
                <a:rPr lang="zh-CN" altLang="en-US" sz="1800" b="1" baseline="-25000" dirty="0"/>
                <a:t>1</a:t>
              </a:r>
              <a:r>
                <a:rPr lang="zh-CN" altLang="en-US" sz="1800" b="1" dirty="0"/>
                <a:t>（</a:t>
              </a:r>
              <a:r>
                <a:rPr lang="en-US" altLang="zh-CN" sz="1800" b="1" dirty="0"/>
                <a:t>1</a:t>
              </a:r>
              <a:r>
                <a:rPr lang="zh-CN" altLang="en-US" sz="1800" b="1" dirty="0"/>
                <a:t>，</a:t>
              </a:r>
              <a:r>
                <a:rPr lang="en-US" altLang="zh-CN" sz="1800" b="1" dirty="0"/>
                <a:t>2</a:t>
              </a:r>
              <a:r>
                <a:rPr lang="zh-CN" altLang="en-US" sz="1800" b="1" dirty="0"/>
                <a:t>）</a:t>
              </a:r>
              <a:endParaRPr lang="zh-CN" altLang="en-US" sz="1800" b="1" baseline="-25000" dirty="0"/>
            </a:p>
          </p:txBody>
        </p:sp>
        <p:grpSp>
          <p:nvGrpSpPr>
            <p:cNvPr id="146" name="组合 145"/>
            <p:cNvGrpSpPr/>
            <p:nvPr/>
          </p:nvGrpSpPr>
          <p:grpSpPr>
            <a:xfrm>
              <a:off x="5364088" y="3509850"/>
              <a:ext cx="2952328" cy="2871478"/>
              <a:chOff x="5148064" y="3437842"/>
              <a:chExt cx="2952328" cy="2871478"/>
            </a:xfrm>
          </p:grpSpPr>
          <p:cxnSp>
            <p:nvCxnSpPr>
              <p:cNvPr id="174" name="直接箭头连接符 173"/>
              <p:cNvCxnSpPr/>
              <p:nvPr/>
            </p:nvCxnSpPr>
            <p:spPr bwMode="auto">
              <a:xfrm flipV="1">
                <a:off x="5148064" y="3437842"/>
                <a:ext cx="0" cy="2871478"/>
              </a:xfrm>
              <a:prstGeom prst="straightConnector1">
                <a:avLst/>
              </a:prstGeom>
              <a:solidFill>
                <a:srgbClr val="C0C0C0">
                  <a:alpha val="0"/>
                </a:srgbClr>
              </a:solidFill>
              <a:ln w="28575" cap="flat" cmpd="sng" algn="ctr">
                <a:solidFill>
                  <a:schemeClr val="tx1"/>
                </a:solidFill>
                <a:prstDash val="solid"/>
                <a:round/>
                <a:headEnd type="none" w="med" len="med"/>
                <a:tailEnd type="arrow" w="med" len="lg"/>
              </a:ln>
              <a:effectLst/>
            </p:spPr>
          </p:cxnSp>
          <p:cxnSp>
            <p:nvCxnSpPr>
              <p:cNvPr id="175" name="直接箭头连接符 174"/>
              <p:cNvCxnSpPr/>
              <p:nvPr/>
            </p:nvCxnSpPr>
            <p:spPr bwMode="auto">
              <a:xfrm>
                <a:off x="5148064" y="6309320"/>
                <a:ext cx="2952328" cy="0"/>
              </a:xfrm>
              <a:prstGeom prst="straightConnector1">
                <a:avLst/>
              </a:prstGeom>
              <a:solidFill>
                <a:srgbClr val="C0C0C0">
                  <a:alpha val="0"/>
                </a:srgbClr>
              </a:solidFill>
              <a:ln w="28575" cap="flat" cmpd="sng" algn="ctr">
                <a:solidFill>
                  <a:schemeClr val="tx1"/>
                </a:solidFill>
                <a:prstDash val="solid"/>
                <a:round/>
                <a:headEnd type="none" w="med" len="med"/>
                <a:tailEnd type="arrow" w="med" len="lg"/>
              </a:ln>
              <a:effectLst/>
            </p:spPr>
          </p:cxnSp>
          <p:cxnSp>
            <p:nvCxnSpPr>
              <p:cNvPr id="176" name="直接连接符 175"/>
              <p:cNvCxnSpPr/>
              <p:nvPr/>
            </p:nvCxnSpPr>
            <p:spPr bwMode="auto">
              <a:xfrm>
                <a:off x="5148064" y="3933056"/>
                <a:ext cx="72008" cy="0"/>
              </a:xfrm>
              <a:prstGeom prst="line">
                <a:avLst/>
              </a:prstGeom>
              <a:solidFill>
                <a:srgbClr val="C0C0C0">
                  <a:alpha val="0"/>
                </a:srgbClr>
              </a:solidFill>
              <a:ln w="28575" cap="flat" cmpd="sng" algn="ctr">
                <a:solidFill>
                  <a:schemeClr val="tx1"/>
                </a:solidFill>
                <a:prstDash val="solid"/>
                <a:round/>
                <a:headEnd type="none" w="med" len="med"/>
                <a:tailEnd type="none" w="med" len="med"/>
              </a:ln>
              <a:effectLst/>
            </p:spPr>
          </p:cxnSp>
          <p:cxnSp>
            <p:nvCxnSpPr>
              <p:cNvPr id="177" name="直接连接符 176"/>
              <p:cNvCxnSpPr/>
              <p:nvPr/>
            </p:nvCxnSpPr>
            <p:spPr bwMode="auto">
              <a:xfrm>
                <a:off x="5148064" y="5805264"/>
                <a:ext cx="72008" cy="0"/>
              </a:xfrm>
              <a:prstGeom prst="line">
                <a:avLst/>
              </a:prstGeom>
              <a:solidFill>
                <a:srgbClr val="C0C0C0">
                  <a:alpha val="0"/>
                </a:srgbClr>
              </a:solidFill>
              <a:ln w="28575" cap="flat" cmpd="sng" algn="ctr">
                <a:solidFill>
                  <a:schemeClr val="tx1"/>
                </a:solidFill>
                <a:prstDash val="solid"/>
                <a:round/>
                <a:headEnd type="none" w="med" len="med"/>
                <a:tailEnd type="none" w="med" len="med"/>
              </a:ln>
              <a:effectLst/>
            </p:spPr>
          </p:cxnSp>
          <p:cxnSp>
            <p:nvCxnSpPr>
              <p:cNvPr id="178" name="直接连接符 177"/>
              <p:cNvCxnSpPr/>
              <p:nvPr/>
            </p:nvCxnSpPr>
            <p:spPr bwMode="auto">
              <a:xfrm>
                <a:off x="5148064" y="5320036"/>
                <a:ext cx="72008" cy="0"/>
              </a:xfrm>
              <a:prstGeom prst="line">
                <a:avLst/>
              </a:prstGeom>
              <a:solidFill>
                <a:srgbClr val="C0C0C0">
                  <a:alpha val="0"/>
                </a:srgbClr>
              </a:solidFill>
              <a:ln w="28575" cap="flat" cmpd="sng" algn="ctr">
                <a:solidFill>
                  <a:schemeClr val="tx1"/>
                </a:solidFill>
                <a:prstDash val="solid"/>
                <a:round/>
                <a:headEnd type="none" w="med" len="med"/>
                <a:tailEnd type="none" w="med" len="med"/>
              </a:ln>
              <a:effectLst/>
            </p:spPr>
          </p:cxnSp>
          <p:cxnSp>
            <p:nvCxnSpPr>
              <p:cNvPr id="179" name="直接连接符 178"/>
              <p:cNvCxnSpPr/>
              <p:nvPr/>
            </p:nvCxnSpPr>
            <p:spPr bwMode="auto">
              <a:xfrm>
                <a:off x="5148064" y="4365104"/>
                <a:ext cx="72008" cy="0"/>
              </a:xfrm>
              <a:prstGeom prst="line">
                <a:avLst/>
              </a:prstGeom>
              <a:solidFill>
                <a:srgbClr val="C0C0C0">
                  <a:alpha val="0"/>
                </a:srgbClr>
              </a:solidFill>
              <a:ln w="28575" cap="flat" cmpd="sng" algn="ctr">
                <a:solidFill>
                  <a:schemeClr val="tx1"/>
                </a:solidFill>
                <a:prstDash val="solid"/>
                <a:round/>
                <a:headEnd type="none" w="med" len="med"/>
                <a:tailEnd type="none" w="med" len="med"/>
              </a:ln>
              <a:effectLst/>
            </p:spPr>
          </p:cxnSp>
          <p:cxnSp>
            <p:nvCxnSpPr>
              <p:cNvPr id="180" name="直接连接符 179"/>
              <p:cNvCxnSpPr/>
              <p:nvPr/>
            </p:nvCxnSpPr>
            <p:spPr bwMode="auto">
              <a:xfrm>
                <a:off x="5148064" y="4817848"/>
                <a:ext cx="72008" cy="0"/>
              </a:xfrm>
              <a:prstGeom prst="line">
                <a:avLst/>
              </a:prstGeom>
              <a:solidFill>
                <a:srgbClr val="C0C0C0">
                  <a:alpha val="0"/>
                </a:srgbClr>
              </a:solidFill>
              <a:ln w="28575" cap="flat" cmpd="sng" algn="ctr">
                <a:solidFill>
                  <a:schemeClr val="tx1"/>
                </a:solidFill>
                <a:prstDash val="solid"/>
                <a:round/>
                <a:headEnd type="none" w="med" len="med"/>
                <a:tailEnd type="none" w="med" len="med"/>
              </a:ln>
              <a:effectLst/>
            </p:spPr>
          </p:cxnSp>
          <p:grpSp>
            <p:nvGrpSpPr>
              <p:cNvPr id="181" name="组合 180"/>
              <p:cNvGrpSpPr/>
              <p:nvPr/>
            </p:nvGrpSpPr>
            <p:grpSpPr>
              <a:xfrm rot="16200000">
                <a:off x="6511217" y="5306207"/>
                <a:ext cx="72008" cy="1934218"/>
                <a:chOff x="5300464" y="4023446"/>
                <a:chExt cx="72008" cy="1934218"/>
              </a:xfrm>
            </p:grpSpPr>
            <p:cxnSp>
              <p:nvCxnSpPr>
                <p:cNvPr id="182" name="直接连接符 181"/>
                <p:cNvCxnSpPr/>
                <p:nvPr/>
              </p:nvCxnSpPr>
              <p:spPr bwMode="auto">
                <a:xfrm>
                  <a:off x="5300464" y="4023446"/>
                  <a:ext cx="72008" cy="0"/>
                </a:xfrm>
                <a:prstGeom prst="line">
                  <a:avLst/>
                </a:prstGeom>
                <a:solidFill>
                  <a:srgbClr val="C0C0C0">
                    <a:alpha val="0"/>
                  </a:srgbClr>
                </a:solidFill>
                <a:ln w="28575" cap="flat" cmpd="sng" algn="ctr">
                  <a:solidFill>
                    <a:schemeClr val="tx1"/>
                  </a:solidFill>
                  <a:prstDash val="solid"/>
                  <a:round/>
                  <a:headEnd type="none" w="med" len="med"/>
                  <a:tailEnd type="none" w="med" len="med"/>
                </a:ln>
                <a:effectLst/>
              </p:spPr>
            </p:cxnSp>
            <p:cxnSp>
              <p:nvCxnSpPr>
                <p:cNvPr id="183" name="直接连接符 182"/>
                <p:cNvCxnSpPr/>
                <p:nvPr/>
              </p:nvCxnSpPr>
              <p:spPr bwMode="auto">
                <a:xfrm>
                  <a:off x="5300464" y="5957664"/>
                  <a:ext cx="72008" cy="0"/>
                </a:xfrm>
                <a:prstGeom prst="line">
                  <a:avLst/>
                </a:prstGeom>
                <a:solidFill>
                  <a:srgbClr val="C0C0C0">
                    <a:alpha val="0"/>
                  </a:srgbClr>
                </a:solidFill>
                <a:ln w="28575" cap="flat" cmpd="sng" algn="ctr">
                  <a:solidFill>
                    <a:schemeClr val="tx1"/>
                  </a:solidFill>
                  <a:prstDash val="solid"/>
                  <a:round/>
                  <a:headEnd type="none" w="med" len="med"/>
                  <a:tailEnd type="none" w="med" len="med"/>
                </a:ln>
                <a:effectLst/>
              </p:spPr>
            </p:cxnSp>
            <p:cxnSp>
              <p:nvCxnSpPr>
                <p:cNvPr id="184" name="直接连接符 183"/>
                <p:cNvCxnSpPr/>
                <p:nvPr/>
              </p:nvCxnSpPr>
              <p:spPr bwMode="auto">
                <a:xfrm>
                  <a:off x="5300464" y="5472436"/>
                  <a:ext cx="72008" cy="0"/>
                </a:xfrm>
                <a:prstGeom prst="line">
                  <a:avLst/>
                </a:prstGeom>
                <a:solidFill>
                  <a:srgbClr val="C0C0C0">
                    <a:alpha val="0"/>
                  </a:srgbClr>
                </a:solidFill>
                <a:ln w="28575" cap="flat" cmpd="sng" algn="ctr">
                  <a:solidFill>
                    <a:schemeClr val="tx1"/>
                  </a:solidFill>
                  <a:prstDash val="solid"/>
                  <a:round/>
                  <a:headEnd type="none" w="med" len="med"/>
                  <a:tailEnd type="none" w="med" len="med"/>
                </a:ln>
                <a:effectLst/>
              </p:spPr>
            </p:cxnSp>
            <p:cxnSp>
              <p:nvCxnSpPr>
                <p:cNvPr id="185" name="直接连接符 184"/>
                <p:cNvCxnSpPr/>
                <p:nvPr/>
              </p:nvCxnSpPr>
              <p:spPr bwMode="auto">
                <a:xfrm>
                  <a:off x="5300464" y="4517504"/>
                  <a:ext cx="72008" cy="0"/>
                </a:xfrm>
                <a:prstGeom prst="line">
                  <a:avLst/>
                </a:prstGeom>
                <a:solidFill>
                  <a:srgbClr val="C0C0C0">
                    <a:alpha val="0"/>
                  </a:srgbClr>
                </a:solidFill>
                <a:ln w="28575" cap="flat" cmpd="sng" algn="ctr">
                  <a:solidFill>
                    <a:schemeClr val="tx1"/>
                  </a:solidFill>
                  <a:prstDash val="solid"/>
                  <a:round/>
                  <a:headEnd type="none" w="med" len="med"/>
                  <a:tailEnd type="none" w="med" len="med"/>
                </a:ln>
                <a:effectLst/>
              </p:spPr>
            </p:cxnSp>
            <p:cxnSp>
              <p:nvCxnSpPr>
                <p:cNvPr id="186" name="直接连接符 185"/>
                <p:cNvCxnSpPr/>
                <p:nvPr/>
              </p:nvCxnSpPr>
              <p:spPr bwMode="auto">
                <a:xfrm>
                  <a:off x="5300464" y="4970248"/>
                  <a:ext cx="72008" cy="0"/>
                </a:xfrm>
                <a:prstGeom prst="line">
                  <a:avLst/>
                </a:prstGeom>
                <a:solidFill>
                  <a:srgbClr val="C0C0C0">
                    <a:alpha val="0"/>
                  </a:srgbClr>
                </a:solidFill>
                <a:ln w="28575" cap="flat" cmpd="sng" algn="ctr">
                  <a:solidFill>
                    <a:schemeClr val="tx1"/>
                  </a:solidFill>
                  <a:prstDash val="solid"/>
                  <a:round/>
                  <a:headEnd type="none" w="med" len="med"/>
                  <a:tailEnd type="none" w="med" len="med"/>
                </a:ln>
                <a:effectLst/>
              </p:spPr>
            </p:cxnSp>
          </p:grpSp>
        </p:grpSp>
        <p:sp>
          <p:nvSpPr>
            <p:cNvPr id="155" name="Text Box 177"/>
            <p:cNvSpPr txBox="1">
              <a:spLocks noChangeArrowheads="1"/>
            </p:cNvSpPr>
            <p:nvPr/>
          </p:nvSpPr>
          <p:spPr bwMode="auto">
            <a:xfrm>
              <a:off x="5919271" y="5062387"/>
              <a:ext cx="1059682"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r>
                <a:rPr lang="zh-CN" altLang="en-US" sz="1800" b="1" dirty="0"/>
                <a:t>t</a:t>
              </a:r>
              <a:r>
                <a:rPr lang="en-US" altLang="zh-CN" sz="1800" baseline="-25000" dirty="0"/>
                <a:t>2</a:t>
              </a:r>
              <a:r>
                <a:rPr lang="zh-CN" altLang="en-US" sz="1800" b="1" dirty="0"/>
                <a:t>（</a:t>
              </a:r>
              <a:r>
                <a:rPr lang="en-US" altLang="zh-CN" sz="1800" dirty="0"/>
                <a:t>2</a:t>
              </a:r>
              <a:r>
                <a:rPr lang="zh-CN" altLang="en-US" sz="1800" b="1" dirty="0"/>
                <a:t>，</a:t>
              </a:r>
              <a:r>
                <a:rPr lang="en-US" altLang="zh-CN" sz="1800" dirty="0"/>
                <a:t>3</a:t>
              </a:r>
              <a:r>
                <a:rPr lang="zh-CN" altLang="en-US" sz="1800" b="1" dirty="0"/>
                <a:t>）</a:t>
              </a:r>
              <a:endParaRPr lang="zh-CN" altLang="en-US" sz="1800" b="1" baseline="-25000" dirty="0"/>
            </a:p>
          </p:txBody>
        </p:sp>
        <p:sp>
          <p:nvSpPr>
            <p:cNvPr id="156" name="Text Box 177"/>
            <p:cNvSpPr txBox="1">
              <a:spLocks noChangeArrowheads="1"/>
            </p:cNvSpPr>
            <p:nvPr/>
          </p:nvSpPr>
          <p:spPr bwMode="auto">
            <a:xfrm>
              <a:off x="5820268" y="4505879"/>
              <a:ext cx="1173455"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r>
                <a:rPr lang="en-US" altLang="zh-CN" sz="1800" dirty="0"/>
                <a:t>w</a:t>
              </a:r>
              <a:r>
                <a:rPr lang="en-US" altLang="zh-CN" sz="1800" baseline="-25000" dirty="0"/>
                <a:t>2</a:t>
              </a:r>
              <a:r>
                <a:rPr lang="zh-CN" altLang="en-US" sz="1800" b="1" dirty="0"/>
                <a:t>（</a:t>
              </a:r>
              <a:r>
                <a:rPr lang="en-US" altLang="zh-CN" sz="1800" dirty="0"/>
                <a:t>2</a:t>
              </a:r>
              <a:r>
                <a:rPr lang="zh-CN" altLang="en-US" sz="1800" b="1" dirty="0"/>
                <a:t>，</a:t>
              </a:r>
              <a:r>
                <a:rPr lang="en-US" altLang="zh-CN" sz="1800" dirty="0"/>
                <a:t>3</a:t>
              </a:r>
              <a:r>
                <a:rPr lang="zh-CN" altLang="en-US" sz="1800" b="1" dirty="0"/>
                <a:t>）</a:t>
              </a:r>
              <a:endParaRPr lang="zh-CN" altLang="en-US" sz="1800" b="1" baseline="-25000" dirty="0"/>
            </a:p>
          </p:txBody>
        </p:sp>
        <p:sp>
          <p:nvSpPr>
            <p:cNvPr id="157" name="Text Box 177"/>
            <p:cNvSpPr txBox="1">
              <a:spLocks noChangeArrowheads="1"/>
            </p:cNvSpPr>
            <p:nvPr/>
          </p:nvSpPr>
          <p:spPr bwMode="auto">
            <a:xfrm>
              <a:off x="6156210" y="4053999"/>
              <a:ext cx="1173455"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r>
                <a:rPr lang="en-US" altLang="zh-CN" sz="1800" dirty="0"/>
                <a:t>w</a:t>
              </a:r>
              <a:r>
                <a:rPr lang="en-US" altLang="zh-CN" sz="1800" baseline="-25000" dirty="0"/>
                <a:t>3</a:t>
              </a:r>
              <a:r>
                <a:rPr lang="zh-CN" altLang="en-US" sz="1800" b="1" dirty="0"/>
                <a:t>（</a:t>
              </a:r>
              <a:r>
                <a:rPr lang="en-US" altLang="zh-CN" sz="1800" dirty="0"/>
                <a:t>3</a:t>
              </a:r>
              <a:r>
                <a:rPr lang="zh-CN" altLang="en-US" sz="1800" b="1" dirty="0"/>
                <a:t>，</a:t>
              </a:r>
              <a:r>
                <a:rPr lang="en-US" altLang="zh-CN" sz="1800" dirty="0"/>
                <a:t>4</a:t>
              </a:r>
              <a:r>
                <a:rPr lang="zh-CN" altLang="en-US" sz="1800" b="1" dirty="0"/>
                <a:t>）</a:t>
              </a:r>
              <a:endParaRPr lang="zh-CN" altLang="en-US" sz="1800" b="1" baseline="-25000" dirty="0"/>
            </a:p>
          </p:txBody>
        </p:sp>
        <p:sp>
          <p:nvSpPr>
            <p:cNvPr id="158" name="Text Box 177"/>
            <p:cNvSpPr txBox="1">
              <a:spLocks noChangeArrowheads="1"/>
            </p:cNvSpPr>
            <p:nvPr/>
          </p:nvSpPr>
          <p:spPr bwMode="auto">
            <a:xfrm>
              <a:off x="6190410" y="5903480"/>
              <a:ext cx="1173455"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r>
                <a:rPr lang="en-US" altLang="zh-CN" sz="1800" dirty="0"/>
                <a:t>w</a:t>
              </a:r>
              <a:r>
                <a:rPr lang="en-US" altLang="zh-CN" sz="1800" baseline="-25000" dirty="0"/>
                <a:t>1</a:t>
              </a:r>
              <a:r>
                <a:rPr lang="zh-CN" altLang="en-US" sz="1800" b="1" dirty="0"/>
                <a:t>（</a:t>
              </a:r>
              <a:r>
                <a:rPr lang="en-US" altLang="zh-CN" sz="1800" dirty="0"/>
                <a:t>3</a:t>
              </a:r>
              <a:r>
                <a:rPr lang="zh-CN" altLang="en-US" sz="1800" b="1" dirty="0"/>
                <a:t>，</a:t>
              </a:r>
              <a:r>
                <a:rPr lang="en-US" altLang="zh-CN" sz="1800" dirty="0"/>
                <a:t>0</a:t>
              </a:r>
              <a:r>
                <a:rPr lang="zh-CN" altLang="en-US" sz="1800" b="1" dirty="0"/>
                <a:t>）</a:t>
              </a:r>
              <a:endParaRPr lang="zh-CN" altLang="en-US" sz="1800" b="1" baseline="-25000" dirty="0"/>
            </a:p>
          </p:txBody>
        </p:sp>
        <p:sp>
          <p:nvSpPr>
            <p:cNvPr id="159" name="Text Box 177"/>
            <p:cNvSpPr txBox="1">
              <a:spLocks noChangeArrowheads="1"/>
            </p:cNvSpPr>
            <p:nvPr/>
          </p:nvSpPr>
          <p:spPr bwMode="auto">
            <a:xfrm>
              <a:off x="7218431" y="3593372"/>
              <a:ext cx="1173455"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r>
                <a:rPr lang="en-US" altLang="zh-CN" sz="1800" dirty="0"/>
                <a:t>w</a:t>
              </a:r>
              <a:r>
                <a:rPr lang="en-US" altLang="zh-CN" sz="1800" baseline="-25000" dirty="0"/>
                <a:t>4</a:t>
              </a:r>
              <a:r>
                <a:rPr lang="zh-CN" altLang="en-US" sz="1800" b="1" dirty="0"/>
                <a:t>（</a:t>
              </a:r>
              <a:r>
                <a:rPr lang="en-US" altLang="zh-CN" sz="1800" dirty="0"/>
                <a:t>5</a:t>
              </a:r>
              <a:r>
                <a:rPr lang="zh-CN" altLang="en-US" sz="1800" b="1" dirty="0"/>
                <a:t>，</a:t>
              </a:r>
              <a:r>
                <a:rPr lang="en-US" altLang="zh-CN" sz="1800" dirty="0"/>
                <a:t>5</a:t>
              </a:r>
              <a:r>
                <a:rPr lang="zh-CN" altLang="en-US" sz="1800" b="1" dirty="0"/>
                <a:t>）</a:t>
              </a:r>
              <a:endParaRPr lang="zh-CN" altLang="en-US" sz="1800" b="1" baseline="-25000" dirty="0"/>
            </a:p>
          </p:txBody>
        </p:sp>
        <p:sp>
          <p:nvSpPr>
            <p:cNvPr id="162" name="文本框 161"/>
            <p:cNvSpPr txBox="1"/>
            <p:nvPr/>
          </p:nvSpPr>
          <p:spPr>
            <a:xfrm>
              <a:off x="5034120" y="3846169"/>
              <a:ext cx="360040" cy="369332"/>
            </a:xfrm>
            <a:prstGeom prst="rect">
              <a:avLst/>
            </a:prstGeom>
            <a:noFill/>
          </p:spPr>
          <p:txBody>
            <a:bodyPr wrap="square" rtlCol="0">
              <a:spAutoFit/>
            </a:bodyPr>
            <a:lstStyle/>
            <a:p>
              <a:r>
                <a:rPr lang="en-US" altLang="zh-CN" sz="1800" dirty="0">
                  <a:latin typeface="+mn-lt"/>
                </a:rPr>
                <a:t>5</a:t>
              </a:r>
              <a:endParaRPr lang="zh-CN" altLang="en-US" sz="1800" dirty="0">
                <a:latin typeface="+mn-lt"/>
              </a:endParaRPr>
            </a:p>
          </p:txBody>
        </p:sp>
        <p:sp>
          <p:nvSpPr>
            <p:cNvPr id="163" name="文本框 162"/>
            <p:cNvSpPr txBox="1"/>
            <p:nvPr/>
          </p:nvSpPr>
          <p:spPr>
            <a:xfrm>
              <a:off x="5031543" y="4249774"/>
              <a:ext cx="360040" cy="369332"/>
            </a:xfrm>
            <a:prstGeom prst="rect">
              <a:avLst/>
            </a:prstGeom>
            <a:noFill/>
          </p:spPr>
          <p:txBody>
            <a:bodyPr wrap="square" rtlCol="0">
              <a:spAutoFit/>
            </a:bodyPr>
            <a:lstStyle/>
            <a:p>
              <a:r>
                <a:rPr lang="en-US" altLang="zh-CN" sz="1800" dirty="0">
                  <a:latin typeface="+mn-lt"/>
                </a:rPr>
                <a:t>4</a:t>
              </a:r>
              <a:endParaRPr lang="zh-CN" altLang="en-US" sz="1800" dirty="0">
                <a:latin typeface="+mn-lt"/>
              </a:endParaRPr>
            </a:p>
          </p:txBody>
        </p:sp>
        <p:sp>
          <p:nvSpPr>
            <p:cNvPr id="164" name="文本框 163"/>
            <p:cNvSpPr txBox="1"/>
            <p:nvPr/>
          </p:nvSpPr>
          <p:spPr>
            <a:xfrm>
              <a:off x="5034881" y="4729335"/>
              <a:ext cx="360040" cy="369332"/>
            </a:xfrm>
            <a:prstGeom prst="rect">
              <a:avLst/>
            </a:prstGeom>
            <a:noFill/>
          </p:spPr>
          <p:txBody>
            <a:bodyPr wrap="square" rtlCol="0">
              <a:spAutoFit/>
            </a:bodyPr>
            <a:lstStyle/>
            <a:p>
              <a:r>
                <a:rPr lang="en-US" altLang="zh-CN" sz="1800" dirty="0">
                  <a:latin typeface="+mn-lt"/>
                </a:rPr>
                <a:t>3</a:t>
              </a:r>
              <a:endParaRPr lang="zh-CN" altLang="en-US" sz="1800" dirty="0">
                <a:latin typeface="+mn-lt"/>
              </a:endParaRPr>
            </a:p>
          </p:txBody>
        </p:sp>
        <p:sp>
          <p:nvSpPr>
            <p:cNvPr id="165" name="文本框 164"/>
            <p:cNvSpPr txBox="1"/>
            <p:nvPr/>
          </p:nvSpPr>
          <p:spPr>
            <a:xfrm>
              <a:off x="5034881" y="5215687"/>
              <a:ext cx="360040" cy="369332"/>
            </a:xfrm>
            <a:prstGeom prst="rect">
              <a:avLst/>
            </a:prstGeom>
            <a:noFill/>
          </p:spPr>
          <p:txBody>
            <a:bodyPr wrap="square" rtlCol="0">
              <a:spAutoFit/>
            </a:bodyPr>
            <a:lstStyle/>
            <a:p>
              <a:r>
                <a:rPr lang="en-US" altLang="zh-CN" sz="1800" dirty="0">
                  <a:latin typeface="+mn-lt"/>
                </a:rPr>
                <a:t>2</a:t>
              </a:r>
              <a:endParaRPr lang="zh-CN" altLang="en-US" sz="1800" dirty="0">
                <a:latin typeface="+mn-lt"/>
              </a:endParaRPr>
            </a:p>
          </p:txBody>
        </p:sp>
        <p:sp>
          <p:nvSpPr>
            <p:cNvPr id="166" name="文本框 165"/>
            <p:cNvSpPr txBox="1"/>
            <p:nvPr/>
          </p:nvSpPr>
          <p:spPr>
            <a:xfrm>
              <a:off x="5036100" y="5698695"/>
              <a:ext cx="360040" cy="369332"/>
            </a:xfrm>
            <a:prstGeom prst="rect">
              <a:avLst/>
            </a:prstGeom>
            <a:noFill/>
          </p:spPr>
          <p:txBody>
            <a:bodyPr wrap="square" rtlCol="0">
              <a:spAutoFit/>
            </a:bodyPr>
            <a:lstStyle/>
            <a:p>
              <a:r>
                <a:rPr lang="en-US" altLang="zh-CN" sz="1800" dirty="0">
                  <a:latin typeface="+mn-lt"/>
                </a:rPr>
                <a:t>1</a:t>
              </a:r>
              <a:endParaRPr lang="zh-CN" altLang="en-US" sz="1800" dirty="0">
                <a:latin typeface="+mn-lt"/>
              </a:endParaRPr>
            </a:p>
          </p:txBody>
        </p:sp>
        <p:sp>
          <p:nvSpPr>
            <p:cNvPr id="167" name="文本框 166"/>
            <p:cNvSpPr txBox="1"/>
            <p:nvPr/>
          </p:nvSpPr>
          <p:spPr>
            <a:xfrm>
              <a:off x="7550334" y="6345323"/>
              <a:ext cx="360040" cy="369332"/>
            </a:xfrm>
            <a:prstGeom prst="rect">
              <a:avLst/>
            </a:prstGeom>
            <a:noFill/>
          </p:spPr>
          <p:txBody>
            <a:bodyPr wrap="square" rtlCol="0">
              <a:spAutoFit/>
            </a:bodyPr>
            <a:lstStyle/>
            <a:p>
              <a:r>
                <a:rPr lang="en-US" altLang="zh-CN" sz="1800" dirty="0">
                  <a:latin typeface="+mn-lt"/>
                </a:rPr>
                <a:t>5</a:t>
              </a:r>
              <a:endParaRPr lang="zh-CN" altLang="en-US" sz="1800" dirty="0">
                <a:latin typeface="+mn-lt"/>
              </a:endParaRPr>
            </a:p>
          </p:txBody>
        </p:sp>
        <p:sp>
          <p:nvSpPr>
            <p:cNvPr id="168" name="文本框 167"/>
            <p:cNvSpPr txBox="1"/>
            <p:nvPr/>
          </p:nvSpPr>
          <p:spPr>
            <a:xfrm>
              <a:off x="7082669" y="6345323"/>
              <a:ext cx="360040" cy="369332"/>
            </a:xfrm>
            <a:prstGeom prst="rect">
              <a:avLst/>
            </a:prstGeom>
            <a:noFill/>
          </p:spPr>
          <p:txBody>
            <a:bodyPr wrap="square" rtlCol="0">
              <a:spAutoFit/>
            </a:bodyPr>
            <a:lstStyle/>
            <a:p>
              <a:r>
                <a:rPr lang="en-US" altLang="zh-CN" sz="1800" dirty="0">
                  <a:latin typeface="+mn-lt"/>
                </a:rPr>
                <a:t>4</a:t>
              </a:r>
              <a:endParaRPr lang="zh-CN" altLang="en-US" sz="1800" dirty="0">
                <a:latin typeface="+mn-lt"/>
              </a:endParaRPr>
            </a:p>
          </p:txBody>
        </p:sp>
        <p:sp>
          <p:nvSpPr>
            <p:cNvPr id="169" name="文本框 168"/>
            <p:cNvSpPr txBox="1"/>
            <p:nvPr/>
          </p:nvSpPr>
          <p:spPr>
            <a:xfrm>
              <a:off x="6621886" y="6345323"/>
              <a:ext cx="360040" cy="369332"/>
            </a:xfrm>
            <a:prstGeom prst="rect">
              <a:avLst/>
            </a:prstGeom>
            <a:noFill/>
          </p:spPr>
          <p:txBody>
            <a:bodyPr wrap="square" rtlCol="0">
              <a:spAutoFit/>
            </a:bodyPr>
            <a:lstStyle/>
            <a:p>
              <a:r>
                <a:rPr lang="en-US" altLang="zh-CN" sz="1800" dirty="0">
                  <a:latin typeface="+mn-lt"/>
                </a:rPr>
                <a:t>3</a:t>
              </a:r>
              <a:endParaRPr lang="zh-CN" altLang="en-US" sz="1800" dirty="0">
                <a:latin typeface="+mn-lt"/>
              </a:endParaRPr>
            </a:p>
          </p:txBody>
        </p:sp>
        <p:sp>
          <p:nvSpPr>
            <p:cNvPr id="170" name="文本框 169"/>
            <p:cNvSpPr txBox="1"/>
            <p:nvPr/>
          </p:nvSpPr>
          <p:spPr>
            <a:xfrm>
              <a:off x="6132114" y="6345323"/>
              <a:ext cx="360040" cy="369332"/>
            </a:xfrm>
            <a:prstGeom prst="rect">
              <a:avLst/>
            </a:prstGeom>
            <a:noFill/>
          </p:spPr>
          <p:txBody>
            <a:bodyPr wrap="square" rtlCol="0">
              <a:spAutoFit/>
            </a:bodyPr>
            <a:lstStyle/>
            <a:p>
              <a:r>
                <a:rPr lang="en-US" altLang="zh-CN" sz="1800" dirty="0">
                  <a:latin typeface="+mn-lt"/>
                </a:rPr>
                <a:t>2</a:t>
              </a:r>
              <a:endParaRPr lang="zh-CN" altLang="en-US" sz="1800" dirty="0">
                <a:latin typeface="+mn-lt"/>
              </a:endParaRPr>
            </a:p>
          </p:txBody>
        </p:sp>
        <p:sp>
          <p:nvSpPr>
            <p:cNvPr id="171" name="文本框 170"/>
            <p:cNvSpPr txBox="1"/>
            <p:nvPr/>
          </p:nvSpPr>
          <p:spPr>
            <a:xfrm>
              <a:off x="5652120" y="6345323"/>
              <a:ext cx="360040" cy="369332"/>
            </a:xfrm>
            <a:prstGeom prst="rect">
              <a:avLst/>
            </a:prstGeom>
            <a:noFill/>
          </p:spPr>
          <p:txBody>
            <a:bodyPr wrap="square" rtlCol="0">
              <a:spAutoFit/>
            </a:bodyPr>
            <a:lstStyle/>
            <a:p>
              <a:r>
                <a:rPr lang="en-US" altLang="zh-CN" sz="1800" dirty="0">
                  <a:latin typeface="+mn-lt"/>
                </a:rPr>
                <a:t>1</a:t>
              </a:r>
              <a:endParaRPr lang="zh-CN" altLang="en-US" sz="1800" dirty="0">
                <a:latin typeface="+mn-lt"/>
              </a:endParaRPr>
            </a:p>
          </p:txBody>
        </p:sp>
        <p:sp>
          <p:nvSpPr>
            <p:cNvPr id="172" name="文本框 171"/>
            <p:cNvSpPr txBox="1"/>
            <p:nvPr/>
          </p:nvSpPr>
          <p:spPr>
            <a:xfrm>
              <a:off x="5031543" y="3395215"/>
              <a:ext cx="360040" cy="369332"/>
            </a:xfrm>
            <a:prstGeom prst="rect">
              <a:avLst/>
            </a:prstGeom>
            <a:noFill/>
          </p:spPr>
          <p:txBody>
            <a:bodyPr wrap="square" rtlCol="0">
              <a:spAutoFit/>
            </a:bodyPr>
            <a:lstStyle/>
            <a:p>
              <a:r>
                <a:rPr lang="en-US" altLang="zh-CN" sz="1800" dirty="0">
                  <a:latin typeface="+mn-lt"/>
                </a:rPr>
                <a:t>Y</a:t>
              </a:r>
              <a:endParaRPr lang="zh-CN" altLang="en-US" sz="1800" dirty="0">
                <a:latin typeface="+mn-lt"/>
              </a:endParaRPr>
            </a:p>
          </p:txBody>
        </p:sp>
        <p:sp>
          <p:nvSpPr>
            <p:cNvPr id="173" name="文本框 172"/>
            <p:cNvSpPr txBox="1"/>
            <p:nvPr/>
          </p:nvSpPr>
          <p:spPr>
            <a:xfrm>
              <a:off x="8108980" y="6341542"/>
              <a:ext cx="360040" cy="369332"/>
            </a:xfrm>
            <a:prstGeom prst="rect">
              <a:avLst/>
            </a:prstGeom>
            <a:noFill/>
          </p:spPr>
          <p:txBody>
            <a:bodyPr wrap="square" rtlCol="0">
              <a:spAutoFit/>
            </a:bodyPr>
            <a:lstStyle/>
            <a:p>
              <a:r>
                <a:rPr lang="en-US" altLang="zh-CN" sz="1800" dirty="0">
                  <a:latin typeface="+mn-lt"/>
                </a:rPr>
                <a:t>X</a:t>
              </a:r>
              <a:endParaRPr lang="zh-CN" altLang="en-US" sz="1800" dirty="0">
                <a:latin typeface="+mn-lt"/>
              </a:endParaRPr>
            </a:p>
          </p:txBody>
        </p:sp>
      </p:grpSp>
      <p:sp>
        <p:nvSpPr>
          <p:cNvPr id="187" name="Rectangle 3"/>
          <p:cNvSpPr txBox="1">
            <a:spLocks noChangeArrowheads="1"/>
          </p:cNvSpPr>
          <p:nvPr/>
        </p:nvSpPr>
        <p:spPr bwMode="auto">
          <a:xfrm>
            <a:off x="228600" y="957263"/>
            <a:ext cx="8591550" cy="1103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3" tIns="45716" rIns="91433" bIns="45716"/>
          <a:lstStyle>
            <a:lvl1pPr marL="385763" indent="-385763" defTabSz="1030288">
              <a:spcBef>
                <a:spcPct val="20000"/>
              </a:spcBef>
              <a:buClr>
                <a:srgbClr val="660033"/>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35013" indent="-385763" defTabSz="1030288">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92213" indent="-385763" defTabSz="1030288">
              <a:spcBef>
                <a:spcPct val="20000"/>
              </a:spcBef>
              <a:buClr>
                <a:schemeClr val="accent2"/>
              </a:buClr>
              <a:buSzPct val="70000"/>
              <a:buChar char="o"/>
              <a:defRPr sz="2300">
                <a:solidFill>
                  <a:schemeClr val="tx1"/>
                </a:solidFill>
                <a:latin typeface="Arial" panose="020B0604020202020204" pitchFamily="34" charset="0"/>
                <a:ea typeface="MS PGothic" panose="020B0600070205080204" pitchFamily="34" charset="-128"/>
              </a:defRPr>
            </a:lvl3pPr>
            <a:lvl4pPr marL="1600200" indent="-228600" defTabSz="1030288">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defTabSz="1030288">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just">
              <a:lnSpc>
                <a:spcPct val="95000"/>
              </a:lnSpc>
              <a:spcBef>
                <a:spcPct val="25000"/>
              </a:spcBef>
              <a:spcAft>
                <a:spcPct val="10000"/>
              </a:spcAft>
              <a:buSzPct val="60000"/>
              <a:defRPr/>
            </a:pPr>
            <a:r>
              <a:rPr lang="en-US" altLang="zh-CN" sz="2800" dirty="0">
                <a:latin typeface="+mn-lt"/>
                <a:cs typeface="ＭＳ Ｐゴシック" charset="-128"/>
              </a:rPr>
              <a:t>Basic idea</a:t>
            </a:r>
          </a:p>
          <a:p>
            <a:pPr lvl="1" algn="just">
              <a:lnSpc>
                <a:spcPct val="95000"/>
              </a:lnSpc>
              <a:spcBef>
                <a:spcPct val="25000"/>
              </a:spcBef>
              <a:spcAft>
                <a:spcPct val="10000"/>
              </a:spcAft>
              <a:buSzPct val="60000"/>
              <a:defRPr/>
            </a:pPr>
            <a:r>
              <a:rPr lang="en-US" altLang="zh-CN" sz="2400" dirty="0">
                <a:cs typeface="ＭＳ Ｐゴシック" charset="-128"/>
              </a:rPr>
              <a:t>Match the nearest neighbor of the new task.</a:t>
            </a:r>
          </a:p>
          <a:p>
            <a:pPr lvl="1" algn="just">
              <a:lnSpc>
                <a:spcPct val="95000"/>
              </a:lnSpc>
              <a:spcBef>
                <a:spcPct val="25000"/>
              </a:spcBef>
              <a:spcAft>
                <a:spcPct val="10000"/>
              </a:spcAft>
              <a:buSzPct val="60000"/>
              <a:defRPr/>
            </a:pPr>
            <a:endParaRPr lang="en-US" altLang="zh-CN" sz="2300" dirty="0">
              <a:latin typeface="+mn-lt"/>
              <a:cs typeface="ＭＳ Ｐゴシック" charset="-128"/>
            </a:endParaRPr>
          </a:p>
        </p:txBody>
      </p:sp>
    </p:spTree>
    <p:extLst>
      <p:ext uri="{BB962C8B-B14F-4D97-AF65-F5344CB8AC3E}">
        <p14:creationId xmlns:p14="http://schemas.microsoft.com/office/powerpoint/2010/main" val="3705637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2" name="Oval 5"/>
              <p:cNvSpPr/>
              <p:nvPr/>
            </p:nvSpPr>
            <p:spPr>
              <a:xfrm>
                <a:off x="1333119" y="3217707"/>
                <a:ext cx="356615" cy="35661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a:rPr>
                            <m:t>1</m:t>
                          </m:r>
                        </m:sub>
                      </m:sSub>
                    </m:oMath>
                  </m:oMathPara>
                </a14:m>
                <a:endParaRPr lang="en-US" dirty="0"/>
              </a:p>
            </p:txBody>
          </p:sp>
        </mc:Choice>
        <mc:Fallback xmlns="">
          <p:sp>
            <p:nvSpPr>
              <p:cNvPr id="32" name="Oval 5"/>
              <p:cNvSpPr>
                <a:spLocks noRot="1" noChangeAspect="1" noMove="1" noResize="1" noEditPoints="1" noAdjustHandles="1" noChangeArrowheads="1" noChangeShapeType="1" noTextEdit="1"/>
              </p:cNvSpPr>
              <p:nvPr/>
            </p:nvSpPr>
            <p:spPr>
              <a:xfrm>
                <a:off x="1333119" y="3217707"/>
                <a:ext cx="356615" cy="356615"/>
              </a:xfrm>
              <a:prstGeom prst="ellipse">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3" name="Oval 6"/>
              <p:cNvSpPr/>
              <p:nvPr/>
            </p:nvSpPr>
            <p:spPr>
              <a:xfrm>
                <a:off x="1331641" y="3838794"/>
                <a:ext cx="356615" cy="35661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a:rPr>
                            <m:t>2</m:t>
                          </m:r>
                        </m:sub>
                      </m:sSub>
                    </m:oMath>
                  </m:oMathPara>
                </a14:m>
                <a:endParaRPr lang="en-US" dirty="0"/>
              </a:p>
            </p:txBody>
          </p:sp>
        </mc:Choice>
        <mc:Fallback xmlns="">
          <p:sp>
            <p:nvSpPr>
              <p:cNvPr id="33" name="Oval 6"/>
              <p:cNvSpPr>
                <a:spLocks noRot="1" noChangeAspect="1" noMove="1" noResize="1" noEditPoints="1" noAdjustHandles="1" noChangeArrowheads="1" noChangeShapeType="1" noTextEdit="1"/>
              </p:cNvSpPr>
              <p:nvPr/>
            </p:nvSpPr>
            <p:spPr>
              <a:xfrm>
                <a:off x="1331641" y="3838794"/>
                <a:ext cx="356615" cy="356615"/>
              </a:xfrm>
              <a:prstGeom prst="ellipse">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4" name="Oval 7"/>
              <p:cNvSpPr/>
              <p:nvPr/>
            </p:nvSpPr>
            <p:spPr>
              <a:xfrm>
                <a:off x="1331640" y="4419406"/>
                <a:ext cx="356615" cy="35661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a:rPr>
                            <m:t>3</m:t>
                          </m:r>
                        </m:sub>
                      </m:sSub>
                    </m:oMath>
                  </m:oMathPara>
                </a14:m>
                <a:endParaRPr lang="en-US" dirty="0"/>
              </a:p>
            </p:txBody>
          </p:sp>
        </mc:Choice>
        <mc:Fallback xmlns="">
          <p:sp>
            <p:nvSpPr>
              <p:cNvPr id="34" name="Oval 7"/>
              <p:cNvSpPr>
                <a:spLocks noRot="1" noChangeAspect="1" noMove="1" noResize="1" noEditPoints="1" noAdjustHandles="1" noChangeArrowheads="1" noChangeShapeType="1" noTextEdit="1"/>
              </p:cNvSpPr>
              <p:nvPr/>
            </p:nvSpPr>
            <p:spPr>
              <a:xfrm>
                <a:off x="1331640" y="4419406"/>
                <a:ext cx="356615" cy="356615"/>
              </a:xfrm>
              <a:prstGeom prst="ellipse">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5" name="Oval 8"/>
              <p:cNvSpPr/>
              <p:nvPr/>
            </p:nvSpPr>
            <p:spPr>
              <a:xfrm>
                <a:off x="2773281" y="3212976"/>
                <a:ext cx="356615" cy="35661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a:rPr>
                            <m:t>1</m:t>
                          </m:r>
                        </m:sub>
                      </m:sSub>
                    </m:oMath>
                  </m:oMathPara>
                </a14:m>
                <a:endParaRPr lang="en-US" dirty="0"/>
              </a:p>
            </p:txBody>
          </p:sp>
        </mc:Choice>
        <mc:Fallback xmlns="">
          <p:sp>
            <p:nvSpPr>
              <p:cNvPr id="35" name="Oval 8"/>
              <p:cNvSpPr>
                <a:spLocks noRot="1" noChangeAspect="1" noMove="1" noResize="1" noEditPoints="1" noAdjustHandles="1" noChangeArrowheads="1" noChangeShapeType="1" noTextEdit="1"/>
              </p:cNvSpPr>
              <p:nvPr/>
            </p:nvSpPr>
            <p:spPr>
              <a:xfrm>
                <a:off x="2773281" y="3212976"/>
                <a:ext cx="356615" cy="356615"/>
              </a:xfrm>
              <a:prstGeom prst="ellipse">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6" name="Oval 9"/>
              <p:cNvSpPr/>
              <p:nvPr/>
            </p:nvSpPr>
            <p:spPr>
              <a:xfrm>
                <a:off x="2773281" y="3837975"/>
                <a:ext cx="356615" cy="35661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a:rPr>
                            <m:t>2</m:t>
                          </m:r>
                        </m:sub>
                      </m:sSub>
                    </m:oMath>
                  </m:oMathPara>
                </a14:m>
                <a:endParaRPr lang="en-US" dirty="0"/>
              </a:p>
            </p:txBody>
          </p:sp>
        </mc:Choice>
        <mc:Fallback xmlns="">
          <p:sp>
            <p:nvSpPr>
              <p:cNvPr id="36" name="Oval 9"/>
              <p:cNvSpPr>
                <a:spLocks noRot="1" noChangeAspect="1" noMove="1" noResize="1" noEditPoints="1" noAdjustHandles="1" noChangeArrowheads="1" noChangeShapeType="1" noTextEdit="1"/>
              </p:cNvSpPr>
              <p:nvPr/>
            </p:nvSpPr>
            <p:spPr>
              <a:xfrm>
                <a:off x="2773281" y="3837975"/>
                <a:ext cx="356615" cy="356615"/>
              </a:xfrm>
              <a:prstGeom prst="ellipse">
                <a:avLst/>
              </a:prstGeom>
              <a:blipFill>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7" name="Oval 10"/>
              <p:cNvSpPr/>
              <p:nvPr/>
            </p:nvSpPr>
            <p:spPr>
              <a:xfrm>
                <a:off x="2778148" y="4415029"/>
                <a:ext cx="356615" cy="35661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a:rPr>
                            <m:t>3</m:t>
                          </m:r>
                        </m:sub>
                      </m:sSub>
                    </m:oMath>
                  </m:oMathPara>
                </a14:m>
                <a:endParaRPr lang="en-US" dirty="0"/>
              </a:p>
            </p:txBody>
          </p:sp>
        </mc:Choice>
        <mc:Fallback xmlns="">
          <p:sp>
            <p:nvSpPr>
              <p:cNvPr id="37" name="Oval 10"/>
              <p:cNvSpPr>
                <a:spLocks noRot="1" noChangeAspect="1" noMove="1" noResize="1" noEditPoints="1" noAdjustHandles="1" noChangeArrowheads="1" noChangeShapeType="1" noTextEdit="1"/>
              </p:cNvSpPr>
              <p:nvPr/>
            </p:nvSpPr>
            <p:spPr>
              <a:xfrm>
                <a:off x="2778148" y="4415029"/>
                <a:ext cx="356615" cy="356615"/>
              </a:xfrm>
              <a:prstGeom prst="ellipse">
                <a:avLst/>
              </a:prstGeom>
              <a:blipFill>
                <a:blip r:embed="rId8"/>
                <a:stretch>
                  <a:fillRect/>
                </a:stretch>
              </a:blipFill>
            </p:spPr>
            <p:txBody>
              <a:bodyPr/>
              <a:lstStyle/>
              <a:p>
                <a:r>
                  <a:rPr lang="zh-CN" altLang="en-US">
                    <a:noFill/>
                  </a:rPr>
                  <a:t> </a:t>
                </a:r>
              </a:p>
            </p:txBody>
          </p:sp>
        </mc:Fallback>
      </mc:AlternateContent>
      <p:cxnSp>
        <p:nvCxnSpPr>
          <p:cNvPr id="39" name="直接连接符 38"/>
          <p:cNvCxnSpPr>
            <a:stCxn id="33" idx="6"/>
            <a:endCxn id="35" idx="2"/>
          </p:cNvCxnSpPr>
          <p:nvPr/>
        </p:nvCxnSpPr>
        <p:spPr bwMode="auto">
          <a:xfrm flipV="1">
            <a:off x="1688256" y="3391284"/>
            <a:ext cx="1085025" cy="625818"/>
          </a:xfrm>
          <a:prstGeom prst="line">
            <a:avLst/>
          </a:prstGeom>
          <a:solidFill>
            <a:srgbClr val="C0C0C0">
              <a:alpha val="0"/>
            </a:srgbClr>
          </a:solidFill>
          <a:ln w="28575" cap="flat" cmpd="sng" algn="ctr">
            <a:solidFill>
              <a:srgbClr val="FF0000"/>
            </a:solidFill>
            <a:prstDash val="solid"/>
            <a:round/>
            <a:headEnd type="none" w="med" len="med"/>
            <a:tailEnd type="none" w="med" len="med"/>
          </a:ln>
        </p:spPr>
      </p:cxnSp>
      <p:cxnSp>
        <p:nvCxnSpPr>
          <p:cNvPr id="40" name="直接连接符 39"/>
          <p:cNvCxnSpPr>
            <a:endCxn id="35" idx="2"/>
          </p:cNvCxnSpPr>
          <p:nvPr/>
        </p:nvCxnSpPr>
        <p:spPr bwMode="auto">
          <a:xfrm>
            <a:off x="1688255" y="3387174"/>
            <a:ext cx="1085026" cy="4110"/>
          </a:xfrm>
          <a:prstGeom prst="line">
            <a:avLst/>
          </a:prstGeom>
          <a:solidFill>
            <a:srgbClr val="C0C0C0">
              <a:alpha val="0"/>
            </a:srgbClr>
          </a:solidFill>
          <a:ln w="28575" cap="flat" cmpd="sng" algn="ctr">
            <a:solidFill>
              <a:schemeClr val="tx1"/>
            </a:solidFill>
            <a:prstDash val="solid"/>
            <a:round/>
            <a:headEnd type="none" w="med" len="med"/>
            <a:tailEnd type="none" w="med" len="med"/>
          </a:ln>
        </p:spPr>
      </p:cxnSp>
      <p:cxnSp>
        <p:nvCxnSpPr>
          <p:cNvPr id="41" name="直接连接符 40"/>
          <p:cNvCxnSpPr>
            <a:stCxn id="33" idx="6"/>
            <a:endCxn id="36" idx="2"/>
          </p:cNvCxnSpPr>
          <p:nvPr/>
        </p:nvCxnSpPr>
        <p:spPr bwMode="auto">
          <a:xfrm flipV="1">
            <a:off x="1688256" y="4016283"/>
            <a:ext cx="1085025" cy="819"/>
          </a:xfrm>
          <a:prstGeom prst="line">
            <a:avLst/>
          </a:prstGeom>
          <a:solidFill>
            <a:srgbClr val="C0C0C0">
              <a:alpha val="0"/>
            </a:srgbClr>
          </a:solidFill>
          <a:ln w="28575" cap="flat" cmpd="sng" algn="ctr">
            <a:solidFill>
              <a:schemeClr val="tx1"/>
            </a:solidFill>
            <a:prstDash val="solid"/>
            <a:round/>
            <a:headEnd type="none" w="med" len="med"/>
            <a:tailEnd type="none" w="med" len="med"/>
          </a:ln>
        </p:spPr>
      </p:cxnSp>
      <mc:AlternateContent xmlns:mc="http://schemas.openxmlformats.org/markup-compatibility/2006" xmlns:a14="http://schemas.microsoft.com/office/drawing/2010/main">
        <mc:Choice Requires="a14">
          <p:sp>
            <p:nvSpPr>
              <p:cNvPr id="44" name="Oval 7"/>
              <p:cNvSpPr/>
              <p:nvPr/>
            </p:nvSpPr>
            <p:spPr>
              <a:xfrm>
                <a:off x="1331640" y="5084499"/>
                <a:ext cx="356615" cy="35661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4</m:t>
                          </m:r>
                        </m:sub>
                      </m:sSub>
                    </m:oMath>
                  </m:oMathPara>
                </a14:m>
                <a:endParaRPr lang="en-US" dirty="0"/>
              </a:p>
            </p:txBody>
          </p:sp>
        </mc:Choice>
        <mc:Fallback xmlns="">
          <p:sp>
            <p:nvSpPr>
              <p:cNvPr id="44" name="Oval 7"/>
              <p:cNvSpPr>
                <a:spLocks noRot="1" noChangeAspect="1" noMove="1" noResize="1" noEditPoints="1" noAdjustHandles="1" noChangeArrowheads="1" noChangeShapeType="1" noTextEdit="1"/>
              </p:cNvSpPr>
              <p:nvPr/>
            </p:nvSpPr>
            <p:spPr>
              <a:xfrm>
                <a:off x="1331640" y="5084499"/>
                <a:ext cx="356615" cy="356615"/>
              </a:xfrm>
              <a:prstGeom prst="ellipse">
                <a:avLst/>
              </a:prstGeom>
              <a:blipFill>
                <a:blip r:embed="rId9"/>
                <a:stretch>
                  <a:fillRect/>
                </a:stretch>
              </a:blipFill>
            </p:spPr>
            <p:txBody>
              <a:bodyPr/>
              <a:lstStyle/>
              <a:p>
                <a:r>
                  <a:rPr lang="zh-CN" altLang="en-US">
                    <a:noFill/>
                  </a:rPr>
                  <a:t> </a:t>
                </a:r>
              </a:p>
            </p:txBody>
          </p:sp>
        </mc:Fallback>
      </mc:AlternateContent>
      <p:cxnSp>
        <p:nvCxnSpPr>
          <p:cNvPr id="45" name="直接连接符 44"/>
          <p:cNvCxnSpPr>
            <a:stCxn id="32" idx="6"/>
            <a:endCxn id="36" idx="2"/>
          </p:cNvCxnSpPr>
          <p:nvPr/>
        </p:nvCxnSpPr>
        <p:spPr bwMode="auto">
          <a:xfrm>
            <a:off x="1689734" y="3396015"/>
            <a:ext cx="1083547" cy="620268"/>
          </a:xfrm>
          <a:prstGeom prst="line">
            <a:avLst/>
          </a:prstGeom>
          <a:solidFill>
            <a:srgbClr val="C0C0C0">
              <a:alpha val="0"/>
            </a:srgbClr>
          </a:solidFill>
          <a:ln w="28575" cap="flat" cmpd="sng" algn="ctr">
            <a:solidFill>
              <a:schemeClr val="tx1"/>
            </a:solidFill>
            <a:prstDash val="solid"/>
            <a:round/>
            <a:headEnd type="none" w="med" len="med"/>
            <a:tailEnd type="none" w="med" len="med"/>
          </a:ln>
        </p:spPr>
      </p:cxnSp>
      <p:cxnSp>
        <p:nvCxnSpPr>
          <p:cNvPr id="48" name="直接连接符 47"/>
          <p:cNvCxnSpPr>
            <a:stCxn id="44" idx="6"/>
            <a:endCxn id="36" idx="2"/>
          </p:cNvCxnSpPr>
          <p:nvPr/>
        </p:nvCxnSpPr>
        <p:spPr bwMode="auto">
          <a:xfrm flipV="1">
            <a:off x="1688255" y="4016283"/>
            <a:ext cx="1085026" cy="1246524"/>
          </a:xfrm>
          <a:prstGeom prst="line">
            <a:avLst/>
          </a:prstGeom>
          <a:solidFill>
            <a:srgbClr val="C0C0C0">
              <a:alpha val="0"/>
            </a:srgbClr>
          </a:solidFill>
          <a:ln w="28575" cap="flat" cmpd="sng" algn="ctr">
            <a:solidFill>
              <a:schemeClr val="tx1"/>
            </a:solidFill>
            <a:prstDash val="solid"/>
            <a:round/>
            <a:headEnd type="none" w="med" len="med"/>
            <a:tailEnd type="none" w="med" len="med"/>
          </a:ln>
        </p:spPr>
      </p:cxnSp>
      <p:sp>
        <p:nvSpPr>
          <p:cNvPr id="66" name="Title 1"/>
          <p:cNvSpPr>
            <a:spLocks noGrp="1"/>
          </p:cNvSpPr>
          <p:nvPr>
            <p:ph type="title"/>
          </p:nvPr>
        </p:nvSpPr>
        <p:spPr>
          <a:xfrm>
            <a:off x="0" y="122238"/>
            <a:ext cx="9144000" cy="714375"/>
          </a:xfrm>
        </p:spPr>
        <p:txBody>
          <a:bodyPr/>
          <a:lstStyle/>
          <a:p>
            <a:pPr algn="ctr" eaLnBrk="1" hangingPunct="1"/>
            <a:r>
              <a:rPr lang="en-US" altLang="zh-CN" sz="3600" dirty="0"/>
              <a:t>Greedy</a:t>
            </a:r>
            <a:endParaRPr lang="en-US" altLang="zh-CN" sz="3500" dirty="0"/>
          </a:p>
        </p:txBody>
      </p:sp>
      <p:cxnSp>
        <p:nvCxnSpPr>
          <p:cNvPr id="88" name="直接连接符 87"/>
          <p:cNvCxnSpPr>
            <a:stCxn id="44" idx="6"/>
          </p:cNvCxnSpPr>
          <p:nvPr/>
        </p:nvCxnSpPr>
        <p:spPr bwMode="auto">
          <a:xfrm flipV="1">
            <a:off x="1688255" y="3396015"/>
            <a:ext cx="1085024" cy="1866792"/>
          </a:xfrm>
          <a:prstGeom prst="line">
            <a:avLst/>
          </a:prstGeom>
          <a:solidFill>
            <a:srgbClr val="C0C0C0">
              <a:alpha val="0"/>
            </a:srgbClr>
          </a:solidFill>
          <a:ln w="28575" cap="flat" cmpd="sng" algn="ctr">
            <a:solidFill>
              <a:schemeClr val="tx1"/>
            </a:solidFill>
            <a:prstDash val="solid"/>
            <a:round/>
            <a:headEnd type="none" w="med" len="med"/>
            <a:tailEnd type="none" w="med" len="med"/>
          </a:ln>
        </p:spPr>
      </p:cxnSp>
      <p:cxnSp>
        <p:nvCxnSpPr>
          <p:cNvPr id="91" name="直接连接符 90"/>
          <p:cNvCxnSpPr>
            <a:stCxn id="34" idx="6"/>
          </p:cNvCxnSpPr>
          <p:nvPr/>
        </p:nvCxnSpPr>
        <p:spPr bwMode="auto">
          <a:xfrm flipV="1">
            <a:off x="1688255" y="3396015"/>
            <a:ext cx="1085024" cy="1201699"/>
          </a:xfrm>
          <a:prstGeom prst="line">
            <a:avLst/>
          </a:prstGeom>
          <a:solidFill>
            <a:srgbClr val="C0C0C0">
              <a:alpha val="0"/>
            </a:srgbClr>
          </a:solidFill>
          <a:ln w="28575" cap="flat" cmpd="sng" algn="ctr">
            <a:solidFill>
              <a:schemeClr val="tx1"/>
            </a:solidFill>
            <a:prstDash val="solid"/>
            <a:round/>
            <a:headEnd type="none" w="med" len="med"/>
            <a:tailEnd type="none" w="med" len="med"/>
          </a:ln>
        </p:spPr>
      </p:cxnSp>
      <p:cxnSp>
        <p:nvCxnSpPr>
          <p:cNvPr id="94" name="直接连接符 93"/>
          <p:cNvCxnSpPr>
            <a:stCxn id="34" idx="6"/>
            <a:endCxn id="36" idx="2"/>
          </p:cNvCxnSpPr>
          <p:nvPr/>
        </p:nvCxnSpPr>
        <p:spPr bwMode="auto">
          <a:xfrm flipV="1">
            <a:off x="1688255" y="4016283"/>
            <a:ext cx="1085026" cy="581431"/>
          </a:xfrm>
          <a:prstGeom prst="line">
            <a:avLst/>
          </a:prstGeom>
          <a:solidFill>
            <a:srgbClr val="C0C0C0">
              <a:alpha val="0"/>
            </a:srgbClr>
          </a:solidFill>
          <a:ln w="28575" cap="flat" cmpd="sng" algn="ctr">
            <a:solidFill>
              <a:srgbClr val="FF0000"/>
            </a:solidFill>
            <a:prstDash val="solid"/>
            <a:round/>
            <a:headEnd type="none" w="med" len="med"/>
            <a:tailEnd type="none" w="med" len="med"/>
          </a:ln>
        </p:spPr>
      </p:cxnSp>
      <p:cxnSp>
        <p:nvCxnSpPr>
          <p:cNvPr id="92" name="直接连接符 91"/>
          <p:cNvCxnSpPr/>
          <p:nvPr/>
        </p:nvCxnSpPr>
        <p:spPr bwMode="auto">
          <a:xfrm>
            <a:off x="1698330" y="3400746"/>
            <a:ext cx="1088414" cy="1197322"/>
          </a:xfrm>
          <a:prstGeom prst="line">
            <a:avLst/>
          </a:prstGeom>
          <a:solidFill>
            <a:srgbClr val="C0C0C0">
              <a:alpha val="0"/>
            </a:srgbClr>
          </a:solidFill>
          <a:ln w="28575" cap="flat" cmpd="sng" algn="ctr">
            <a:solidFill>
              <a:schemeClr val="tx1"/>
            </a:solidFill>
            <a:prstDash val="solid"/>
            <a:round/>
            <a:headEnd type="none" w="med" len="med"/>
            <a:tailEnd type="none" w="med" len="med"/>
          </a:ln>
        </p:spPr>
      </p:cxnSp>
      <p:cxnSp>
        <p:nvCxnSpPr>
          <p:cNvPr id="93" name="直接连接符 92"/>
          <p:cNvCxnSpPr/>
          <p:nvPr/>
        </p:nvCxnSpPr>
        <p:spPr bwMode="auto">
          <a:xfrm>
            <a:off x="1696852" y="4021833"/>
            <a:ext cx="1089892" cy="576235"/>
          </a:xfrm>
          <a:prstGeom prst="line">
            <a:avLst/>
          </a:prstGeom>
          <a:solidFill>
            <a:srgbClr val="C0C0C0">
              <a:alpha val="0"/>
            </a:srgbClr>
          </a:solidFill>
          <a:ln w="28575" cap="flat" cmpd="sng" algn="ctr">
            <a:solidFill>
              <a:schemeClr val="tx1"/>
            </a:solidFill>
            <a:prstDash val="solid"/>
            <a:round/>
            <a:headEnd type="none" w="med" len="med"/>
            <a:tailEnd type="none" w="med" len="med"/>
          </a:ln>
        </p:spPr>
      </p:cxnSp>
      <p:cxnSp>
        <p:nvCxnSpPr>
          <p:cNvPr id="95" name="直接连接符 94"/>
          <p:cNvCxnSpPr/>
          <p:nvPr/>
        </p:nvCxnSpPr>
        <p:spPr bwMode="auto">
          <a:xfrm flipV="1">
            <a:off x="1696851" y="4598068"/>
            <a:ext cx="1089893" cy="4377"/>
          </a:xfrm>
          <a:prstGeom prst="line">
            <a:avLst/>
          </a:prstGeom>
          <a:solidFill>
            <a:srgbClr val="C0C0C0">
              <a:alpha val="0"/>
            </a:srgbClr>
          </a:solidFill>
          <a:ln w="28575" cap="flat" cmpd="sng" algn="ctr">
            <a:solidFill>
              <a:schemeClr val="tx1"/>
            </a:solidFill>
            <a:prstDash val="solid"/>
            <a:round/>
            <a:headEnd type="none" w="med" len="med"/>
            <a:tailEnd type="none" w="med" len="med"/>
          </a:ln>
        </p:spPr>
      </p:cxnSp>
      <p:cxnSp>
        <p:nvCxnSpPr>
          <p:cNvPr id="96" name="直接连接符 95"/>
          <p:cNvCxnSpPr/>
          <p:nvPr/>
        </p:nvCxnSpPr>
        <p:spPr bwMode="auto">
          <a:xfrm flipV="1">
            <a:off x="1696851" y="4598068"/>
            <a:ext cx="1089893" cy="669470"/>
          </a:xfrm>
          <a:prstGeom prst="line">
            <a:avLst/>
          </a:prstGeom>
          <a:solidFill>
            <a:srgbClr val="C0C0C0">
              <a:alpha val="0"/>
            </a:srgbClr>
          </a:solidFill>
          <a:ln w="28575" cap="flat" cmpd="sng" algn="ctr">
            <a:solidFill>
              <a:srgbClr val="FF3300"/>
            </a:solidFill>
            <a:prstDash val="solid"/>
            <a:round/>
            <a:headEnd type="none" w="med" len="med"/>
            <a:tailEnd type="none" w="med" len="med"/>
          </a:ln>
        </p:spPr>
      </p:cxnSp>
      <p:grpSp>
        <p:nvGrpSpPr>
          <p:cNvPr id="119" name="组合 118"/>
          <p:cNvGrpSpPr/>
          <p:nvPr/>
        </p:nvGrpSpPr>
        <p:grpSpPr>
          <a:xfrm>
            <a:off x="4427984" y="2755309"/>
            <a:ext cx="3437477" cy="3319440"/>
            <a:chOff x="5031543" y="3395215"/>
            <a:chExt cx="3437477" cy="3319440"/>
          </a:xfrm>
        </p:grpSpPr>
        <p:pic>
          <p:nvPicPr>
            <p:cNvPr id="126" name="Picture 11" descr="MCj03118980000[1]"/>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7506716" y="3920217"/>
              <a:ext cx="454530" cy="2138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28" name="Picture 11" descr="MCj03118980000[1]"/>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6065193" y="4847609"/>
              <a:ext cx="456350" cy="2147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34" name="Picture 2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652120" y="5243397"/>
              <a:ext cx="272080" cy="2739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36" name="Picture 1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174686" y="4817847"/>
              <a:ext cx="304386" cy="3021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42" name="Picture 9"/>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629562" y="3867641"/>
              <a:ext cx="272082" cy="2748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43" name="Picture 11" descr="MCj03118980000[1]"/>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6537373" y="6193518"/>
              <a:ext cx="456350" cy="2147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44" name="Picture 11" descr="MCj03118980000[1]"/>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6528304" y="4355698"/>
              <a:ext cx="453622" cy="2120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45" name="Text Box 177"/>
            <p:cNvSpPr txBox="1">
              <a:spLocks noChangeArrowheads="1"/>
            </p:cNvSpPr>
            <p:nvPr/>
          </p:nvSpPr>
          <p:spPr bwMode="auto">
            <a:xfrm>
              <a:off x="5436096" y="5435932"/>
              <a:ext cx="1059682"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r>
                <a:rPr lang="zh-CN" altLang="en-US" sz="1800" b="1" dirty="0"/>
                <a:t>t</a:t>
              </a:r>
              <a:r>
                <a:rPr lang="zh-CN" altLang="en-US" sz="1800" b="1" baseline="-25000" dirty="0"/>
                <a:t>1</a:t>
              </a:r>
              <a:r>
                <a:rPr lang="zh-CN" altLang="en-US" sz="1800" b="1" dirty="0"/>
                <a:t>（</a:t>
              </a:r>
              <a:r>
                <a:rPr lang="en-US" altLang="zh-CN" sz="1800" b="1" dirty="0"/>
                <a:t>1</a:t>
              </a:r>
              <a:r>
                <a:rPr lang="zh-CN" altLang="en-US" sz="1800" b="1" dirty="0"/>
                <a:t>，</a:t>
              </a:r>
              <a:r>
                <a:rPr lang="en-US" altLang="zh-CN" sz="1800" b="1" dirty="0"/>
                <a:t>2</a:t>
              </a:r>
              <a:r>
                <a:rPr lang="zh-CN" altLang="en-US" sz="1800" b="1" dirty="0"/>
                <a:t>）</a:t>
              </a:r>
              <a:endParaRPr lang="zh-CN" altLang="en-US" sz="1800" b="1" baseline="-25000" dirty="0"/>
            </a:p>
          </p:txBody>
        </p:sp>
        <p:grpSp>
          <p:nvGrpSpPr>
            <p:cNvPr id="146" name="组合 145"/>
            <p:cNvGrpSpPr/>
            <p:nvPr/>
          </p:nvGrpSpPr>
          <p:grpSpPr>
            <a:xfrm>
              <a:off x="5364088" y="3509850"/>
              <a:ext cx="2952328" cy="2871478"/>
              <a:chOff x="5148064" y="3437842"/>
              <a:chExt cx="2952328" cy="2871478"/>
            </a:xfrm>
          </p:grpSpPr>
          <p:cxnSp>
            <p:nvCxnSpPr>
              <p:cNvPr id="174" name="直接箭头连接符 173"/>
              <p:cNvCxnSpPr/>
              <p:nvPr/>
            </p:nvCxnSpPr>
            <p:spPr bwMode="auto">
              <a:xfrm flipV="1">
                <a:off x="5148064" y="3437842"/>
                <a:ext cx="0" cy="2871478"/>
              </a:xfrm>
              <a:prstGeom prst="straightConnector1">
                <a:avLst/>
              </a:prstGeom>
              <a:solidFill>
                <a:srgbClr val="C0C0C0">
                  <a:alpha val="0"/>
                </a:srgbClr>
              </a:solidFill>
              <a:ln w="28575" cap="flat" cmpd="sng" algn="ctr">
                <a:solidFill>
                  <a:schemeClr val="tx1"/>
                </a:solidFill>
                <a:prstDash val="solid"/>
                <a:round/>
                <a:headEnd type="none" w="med" len="med"/>
                <a:tailEnd type="arrow" w="med" len="lg"/>
              </a:ln>
              <a:effectLst/>
            </p:spPr>
          </p:cxnSp>
          <p:cxnSp>
            <p:nvCxnSpPr>
              <p:cNvPr id="175" name="直接箭头连接符 174"/>
              <p:cNvCxnSpPr/>
              <p:nvPr/>
            </p:nvCxnSpPr>
            <p:spPr bwMode="auto">
              <a:xfrm>
                <a:off x="5148064" y="6309320"/>
                <a:ext cx="2952328" cy="0"/>
              </a:xfrm>
              <a:prstGeom prst="straightConnector1">
                <a:avLst/>
              </a:prstGeom>
              <a:solidFill>
                <a:srgbClr val="C0C0C0">
                  <a:alpha val="0"/>
                </a:srgbClr>
              </a:solidFill>
              <a:ln w="28575" cap="flat" cmpd="sng" algn="ctr">
                <a:solidFill>
                  <a:schemeClr val="tx1"/>
                </a:solidFill>
                <a:prstDash val="solid"/>
                <a:round/>
                <a:headEnd type="none" w="med" len="med"/>
                <a:tailEnd type="arrow" w="med" len="lg"/>
              </a:ln>
              <a:effectLst/>
            </p:spPr>
          </p:cxnSp>
          <p:cxnSp>
            <p:nvCxnSpPr>
              <p:cNvPr id="176" name="直接连接符 175"/>
              <p:cNvCxnSpPr/>
              <p:nvPr/>
            </p:nvCxnSpPr>
            <p:spPr bwMode="auto">
              <a:xfrm>
                <a:off x="5148064" y="3933056"/>
                <a:ext cx="72008" cy="0"/>
              </a:xfrm>
              <a:prstGeom prst="line">
                <a:avLst/>
              </a:prstGeom>
              <a:solidFill>
                <a:srgbClr val="C0C0C0">
                  <a:alpha val="0"/>
                </a:srgbClr>
              </a:solidFill>
              <a:ln w="28575" cap="flat" cmpd="sng" algn="ctr">
                <a:solidFill>
                  <a:schemeClr val="tx1"/>
                </a:solidFill>
                <a:prstDash val="solid"/>
                <a:round/>
                <a:headEnd type="none" w="med" len="med"/>
                <a:tailEnd type="none" w="med" len="med"/>
              </a:ln>
              <a:effectLst/>
            </p:spPr>
          </p:cxnSp>
          <p:cxnSp>
            <p:nvCxnSpPr>
              <p:cNvPr id="177" name="直接连接符 176"/>
              <p:cNvCxnSpPr/>
              <p:nvPr/>
            </p:nvCxnSpPr>
            <p:spPr bwMode="auto">
              <a:xfrm>
                <a:off x="5148064" y="5805264"/>
                <a:ext cx="72008" cy="0"/>
              </a:xfrm>
              <a:prstGeom prst="line">
                <a:avLst/>
              </a:prstGeom>
              <a:solidFill>
                <a:srgbClr val="C0C0C0">
                  <a:alpha val="0"/>
                </a:srgbClr>
              </a:solidFill>
              <a:ln w="28575" cap="flat" cmpd="sng" algn="ctr">
                <a:solidFill>
                  <a:schemeClr val="tx1"/>
                </a:solidFill>
                <a:prstDash val="solid"/>
                <a:round/>
                <a:headEnd type="none" w="med" len="med"/>
                <a:tailEnd type="none" w="med" len="med"/>
              </a:ln>
              <a:effectLst/>
            </p:spPr>
          </p:cxnSp>
          <p:cxnSp>
            <p:nvCxnSpPr>
              <p:cNvPr id="178" name="直接连接符 177"/>
              <p:cNvCxnSpPr/>
              <p:nvPr/>
            </p:nvCxnSpPr>
            <p:spPr bwMode="auto">
              <a:xfrm>
                <a:off x="5148064" y="5320036"/>
                <a:ext cx="72008" cy="0"/>
              </a:xfrm>
              <a:prstGeom prst="line">
                <a:avLst/>
              </a:prstGeom>
              <a:solidFill>
                <a:srgbClr val="C0C0C0">
                  <a:alpha val="0"/>
                </a:srgbClr>
              </a:solidFill>
              <a:ln w="28575" cap="flat" cmpd="sng" algn="ctr">
                <a:solidFill>
                  <a:schemeClr val="tx1"/>
                </a:solidFill>
                <a:prstDash val="solid"/>
                <a:round/>
                <a:headEnd type="none" w="med" len="med"/>
                <a:tailEnd type="none" w="med" len="med"/>
              </a:ln>
              <a:effectLst/>
            </p:spPr>
          </p:cxnSp>
          <p:cxnSp>
            <p:nvCxnSpPr>
              <p:cNvPr id="179" name="直接连接符 178"/>
              <p:cNvCxnSpPr/>
              <p:nvPr/>
            </p:nvCxnSpPr>
            <p:spPr bwMode="auto">
              <a:xfrm>
                <a:off x="5148064" y="4365104"/>
                <a:ext cx="72008" cy="0"/>
              </a:xfrm>
              <a:prstGeom prst="line">
                <a:avLst/>
              </a:prstGeom>
              <a:solidFill>
                <a:srgbClr val="C0C0C0">
                  <a:alpha val="0"/>
                </a:srgbClr>
              </a:solidFill>
              <a:ln w="28575" cap="flat" cmpd="sng" algn="ctr">
                <a:solidFill>
                  <a:schemeClr val="tx1"/>
                </a:solidFill>
                <a:prstDash val="solid"/>
                <a:round/>
                <a:headEnd type="none" w="med" len="med"/>
                <a:tailEnd type="none" w="med" len="med"/>
              </a:ln>
              <a:effectLst/>
            </p:spPr>
          </p:cxnSp>
          <p:cxnSp>
            <p:nvCxnSpPr>
              <p:cNvPr id="180" name="直接连接符 179"/>
              <p:cNvCxnSpPr/>
              <p:nvPr/>
            </p:nvCxnSpPr>
            <p:spPr bwMode="auto">
              <a:xfrm>
                <a:off x="5148064" y="4817848"/>
                <a:ext cx="72008" cy="0"/>
              </a:xfrm>
              <a:prstGeom prst="line">
                <a:avLst/>
              </a:prstGeom>
              <a:solidFill>
                <a:srgbClr val="C0C0C0">
                  <a:alpha val="0"/>
                </a:srgbClr>
              </a:solidFill>
              <a:ln w="28575" cap="flat" cmpd="sng" algn="ctr">
                <a:solidFill>
                  <a:schemeClr val="tx1"/>
                </a:solidFill>
                <a:prstDash val="solid"/>
                <a:round/>
                <a:headEnd type="none" w="med" len="med"/>
                <a:tailEnd type="none" w="med" len="med"/>
              </a:ln>
              <a:effectLst/>
            </p:spPr>
          </p:cxnSp>
          <p:grpSp>
            <p:nvGrpSpPr>
              <p:cNvPr id="181" name="组合 180"/>
              <p:cNvGrpSpPr/>
              <p:nvPr/>
            </p:nvGrpSpPr>
            <p:grpSpPr>
              <a:xfrm rot="16200000">
                <a:off x="6511217" y="5306207"/>
                <a:ext cx="72008" cy="1934218"/>
                <a:chOff x="5300464" y="4023446"/>
                <a:chExt cx="72008" cy="1934218"/>
              </a:xfrm>
            </p:grpSpPr>
            <p:cxnSp>
              <p:nvCxnSpPr>
                <p:cNvPr id="182" name="直接连接符 181"/>
                <p:cNvCxnSpPr/>
                <p:nvPr/>
              </p:nvCxnSpPr>
              <p:spPr bwMode="auto">
                <a:xfrm>
                  <a:off x="5300464" y="4023446"/>
                  <a:ext cx="72008" cy="0"/>
                </a:xfrm>
                <a:prstGeom prst="line">
                  <a:avLst/>
                </a:prstGeom>
                <a:solidFill>
                  <a:srgbClr val="C0C0C0">
                    <a:alpha val="0"/>
                  </a:srgbClr>
                </a:solidFill>
                <a:ln w="28575" cap="flat" cmpd="sng" algn="ctr">
                  <a:solidFill>
                    <a:schemeClr val="tx1"/>
                  </a:solidFill>
                  <a:prstDash val="solid"/>
                  <a:round/>
                  <a:headEnd type="none" w="med" len="med"/>
                  <a:tailEnd type="none" w="med" len="med"/>
                </a:ln>
                <a:effectLst/>
              </p:spPr>
            </p:cxnSp>
            <p:cxnSp>
              <p:nvCxnSpPr>
                <p:cNvPr id="183" name="直接连接符 182"/>
                <p:cNvCxnSpPr/>
                <p:nvPr/>
              </p:nvCxnSpPr>
              <p:spPr bwMode="auto">
                <a:xfrm>
                  <a:off x="5300464" y="5957664"/>
                  <a:ext cx="72008" cy="0"/>
                </a:xfrm>
                <a:prstGeom prst="line">
                  <a:avLst/>
                </a:prstGeom>
                <a:solidFill>
                  <a:srgbClr val="C0C0C0">
                    <a:alpha val="0"/>
                  </a:srgbClr>
                </a:solidFill>
                <a:ln w="28575" cap="flat" cmpd="sng" algn="ctr">
                  <a:solidFill>
                    <a:schemeClr val="tx1"/>
                  </a:solidFill>
                  <a:prstDash val="solid"/>
                  <a:round/>
                  <a:headEnd type="none" w="med" len="med"/>
                  <a:tailEnd type="none" w="med" len="med"/>
                </a:ln>
                <a:effectLst/>
              </p:spPr>
            </p:cxnSp>
            <p:cxnSp>
              <p:nvCxnSpPr>
                <p:cNvPr id="184" name="直接连接符 183"/>
                <p:cNvCxnSpPr/>
                <p:nvPr/>
              </p:nvCxnSpPr>
              <p:spPr bwMode="auto">
                <a:xfrm>
                  <a:off x="5300464" y="5472436"/>
                  <a:ext cx="72008" cy="0"/>
                </a:xfrm>
                <a:prstGeom prst="line">
                  <a:avLst/>
                </a:prstGeom>
                <a:solidFill>
                  <a:srgbClr val="C0C0C0">
                    <a:alpha val="0"/>
                  </a:srgbClr>
                </a:solidFill>
                <a:ln w="28575" cap="flat" cmpd="sng" algn="ctr">
                  <a:solidFill>
                    <a:schemeClr val="tx1"/>
                  </a:solidFill>
                  <a:prstDash val="solid"/>
                  <a:round/>
                  <a:headEnd type="none" w="med" len="med"/>
                  <a:tailEnd type="none" w="med" len="med"/>
                </a:ln>
                <a:effectLst/>
              </p:spPr>
            </p:cxnSp>
            <p:cxnSp>
              <p:nvCxnSpPr>
                <p:cNvPr id="185" name="直接连接符 184"/>
                <p:cNvCxnSpPr/>
                <p:nvPr/>
              </p:nvCxnSpPr>
              <p:spPr bwMode="auto">
                <a:xfrm>
                  <a:off x="5300464" y="4517504"/>
                  <a:ext cx="72008" cy="0"/>
                </a:xfrm>
                <a:prstGeom prst="line">
                  <a:avLst/>
                </a:prstGeom>
                <a:solidFill>
                  <a:srgbClr val="C0C0C0">
                    <a:alpha val="0"/>
                  </a:srgbClr>
                </a:solidFill>
                <a:ln w="28575" cap="flat" cmpd="sng" algn="ctr">
                  <a:solidFill>
                    <a:schemeClr val="tx1"/>
                  </a:solidFill>
                  <a:prstDash val="solid"/>
                  <a:round/>
                  <a:headEnd type="none" w="med" len="med"/>
                  <a:tailEnd type="none" w="med" len="med"/>
                </a:ln>
                <a:effectLst/>
              </p:spPr>
            </p:cxnSp>
            <p:cxnSp>
              <p:nvCxnSpPr>
                <p:cNvPr id="186" name="直接连接符 185"/>
                <p:cNvCxnSpPr/>
                <p:nvPr/>
              </p:nvCxnSpPr>
              <p:spPr bwMode="auto">
                <a:xfrm>
                  <a:off x="5300464" y="4970248"/>
                  <a:ext cx="72008" cy="0"/>
                </a:xfrm>
                <a:prstGeom prst="line">
                  <a:avLst/>
                </a:prstGeom>
                <a:solidFill>
                  <a:srgbClr val="C0C0C0">
                    <a:alpha val="0"/>
                  </a:srgbClr>
                </a:solidFill>
                <a:ln w="28575" cap="flat" cmpd="sng" algn="ctr">
                  <a:solidFill>
                    <a:schemeClr val="tx1"/>
                  </a:solidFill>
                  <a:prstDash val="solid"/>
                  <a:round/>
                  <a:headEnd type="none" w="med" len="med"/>
                  <a:tailEnd type="none" w="med" len="med"/>
                </a:ln>
                <a:effectLst/>
              </p:spPr>
            </p:cxnSp>
          </p:grpSp>
        </p:grpSp>
        <p:sp>
          <p:nvSpPr>
            <p:cNvPr id="155" name="Text Box 177"/>
            <p:cNvSpPr txBox="1">
              <a:spLocks noChangeArrowheads="1"/>
            </p:cNvSpPr>
            <p:nvPr/>
          </p:nvSpPr>
          <p:spPr bwMode="auto">
            <a:xfrm>
              <a:off x="5919271" y="5062387"/>
              <a:ext cx="1059682"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r>
                <a:rPr lang="zh-CN" altLang="en-US" sz="1800" b="1" dirty="0"/>
                <a:t>t</a:t>
              </a:r>
              <a:r>
                <a:rPr lang="en-US" altLang="zh-CN" sz="1800" baseline="-25000" dirty="0"/>
                <a:t>2</a:t>
              </a:r>
              <a:r>
                <a:rPr lang="zh-CN" altLang="en-US" sz="1800" b="1" dirty="0"/>
                <a:t>（</a:t>
              </a:r>
              <a:r>
                <a:rPr lang="en-US" altLang="zh-CN" sz="1800" dirty="0"/>
                <a:t>2</a:t>
              </a:r>
              <a:r>
                <a:rPr lang="zh-CN" altLang="en-US" sz="1800" b="1" dirty="0"/>
                <a:t>，</a:t>
              </a:r>
              <a:r>
                <a:rPr lang="en-US" altLang="zh-CN" sz="1800" dirty="0"/>
                <a:t>3</a:t>
              </a:r>
              <a:r>
                <a:rPr lang="zh-CN" altLang="en-US" sz="1800" b="1" dirty="0"/>
                <a:t>）</a:t>
              </a:r>
              <a:endParaRPr lang="zh-CN" altLang="en-US" sz="1800" b="1" baseline="-25000" dirty="0"/>
            </a:p>
          </p:txBody>
        </p:sp>
        <p:sp>
          <p:nvSpPr>
            <p:cNvPr id="156" name="Text Box 177"/>
            <p:cNvSpPr txBox="1">
              <a:spLocks noChangeArrowheads="1"/>
            </p:cNvSpPr>
            <p:nvPr/>
          </p:nvSpPr>
          <p:spPr bwMode="auto">
            <a:xfrm>
              <a:off x="5820268" y="4505879"/>
              <a:ext cx="1173455"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r>
                <a:rPr lang="en-US" altLang="zh-CN" sz="1800" dirty="0"/>
                <a:t>w</a:t>
              </a:r>
              <a:r>
                <a:rPr lang="en-US" altLang="zh-CN" sz="1800" baseline="-25000" dirty="0"/>
                <a:t>2</a:t>
              </a:r>
              <a:r>
                <a:rPr lang="zh-CN" altLang="en-US" sz="1800" b="1" dirty="0"/>
                <a:t>（</a:t>
              </a:r>
              <a:r>
                <a:rPr lang="en-US" altLang="zh-CN" sz="1800" dirty="0"/>
                <a:t>2</a:t>
              </a:r>
              <a:r>
                <a:rPr lang="zh-CN" altLang="en-US" sz="1800" b="1" dirty="0"/>
                <a:t>，</a:t>
              </a:r>
              <a:r>
                <a:rPr lang="en-US" altLang="zh-CN" sz="1800" dirty="0"/>
                <a:t>3</a:t>
              </a:r>
              <a:r>
                <a:rPr lang="zh-CN" altLang="en-US" sz="1800" b="1" dirty="0"/>
                <a:t>）</a:t>
              </a:r>
              <a:endParaRPr lang="zh-CN" altLang="en-US" sz="1800" b="1" baseline="-25000" dirty="0"/>
            </a:p>
          </p:txBody>
        </p:sp>
        <p:sp>
          <p:nvSpPr>
            <p:cNvPr id="157" name="Text Box 177"/>
            <p:cNvSpPr txBox="1">
              <a:spLocks noChangeArrowheads="1"/>
            </p:cNvSpPr>
            <p:nvPr/>
          </p:nvSpPr>
          <p:spPr bwMode="auto">
            <a:xfrm>
              <a:off x="6156210" y="4053999"/>
              <a:ext cx="1173455"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r>
                <a:rPr lang="en-US" altLang="zh-CN" sz="1800" dirty="0"/>
                <a:t>w</a:t>
              </a:r>
              <a:r>
                <a:rPr lang="en-US" altLang="zh-CN" sz="1800" baseline="-25000" dirty="0"/>
                <a:t>3</a:t>
              </a:r>
              <a:r>
                <a:rPr lang="zh-CN" altLang="en-US" sz="1800" b="1" dirty="0"/>
                <a:t>（</a:t>
              </a:r>
              <a:r>
                <a:rPr lang="en-US" altLang="zh-CN" sz="1800" dirty="0"/>
                <a:t>3</a:t>
              </a:r>
              <a:r>
                <a:rPr lang="zh-CN" altLang="en-US" sz="1800" b="1" dirty="0"/>
                <a:t>，</a:t>
              </a:r>
              <a:r>
                <a:rPr lang="en-US" altLang="zh-CN" sz="1800" dirty="0"/>
                <a:t>4</a:t>
              </a:r>
              <a:r>
                <a:rPr lang="zh-CN" altLang="en-US" sz="1800" b="1" dirty="0"/>
                <a:t>）</a:t>
              </a:r>
              <a:endParaRPr lang="zh-CN" altLang="en-US" sz="1800" b="1" baseline="-25000" dirty="0"/>
            </a:p>
          </p:txBody>
        </p:sp>
        <p:sp>
          <p:nvSpPr>
            <p:cNvPr id="158" name="Text Box 177"/>
            <p:cNvSpPr txBox="1">
              <a:spLocks noChangeArrowheads="1"/>
            </p:cNvSpPr>
            <p:nvPr/>
          </p:nvSpPr>
          <p:spPr bwMode="auto">
            <a:xfrm>
              <a:off x="6190410" y="5903480"/>
              <a:ext cx="1173455"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r>
                <a:rPr lang="en-US" altLang="zh-CN" sz="1800" dirty="0"/>
                <a:t>w</a:t>
              </a:r>
              <a:r>
                <a:rPr lang="en-US" altLang="zh-CN" sz="1800" baseline="-25000" dirty="0"/>
                <a:t>1</a:t>
              </a:r>
              <a:r>
                <a:rPr lang="zh-CN" altLang="en-US" sz="1800" b="1" dirty="0"/>
                <a:t>（</a:t>
              </a:r>
              <a:r>
                <a:rPr lang="en-US" altLang="zh-CN" sz="1800" dirty="0"/>
                <a:t>3</a:t>
              </a:r>
              <a:r>
                <a:rPr lang="zh-CN" altLang="en-US" sz="1800" b="1" dirty="0"/>
                <a:t>，</a:t>
              </a:r>
              <a:r>
                <a:rPr lang="en-US" altLang="zh-CN" sz="1800" dirty="0"/>
                <a:t>0</a:t>
              </a:r>
              <a:r>
                <a:rPr lang="zh-CN" altLang="en-US" sz="1800" b="1" dirty="0"/>
                <a:t>）</a:t>
              </a:r>
              <a:endParaRPr lang="zh-CN" altLang="en-US" sz="1800" b="1" baseline="-25000" dirty="0"/>
            </a:p>
          </p:txBody>
        </p:sp>
        <p:sp>
          <p:nvSpPr>
            <p:cNvPr id="159" name="Text Box 177"/>
            <p:cNvSpPr txBox="1">
              <a:spLocks noChangeArrowheads="1"/>
            </p:cNvSpPr>
            <p:nvPr/>
          </p:nvSpPr>
          <p:spPr bwMode="auto">
            <a:xfrm>
              <a:off x="7218431" y="3593372"/>
              <a:ext cx="1173455"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r>
                <a:rPr lang="en-US" altLang="zh-CN" sz="1800" dirty="0"/>
                <a:t>w</a:t>
              </a:r>
              <a:r>
                <a:rPr lang="en-US" altLang="zh-CN" sz="1800" baseline="-25000" dirty="0"/>
                <a:t>4</a:t>
              </a:r>
              <a:r>
                <a:rPr lang="zh-CN" altLang="en-US" sz="1800" b="1" dirty="0"/>
                <a:t>（</a:t>
              </a:r>
              <a:r>
                <a:rPr lang="en-US" altLang="zh-CN" sz="1800" dirty="0"/>
                <a:t>5</a:t>
              </a:r>
              <a:r>
                <a:rPr lang="zh-CN" altLang="en-US" sz="1800" b="1" dirty="0"/>
                <a:t>，</a:t>
              </a:r>
              <a:r>
                <a:rPr lang="en-US" altLang="zh-CN" sz="1800" dirty="0"/>
                <a:t>5</a:t>
              </a:r>
              <a:r>
                <a:rPr lang="zh-CN" altLang="en-US" sz="1800" b="1" dirty="0"/>
                <a:t>）</a:t>
              </a:r>
              <a:endParaRPr lang="zh-CN" altLang="en-US" sz="1800" b="1" baseline="-25000" dirty="0"/>
            </a:p>
          </p:txBody>
        </p:sp>
        <p:sp>
          <p:nvSpPr>
            <p:cNvPr id="160" name="Text Box 177"/>
            <p:cNvSpPr txBox="1">
              <a:spLocks noChangeArrowheads="1"/>
            </p:cNvSpPr>
            <p:nvPr/>
          </p:nvSpPr>
          <p:spPr bwMode="auto">
            <a:xfrm>
              <a:off x="7286977" y="4142485"/>
              <a:ext cx="1173455"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r>
                <a:rPr lang="en-US" altLang="zh-CN" sz="1800" dirty="0"/>
                <a:t>t</a:t>
              </a:r>
              <a:r>
                <a:rPr lang="en-US" altLang="zh-CN" sz="1800" baseline="-25000" dirty="0"/>
                <a:t>3</a:t>
              </a:r>
              <a:r>
                <a:rPr lang="zh-CN" altLang="en-US" sz="1800" b="1" dirty="0"/>
                <a:t>（</a:t>
              </a:r>
              <a:r>
                <a:rPr lang="en-US" altLang="zh-CN" sz="1800" dirty="0"/>
                <a:t>5</a:t>
              </a:r>
              <a:r>
                <a:rPr lang="zh-CN" altLang="en-US" sz="1800" b="1" dirty="0"/>
                <a:t>，</a:t>
              </a:r>
              <a:r>
                <a:rPr lang="en-US" altLang="zh-CN" sz="1800" dirty="0"/>
                <a:t>5</a:t>
              </a:r>
              <a:r>
                <a:rPr lang="zh-CN" altLang="en-US" sz="1800" b="1" dirty="0"/>
                <a:t>）</a:t>
              </a:r>
              <a:endParaRPr lang="zh-CN" altLang="en-US" sz="1800" b="1" baseline="-25000" dirty="0"/>
            </a:p>
          </p:txBody>
        </p:sp>
        <p:sp>
          <p:nvSpPr>
            <p:cNvPr id="162" name="文本框 161"/>
            <p:cNvSpPr txBox="1"/>
            <p:nvPr/>
          </p:nvSpPr>
          <p:spPr>
            <a:xfrm>
              <a:off x="5034120" y="3846169"/>
              <a:ext cx="360040" cy="369332"/>
            </a:xfrm>
            <a:prstGeom prst="rect">
              <a:avLst/>
            </a:prstGeom>
            <a:noFill/>
          </p:spPr>
          <p:txBody>
            <a:bodyPr wrap="square" rtlCol="0">
              <a:spAutoFit/>
            </a:bodyPr>
            <a:lstStyle/>
            <a:p>
              <a:r>
                <a:rPr lang="en-US" altLang="zh-CN" sz="1800" dirty="0">
                  <a:latin typeface="+mn-lt"/>
                </a:rPr>
                <a:t>5</a:t>
              </a:r>
              <a:endParaRPr lang="zh-CN" altLang="en-US" sz="1800" dirty="0">
                <a:latin typeface="+mn-lt"/>
              </a:endParaRPr>
            </a:p>
          </p:txBody>
        </p:sp>
        <p:sp>
          <p:nvSpPr>
            <p:cNvPr id="163" name="文本框 162"/>
            <p:cNvSpPr txBox="1"/>
            <p:nvPr/>
          </p:nvSpPr>
          <p:spPr>
            <a:xfrm>
              <a:off x="5031543" y="4249774"/>
              <a:ext cx="360040" cy="369332"/>
            </a:xfrm>
            <a:prstGeom prst="rect">
              <a:avLst/>
            </a:prstGeom>
            <a:noFill/>
          </p:spPr>
          <p:txBody>
            <a:bodyPr wrap="square" rtlCol="0">
              <a:spAutoFit/>
            </a:bodyPr>
            <a:lstStyle/>
            <a:p>
              <a:r>
                <a:rPr lang="en-US" altLang="zh-CN" sz="1800" dirty="0">
                  <a:latin typeface="+mn-lt"/>
                </a:rPr>
                <a:t>4</a:t>
              </a:r>
              <a:endParaRPr lang="zh-CN" altLang="en-US" sz="1800" dirty="0">
                <a:latin typeface="+mn-lt"/>
              </a:endParaRPr>
            </a:p>
          </p:txBody>
        </p:sp>
        <p:sp>
          <p:nvSpPr>
            <p:cNvPr id="164" name="文本框 163"/>
            <p:cNvSpPr txBox="1"/>
            <p:nvPr/>
          </p:nvSpPr>
          <p:spPr>
            <a:xfrm>
              <a:off x="5034881" y="4729335"/>
              <a:ext cx="360040" cy="369332"/>
            </a:xfrm>
            <a:prstGeom prst="rect">
              <a:avLst/>
            </a:prstGeom>
            <a:noFill/>
          </p:spPr>
          <p:txBody>
            <a:bodyPr wrap="square" rtlCol="0">
              <a:spAutoFit/>
            </a:bodyPr>
            <a:lstStyle/>
            <a:p>
              <a:r>
                <a:rPr lang="en-US" altLang="zh-CN" sz="1800" dirty="0">
                  <a:latin typeface="+mn-lt"/>
                </a:rPr>
                <a:t>3</a:t>
              </a:r>
              <a:endParaRPr lang="zh-CN" altLang="en-US" sz="1800" dirty="0">
                <a:latin typeface="+mn-lt"/>
              </a:endParaRPr>
            </a:p>
          </p:txBody>
        </p:sp>
        <p:sp>
          <p:nvSpPr>
            <p:cNvPr id="165" name="文本框 164"/>
            <p:cNvSpPr txBox="1"/>
            <p:nvPr/>
          </p:nvSpPr>
          <p:spPr>
            <a:xfrm>
              <a:off x="5034881" y="5215687"/>
              <a:ext cx="360040" cy="369332"/>
            </a:xfrm>
            <a:prstGeom prst="rect">
              <a:avLst/>
            </a:prstGeom>
            <a:noFill/>
          </p:spPr>
          <p:txBody>
            <a:bodyPr wrap="square" rtlCol="0">
              <a:spAutoFit/>
            </a:bodyPr>
            <a:lstStyle/>
            <a:p>
              <a:r>
                <a:rPr lang="en-US" altLang="zh-CN" sz="1800" dirty="0">
                  <a:latin typeface="+mn-lt"/>
                </a:rPr>
                <a:t>2</a:t>
              </a:r>
              <a:endParaRPr lang="zh-CN" altLang="en-US" sz="1800" dirty="0">
                <a:latin typeface="+mn-lt"/>
              </a:endParaRPr>
            </a:p>
          </p:txBody>
        </p:sp>
        <p:sp>
          <p:nvSpPr>
            <p:cNvPr id="166" name="文本框 165"/>
            <p:cNvSpPr txBox="1"/>
            <p:nvPr/>
          </p:nvSpPr>
          <p:spPr>
            <a:xfrm>
              <a:off x="5036100" y="5698695"/>
              <a:ext cx="360040" cy="369332"/>
            </a:xfrm>
            <a:prstGeom prst="rect">
              <a:avLst/>
            </a:prstGeom>
            <a:noFill/>
          </p:spPr>
          <p:txBody>
            <a:bodyPr wrap="square" rtlCol="0">
              <a:spAutoFit/>
            </a:bodyPr>
            <a:lstStyle/>
            <a:p>
              <a:r>
                <a:rPr lang="en-US" altLang="zh-CN" sz="1800" dirty="0">
                  <a:latin typeface="+mn-lt"/>
                </a:rPr>
                <a:t>1</a:t>
              </a:r>
              <a:endParaRPr lang="zh-CN" altLang="en-US" sz="1800" dirty="0">
                <a:latin typeface="+mn-lt"/>
              </a:endParaRPr>
            </a:p>
          </p:txBody>
        </p:sp>
        <p:sp>
          <p:nvSpPr>
            <p:cNvPr id="167" name="文本框 166"/>
            <p:cNvSpPr txBox="1"/>
            <p:nvPr/>
          </p:nvSpPr>
          <p:spPr>
            <a:xfrm>
              <a:off x="7550334" y="6345323"/>
              <a:ext cx="360040" cy="369332"/>
            </a:xfrm>
            <a:prstGeom prst="rect">
              <a:avLst/>
            </a:prstGeom>
            <a:noFill/>
          </p:spPr>
          <p:txBody>
            <a:bodyPr wrap="square" rtlCol="0">
              <a:spAutoFit/>
            </a:bodyPr>
            <a:lstStyle/>
            <a:p>
              <a:r>
                <a:rPr lang="en-US" altLang="zh-CN" sz="1800" dirty="0">
                  <a:latin typeface="+mn-lt"/>
                </a:rPr>
                <a:t>5</a:t>
              </a:r>
              <a:endParaRPr lang="zh-CN" altLang="en-US" sz="1800" dirty="0">
                <a:latin typeface="+mn-lt"/>
              </a:endParaRPr>
            </a:p>
          </p:txBody>
        </p:sp>
        <p:sp>
          <p:nvSpPr>
            <p:cNvPr id="168" name="文本框 167"/>
            <p:cNvSpPr txBox="1"/>
            <p:nvPr/>
          </p:nvSpPr>
          <p:spPr>
            <a:xfrm>
              <a:off x="7082669" y="6345323"/>
              <a:ext cx="360040" cy="369332"/>
            </a:xfrm>
            <a:prstGeom prst="rect">
              <a:avLst/>
            </a:prstGeom>
            <a:noFill/>
          </p:spPr>
          <p:txBody>
            <a:bodyPr wrap="square" rtlCol="0">
              <a:spAutoFit/>
            </a:bodyPr>
            <a:lstStyle/>
            <a:p>
              <a:r>
                <a:rPr lang="en-US" altLang="zh-CN" sz="1800" dirty="0">
                  <a:latin typeface="+mn-lt"/>
                </a:rPr>
                <a:t>4</a:t>
              </a:r>
              <a:endParaRPr lang="zh-CN" altLang="en-US" sz="1800" dirty="0">
                <a:latin typeface="+mn-lt"/>
              </a:endParaRPr>
            </a:p>
          </p:txBody>
        </p:sp>
        <p:sp>
          <p:nvSpPr>
            <p:cNvPr id="169" name="文本框 168"/>
            <p:cNvSpPr txBox="1"/>
            <p:nvPr/>
          </p:nvSpPr>
          <p:spPr>
            <a:xfrm>
              <a:off x="6621886" y="6345323"/>
              <a:ext cx="360040" cy="369332"/>
            </a:xfrm>
            <a:prstGeom prst="rect">
              <a:avLst/>
            </a:prstGeom>
            <a:noFill/>
          </p:spPr>
          <p:txBody>
            <a:bodyPr wrap="square" rtlCol="0">
              <a:spAutoFit/>
            </a:bodyPr>
            <a:lstStyle/>
            <a:p>
              <a:r>
                <a:rPr lang="en-US" altLang="zh-CN" sz="1800" dirty="0">
                  <a:latin typeface="+mn-lt"/>
                </a:rPr>
                <a:t>3</a:t>
              </a:r>
              <a:endParaRPr lang="zh-CN" altLang="en-US" sz="1800" dirty="0">
                <a:latin typeface="+mn-lt"/>
              </a:endParaRPr>
            </a:p>
          </p:txBody>
        </p:sp>
        <p:sp>
          <p:nvSpPr>
            <p:cNvPr id="170" name="文本框 169"/>
            <p:cNvSpPr txBox="1"/>
            <p:nvPr/>
          </p:nvSpPr>
          <p:spPr>
            <a:xfrm>
              <a:off x="6132114" y="6345323"/>
              <a:ext cx="360040" cy="369332"/>
            </a:xfrm>
            <a:prstGeom prst="rect">
              <a:avLst/>
            </a:prstGeom>
            <a:noFill/>
          </p:spPr>
          <p:txBody>
            <a:bodyPr wrap="square" rtlCol="0">
              <a:spAutoFit/>
            </a:bodyPr>
            <a:lstStyle/>
            <a:p>
              <a:r>
                <a:rPr lang="en-US" altLang="zh-CN" sz="1800" dirty="0">
                  <a:latin typeface="+mn-lt"/>
                </a:rPr>
                <a:t>2</a:t>
              </a:r>
              <a:endParaRPr lang="zh-CN" altLang="en-US" sz="1800" dirty="0">
                <a:latin typeface="+mn-lt"/>
              </a:endParaRPr>
            </a:p>
          </p:txBody>
        </p:sp>
        <p:sp>
          <p:nvSpPr>
            <p:cNvPr id="171" name="文本框 170"/>
            <p:cNvSpPr txBox="1"/>
            <p:nvPr/>
          </p:nvSpPr>
          <p:spPr>
            <a:xfrm>
              <a:off x="5652120" y="6345323"/>
              <a:ext cx="360040" cy="369332"/>
            </a:xfrm>
            <a:prstGeom prst="rect">
              <a:avLst/>
            </a:prstGeom>
            <a:noFill/>
          </p:spPr>
          <p:txBody>
            <a:bodyPr wrap="square" rtlCol="0">
              <a:spAutoFit/>
            </a:bodyPr>
            <a:lstStyle/>
            <a:p>
              <a:r>
                <a:rPr lang="en-US" altLang="zh-CN" sz="1800" dirty="0">
                  <a:latin typeface="+mn-lt"/>
                </a:rPr>
                <a:t>1</a:t>
              </a:r>
              <a:endParaRPr lang="zh-CN" altLang="en-US" sz="1800" dirty="0">
                <a:latin typeface="+mn-lt"/>
              </a:endParaRPr>
            </a:p>
          </p:txBody>
        </p:sp>
        <p:sp>
          <p:nvSpPr>
            <p:cNvPr id="172" name="文本框 171"/>
            <p:cNvSpPr txBox="1"/>
            <p:nvPr/>
          </p:nvSpPr>
          <p:spPr>
            <a:xfrm>
              <a:off x="5031543" y="3395215"/>
              <a:ext cx="360040" cy="369332"/>
            </a:xfrm>
            <a:prstGeom prst="rect">
              <a:avLst/>
            </a:prstGeom>
            <a:noFill/>
          </p:spPr>
          <p:txBody>
            <a:bodyPr wrap="square" rtlCol="0">
              <a:spAutoFit/>
            </a:bodyPr>
            <a:lstStyle/>
            <a:p>
              <a:r>
                <a:rPr lang="en-US" altLang="zh-CN" sz="1800" dirty="0">
                  <a:latin typeface="+mn-lt"/>
                </a:rPr>
                <a:t>Y</a:t>
              </a:r>
              <a:endParaRPr lang="zh-CN" altLang="en-US" sz="1800" dirty="0">
                <a:latin typeface="+mn-lt"/>
              </a:endParaRPr>
            </a:p>
          </p:txBody>
        </p:sp>
        <p:sp>
          <p:nvSpPr>
            <p:cNvPr id="173" name="文本框 172"/>
            <p:cNvSpPr txBox="1"/>
            <p:nvPr/>
          </p:nvSpPr>
          <p:spPr>
            <a:xfrm>
              <a:off x="8108980" y="6341542"/>
              <a:ext cx="360040" cy="369332"/>
            </a:xfrm>
            <a:prstGeom prst="rect">
              <a:avLst/>
            </a:prstGeom>
            <a:noFill/>
          </p:spPr>
          <p:txBody>
            <a:bodyPr wrap="square" rtlCol="0">
              <a:spAutoFit/>
            </a:bodyPr>
            <a:lstStyle/>
            <a:p>
              <a:r>
                <a:rPr lang="en-US" altLang="zh-CN" sz="1800" dirty="0">
                  <a:latin typeface="+mn-lt"/>
                </a:rPr>
                <a:t>X</a:t>
              </a:r>
              <a:endParaRPr lang="zh-CN" altLang="en-US" sz="1800" dirty="0">
                <a:latin typeface="+mn-lt"/>
              </a:endParaRPr>
            </a:p>
          </p:txBody>
        </p:sp>
      </p:grpSp>
      <p:sp>
        <p:nvSpPr>
          <p:cNvPr id="187" name="Rectangle 3"/>
          <p:cNvSpPr txBox="1">
            <a:spLocks noChangeArrowheads="1"/>
          </p:cNvSpPr>
          <p:nvPr/>
        </p:nvSpPr>
        <p:spPr bwMode="auto">
          <a:xfrm>
            <a:off x="228600" y="957263"/>
            <a:ext cx="8591550" cy="1103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3" tIns="45716" rIns="91433" bIns="45716"/>
          <a:lstStyle>
            <a:lvl1pPr marL="385763" indent="-385763" defTabSz="1030288">
              <a:spcBef>
                <a:spcPct val="20000"/>
              </a:spcBef>
              <a:buClr>
                <a:srgbClr val="660033"/>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35013" indent="-385763" defTabSz="1030288">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92213" indent="-385763" defTabSz="1030288">
              <a:spcBef>
                <a:spcPct val="20000"/>
              </a:spcBef>
              <a:buClr>
                <a:schemeClr val="accent2"/>
              </a:buClr>
              <a:buSzPct val="70000"/>
              <a:buChar char="o"/>
              <a:defRPr sz="2300">
                <a:solidFill>
                  <a:schemeClr val="tx1"/>
                </a:solidFill>
                <a:latin typeface="Arial" panose="020B0604020202020204" pitchFamily="34" charset="0"/>
                <a:ea typeface="MS PGothic" panose="020B0600070205080204" pitchFamily="34" charset="-128"/>
              </a:defRPr>
            </a:lvl3pPr>
            <a:lvl4pPr marL="1600200" indent="-228600" defTabSz="1030288">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defTabSz="1030288">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just">
              <a:lnSpc>
                <a:spcPct val="95000"/>
              </a:lnSpc>
              <a:spcBef>
                <a:spcPct val="25000"/>
              </a:spcBef>
              <a:spcAft>
                <a:spcPct val="10000"/>
              </a:spcAft>
              <a:buSzPct val="60000"/>
              <a:defRPr/>
            </a:pPr>
            <a:r>
              <a:rPr lang="en-US" altLang="zh-CN" sz="2800" dirty="0">
                <a:latin typeface="+mn-lt"/>
                <a:cs typeface="ＭＳ Ｐゴシック" charset="-128"/>
              </a:rPr>
              <a:t>Basic idea</a:t>
            </a:r>
          </a:p>
          <a:p>
            <a:pPr lvl="1" algn="just">
              <a:lnSpc>
                <a:spcPct val="95000"/>
              </a:lnSpc>
              <a:spcBef>
                <a:spcPct val="25000"/>
              </a:spcBef>
              <a:spcAft>
                <a:spcPct val="10000"/>
              </a:spcAft>
              <a:buSzPct val="60000"/>
              <a:defRPr/>
            </a:pPr>
            <a:r>
              <a:rPr lang="en-US" altLang="zh-CN" sz="2400" dirty="0">
                <a:cs typeface="ＭＳ Ｐゴシック" charset="-128"/>
              </a:rPr>
              <a:t>Match the nearest neighbor of the new task.</a:t>
            </a:r>
          </a:p>
          <a:p>
            <a:pPr lvl="1" algn="just">
              <a:lnSpc>
                <a:spcPct val="95000"/>
              </a:lnSpc>
              <a:spcBef>
                <a:spcPct val="25000"/>
              </a:spcBef>
              <a:spcAft>
                <a:spcPct val="10000"/>
              </a:spcAft>
              <a:buSzPct val="60000"/>
              <a:defRPr/>
            </a:pPr>
            <a:endParaRPr lang="en-US" altLang="zh-CN" sz="2300" dirty="0">
              <a:latin typeface="+mn-lt"/>
              <a:cs typeface="ＭＳ Ｐゴシック" charset="-128"/>
            </a:endParaRPr>
          </a:p>
        </p:txBody>
      </p:sp>
    </p:spTree>
    <p:extLst>
      <p:ext uri="{BB962C8B-B14F-4D97-AF65-F5344CB8AC3E}">
        <p14:creationId xmlns:p14="http://schemas.microsoft.com/office/powerpoint/2010/main" val="18310327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2" name="Oval 5"/>
              <p:cNvSpPr/>
              <p:nvPr/>
            </p:nvSpPr>
            <p:spPr>
              <a:xfrm>
                <a:off x="1333119" y="3217707"/>
                <a:ext cx="356615" cy="35661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a:rPr>
                            <m:t>1</m:t>
                          </m:r>
                        </m:sub>
                      </m:sSub>
                    </m:oMath>
                  </m:oMathPara>
                </a14:m>
                <a:endParaRPr lang="en-US" dirty="0"/>
              </a:p>
            </p:txBody>
          </p:sp>
        </mc:Choice>
        <mc:Fallback xmlns="">
          <p:sp>
            <p:nvSpPr>
              <p:cNvPr id="32" name="Oval 5"/>
              <p:cNvSpPr>
                <a:spLocks noRot="1" noChangeAspect="1" noMove="1" noResize="1" noEditPoints="1" noAdjustHandles="1" noChangeArrowheads="1" noChangeShapeType="1" noTextEdit="1"/>
              </p:cNvSpPr>
              <p:nvPr/>
            </p:nvSpPr>
            <p:spPr>
              <a:xfrm>
                <a:off x="1333119" y="3217707"/>
                <a:ext cx="356615" cy="356615"/>
              </a:xfrm>
              <a:prstGeom prst="ellipse">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3" name="Oval 6"/>
              <p:cNvSpPr/>
              <p:nvPr/>
            </p:nvSpPr>
            <p:spPr>
              <a:xfrm>
                <a:off x="1331641" y="3838794"/>
                <a:ext cx="356615" cy="35661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a:rPr>
                            <m:t>2</m:t>
                          </m:r>
                        </m:sub>
                      </m:sSub>
                    </m:oMath>
                  </m:oMathPara>
                </a14:m>
                <a:endParaRPr lang="en-US" dirty="0"/>
              </a:p>
            </p:txBody>
          </p:sp>
        </mc:Choice>
        <mc:Fallback xmlns="">
          <p:sp>
            <p:nvSpPr>
              <p:cNvPr id="33" name="Oval 6"/>
              <p:cNvSpPr>
                <a:spLocks noRot="1" noChangeAspect="1" noMove="1" noResize="1" noEditPoints="1" noAdjustHandles="1" noChangeArrowheads="1" noChangeShapeType="1" noTextEdit="1"/>
              </p:cNvSpPr>
              <p:nvPr/>
            </p:nvSpPr>
            <p:spPr>
              <a:xfrm>
                <a:off x="1331641" y="3838794"/>
                <a:ext cx="356615" cy="356615"/>
              </a:xfrm>
              <a:prstGeom prst="ellipse">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4" name="Oval 7"/>
              <p:cNvSpPr/>
              <p:nvPr/>
            </p:nvSpPr>
            <p:spPr>
              <a:xfrm>
                <a:off x="1331640" y="4419406"/>
                <a:ext cx="356615" cy="35661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a:rPr>
                            <m:t>3</m:t>
                          </m:r>
                        </m:sub>
                      </m:sSub>
                    </m:oMath>
                  </m:oMathPara>
                </a14:m>
                <a:endParaRPr lang="en-US" dirty="0"/>
              </a:p>
            </p:txBody>
          </p:sp>
        </mc:Choice>
        <mc:Fallback xmlns="">
          <p:sp>
            <p:nvSpPr>
              <p:cNvPr id="34" name="Oval 7"/>
              <p:cNvSpPr>
                <a:spLocks noRot="1" noChangeAspect="1" noMove="1" noResize="1" noEditPoints="1" noAdjustHandles="1" noChangeArrowheads="1" noChangeShapeType="1" noTextEdit="1"/>
              </p:cNvSpPr>
              <p:nvPr/>
            </p:nvSpPr>
            <p:spPr>
              <a:xfrm>
                <a:off x="1331640" y="4419406"/>
                <a:ext cx="356615" cy="356615"/>
              </a:xfrm>
              <a:prstGeom prst="ellipse">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5" name="Oval 8"/>
              <p:cNvSpPr/>
              <p:nvPr/>
            </p:nvSpPr>
            <p:spPr>
              <a:xfrm>
                <a:off x="2773281" y="3212976"/>
                <a:ext cx="356615" cy="35661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a:rPr>
                            <m:t>1</m:t>
                          </m:r>
                        </m:sub>
                      </m:sSub>
                    </m:oMath>
                  </m:oMathPara>
                </a14:m>
                <a:endParaRPr lang="en-US" dirty="0"/>
              </a:p>
            </p:txBody>
          </p:sp>
        </mc:Choice>
        <mc:Fallback xmlns="">
          <p:sp>
            <p:nvSpPr>
              <p:cNvPr id="35" name="Oval 8"/>
              <p:cNvSpPr>
                <a:spLocks noRot="1" noChangeAspect="1" noMove="1" noResize="1" noEditPoints="1" noAdjustHandles="1" noChangeArrowheads="1" noChangeShapeType="1" noTextEdit="1"/>
              </p:cNvSpPr>
              <p:nvPr/>
            </p:nvSpPr>
            <p:spPr>
              <a:xfrm>
                <a:off x="2773281" y="3212976"/>
                <a:ext cx="356615" cy="356615"/>
              </a:xfrm>
              <a:prstGeom prst="ellipse">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6" name="Oval 9"/>
              <p:cNvSpPr/>
              <p:nvPr/>
            </p:nvSpPr>
            <p:spPr>
              <a:xfrm>
                <a:off x="2773281" y="3837975"/>
                <a:ext cx="356615" cy="35661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a:rPr>
                            <m:t>2</m:t>
                          </m:r>
                        </m:sub>
                      </m:sSub>
                    </m:oMath>
                  </m:oMathPara>
                </a14:m>
                <a:endParaRPr lang="en-US" dirty="0"/>
              </a:p>
            </p:txBody>
          </p:sp>
        </mc:Choice>
        <mc:Fallback xmlns="">
          <p:sp>
            <p:nvSpPr>
              <p:cNvPr id="36" name="Oval 9"/>
              <p:cNvSpPr>
                <a:spLocks noRot="1" noChangeAspect="1" noMove="1" noResize="1" noEditPoints="1" noAdjustHandles="1" noChangeArrowheads="1" noChangeShapeType="1" noTextEdit="1"/>
              </p:cNvSpPr>
              <p:nvPr/>
            </p:nvSpPr>
            <p:spPr>
              <a:xfrm>
                <a:off x="2773281" y="3837975"/>
                <a:ext cx="356615" cy="356615"/>
              </a:xfrm>
              <a:prstGeom prst="ellipse">
                <a:avLst/>
              </a:prstGeom>
              <a:blipFill>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7" name="Oval 10"/>
              <p:cNvSpPr/>
              <p:nvPr/>
            </p:nvSpPr>
            <p:spPr>
              <a:xfrm>
                <a:off x="2778148" y="4415029"/>
                <a:ext cx="356615" cy="35661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a:rPr>
                            <m:t>3</m:t>
                          </m:r>
                        </m:sub>
                      </m:sSub>
                    </m:oMath>
                  </m:oMathPara>
                </a14:m>
                <a:endParaRPr lang="en-US" dirty="0"/>
              </a:p>
            </p:txBody>
          </p:sp>
        </mc:Choice>
        <mc:Fallback xmlns="">
          <p:sp>
            <p:nvSpPr>
              <p:cNvPr id="37" name="Oval 10"/>
              <p:cNvSpPr>
                <a:spLocks noRot="1" noChangeAspect="1" noMove="1" noResize="1" noEditPoints="1" noAdjustHandles="1" noChangeArrowheads="1" noChangeShapeType="1" noTextEdit="1"/>
              </p:cNvSpPr>
              <p:nvPr/>
            </p:nvSpPr>
            <p:spPr>
              <a:xfrm>
                <a:off x="2778148" y="4415029"/>
                <a:ext cx="356615" cy="356615"/>
              </a:xfrm>
              <a:prstGeom prst="ellipse">
                <a:avLst/>
              </a:prstGeom>
              <a:blipFill>
                <a:blip r:embed="rId8"/>
                <a:stretch>
                  <a:fillRect/>
                </a:stretch>
              </a:blipFill>
            </p:spPr>
            <p:txBody>
              <a:bodyPr/>
              <a:lstStyle/>
              <a:p>
                <a:r>
                  <a:rPr lang="zh-CN" altLang="en-US">
                    <a:noFill/>
                  </a:rPr>
                  <a:t> </a:t>
                </a:r>
              </a:p>
            </p:txBody>
          </p:sp>
        </mc:Fallback>
      </mc:AlternateContent>
      <p:cxnSp>
        <p:nvCxnSpPr>
          <p:cNvPr id="39" name="直接连接符 38"/>
          <p:cNvCxnSpPr>
            <a:stCxn id="33" idx="6"/>
            <a:endCxn id="35" idx="2"/>
          </p:cNvCxnSpPr>
          <p:nvPr/>
        </p:nvCxnSpPr>
        <p:spPr bwMode="auto">
          <a:xfrm flipV="1">
            <a:off x="1688256" y="3391284"/>
            <a:ext cx="1085025" cy="625818"/>
          </a:xfrm>
          <a:prstGeom prst="line">
            <a:avLst/>
          </a:prstGeom>
          <a:solidFill>
            <a:srgbClr val="C0C0C0">
              <a:alpha val="0"/>
            </a:srgbClr>
          </a:solidFill>
          <a:ln w="28575" cap="flat" cmpd="sng" algn="ctr">
            <a:solidFill>
              <a:srgbClr val="FF0000"/>
            </a:solidFill>
            <a:prstDash val="solid"/>
            <a:round/>
            <a:headEnd type="none" w="med" len="med"/>
            <a:tailEnd type="none" w="med" len="med"/>
          </a:ln>
        </p:spPr>
      </p:cxnSp>
      <p:cxnSp>
        <p:nvCxnSpPr>
          <p:cNvPr id="40" name="直接连接符 39"/>
          <p:cNvCxnSpPr>
            <a:endCxn id="35" idx="2"/>
          </p:cNvCxnSpPr>
          <p:nvPr/>
        </p:nvCxnSpPr>
        <p:spPr bwMode="auto">
          <a:xfrm>
            <a:off x="1688255" y="3387174"/>
            <a:ext cx="1085026" cy="4110"/>
          </a:xfrm>
          <a:prstGeom prst="line">
            <a:avLst/>
          </a:prstGeom>
          <a:solidFill>
            <a:srgbClr val="C0C0C0">
              <a:alpha val="0"/>
            </a:srgbClr>
          </a:solidFill>
          <a:ln w="28575" cap="flat" cmpd="sng" algn="ctr">
            <a:solidFill>
              <a:schemeClr val="tx1"/>
            </a:solidFill>
            <a:prstDash val="solid"/>
            <a:round/>
            <a:headEnd type="none" w="med" len="med"/>
            <a:tailEnd type="none" w="med" len="med"/>
          </a:ln>
        </p:spPr>
      </p:cxnSp>
      <p:cxnSp>
        <p:nvCxnSpPr>
          <p:cNvPr id="41" name="直接连接符 40"/>
          <p:cNvCxnSpPr>
            <a:stCxn id="33" idx="6"/>
            <a:endCxn id="36" idx="2"/>
          </p:cNvCxnSpPr>
          <p:nvPr/>
        </p:nvCxnSpPr>
        <p:spPr bwMode="auto">
          <a:xfrm flipV="1">
            <a:off x="1688256" y="4016283"/>
            <a:ext cx="1085025" cy="819"/>
          </a:xfrm>
          <a:prstGeom prst="line">
            <a:avLst/>
          </a:prstGeom>
          <a:solidFill>
            <a:srgbClr val="C0C0C0">
              <a:alpha val="0"/>
            </a:srgbClr>
          </a:solidFill>
          <a:ln w="28575" cap="flat" cmpd="sng" algn="ctr">
            <a:solidFill>
              <a:schemeClr val="tx1"/>
            </a:solidFill>
            <a:prstDash val="solid"/>
            <a:round/>
            <a:headEnd type="none" w="med" len="med"/>
            <a:tailEnd type="none" w="med" len="med"/>
          </a:ln>
        </p:spPr>
      </p:cxnSp>
      <mc:AlternateContent xmlns:mc="http://schemas.openxmlformats.org/markup-compatibility/2006" xmlns:a14="http://schemas.microsoft.com/office/drawing/2010/main">
        <mc:Choice Requires="a14">
          <p:sp>
            <p:nvSpPr>
              <p:cNvPr id="44" name="Oval 7"/>
              <p:cNvSpPr/>
              <p:nvPr/>
            </p:nvSpPr>
            <p:spPr>
              <a:xfrm>
                <a:off x="1331640" y="5084499"/>
                <a:ext cx="356615" cy="35661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4</m:t>
                          </m:r>
                        </m:sub>
                      </m:sSub>
                    </m:oMath>
                  </m:oMathPara>
                </a14:m>
                <a:endParaRPr lang="en-US" dirty="0"/>
              </a:p>
            </p:txBody>
          </p:sp>
        </mc:Choice>
        <mc:Fallback xmlns="">
          <p:sp>
            <p:nvSpPr>
              <p:cNvPr id="44" name="Oval 7"/>
              <p:cNvSpPr>
                <a:spLocks noRot="1" noChangeAspect="1" noMove="1" noResize="1" noEditPoints="1" noAdjustHandles="1" noChangeArrowheads="1" noChangeShapeType="1" noTextEdit="1"/>
              </p:cNvSpPr>
              <p:nvPr/>
            </p:nvSpPr>
            <p:spPr>
              <a:xfrm>
                <a:off x="1331640" y="5084499"/>
                <a:ext cx="356615" cy="356615"/>
              </a:xfrm>
              <a:prstGeom prst="ellipse">
                <a:avLst/>
              </a:prstGeom>
              <a:blipFill>
                <a:blip r:embed="rId9"/>
                <a:stretch>
                  <a:fillRect/>
                </a:stretch>
              </a:blipFill>
            </p:spPr>
            <p:txBody>
              <a:bodyPr/>
              <a:lstStyle/>
              <a:p>
                <a:r>
                  <a:rPr lang="zh-CN" altLang="en-US">
                    <a:noFill/>
                  </a:rPr>
                  <a:t> </a:t>
                </a:r>
              </a:p>
            </p:txBody>
          </p:sp>
        </mc:Fallback>
      </mc:AlternateContent>
      <p:cxnSp>
        <p:nvCxnSpPr>
          <p:cNvPr id="45" name="直接连接符 44"/>
          <p:cNvCxnSpPr>
            <a:stCxn id="32" idx="6"/>
            <a:endCxn id="36" idx="2"/>
          </p:cNvCxnSpPr>
          <p:nvPr/>
        </p:nvCxnSpPr>
        <p:spPr bwMode="auto">
          <a:xfrm>
            <a:off x="1689734" y="3396015"/>
            <a:ext cx="1083547" cy="620268"/>
          </a:xfrm>
          <a:prstGeom prst="line">
            <a:avLst/>
          </a:prstGeom>
          <a:solidFill>
            <a:srgbClr val="C0C0C0">
              <a:alpha val="0"/>
            </a:srgbClr>
          </a:solidFill>
          <a:ln w="28575" cap="flat" cmpd="sng" algn="ctr">
            <a:solidFill>
              <a:schemeClr val="tx1"/>
            </a:solidFill>
            <a:prstDash val="solid"/>
            <a:round/>
            <a:headEnd type="none" w="med" len="med"/>
            <a:tailEnd type="none" w="med" len="med"/>
          </a:ln>
        </p:spPr>
      </p:cxnSp>
      <p:cxnSp>
        <p:nvCxnSpPr>
          <p:cNvPr id="48" name="直接连接符 47"/>
          <p:cNvCxnSpPr>
            <a:stCxn id="44" idx="6"/>
            <a:endCxn id="36" idx="2"/>
          </p:cNvCxnSpPr>
          <p:nvPr/>
        </p:nvCxnSpPr>
        <p:spPr bwMode="auto">
          <a:xfrm flipV="1">
            <a:off x="1688255" y="4016283"/>
            <a:ext cx="1085026" cy="1246524"/>
          </a:xfrm>
          <a:prstGeom prst="line">
            <a:avLst/>
          </a:prstGeom>
          <a:solidFill>
            <a:srgbClr val="C0C0C0">
              <a:alpha val="0"/>
            </a:srgbClr>
          </a:solidFill>
          <a:ln w="28575" cap="flat" cmpd="sng" algn="ctr">
            <a:solidFill>
              <a:schemeClr val="tx1"/>
            </a:solidFill>
            <a:prstDash val="solid"/>
            <a:round/>
            <a:headEnd type="none" w="med" len="med"/>
            <a:tailEnd type="none" w="med" len="med"/>
          </a:ln>
        </p:spPr>
      </p:cxnSp>
      <p:sp>
        <p:nvSpPr>
          <p:cNvPr id="66" name="Title 1"/>
          <p:cNvSpPr>
            <a:spLocks noGrp="1"/>
          </p:cNvSpPr>
          <p:nvPr>
            <p:ph type="title"/>
          </p:nvPr>
        </p:nvSpPr>
        <p:spPr>
          <a:xfrm>
            <a:off x="0" y="122238"/>
            <a:ext cx="9144000" cy="714375"/>
          </a:xfrm>
        </p:spPr>
        <p:txBody>
          <a:bodyPr/>
          <a:lstStyle/>
          <a:p>
            <a:pPr algn="ctr" eaLnBrk="1" hangingPunct="1"/>
            <a:r>
              <a:rPr lang="en-US" altLang="zh-CN" sz="3600" dirty="0"/>
              <a:t>Greedy</a:t>
            </a:r>
            <a:endParaRPr lang="en-US" altLang="zh-CN" sz="3500" dirty="0"/>
          </a:p>
        </p:txBody>
      </p:sp>
      <p:cxnSp>
        <p:nvCxnSpPr>
          <p:cNvPr id="88" name="直接连接符 87"/>
          <p:cNvCxnSpPr>
            <a:stCxn id="44" idx="6"/>
          </p:cNvCxnSpPr>
          <p:nvPr/>
        </p:nvCxnSpPr>
        <p:spPr bwMode="auto">
          <a:xfrm flipV="1">
            <a:off x="1688255" y="3396015"/>
            <a:ext cx="1085024" cy="1866792"/>
          </a:xfrm>
          <a:prstGeom prst="line">
            <a:avLst/>
          </a:prstGeom>
          <a:solidFill>
            <a:srgbClr val="C0C0C0">
              <a:alpha val="0"/>
            </a:srgbClr>
          </a:solidFill>
          <a:ln w="28575" cap="flat" cmpd="sng" algn="ctr">
            <a:solidFill>
              <a:schemeClr val="tx1"/>
            </a:solidFill>
            <a:prstDash val="solid"/>
            <a:round/>
            <a:headEnd type="none" w="med" len="med"/>
            <a:tailEnd type="none" w="med" len="med"/>
          </a:ln>
        </p:spPr>
      </p:cxnSp>
      <p:cxnSp>
        <p:nvCxnSpPr>
          <p:cNvPr id="91" name="直接连接符 90"/>
          <p:cNvCxnSpPr>
            <a:stCxn id="34" idx="6"/>
          </p:cNvCxnSpPr>
          <p:nvPr/>
        </p:nvCxnSpPr>
        <p:spPr bwMode="auto">
          <a:xfrm flipV="1">
            <a:off x="1688255" y="3396015"/>
            <a:ext cx="1085024" cy="1201699"/>
          </a:xfrm>
          <a:prstGeom prst="line">
            <a:avLst/>
          </a:prstGeom>
          <a:solidFill>
            <a:srgbClr val="C0C0C0">
              <a:alpha val="0"/>
            </a:srgbClr>
          </a:solidFill>
          <a:ln w="28575" cap="flat" cmpd="sng" algn="ctr">
            <a:solidFill>
              <a:schemeClr val="tx1"/>
            </a:solidFill>
            <a:prstDash val="solid"/>
            <a:round/>
            <a:headEnd type="none" w="med" len="med"/>
            <a:tailEnd type="none" w="med" len="med"/>
          </a:ln>
        </p:spPr>
      </p:cxnSp>
      <p:cxnSp>
        <p:nvCxnSpPr>
          <p:cNvPr id="94" name="直接连接符 93"/>
          <p:cNvCxnSpPr>
            <a:stCxn id="34" idx="6"/>
            <a:endCxn id="36" idx="2"/>
          </p:cNvCxnSpPr>
          <p:nvPr/>
        </p:nvCxnSpPr>
        <p:spPr bwMode="auto">
          <a:xfrm flipV="1">
            <a:off x="1688255" y="4016283"/>
            <a:ext cx="1085026" cy="581431"/>
          </a:xfrm>
          <a:prstGeom prst="line">
            <a:avLst/>
          </a:prstGeom>
          <a:solidFill>
            <a:srgbClr val="C0C0C0">
              <a:alpha val="0"/>
            </a:srgbClr>
          </a:solidFill>
          <a:ln w="28575" cap="flat" cmpd="sng" algn="ctr">
            <a:solidFill>
              <a:srgbClr val="FF0000"/>
            </a:solidFill>
            <a:prstDash val="solid"/>
            <a:round/>
            <a:headEnd type="none" w="med" len="med"/>
            <a:tailEnd type="none" w="med" len="med"/>
          </a:ln>
        </p:spPr>
      </p:cxnSp>
      <p:cxnSp>
        <p:nvCxnSpPr>
          <p:cNvPr id="92" name="直接连接符 91"/>
          <p:cNvCxnSpPr/>
          <p:nvPr/>
        </p:nvCxnSpPr>
        <p:spPr bwMode="auto">
          <a:xfrm>
            <a:off x="1698330" y="3400746"/>
            <a:ext cx="1088414" cy="1197322"/>
          </a:xfrm>
          <a:prstGeom prst="line">
            <a:avLst/>
          </a:prstGeom>
          <a:solidFill>
            <a:srgbClr val="C0C0C0">
              <a:alpha val="0"/>
            </a:srgbClr>
          </a:solidFill>
          <a:ln w="28575" cap="flat" cmpd="sng" algn="ctr">
            <a:solidFill>
              <a:schemeClr val="tx1"/>
            </a:solidFill>
            <a:prstDash val="solid"/>
            <a:round/>
            <a:headEnd type="none" w="med" len="med"/>
            <a:tailEnd type="none" w="med" len="med"/>
          </a:ln>
        </p:spPr>
      </p:cxnSp>
      <p:cxnSp>
        <p:nvCxnSpPr>
          <p:cNvPr id="93" name="直接连接符 92"/>
          <p:cNvCxnSpPr/>
          <p:nvPr/>
        </p:nvCxnSpPr>
        <p:spPr bwMode="auto">
          <a:xfrm>
            <a:off x="1696852" y="4021833"/>
            <a:ext cx="1089892" cy="576235"/>
          </a:xfrm>
          <a:prstGeom prst="line">
            <a:avLst/>
          </a:prstGeom>
          <a:solidFill>
            <a:srgbClr val="C0C0C0">
              <a:alpha val="0"/>
            </a:srgbClr>
          </a:solidFill>
          <a:ln w="28575" cap="flat" cmpd="sng" algn="ctr">
            <a:solidFill>
              <a:schemeClr val="tx1"/>
            </a:solidFill>
            <a:prstDash val="solid"/>
            <a:round/>
            <a:headEnd type="none" w="med" len="med"/>
            <a:tailEnd type="none" w="med" len="med"/>
          </a:ln>
        </p:spPr>
      </p:cxnSp>
      <p:cxnSp>
        <p:nvCxnSpPr>
          <p:cNvPr id="95" name="直接连接符 94"/>
          <p:cNvCxnSpPr/>
          <p:nvPr/>
        </p:nvCxnSpPr>
        <p:spPr bwMode="auto">
          <a:xfrm flipV="1">
            <a:off x="1696851" y="4598068"/>
            <a:ext cx="1089893" cy="4377"/>
          </a:xfrm>
          <a:prstGeom prst="line">
            <a:avLst/>
          </a:prstGeom>
          <a:solidFill>
            <a:srgbClr val="C0C0C0">
              <a:alpha val="0"/>
            </a:srgbClr>
          </a:solidFill>
          <a:ln w="28575" cap="flat" cmpd="sng" algn="ctr">
            <a:solidFill>
              <a:schemeClr val="tx1"/>
            </a:solidFill>
            <a:prstDash val="solid"/>
            <a:round/>
            <a:headEnd type="none" w="med" len="med"/>
            <a:tailEnd type="none" w="med" len="med"/>
          </a:ln>
        </p:spPr>
      </p:cxnSp>
      <p:cxnSp>
        <p:nvCxnSpPr>
          <p:cNvPr id="96" name="直接连接符 95"/>
          <p:cNvCxnSpPr/>
          <p:nvPr/>
        </p:nvCxnSpPr>
        <p:spPr bwMode="auto">
          <a:xfrm flipV="1">
            <a:off x="1696851" y="4598068"/>
            <a:ext cx="1089893" cy="669470"/>
          </a:xfrm>
          <a:prstGeom prst="line">
            <a:avLst/>
          </a:prstGeom>
          <a:solidFill>
            <a:srgbClr val="C0C0C0">
              <a:alpha val="0"/>
            </a:srgbClr>
          </a:solidFill>
          <a:ln w="28575" cap="flat" cmpd="sng" algn="ctr">
            <a:solidFill>
              <a:srgbClr val="FF3300"/>
            </a:solidFill>
            <a:prstDash val="solid"/>
            <a:round/>
            <a:headEnd type="none" w="med" len="med"/>
            <a:tailEnd type="none" w="med" len="med"/>
          </a:ln>
        </p:spPr>
      </p:cxnSp>
      <mc:AlternateContent xmlns:mc="http://schemas.openxmlformats.org/markup-compatibility/2006" xmlns:a14="http://schemas.microsoft.com/office/drawing/2010/main">
        <mc:Choice Requires="a14">
          <p:sp>
            <p:nvSpPr>
              <p:cNvPr id="83" name="Oval 11"/>
              <p:cNvSpPr/>
              <p:nvPr/>
            </p:nvSpPr>
            <p:spPr>
              <a:xfrm>
                <a:off x="2773279" y="5080819"/>
                <a:ext cx="356615" cy="35661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a:rPr>
                            <m:t>4</m:t>
                          </m:r>
                        </m:sub>
                      </m:sSub>
                    </m:oMath>
                  </m:oMathPara>
                </a14:m>
                <a:endParaRPr lang="en-US" dirty="0"/>
              </a:p>
            </p:txBody>
          </p:sp>
        </mc:Choice>
        <mc:Fallback xmlns="">
          <p:sp>
            <p:nvSpPr>
              <p:cNvPr id="83" name="Oval 11"/>
              <p:cNvSpPr>
                <a:spLocks noRot="1" noChangeAspect="1" noMove="1" noResize="1" noEditPoints="1" noAdjustHandles="1" noChangeArrowheads="1" noChangeShapeType="1" noTextEdit="1"/>
              </p:cNvSpPr>
              <p:nvPr/>
            </p:nvSpPr>
            <p:spPr>
              <a:xfrm>
                <a:off x="2773279" y="5080819"/>
                <a:ext cx="356615" cy="356615"/>
              </a:xfrm>
              <a:prstGeom prst="ellipse">
                <a:avLst/>
              </a:prstGeom>
              <a:blipFill>
                <a:blip r:embed="rId10"/>
                <a:stretch>
                  <a:fillRect/>
                </a:stretch>
              </a:blipFill>
            </p:spPr>
            <p:txBody>
              <a:bodyPr/>
              <a:lstStyle/>
              <a:p>
                <a:r>
                  <a:rPr lang="zh-CN" altLang="en-US">
                    <a:noFill/>
                  </a:rPr>
                  <a:t> </a:t>
                </a:r>
              </a:p>
            </p:txBody>
          </p:sp>
        </mc:Fallback>
      </mc:AlternateContent>
      <p:cxnSp>
        <p:nvCxnSpPr>
          <p:cNvPr id="85" name="直接连接符 84"/>
          <p:cNvCxnSpPr>
            <a:endCxn id="83" idx="2"/>
          </p:cNvCxnSpPr>
          <p:nvPr/>
        </p:nvCxnSpPr>
        <p:spPr bwMode="auto">
          <a:xfrm>
            <a:off x="1696851" y="3409372"/>
            <a:ext cx="1076428" cy="1849755"/>
          </a:xfrm>
          <a:prstGeom prst="line">
            <a:avLst/>
          </a:prstGeom>
          <a:solidFill>
            <a:srgbClr val="C0C0C0">
              <a:alpha val="0"/>
            </a:srgbClr>
          </a:solidFill>
          <a:ln w="28575" cap="flat" cmpd="sng" algn="ctr">
            <a:solidFill>
              <a:srgbClr val="FF0000"/>
            </a:solidFill>
            <a:prstDash val="solid"/>
            <a:round/>
            <a:headEnd type="none" w="med" len="med"/>
            <a:tailEnd type="none" w="med" len="med"/>
          </a:ln>
        </p:spPr>
      </p:cxnSp>
      <p:cxnSp>
        <p:nvCxnSpPr>
          <p:cNvPr id="90" name="直接连接符 89"/>
          <p:cNvCxnSpPr>
            <a:stCxn id="33" idx="6"/>
            <a:endCxn id="83" idx="2"/>
          </p:cNvCxnSpPr>
          <p:nvPr/>
        </p:nvCxnSpPr>
        <p:spPr bwMode="auto">
          <a:xfrm>
            <a:off x="1688256" y="4017102"/>
            <a:ext cx="1085023" cy="1242025"/>
          </a:xfrm>
          <a:prstGeom prst="line">
            <a:avLst/>
          </a:prstGeom>
          <a:solidFill>
            <a:srgbClr val="C0C0C0">
              <a:alpha val="0"/>
            </a:srgbClr>
          </a:solidFill>
          <a:ln w="28575" cap="flat" cmpd="sng" algn="ctr">
            <a:solidFill>
              <a:schemeClr val="tx1"/>
            </a:solidFill>
            <a:prstDash val="solid"/>
            <a:round/>
            <a:headEnd type="none" w="med" len="med"/>
            <a:tailEnd type="none" w="med" len="med"/>
          </a:ln>
        </p:spPr>
      </p:cxnSp>
      <p:cxnSp>
        <p:nvCxnSpPr>
          <p:cNvPr id="109" name="直接连接符 108"/>
          <p:cNvCxnSpPr>
            <a:stCxn id="34" idx="6"/>
            <a:endCxn id="83" idx="2"/>
          </p:cNvCxnSpPr>
          <p:nvPr/>
        </p:nvCxnSpPr>
        <p:spPr bwMode="auto">
          <a:xfrm>
            <a:off x="1688255" y="4597714"/>
            <a:ext cx="1085024" cy="661413"/>
          </a:xfrm>
          <a:prstGeom prst="line">
            <a:avLst/>
          </a:prstGeom>
          <a:solidFill>
            <a:srgbClr val="C0C0C0">
              <a:alpha val="0"/>
            </a:srgbClr>
          </a:solidFill>
          <a:ln w="28575" cap="flat" cmpd="sng" algn="ctr">
            <a:solidFill>
              <a:schemeClr val="tx1"/>
            </a:solidFill>
            <a:prstDash val="solid"/>
            <a:round/>
            <a:headEnd type="none" w="med" len="med"/>
            <a:tailEnd type="none" w="med" len="med"/>
          </a:ln>
        </p:spPr>
      </p:cxnSp>
      <p:cxnSp>
        <p:nvCxnSpPr>
          <p:cNvPr id="110" name="直接连接符 109"/>
          <p:cNvCxnSpPr>
            <a:stCxn id="44" idx="6"/>
            <a:endCxn id="83" idx="2"/>
          </p:cNvCxnSpPr>
          <p:nvPr/>
        </p:nvCxnSpPr>
        <p:spPr bwMode="auto">
          <a:xfrm flipV="1">
            <a:off x="1688255" y="5259127"/>
            <a:ext cx="1085024" cy="3680"/>
          </a:xfrm>
          <a:prstGeom prst="line">
            <a:avLst/>
          </a:prstGeom>
          <a:solidFill>
            <a:srgbClr val="C0C0C0">
              <a:alpha val="0"/>
            </a:srgbClr>
          </a:solidFill>
          <a:ln w="28575" cap="flat" cmpd="sng" algn="ctr">
            <a:solidFill>
              <a:schemeClr val="tx1"/>
            </a:solidFill>
            <a:prstDash val="solid"/>
            <a:round/>
            <a:headEnd type="none" w="med" len="med"/>
            <a:tailEnd type="none" w="med" len="med"/>
          </a:ln>
        </p:spPr>
      </p:cxnSp>
      <p:grpSp>
        <p:nvGrpSpPr>
          <p:cNvPr id="119" name="组合 118"/>
          <p:cNvGrpSpPr/>
          <p:nvPr/>
        </p:nvGrpSpPr>
        <p:grpSpPr>
          <a:xfrm>
            <a:off x="4427984" y="2755309"/>
            <a:ext cx="3456828" cy="3319440"/>
            <a:chOff x="5031543" y="3395215"/>
            <a:chExt cx="3456828" cy="3319440"/>
          </a:xfrm>
        </p:grpSpPr>
        <p:pic>
          <p:nvPicPr>
            <p:cNvPr id="126" name="Picture 11" descr="MCj03118980000[1]"/>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7506716" y="3920217"/>
              <a:ext cx="454530" cy="2138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28" name="Picture 11" descr="MCj03118980000[1]"/>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6065193" y="4847609"/>
              <a:ext cx="456350" cy="2147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34" name="Picture 2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652120" y="5243397"/>
              <a:ext cx="272080" cy="2739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36" name="Picture 10"/>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174686" y="4817847"/>
              <a:ext cx="304386" cy="3021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42" name="Picture 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629562" y="3867641"/>
              <a:ext cx="272082" cy="2748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43" name="Picture 11" descr="MCj03118980000[1]"/>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6537373" y="6193518"/>
              <a:ext cx="456350" cy="2147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44" name="Picture 11" descr="MCj03118980000[1]"/>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6528304" y="4355698"/>
              <a:ext cx="453622" cy="2120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45" name="Text Box 177"/>
            <p:cNvSpPr txBox="1">
              <a:spLocks noChangeArrowheads="1"/>
            </p:cNvSpPr>
            <p:nvPr/>
          </p:nvSpPr>
          <p:spPr bwMode="auto">
            <a:xfrm>
              <a:off x="5436096" y="5435932"/>
              <a:ext cx="1059682"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r>
                <a:rPr lang="zh-CN" altLang="en-US" sz="1800" b="1" dirty="0"/>
                <a:t>t</a:t>
              </a:r>
              <a:r>
                <a:rPr lang="zh-CN" altLang="en-US" sz="1800" b="1" baseline="-25000" dirty="0"/>
                <a:t>1</a:t>
              </a:r>
              <a:r>
                <a:rPr lang="zh-CN" altLang="en-US" sz="1800" b="1" dirty="0"/>
                <a:t>（</a:t>
              </a:r>
              <a:r>
                <a:rPr lang="en-US" altLang="zh-CN" sz="1800" b="1" dirty="0"/>
                <a:t>1</a:t>
              </a:r>
              <a:r>
                <a:rPr lang="zh-CN" altLang="en-US" sz="1800" b="1" dirty="0"/>
                <a:t>，</a:t>
              </a:r>
              <a:r>
                <a:rPr lang="en-US" altLang="zh-CN" sz="1800" b="1" dirty="0"/>
                <a:t>2</a:t>
              </a:r>
              <a:r>
                <a:rPr lang="zh-CN" altLang="en-US" sz="1800" b="1" dirty="0"/>
                <a:t>）</a:t>
              </a:r>
              <a:endParaRPr lang="zh-CN" altLang="en-US" sz="1800" b="1" baseline="-25000" dirty="0"/>
            </a:p>
          </p:txBody>
        </p:sp>
        <p:grpSp>
          <p:nvGrpSpPr>
            <p:cNvPr id="146" name="组合 145"/>
            <p:cNvGrpSpPr/>
            <p:nvPr/>
          </p:nvGrpSpPr>
          <p:grpSpPr>
            <a:xfrm>
              <a:off x="5364088" y="3509850"/>
              <a:ext cx="2952328" cy="2871478"/>
              <a:chOff x="5148064" y="3437842"/>
              <a:chExt cx="2952328" cy="2871478"/>
            </a:xfrm>
          </p:grpSpPr>
          <p:cxnSp>
            <p:nvCxnSpPr>
              <p:cNvPr id="174" name="直接箭头连接符 173"/>
              <p:cNvCxnSpPr/>
              <p:nvPr/>
            </p:nvCxnSpPr>
            <p:spPr bwMode="auto">
              <a:xfrm flipV="1">
                <a:off x="5148064" y="3437842"/>
                <a:ext cx="0" cy="2871478"/>
              </a:xfrm>
              <a:prstGeom prst="straightConnector1">
                <a:avLst/>
              </a:prstGeom>
              <a:solidFill>
                <a:srgbClr val="C0C0C0">
                  <a:alpha val="0"/>
                </a:srgbClr>
              </a:solidFill>
              <a:ln w="28575" cap="flat" cmpd="sng" algn="ctr">
                <a:solidFill>
                  <a:schemeClr val="tx1"/>
                </a:solidFill>
                <a:prstDash val="solid"/>
                <a:round/>
                <a:headEnd type="none" w="med" len="med"/>
                <a:tailEnd type="arrow" w="med" len="lg"/>
              </a:ln>
              <a:effectLst/>
            </p:spPr>
          </p:cxnSp>
          <p:cxnSp>
            <p:nvCxnSpPr>
              <p:cNvPr id="175" name="直接箭头连接符 174"/>
              <p:cNvCxnSpPr/>
              <p:nvPr/>
            </p:nvCxnSpPr>
            <p:spPr bwMode="auto">
              <a:xfrm>
                <a:off x="5148064" y="6309320"/>
                <a:ext cx="2952328" cy="0"/>
              </a:xfrm>
              <a:prstGeom prst="straightConnector1">
                <a:avLst/>
              </a:prstGeom>
              <a:solidFill>
                <a:srgbClr val="C0C0C0">
                  <a:alpha val="0"/>
                </a:srgbClr>
              </a:solidFill>
              <a:ln w="28575" cap="flat" cmpd="sng" algn="ctr">
                <a:solidFill>
                  <a:schemeClr val="tx1"/>
                </a:solidFill>
                <a:prstDash val="solid"/>
                <a:round/>
                <a:headEnd type="none" w="med" len="med"/>
                <a:tailEnd type="arrow" w="med" len="lg"/>
              </a:ln>
              <a:effectLst/>
            </p:spPr>
          </p:cxnSp>
          <p:cxnSp>
            <p:nvCxnSpPr>
              <p:cNvPr id="176" name="直接连接符 175"/>
              <p:cNvCxnSpPr/>
              <p:nvPr/>
            </p:nvCxnSpPr>
            <p:spPr bwMode="auto">
              <a:xfrm>
                <a:off x="5148064" y="3933056"/>
                <a:ext cx="72008" cy="0"/>
              </a:xfrm>
              <a:prstGeom prst="line">
                <a:avLst/>
              </a:prstGeom>
              <a:solidFill>
                <a:srgbClr val="C0C0C0">
                  <a:alpha val="0"/>
                </a:srgbClr>
              </a:solidFill>
              <a:ln w="28575" cap="flat" cmpd="sng" algn="ctr">
                <a:solidFill>
                  <a:schemeClr val="tx1"/>
                </a:solidFill>
                <a:prstDash val="solid"/>
                <a:round/>
                <a:headEnd type="none" w="med" len="med"/>
                <a:tailEnd type="none" w="med" len="med"/>
              </a:ln>
              <a:effectLst/>
            </p:spPr>
          </p:cxnSp>
          <p:cxnSp>
            <p:nvCxnSpPr>
              <p:cNvPr id="177" name="直接连接符 176"/>
              <p:cNvCxnSpPr/>
              <p:nvPr/>
            </p:nvCxnSpPr>
            <p:spPr bwMode="auto">
              <a:xfrm>
                <a:off x="5148064" y="5805264"/>
                <a:ext cx="72008" cy="0"/>
              </a:xfrm>
              <a:prstGeom prst="line">
                <a:avLst/>
              </a:prstGeom>
              <a:solidFill>
                <a:srgbClr val="C0C0C0">
                  <a:alpha val="0"/>
                </a:srgbClr>
              </a:solidFill>
              <a:ln w="28575" cap="flat" cmpd="sng" algn="ctr">
                <a:solidFill>
                  <a:schemeClr val="tx1"/>
                </a:solidFill>
                <a:prstDash val="solid"/>
                <a:round/>
                <a:headEnd type="none" w="med" len="med"/>
                <a:tailEnd type="none" w="med" len="med"/>
              </a:ln>
              <a:effectLst/>
            </p:spPr>
          </p:cxnSp>
          <p:cxnSp>
            <p:nvCxnSpPr>
              <p:cNvPr id="178" name="直接连接符 177"/>
              <p:cNvCxnSpPr/>
              <p:nvPr/>
            </p:nvCxnSpPr>
            <p:spPr bwMode="auto">
              <a:xfrm>
                <a:off x="5148064" y="5320036"/>
                <a:ext cx="72008" cy="0"/>
              </a:xfrm>
              <a:prstGeom prst="line">
                <a:avLst/>
              </a:prstGeom>
              <a:solidFill>
                <a:srgbClr val="C0C0C0">
                  <a:alpha val="0"/>
                </a:srgbClr>
              </a:solidFill>
              <a:ln w="28575" cap="flat" cmpd="sng" algn="ctr">
                <a:solidFill>
                  <a:schemeClr val="tx1"/>
                </a:solidFill>
                <a:prstDash val="solid"/>
                <a:round/>
                <a:headEnd type="none" w="med" len="med"/>
                <a:tailEnd type="none" w="med" len="med"/>
              </a:ln>
              <a:effectLst/>
            </p:spPr>
          </p:cxnSp>
          <p:cxnSp>
            <p:nvCxnSpPr>
              <p:cNvPr id="179" name="直接连接符 178"/>
              <p:cNvCxnSpPr/>
              <p:nvPr/>
            </p:nvCxnSpPr>
            <p:spPr bwMode="auto">
              <a:xfrm>
                <a:off x="5148064" y="4365104"/>
                <a:ext cx="72008" cy="0"/>
              </a:xfrm>
              <a:prstGeom prst="line">
                <a:avLst/>
              </a:prstGeom>
              <a:solidFill>
                <a:srgbClr val="C0C0C0">
                  <a:alpha val="0"/>
                </a:srgbClr>
              </a:solidFill>
              <a:ln w="28575" cap="flat" cmpd="sng" algn="ctr">
                <a:solidFill>
                  <a:schemeClr val="tx1"/>
                </a:solidFill>
                <a:prstDash val="solid"/>
                <a:round/>
                <a:headEnd type="none" w="med" len="med"/>
                <a:tailEnd type="none" w="med" len="med"/>
              </a:ln>
              <a:effectLst/>
            </p:spPr>
          </p:cxnSp>
          <p:cxnSp>
            <p:nvCxnSpPr>
              <p:cNvPr id="180" name="直接连接符 179"/>
              <p:cNvCxnSpPr/>
              <p:nvPr/>
            </p:nvCxnSpPr>
            <p:spPr bwMode="auto">
              <a:xfrm>
                <a:off x="5148064" y="4817848"/>
                <a:ext cx="72008" cy="0"/>
              </a:xfrm>
              <a:prstGeom prst="line">
                <a:avLst/>
              </a:prstGeom>
              <a:solidFill>
                <a:srgbClr val="C0C0C0">
                  <a:alpha val="0"/>
                </a:srgbClr>
              </a:solidFill>
              <a:ln w="28575" cap="flat" cmpd="sng" algn="ctr">
                <a:solidFill>
                  <a:schemeClr val="tx1"/>
                </a:solidFill>
                <a:prstDash val="solid"/>
                <a:round/>
                <a:headEnd type="none" w="med" len="med"/>
                <a:tailEnd type="none" w="med" len="med"/>
              </a:ln>
              <a:effectLst/>
            </p:spPr>
          </p:cxnSp>
          <p:grpSp>
            <p:nvGrpSpPr>
              <p:cNvPr id="181" name="组合 180"/>
              <p:cNvGrpSpPr/>
              <p:nvPr/>
            </p:nvGrpSpPr>
            <p:grpSpPr>
              <a:xfrm rot="16200000">
                <a:off x="6511217" y="5306207"/>
                <a:ext cx="72008" cy="1934218"/>
                <a:chOff x="5300464" y="4023446"/>
                <a:chExt cx="72008" cy="1934218"/>
              </a:xfrm>
            </p:grpSpPr>
            <p:cxnSp>
              <p:nvCxnSpPr>
                <p:cNvPr id="182" name="直接连接符 181"/>
                <p:cNvCxnSpPr/>
                <p:nvPr/>
              </p:nvCxnSpPr>
              <p:spPr bwMode="auto">
                <a:xfrm>
                  <a:off x="5300464" y="4023446"/>
                  <a:ext cx="72008" cy="0"/>
                </a:xfrm>
                <a:prstGeom prst="line">
                  <a:avLst/>
                </a:prstGeom>
                <a:solidFill>
                  <a:srgbClr val="C0C0C0">
                    <a:alpha val="0"/>
                  </a:srgbClr>
                </a:solidFill>
                <a:ln w="28575" cap="flat" cmpd="sng" algn="ctr">
                  <a:solidFill>
                    <a:schemeClr val="tx1"/>
                  </a:solidFill>
                  <a:prstDash val="solid"/>
                  <a:round/>
                  <a:headEnd type="none" w="med" len="med"/>
                  <a:tailEnd type="none" w="med" len="med"/>
                </a:ln>
                <a:effectLst/>
              </p:spPr>
            </p:cxnSp>
            <p:cxnSp>
              <p:nvCxnSpPr>
                <p:cNvPr id="183" name="直接连接符 182"/>
                <p:cNvCxnSpPr/>
                <p:nvPr/>
              </p:nvCxnSpPr>
              <p:spPr bwMode="auto">
                <a:xfrm>
                  <a:off x="5300464" y="5957664"/>
                  <a:ext cx="72008" cy="0"/>
                </a:xfrm>
                <a:prstGeom prst="line">
                  <a:avLst/>
                </a:prstGeom>
                <a:solidFill>
                  <a:srgbClr val="C0C0C0">
                    <a:alpha val="0"/>
                  </a:srgbClr>
                </a:solidFill>
                <a:ln w="28575" cap="flat" cmpd="sng" algn="ctr">
                  <a:solidFill>
                    <a:schemeClr val="tx1"/>
                  </a:solidFill>
                  <a:prstDash val="solid"/>
                  <a:round/>
                  <a:headEnd type="none" w="med" len="med"/>
                  <a:tailEnd type="none" w="med" len="med"/>
                </a:ln>
                <a:effectLst/>
              </p:spPr>
            </p:cxnSp>
            <p:cxnSp>
              <p:nvCxnSpPr>
                <p:cNvPr id="184" name="直接连接符 183"/>
                <p:cNvCxnSpPr/>
                <p:nvPr/>
              </p:nvCxnSpPr>
              <p:spPr bwMode="auto">
                <a:xfrm>
                  <a:off x="5300464" y="5472436"/>
                  <a:ext cx="72008" cy="0"/>
                </a:xfrm>
                <a:prstGeom prst="line">
                  <a:avLst/>
                </a:prstGeom>
                <a:solidFill>
                  <a:srgbClr val="C0C0C0">
                    <a:alpha val="0"/>
                  </a:srgbClr>
                </a:solidFill>
                <a:ln w="28575" cap="flat" cmpd="sng" algn="ctr">
                  <a:solidFill>
                    <a:schemeClr val="tx1"/>
                  </a:solidFill>
                  <a:prstDash val="solid"/>
                  <a:round/>
                  <a:headEnd type="none" w="med" len="med"/>
                  <a:tailEnd type="none" w="med" len="med"/>
                </a:ln>
                <a:effectLst/>
              </p:spPr>
            </p:cxnSp>
            <p:cxnSp>
              <p:nvCxnSpPr>
                <p:cNvPr id="185" name="直接连接符 184"/>
                <p:cNvCxnSpPr/>
                <p:nvPr/>
              </p:nvCxnSpPr>
              <p:spPr bwMode="auto">
                <a:xfrm>
                  <a:off x="5300464" y="4517504"/>
                  <a:ext cx="72008" cy="0"/>
                </a:xfrm>
                <a:prstGeom prst="line">
                  <a:avLst/>
                </a:prstGeom>
                <a:solidFill>
                  <a:srgbClr val="C0C0C0">
                    <a:alpha val="0"/>
                  </a:srgbClr>
                </a:solidFill>
                <a:ln w="28575" cap="flat" cmpd="sng" algn="ctr">
                  <a:solidFill>
                    <a:schemeClr val="tx1"/>
                  </a:solidFill>
                  <a:prstDash val="solid"/>
                  <a:round/>
                  <a:headEnd type="none" w="med" len="med"/>
                  <a:tailEnd type="none" w="med" len="med"/>
                </a:ln>
                <a:effectLst/>
              </p:spPr>
            </p:cxnSp>
            <p:cxnSp>
              <p:nvCxnSpPr>
                <p:cNvPr id="186" name="直接连接符 185"/>
                <p:cNvCxnSpPr/>
                <p:nvPr/>
              </p:nvCxnSpPr>
              <p:spPr bwMode="auto">
                <a:xfrm>
                  <a:off x="5300464" y="4970248"/>
                  <a:ext cx="72008" cy="0"/>
                </a:xfrm>
                <a:prstGeom prst="line">
                  <a:avLst/>
                </a:prstGeom>
                <a:solidFill>
                  <a:srgbClr val="C0C0C0">
                    <a:alpha val="0"/>
                  </a:srgbClr>
                </a:solidFill>
                <a:ln w="28575" cap="flat" cmpd="sng" algn="ctr">
                  <a:solidFill>
                    <a:schemeClr val="tx1"/>
                  </a:solidFill>
                  <a:prstDash val="solid"/>
                  <a:round/>
                  <a:headEnd type="none" w="med" len="med"/>
                  <a:tailEnd type="none" w="med" len="med"/>
                </a:ln>
                <a:effectLst/>
              </p:spPr>
            </p:cxnSp>
          </p:grpSp>
        </p:grpSp>
        <p:pic>
          <p:nvPicPr>
            <p:cNvPr id="147" name="图片 146"/>
            <p:cNvPicPr>
              <a:picLocks noChangeAspect="1"/>
            </p:cNvPicPr>
            <p:nvPr/>
          </p:nvPicPr>
          <p:blipFill>
            <a:blip r:embed="rId15"/>
            <a:stretch>
              <a:fillRect/>
            </a:stretch>
          </p:blipFill>
          <p:spPr>
            <a:xfrm>
              <a:off x="7622820" y="4809361"/>
              <a:ext cx="284966" cy="318190"/>
            </a:xfrm>
            <a:prstGeom prst="rect">
              <a:avLst/>
            </a:prstGeom>
          </p:spPr>
        </p:pic>
        <p:sp>
          <p:nvSpPr>
            <p:cNvPr id="155" name="Text Box 177"/>
            <p:cNvSpPr txBox="1">
              <a:spLocks noChangeArrowheads="1"/>
            </p:cNvSpPr>
            <p:nvPr/>
          </p:nvSpPr>
          <p:spPr bwMode="auto">
            <a:xfrm>
              <a:off x="5919271" y="5062387"/>
              <a:ext cx="1059682"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r>
                <a:rPr lang="zh-CN" altLang="en-US" sz="1800" b="1" dirty="0"/>
                <a:t>t</a:t>
              </a:r>
              <a:r>
                <a:rPr lang="en-US" altLang="zh-CN" sz="1800" baseline="-25000" dirty="0"/>
                <a:t>2</a:t>
              </a:r>
              <a:r>
                <a:rPr lang="zh-CN" altLang="en-US" sz="1800" b="1" dirty="0"/>
                <a:t>（</a:t>
              </a:r>
              <a:r>
                <a:rPr lang="en-US" altLang="zh-CN" sz="1800" dirty="0"/>
                <a:t>2</a:t>
              </a:r>
              <a:r>
                <a:rPr lang="zh-CN" altLang="en-US" sz="1800" b="1" dirty="0"/>
                <a:t>，</a:t>
              </a:r>
              <a:r>
                <a:rPr lang="en-US" altLang="zh-CN" sz="1800" dirty="0"/>
                <a:t>3</a:t>
              </a:r>
              <a:r>
                <a:rPr lang="zh-CN" altLang="en-US" sz="1800" b="1" dirty="0"/>
                <a:t>）</a:t>
              </a:r>
              <a:endParaRPr lang="zh-CN" altLang="en-US" sz="1800" b="1" baseline="-25000" dirty="0"/>
            </a:p>
          </p:txBody>
        </p:sp>
        <p:sp>
          <p:nvSpPr>
            <p:cNvPr id="156" name="Text Box 177"/>
            <p:cNvSpPr txBox="1">
              <a:spLocks noChangeArrowheads="1"/>
            </p:cNvSpPr>
            <p:nvPr/>
          </p:nvSpPr>
          <p:spPr bwMode="auto">
            <a:xfrm>
              <a:off x="5820268" y="4505879"/>
              <a:ext cx="1173455"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r>
                <a:rPr lang="en-US" altLang="zh-CN" sz="1800" dirty="0"/>
                <a:t>w</a:t>
              </a:r>
              <a:r>
                <a:rPr lang="en-US" altLang="zh-CN" sz="1800" baseline="-25000" dirty="0"/>
                <a:t>2</a:t>
              </a:r>
              <a:r>
                <a:rPr lang="zh-CN" altLang="en-US" sz="1800" b="1" dirty="0"/>
                <a:t>（</a:t>
              </a:r>
              <a:r>
                <a:rPr lang="en-US" altLang="zh-CN" sz="1800" dirty="0"/>
                <a:t>2</a:t>
              </a:r>
              <a:r>
                <a:rPr lang="zh-CN" altLang="en-US" sz="1800" b="1" dirty="0"/>
                <a:t>，</a:t>
              </a:r>
              <a:r>
                <a:rPr lang="en-US" altLang="zh-CN" sz="1800" dirty="0"/>
                <a:t>3</a:t>
              </a:r>
              <a:r>
                <a:rPr lang="zh-CN" altLang="en-US" sz="1800" b="1" dirty="0"/>
                <a:t>）</a:t>
              </a:r>
              <a:endParaRPr lang="zh-CN" altLang="en-US" sz="1800" b="1" baseline="-25000" dirty="0"/>
            </a:p>
          </p:txBody>
        </p:sp>
        <p:sp>
          <p:nvSpPr>
            <p:cNvPr id="157" name="Text Box 177"/>
            <p:cNvSpPr txBox="1">
              <a:spLocks noChangeArrowheads="1"/>
            </p:cNvSpPr>
            <p:nvPr/>
          </p:nvSpPr>
          <p:spPr bwMode="auto">
            <a:xfrm>
              <a:off x="6156210" y="4053999"/>
              <a:ext cx="1173455"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r>
                <a:rPr lang="en-US" altLang="zh-CN" sz="1800" dirty="0"/>
                <a:t>w</a:t>
              </a:r>
              <a:r>
                <a:rPr lang="en-US" altLang="zh-CN" sz="1800" baseline="-25000" dirty="0"/>
                <a:t>3</a:t>
              </a:r>
              <a:r>
                <a:rPr lang="zh-CN" altLang="en-US" sz="1800" b="1" dirty="0"/>
                <a:t>（</a:t>
              </a:r>
              <a:r>
                <a:rPr lang="en-US" altLang="zh-CN" sz="1800" dirty="0"/>
                <a:t>3</a:t>
              </a:r>
              <a:r>
                <a:rPr lang="zh-CN" altLang="en-US" sz="1800" b="1" dirty="0"/>
                <a:t>，</a:t>
              </a:r>
              <a:r>
                <a:rPr lang="en-US" altLang="zh-CN" sz="1800" dirty="0"/>
                <a:t>4</a:t>
              </a:r>
              <a:r>
                <a:rPr lang="zh-CN" altLang="en-US" sz="1800" b="1" dirty="0"/>
                <a:t>）</a:t>
              </a:r>
              <a:endParaRPr lang="zh-CN" altLang="en-US" sz="1800" b="1" baseline="-25000" dirty="0"/>
            </a:p>
          </p:txBody>
        </p:sp>
        <p:sp>
          <p:nvSpPr>
            <p:cNvPr id="158" name="Text Box 177"/>
            <p:cNvSpPr txBox="1">
              <a:spLocks noChangeArrowheads="1"/>
            </p:cNvSpPr>
            <p:nvPr/>
          </p:nvSpPr>
          <p:spPr bwMode="auto">
            <a:xfrm>
              <a:off x="6190410" y="5903480"/>
              <a:ext cx="1173455"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r>
                <a:rPr lang="en-US" altLang="zh-CN" sz="1800" dirty="0"/>
                <a:t>w</a:t>
              </a:r>
              <a:r>
                <a:rPr lang="en-US" altLang="zh-CN" sz="1800" baseline="-25000" dirty="0"/>
                <a:t>1</a:t>
              </a:r>
              <a:r>
                <a:rPr lang="zh-CN" altLang="en-US" sz="1800" b="1" dirty="0"/>
                <a:t>（</a:t>
              </a:r>
              <a:r>
                <a:rPr lang="en-US" altLang="zh-CN" sz="1800" dirty="0"/>
                <a:t>3</a:t>
              </a:r>
              <a:r>
                <a:rPr lang="zh-CN" altLang="en-US" sz="1800" b="1" dirty="0"/>
                <a:t>，</a:t>
              </a:r>
              <a:r>
                <a:rPr lang="en-US" altLang="zh-CN" sz="1800" dirty="0"/>
                <a:t>0</a:t>
              </a:r>
              <a:r>
                <a:rPr lang="zh-CN" altLang="en-US" sz="1800" b="1" dirty="0"/>
                <a:t>）</a:t>
              </a:r>
              <a:endParaRPr lang="zh-CN" altLang="en-US" sz="1800" b="1" baseline="-25000" dirty="0"/>
            </a:p>
          </p:txBody>
        </p:sp>
        <p:sp>
          <p:nvSpPr>
            <p:cNvPr id="159" name="Text Box 177"/>
            <p:cNvSpPr txBox="1">
              <a:spLocks noChangeArrowheads="1"/>
            </p:cNvSpPr>
            <p:nvPr/>
          </p:nvSpPr>
          <p:spPr bwMode="auto">
            <a:xfrm>
              <a:off x="7218431" y="3593372"/>
              <a:ext cx="1173455"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r>
                <a:rPr lang="en-US" altLang="zh-CN" sz="1800" dirty="0"/>
                <a:t>w</a:t>
              </a:r>
              <a:r>
                <a:rPr lang="en-US" altLang="zh-CN" sz="1800" baseline="-25000" dirty="0"/>
                <a:t>4</a:t>
              </a:r>
              <a:r>
                <a:rPr lang="zh-CN" altLang="en-US" sz="1800" b="1" dirty="0"/>
                <a:t>（</a:t>
              </a:r>
              <a:r>
                <a:rPr lang="en-US" altLang="zh-CN" sz="1800" dirty="0"/>
                <a:t>5</a:t>
              </a:r>
              <a:r>
                <a:rPr lang="zh-CN" altLang="en-US" sz="1800" b="1" dirty="0"/>
                <a:t>，</a:t>
              </a:r>
              <a:r>
                <a:rPr lang="en-US" altLang="zh-CN" sz="1800" dirty="0"/>
                <a:t>5</a:t>
              </a:r>
              <a:r>
                <a:rPr lang="zh-CN" altLang="en-US" sz="1800" b="1" dirty="0"/>
                <a:t>）</a:t>
              </a:r>
              <a:endParaRPr lang="zh-CN" altLang="en-US" sz="1800" b="1" baseline="-25000" dirty="0"/>
            </a:p>
          </p:txBody>
        </p:sp>
        <p:sp>
          <p:nvSpPr>
            <p:cNvPr id="160" name="Text Box 177"/>
            <p:cNvSpPr txBox="1">
              <a:spLocks noChangeArrowheads="1"/>
            </p:cNvSpPr>
            <p:nvPr/>
          </p:nvSpPr>
          <p:spPr bwMode="auto">
            <a:xfrm>
              <a:off x="7286977" y="4142485"/>
              <a:ext cx="1173455"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r>
                <a:rPr lang="en-US" altLang="zh-CN" sz="1800" dirty="0"/>
                <a:t>t</a:t>
              </a:r>
              <a:r>
                <a:rPr lang="en-US" altLang="zh-CN" sz="1800" baseline="-25000" dirty="0"/>
                <a:t>3</a:t>
              </a:r>
              <a:r>
                <a:rPr lang="zh-CN" altLang="en-US" sz="1800" b="1" dirty="0"/>
                <a:t>（</a:t>
              </a:r>
              <a:r>
                <a:rPr lang="en-US" altLang="zh-CN" sz="1800" dirty="0"/>
                <a:t>5</a:t>
              </a:r>
              <a:r>
                <a:rPr lang="zh-CN" altLang="en-US" sz="1800" b="1" dirty="0"/>
                <a:t>，</a:t>
              </a:r>
              <a:r>
                <a:rPr lang="en-US" altLang="zh-CN" sz="1800" dirty="0"/>
                <a:t>5</a:t>
              </a:r>
              <a:r>
                <a:rPr lang="zh-CN" altLang="en-US" sz="1800" b="1" dirty="0"/>
                <a:t>）</a:t>
              </a:r>
              <a:endParaRPr lang="zh-CN" altLang="en-US" sz="1800" b="1" baseline="-25000" dirty="0"/>
            </a:p>
          </p:txBody>
        </p:sp>
        <p:sp>
          <p:nvSpPr>
            <p:cNvPr id="161" name="Text Box 177"/>
            <p:cNvSpPr txBox="1">
              <a:spLocks noChangeArrowheads="1"/>
            </p:cNvSpPr>
            <p:nvPr/>
          </p:nvSpPr>
          <p:spPr bwMode="auto">
            <a:xfrm>
              <a:off x="7314916" y="5078819"/>
              <a:ext cx="1173455"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r>
                <a:rPr lang="en-US" altLang="zh-CN" sz="1800" dirty="0"/>
                <a:t>t</a:t>
              </a:r>
              <a:r>
                <a:rPr lang="en-US" altLang="zh-CN" sz="1800" baseline="-25000" dirty="0"/>
                <a:t>4</a:t>
              </a:r>
              <a:r>
                <a:rPr lang="zh-CN" altLang="en-US" sz="1800" b="1" dirty="0"/>
                <a:t>（</a:t>
              </a:r>
              <a:r>
                <a:rPr lang="en-US" altLang="zh-CN" sz="1800" dirty="0"/>
                <a:t>5</a:t>
              </a:r>
              <a:r>
                <a:rPr lang="zh-CN" altLang="en-US" sz="1800" b="1" dirty="0"/>
                <a:t>，</a:t>
              </a:r>
              <a:r>
                <a:rPr lang="en-US" altLang="zh-CN" sz="1800" dirty="0"/>
                <a:t>3</a:t>
              </a:r>
              <a:r>
                <a:rPr lang="zh-CN" altLang="en-US" sz="1800" b="1" dirty="0"/>
                <a:t>）</a:t>
              </a:r>
              <a:endParaRPr lang="zh-CN" altLang="en-US" sz="1800" b="1" baseline="-25000" dirty="0"/>
            </a:p>
          </p:txBody>
        </p:sp>
        <p:sp>
          <p:nvSpPr>
            <p:cNvPr id="162" name="文本框 161"/>
            <p:cNvSpPr txBox="1"/>
            <p:nvPr/>
          </p:nvSpPr>
          <p:spPr>
            <a:xfrm>
              <a:off x="5034120" y="3846169"/>
              <a:ext cx="360040" cy="369332"/>
            </a:xfrm>
            <a:prstGeom prst="rect">
              <a:avLst/>
            </a:prstGeom>
            <a:noFill/>
          </p:spPr>
          <p:txBody>
            <a:bodyPr wrap="square" rtlCol="0">
              <a:spAutoFit/>
            </a:bodyPr>
            <a:lstStyle/>
            <a:p>
              <a:r>
                <a:rPr lang="en-US" altLang="zh-CN" sz="1800" dirty="0">
                  <a:latin typeface="+mn-lt"/>
                </a:rPr>
                <a:t>5</a:t>
              </a:r>
              <a:endParaRPr lang="zh-CN" altLang="en-US" sz="1800" dirty="0">
                <a:latin typeface="+mn-lt"/>
              </a:endParaRPr>
            </a:p>
          </p:txBody>
        </p:sp>
        <p:sp>
          <p:nvSpPr>
            <p:cNvPr id="163" name="文本框 162"/>
            <p:cNvSpPr txBox="1"/>
            <p:nvPr/>
          </p:nvSpPr>
          <p:spPr>
            <a:xfrm>
              <a:off x="5031543" y="4249774"/>
              <a:ext cx="360040" cy="369332"/>
            </a:xfrm>
            <a:prstGeom prst="rect">
              <a:avLst/>
            </a:prstGeom>
            <a:noFill/>
          </p:spPr>
          <p:txBody>
            <a:bodyPr wrap="square" rtlCol="0">
              <a:spAutoFit/>
            </a:bodyPr>
            <a:lstStyle/>
            <a:p>
              <a:r>
                <a:rPr lang="en-US" altLang="zh-CN" sz="1800" dirty="0">
                  <a:latin typeface="+mn-lt"/>
                </a:rPr>
                <a:t>4</a:t>
              </a:r>
              <a:endParaRPr lang="zh-CN" altLang="en-US" sz="1800" dirty="0">
                <a:latin typeface="+mn-lt"/>
              </a:endParaRPr>
            </a:p>
          </p:txBody>
        </p:sp>
        <p:sp>
          <p:nvSpPr>
            <p:cNvPr id="164" name="文本框 163"/>
            <p:cNvSpPr txBox="1"/>
            <p:nvPr/>
          </p:nvSpPr>
          <p:spPr>
            <a:xfrm>
              <a:off x="5034881" y="4729335"/>
              <a:ext cx="360040" cy="369332"/>
            </a:xfrm>
            <a:prstGeom prst="rect">
              <a:avLst/>
            </a:prstGeom>
            <a:noFill/>
          </p:spPr>
          <p:txBody>
            <a:bodyPr wrap="square" rtlCol="0">
              <a:spAutoFit/>
            </a:bodyPr>
            <a:lstStyle/>
            <a:p>
              <a:r>
                <a:rPr lang="en-US" altLang="zh-CN" sz="1800" dirty="0">
                  <a:latin typeface="+mn-lt"/>
                </a:rPr>
                <a:t>3</a:t>
              </a:r>
              <a:endParaRPr lang="zh-CN" altLang="en-US" sz="1800" dirty="0">
                <a:latin typeface="+mn-lt"/>
              </a:endParaRPr>
            </a:p>
          </p:txBody>
        </p:sp>
        <p:sp>
          <p:nvSpPr>
            <p:cNvPr id="165" name="文本框 164"/>
            <p:cNvSpPr txBox="1"/>
            <p:nvPr/>
          </p:nvSpPr>
          <p:spPr>
            <a:xfrm>
              <a:off x="5034881" y="5215687"/>
              <a:ext cx="360040" cy="369332"/>
            </a:xfrm>
            <a:prstGeom prst="rect">
              <a:avLst/>
            </a:prstGeom>
            <a:noFill/>
          </p:spPr>
          <p:txBody>
            <a:bodyPr wrap="square" rtlCol="0">
              <a:spAutoFit/>
            </a:bodyPr>
            <a:lstStyle/>
            <a:p>
              <a:r>
                <a:rPr lang="en-US" altLang="zh-CN" sz="1800" dirty="0">
                  <a:latin typeface="+mn-lt"/>
                </a:rPr>
                <a:t>2</a:t>
              </a:r>
              <a:endParaRPr lang="zh-CN" altLang="en-US" sz="1800" dirty="0">
                <a:latin typeface="+mn-lt"/>
              </a:endParaRPr>
            </a:p>
          </p:txBody>
        </p:sp>
        <p:sp>
          <p:nvSpPr>
            <p:cNvPr id="166" name="文本框 165"/>
            <p:cNvSpPr txBox="1"/>
            <p:nvPr/>
          </p:nvSpPr>
          <p:spPr>
            <a:xfrm>
              <a:off x="5036100" y="5698695"/>
              <a:ext cx="360040" cy="369332"/>
            </a:xfrm>
            <a:prstGeom prst="rect">
              <a:avLst/>
            </a:prstGeom>
            <a:noFill/>
          </p:spPr>
          <p:txBody>
            <a:bodyPr wrap="square" rtlCol="0">
              <a:spAutoFit/>
            </a:bodyPr>
            <a:lstStyle/>
            <a:p>
              <a:r>
                <a:rPr lang="en-US" altLang="zh-CN" sz="1800" dirty="0">
                  <a:latin typeface="+mn-lt"/>
                </a:rPr>
                <a:t>1</a:t>
              </a:r>
              <a:endParaRPr lang="zh-CN" altLang="en-US" sz="1800" dirty="0">
                <a:latin typeface="+mn-lt"/>
              </a:endParaRPr>
            </a:p>
          </p:txBody>
        </p:sp>
        <p:sp>
          <p:nvSpPr>
            <p:cNvPr id="167" name="文本框 166"/>
            <p:cNvSpPr txBox="1"/>
            <p:nvPr/>
          </p:nvSpPr>
          <p:spPr>
            <a:xfrm>
              <a:off x="7550334" y="6345323"/>
              <a:ext cx="360040" cy="369332"/>
            </a:xfrm>
            <a:prstGeom prst="rect">
              <a:avLst/>
            </a:prstGeom>
            <a:noFill/>
          </p:spPr>
          <p:txBody>
            <a:bodyPr wrap="square" rtlCol="0">
              <a:spAutoFit/>
            </a:bodyPr>
            <a:lstStyle/>
            <a:p>
              <a:r>
                <a:rPr lang="en-US" altLang="zh-CN" sz="1800" dirty="0">
                  <a:latin typeface="+mn-lt"/>
                </a:rPr>
                <a:t>5</a:t>
              </a:r>
              <a:endParaRPr lang="zh-CN" altLang="en-US" sz="1800" dirty="0">
                <a:latin typeface="+mn-lt"/>
              </a:endParaRPr>
            </a:p>
          </p:txBody>
        </p:sp>
        <p:sp>
          <p:nvSpPr>
            <p:cNvPr id="168" name="文本框 167"/>
            <p:cNvSpPr txBox="1"/>
            <p:nvPr/>
          </p:nvSpPr>
          <p:spPr>
            <a:xfrm>
              <a:off x="7082669" y="6345323"/>
              <a:ext cx="360040" cy="369332"/>
            </a:xfrm>
            <a:prstGeom prst="rect">
              <a:avLst/>
            </a:prstGeom>
            <a:noFill/>
          </p:spPr>
          <p:txBody>
            <a:bodyPr wrap="square" rtlCol="0">
              <a:spAutoFit/>
            </a:bodyPr>
            <a:lstStyle/>
            <a:p>
              <a:r>
                <a:rPr lang="en-US" altLang="zh-CN" sz="1800" dirty="0">
                  <a:latin typeface="+mn-lt"/>
                </a:rPr>
                <a:t>4</a:t>
              </a:r>
              <a:endParaRPr lang="zh-CN" altLang="en-US" sz="1800" dirty="0">
                <a:latin typeface="+mn-lt"/>
              </a:endParaRPr>
            </a:p>
          </p:txBody>
        </p:sp>
        <p:sp>
          <p:nvSpPr>
            <p:cNvPr id="169" name="文本框 168"/>
            <p:cNvSpPr txBox="1"/>
            <p:nvPr/>
          </p:nvSpPr>
          <p:spPr>
            <a:xfrm>
              <a:off x="6621886" y="6345323"/>
              <a:ext cx="360040" cy="369332"/>
            </a:xfrm>
            <a:prstGeom prst="rect">
              <a:avLst/>
            </a:prstGeom>
            <a:noFill/>
          </p:spPr>
          <p:txBody>
            <a:bodyPr wrap="square" rtlCol="0">
              <a:spAutoFit/>
            </a:bodyPr>
            <a:lstStyle/>
            <a:p>
              <a:r>
                <a:rPr lang="en-US" altLang="zh-CN" sz="1800" dirty="0">
                  <a:latin typeface="+mn-lt"/>
                </a:rPr>
                <a:t>3</a:t>
              </a:r>
              <a:endParaRPr lang="zh-CN" altLang="en-US" sz="1800" dirty="0">
                <a:latin typeface="+mn-lt"/>
              </a:endParaRPr>
            </a:p>
          </p:txBody>
        </p:sp>
        <p:sp>
          <p:nvSpPr>
            <p:cNvPr id="170" name="文本框 169"/>
            <p:cNvSpPr txBox="1"/>
            <p:nvPr/>
          </p:nvSpPr>
          <p:spPr>
            <a:xfrm>
              <a:off x="6132114" y="6345323"/>
              <a:ext cx="360040" cy="369332"/>
            </a:xfrm>
            <a:prstGeom prst="rect">
              <a:avLst/>
            </a:prstGeom>
            <a:noFill/>
          </p:spPr>
          <p:txBody>
            <a:bodyPr wrap="square" rtlCol="0">
              <a:spAutoFit/>
            </a:bodyPr>
            <a:lstStyle/>
            <a:p>
              <a:r>
                <a:rPr lang="en-US" altLang="zh-CN" sz="1800" dirty="0">
                  <a:latin typeface="+mn-lt"/>
                </a:rPr>
                <a:t>2</a:t>
              </a:r>
              <a:endParaRPr lang="zh-CN" altLang="en-US" sz="1800" dirty="0">
                <a:latin typeface="+mn-lt"/>
              </a:endParaRPr>
            </a:p>
          </p:txBody>
        </p:sp>
        <p:sp>
          <p:nvSpPr>
            <p:cNvPr id="171" name="文本框 170"/>
            <p:cNvSpPr txBox="1"/>
            <p:nvPr/>
          </p:nvSpPr>
          <p:spPr>
            <a:xfrm>
              <a:off x="5652120" y="6345323"/>
              <a:ext cx="360040" cy="369332"/>
            </a:xfrm>
            <a:prstGeom prst="rect">
              <a:avLst/>
            </a:prstGeom>
            <a:noFill/>
          </p:spPr>
          <p:txBody>
            <a:bodyPr wrap="square" rtlCol="0">
              <a:spAutoFit/>
            </a:bodyPr>
            <a:lstStyle/>
            <a:p>
              <a:r>
                <a:rPr lang="en-US" altLang="zh-CN" sz="1800" dirty="0">
                  <a:latin typeface="+mn-lt"/>
                </a:rPr>
                <a:t>1</a:t>
              </a:r>
              <a:endParaRPr lang="zh-CN" altLang="en-US" sz="1800" dirty="0">
                <a:latin typeface="+mn-lt"/>
              </a:endParaRPr>
            </a:p>
          </p:txBody>
        </p:sp>
        <p:sp>
          <p:nvSpPr>
            <p:cNvPr id="172" name="文本框 171"/>
            <p:cNvSpPr txBox="1"/>
            <p:nvPr/>
          </p:nvSpPr>
          <p:spPr>
            <a:xfrm>
              <a:off x="5031543" y="3395215"/>
              <a:ext cx="360040" cy="369332"/>
            </a:xfrm>
            <a:prstGeom prst="rect">
              <a:avLst/>
            </a:prstGeom>
            <a:noFill/>
          </p:spPr>
          <p:txBody>
            <a:bodyPr wrap="square" rtlCol="0">
              <a:spAutoFit/>
            </a:bodyPr>
            <a:lstStyle/>
            <a:p>
              <a:r>
                <a:rPr lang="en-US" altLang="zh-CN" sz="1800" dirty="0">
                  <a:latin typeface="+mn-lt"/>
                </a:rPr>
                <a:t>Y</a:t>
              </a:r>
              <a:endParaRPr lang="zh-CN" altLang="en-US" sz="1800" dirty="0">
                <a:latin typeface="+mn-lt"/>
              </a:endParaRPr>
            </a:p>
          </p:txBody>
        </p:sp>
        <p:sp>
          <p:nvSpPr>
            <p:cNvPr id="173" name="文本框 172"/>
            <p:cNvSpPr txBox="1"/>
            <p:nvPr/>
          </p:nvSpPr>
          <p:spPr>
            <a:xfrm>
              <a:off x="8108980" y="6341542"/>
              <a:ext cx="360040" cy="369332"/>
            </a:xfrm>
            <a:prstGeom prst="rect">
              <a:avLst/>
            </a:prstGeom>
            <a:noFill/>
          </p:spPr>
          <p:txBody>
            <a:bodyPr wrap="square" rtlCol="0">
              <a:spAutoFit/>
            </a:bodyPr>
            <a:lstStyle/>
            <a:p>
              <a:r>
                <a:rPr lang="en-US" altLang="zh-CN" sz="1800" dirty="0">
                  <a:latin typeface="+mn-lt"/>
                </a:rPr>
                <a:t>X</a:t>
              </a:r>
              <a:endParaRPr lang="zh-CN" altLang="en-US" sz="1800" dirty="0">
                <a:latin typeface="+mn-lt"/>
              </a:endParaRPr>
            </a:p>
          </p:txBody>
        </p:sp>
      </p:grpSp>
      <p:sp>
        <p:nvSpPr>
          <p:cNvPr id="187" name="Rectangle 3"/>
          <p:cNvSpPr txBox="1">
            <a:spLocks noChangeArrowheads="1"/>
          </p:cNvSpPr>
          <p:nvPr/>
        </p:nvSpPr>
        <p:spPr bwMode="auto">
          <a:xfrm>
            <a:off x="228600" y="957263"/>
            <a:ext cx="8591550" cy="1103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3" tIns="45716" rIns="91433" bIns="45716"/>
          <a:lstStyle>
            <a:lvl1pPr marL="385763" indent="-385763" defTabSz="1030288">
              <a:spcBef>
                <a:spcPct val="20000"/>
              </a:spcBef>
              <a:buClr>
                <a:srgbClr val="660033"/>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35013" indent="-385763" defTabSz="1030288">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92213" indent="-385763" defTabSz="1030288">
              <a:spcBef>
                <a:spcPct val="20000"/>
              </a:spcBef>
              <a:buClr>
                <a:schemeClr val="accent2"/>
              </a:buClr>
              <a:buSzPct val="70000"/>
              <a:buChar char="o"/>
              <a:defRPr sz="2300">
                <a:solidFill>
                  <a:schemeClr val="tx1"/>
                </a:solidFill>
                <a:latin typeface="Arial" panose="020B0604020202020204" pitchFamily="34" charset="0"/>
                <a:ea typeface="MS PGothic" panose="020B0600070205080204" pitchFamily="34" charset="-128"/>
              </a:defRPr>
            </a:lvl3pPr>
            <a:lvl4pPr marL="1600200" indent="-228600" defTabSz="1030288">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defTabSz="1030288">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just">
              <a:lnSpc>
                <a:spcPct val="95000"/>
              </a:lnSpc>
              <a:spcBef>
                <a:spcPct val="25000"/>
              </a:spcBef>
              <a:spcAft>
                <a:spcPct val="10000"/>
              </a:spcAft>
              <a:buSzPct val="60000"/>
              <a:defRPr/>
            </a:pPr>
            <a:r>
              <a:rPr lang="en-US" altLang="zh-CN" sz="2800" dirty="0">
                <a:latin typeface="+mn-lt"/>
                <a:cs typeface="ＭＳ Ｐゴシック" charset="-128"/>
              </a:rPr>
              <a:t>Basic idea</a:t>
            </a:r>
          </a:p>
          <a:p>
            <a:pPr lvl="1" algn="just">
              <a:lnSpc>
                <a:spcPct val="95000"/>
              </a:lnSpc>
              <a:spcBef>
                <a:spcPct val="25000"/>
              </a:spcBef>
              <a:spcAft>
                <a:spcPct val="10000"/>
              </a:spcAft>
              <a:buSzPct val="60000"/>
              <a:defRPr/>
            </a:pPr>
            <a:r>
              <a:rPr lang="en-US" altLang="zh-CN" sz="2400" dirty="0">
                <a:cs typeface="ＭＳ Ｐゴシック" charset="-128"/>
              </a:rPr>
              <a:t>Match the nearest neighbor of the new task.</a:t>
            </a:r>
          </a:p>
          <a:p>
            <a:pPr lvl="1" algn="just">
              <a:lnSpc>
                <a:spcPct val="95000"/>
              </a:lnSpc>
              <a:spcBef>
                <a:spcPct val="25000"/>
              </a:spcBef>
              <a:spcAft>
                <a:spcPct val="10000"/>
              </a:spcAft>
              <a:buSzPct val="60000"/>
              <a:defRPr/>
            </a:pPr>
            <a:endParaRPr lang="en-US" altLang="zh-CN" sz="2300" dirty="0">
              <a:latin typeface="+mn-lt"/>
              <a:cs typeface="ＭＳ Ｐゴシック" charset="-128"/>
            </a:endParaRPr>
          </a:p>
        </p:txBody>
      </p:sp>
      <p:sp>
        <p:nvSpPr>
          <p:cNvPr id="71" name="矩形 70"/>
          <p:cNvSpPr/>
          <p:nvPr/>
        </p:nvSpPr>
        <p:spPr bwMode="auto">
          <a:xfrm>
            <a:off x="6711356" y="2015889"/>
            <a:ext cx="1919739" cy="527521"/>
          </a:xfrm>
          <a:prstGeom prst="rect">
            <a:avLst/>
          </a:prstGeom>
          <a:solidFill>
            <a:srgbClr val="FFC000"/>
          </a:solidFill>
          <a:ln>
            <a:noFill/>
          </a:ln>
        </p:spPr>
        <p:txBody>
          <a:bodyPr anchor="ctr"/>
          <a:lstStyle/>
          <a:p>
            <a:pPr algn="ctr" eaLnBrk="1" hangingPunct="1"/>
            <a:r>
              <a:rPr lang="en-US" altLang="zh-CN" sz="2000" dirty="0">
                <a:latin typeface="+mn-lt"/>
                <a:cs typeface="ＭＳ Ｐゴシック" charset="-128"/>
              </a:rPr>
              <a:t>Cost=6.43</a:t>
            </a:r>
            <a:endParaRPr lang="zh-CN" altLang="en-US" sz="2000" dirty="0">
              <a:latin typeface="+mn-lt"/>
              <a:cs typeface="ＭＳ Ｐゴシック" charset="-128"/>
            </a:endParaRPr>
          </a:p>
        </p:txBody>
      </p:sp>
    </p:spTree>
    <p:extLst>
      <p:ext uri="{BB962C8B-B14F-4D97-AF65-F5344CB8AC3E}">
        <p14:creationId xmlns:p14="http://schemas.microsoft.com/office/powerpoint/2010/main" val="8455400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Title 1"/>
          <p:cNvSpPr>
            <a:spLocks noGrp="1"/>
          </p:cNvSpPr>
          <p:nvPr>
            <p:ph type="title"/>
          </p:nvPr>
        </p:nvSpPr>
        <p:spPr>
          <a:xfrm>
            <a:off x="0" y="122238"/>
            <a:ext cx="9144000" cy="714375"/>
          </a:xfrm>
        </p:spPr>
        <p:txBody>
          <a:bodyPr/>
          <a:lstStyle/>
          <a:p>
            <a:pPr algn="ctr" eaLnBrk="1" hangingPunct="1"/>
            <a:r>
              <a:rPr lang="en-US" altLang="zh-CN" sz="3600" dirty="0"/>
              <a:t>Permutation</a:t>
            </a:r>
            <a:endParaRPr lang="en-US" altLang="zh-CN" sz="3500" dirty="0"/>
          </a:p>
        </p:txBody>
      </p:sp>
      <p:sp>
        <p:nvSpPr>
          <p:cNvPr id="9" name="Slide Number Placeholder 2"/>
          <p:cNvSpPr>
            <a:spLocks noGrp="1"/>
          </p:cNvSpPr>
          <p:nvPr>
            <p:ph type="sldNum" sz="quarter" idx="12"/>
          </p:nvPr>
        </p:nvSpPr>
        <p:spPr>
          <a:xfrm>
            <a:off x="6902450" y="115888"/>
            <a:ext cx="2133600" cy="2571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b="1">
                <a:solidFill>
                  <a:schemeClr val="tx1"/>
                </a:solidFill>
                <a:latin typeface="Arial" panose="020B0604020202020204" pitchFamily="34" charset="0"/>
                <a:ea typeface="MS PGothic" panose="020B0600070205080204" pitchFamily="34" charset="-128"/>
              </a:defRPr>
            </a:lvl1pPr>
            <a:lvl2pPr marL="742950" indent="-285750" eaLnBrk="0" hangingPunct="0">
              <a:defRPr sz="1400" b="1">
                <a:solidFill>
                  <a:schemeClr val="tx1"/>
                </a:solidFill>
                <a:latin typeface="Arial" panose="020B0604020202020204" pitchFamily="34" charset="0"/>
                <a:ea typeface="MS PGothic" panose="020B0600070205080204" pitchFamily="34" charset="-128"/>
              </a:defRPr>
            </a:lvl2pPr>
            <a:lvl3pPr marL="1143000" indent="-228600" eaLnBrk="0" hangingPunct="0">
              <a:defRPr sz="1400" b="1">
                <a:solidFill>
                  <a:schemeClr val="tx1"/>
                </a:solidFill>
                <a:latin typeface="Arial" panose="020B0604020202020204" pitchFamily="34" charset="0"/>
                <a:ea typeface="MS PGothic" panose="020B0600070205080204" pitchFamily="34" charset="-128"/>
              </a:defRPr>
            </a:lvl3pPr>
            <a:lvl4pPr marL="1600200" indent="-228600" eaLnBrk="0" hangingPunct="0">
              <a:defRPr sz="1400" b="1">
                <a:solidFill>
                  <a:schemeClr val="tx1"/>
                </a:solidFill>
                <a:latin typeface="Arial" panose="020B0604020202020204" pitchFamily="34" charset="0"/>
                <a:ea typeface="MS PGothic" panose="020B0600070205080204" pitchFamily="34" charset="-128"/>
              </a:defRPr>
            </a:lvl4pPr>
            <a:lvl5pPr marL="2057400" indent="-228600" eaLnBrk="0" hangingPunct="0">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9pPr>
          </a:lstStyle>
          <a:p>
            <a:pPr eaLnBrk="1" hangingPunct="1"/>
            <a:fld id="{BC8BE625-CE42-459F-9355-E251238719F4}" type="slidenum">
              <a:rPr lang="en-US" altLang="zh-CN" sz="1200" b="0">
                <a:ea typeface="Gulim" pitchFamily="34" charset="-127"/>
              </a:rPr>
              <a:pPr eaLnBrk="1" hangingPunct="1"/>
              <a:t>23</a:t>
            </a:fld>
            <a:endParaRPr lang="en-US" altLang="zh-CN" sz="1200" b="0">
              <a:ea typeface="Gulim" pitchFamily="34" charset="-127"/>
            </a:endParaRPr>
          </a:p>
        </p:txBody>
      </p:sp>
      <p:sp>
        <p:nvSpPr>
          <p:cNvPr id="7" name="Rectangle 3"/>
          <p:cNvSpPr txBox="1">
            <a:spLocks noChangeArrowheads="1"/>
          </p:cNvSpPr>
          <p:nvPr/>
        </p:nvSpPr>
        <p:spPr bwMode="auto">
          <a:xfrm>
            <a:off x="228600" y="957635"/>
            <a:ext cx="8591550" cy="311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3" tIns="45716" rIns="91433" bIns="45716"/>
          <a:lstStyle>
            <a:lvl1pPr marL="385763" indent="-385763" defTabSz="1030288">
              <a:spcBef>
                <a:spcPct val="20000"/>
              </a:spcBef>
              <a:buClr>
                <a:srgbClr val="660033"/>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35013" indent="-385763" defTabSz="1030288">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92213" indent="-385763" defTabSz="1030288">
              <a:spcBef>
                <a:spcPct val="20000"/>
              </a:spcBef>
              <a:buClr>
                <a:schemeClr val="accent2"/>
              </a:buClr>
              <a:buSzPct val="70000"/>
              <a:buChar char="o"/>
              <a:defRPr sz="2300">
                <a:solidFill>
                  <a:schemeClr val="tx1"/>
                </a:solidFill>
                <a:latin typeface="Arial" panose="020B0604020202020204" pitchFamily="34" charset="0"/>
                <a:ea typeface="MS PGothic" panose="020B0600070205080204" pitchFamily="34" charset="-128"/>
              </a:defRPr>
            </a:lvl3pPr>
            <a:lvl4pPr marL="1600200" indent="-228600" defTabSz="1030288">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defTabSz="1030288">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just">
              <a:lnSpc>
                <a:spcPct val="95000"/>
              </a:lnSpc>
              <a:spcBef>
                <a:spcPct val="25000"/>
              </a:spcBef>
              <a:spcAft>
                <a:spcPct val="10000"/>
              </a:spcAft>
              <a:buSzPct val="60000"/>
              <a:defRPr/>
            </a:pPr>
            <a:r>
              <a:rPr lang="en-US" altLang="zh-CN" sz="2800" dirty="0">
                <a:latin typeface="+mn-lt"/>
                <a:cs typeface="ＭＳ Ｐゴシック" charset="-128"/>
              </a:rPr>
              <a:t>Basic idea </a:t>
            </a:r>
            <a:endParaRPr lang="en-US" altLang="zh-CN" sz="2400" dirty="0">
              <a:cs typeface="ＭＳ Ｐゴシック" charset="-128"/>
            </a:endParaRPr>
          </a:p>
          <a:p>
            <a:pPr lvl="1" algn="just">
              <a:lnSpc>
                <a:spcPct val="95000"/>
              </a:lnSpc>
              <a:spcBef>
                <a:spcPct val="25000"/>
              </a:spcBef>
              <a:spcAft>
                <a:spcPct val="10000"/>
              </a:spcAft>
              <a:buSzPct val="60000"/>
              <a:defRPr/>
            </a:pPr>
            <a:r>
              <a:rPr lang="en-US" altLang="zh-CN" sz="2400" dirty="0">
                <a:cs typeface="ＭＳ Ｐゴシック" charset="-128"/>
              </a:rPr>
              <a:t>When a new task appears, compute the offline minimum matching </a:t>
            </a:r>
            <a:r>
              <a:rPr lang="en-US" altLang="zh-CN" sz="2400" dirty="0" err="1">
                <a:cs typeface="ＭＳ Ｐゴシック" charset="-128"/>
              </a:rPr>
              <a:t>M</a:t>
            </a:r>
            <a:r>
              <a:rPr lang="en-US" altLang="zh-CN" sz="2400" baseline="-25000" dirty="0" err="1">
                <a:cs typeface="ＭＳ Ｐゴシック" charset="-128"/>
              </a:rPr>
              <a:t>i</a:t>
            </a:r>
            <a:r>
              <a:rPr lang="en-US" altLang="zh-CN" sz="2400" dirty="0">
                <a:cs typeface="ＭＳ Ｐゴシック" charset="-128"/>
              </a:rPr>
              <a:t> on the revealed part of the graph. </a:t>
            </a:r>
          </a:p>
          <a:p>
            <a:pPr lvl="1" algn="just">
              <a:lnSpc>
                <a:spcPct val="95000"/>
              </a:lnSpc>
              <a:spcBef>
                <a:spcPct val="25000"/>
              </a:spcBef>
              <a:spcAft>
                <a:spcPct val="10000"/>
              </a:spcAft>
              <a:buSzPct val="60000"/>
              <a:defRPr/>
            </a:pPr>
            <a:endParaRPr lang="en-US" altLang="zh-CN" sz="2400" dirty="0">
              <a:cs typeface="ＭＳ Ｐゴシック" charset="-128"/>
            </a:endParaRPr>
          </a:p>
          <a:p>
            <a:pPr lvl="1" algn="just">
              <a:lnSpc>
                <a:spcPct val="95000"/>
              </a:lnSpc>
              <a:spcBef>
                <a:spcPct val="25000"/>
              </a:spcBef>
              <a:spcAft>
                <a:spcPct val="10000"/>
              </a:spcAft>
              <a:buSzPct val="60000"/>
              <a:defRPr/>
            </a:pPr>
            <a:r>
              <a:rPr lang="en-US" altLang="zh-CN" sz="2400" dirty="0">
                <a:cs typeface="ＭＳ Ｐゴシック" charset="-128"/>
              </a:rPr>
              <a:t>If the service provider matched to the new task in </a:t>
            </a:r>
            <a:r>
              <a:rPr lang="en-US" altLang="zh-CN" sz="2400" dirty="0" err="1">
                <a:cs typeface="ＭＳ Ｐゴシック" charset="-128"/>
              </a:rPr>
              <a:t>M</a:t>
            </a:r>
            <a:r>
              <a:rPr lang="en-US" altLang="zh-CN" sz="2400" baseline="-25000" dirty="0" err="1">
                <a:cs typeface="ＭＳ Ｐゴシック" charset="-128"/>
              </a:rPr>
              <a:t>i</a:t>
            </a:r>
            <a:r>
              <a:rPr lang="en-US" altLang="zh-CN" sz="2400" dirty="0">
                <a:cs typeface="ＭＳ Ｐゴシック" charset="-128"/>
              </a:rPr>
              <a:t> is unmatched, match the pair.</a:t>
            </a:r>
          </a:p>
          <a:p>
            <a:pPr lvl="1" algn="just">
              <a:lnSpc>
                <a:spcPct val="95000"/>
              </a:lnSpc>
              <a:spcBef>
                <a:spcPct val="25000"/>
              </a:spcBef>
              <a:spcAft>
                <a:spcPct val="10000"/>
              </a:spcAft>
              <a:buSzPct val="60000"/>
              <a:defRPr/>
            </a:pPr>
            <a:endParaRPr lang="en-US" altLang="zh-CN" sz="2400" dirty="0">
              <a:cs typeface="ＭＳ Ｐゴシック" charset="-128"/>
            </a:endParaRPr>
          </a:p>
          <a:p>
            <a:pPr lvl="1" algn="just">
              <a:lnSpc>
                <a:spcPct val="95000"/>
              </a:lnSpc>
              <a:spcBef>
                <a:spcPct val="25000"/>
              </a:spcBef>
              <a:spcAft>
                <a:spcPct val="10000"/>
              </a:spcAft>
              <a:buSzPct val="60000"/>
              <a:defRPr/>
            </a:pPr>
            <a:r>
              <a:rPr lang="en-US" altLang="zh-CN" sz="2400" dirty="0">
                <a:cs typeface="ＭＳ Ｐゴシック" charset="-128"/>
              </a:rPr>
              <a:t>Otherwise, it is guaranteed that there existed exactly one service provider that does not appear in M</a:t>
            </a:r>
            <a:r>
              <a:rPr lang="en-US" altLang="zh-CN" sz="2400" baseline="-25000" dirty="0">
                <a:cs typeface="ＭＳ Ｐゴシック" charset="-128"/>
              </a:rPr>
              <a:t>i-1</a:t>
            </a:r>
            <a:r>
              <a:rPr lang="en-US" altLang="zh-CN" sz="2400" dirty="0">
                <a:cs typeface="ＭＳ Ｐゴシック" charset="-128"/>
              </a:rPr>
              <a:t> and match the pair.</a:t>
            </a:r>
          </a:p>
          <a:p>
            <a:pPr lvl="1" algn="just">
              <a:lnSpc>
                <a:spcPct val="95000"/>
              </a:lnSpc>
              <a:spcBef>
                <a:spcPct val="25000"/>
              </a:spcBef>
              <a:spcAft>
                <a:spcPct val="10000"/>
              </a:spcAft>
              <a:buSzPct val="60000"/>
              <a:defRPr/>
            </a:pPr>
            <a:endParaRPr lang="en-US" altLang="zh-CN" sz="2400" dirty="0">
              <a:cs typeface="ＭＳ Ｐゴシック" charset="-128"/>
            </a:endParaRPr>
          </a:p>
          <a:p>
            <a:pPr lvl="1" algn="just">
              <a:lnSpc>
                <a:spcPct val="95000"/>
              </a:lnSpc>
              <a:spcBef>
                <a:spcPct val="25000"/>
              </a:spcBef>
              <a:spcAft>
                <a:spcPct val="10000"/>
              </a:spcAft>
              <a:buSzPct val="60000"/>
              <a:defRPr/>
            </a:pPr>
            <a:endParaRPr lang="en-US" altLang="zh-CN" sz="2400" dirty="0">
              <a:cs typeface="ＭＳ Ｐゴシック" charset="-128"/>
            </a:endParaRPr>
          </a:p>
        </p:txBody>
      </p:sp>
    </p:spTree>
    <p:extLst>
      <p:ext uri="{BB962C8B-B14F-4D97-AF65-F5344CB8AC3E}">
        <p14:creationId xmlns:p14="http://schemas.microsoft.com/office/powerpoint/2010/main" val="2996172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3"/>
          <p:cNvSpPr txBox="1">
            <a:spLocks noChangeArrowheads="1"/>
          </p:cNvSpPr>
          <p:nvPr/>
        </p:nvSpPr>
        <p:spPr bwMode="auto">
          <a:xfrm>
            <a:off x="228600" y="957263"/>
            <a:ext cx="8591550" cy="1103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3" tIns="45716" rIns="91433" bIns="45716"/>
          <a:lstStyle>
            <a:lvl1pPr marL="385763" indent="-385763" defTabSz="1030288">
              <a:spcBef>
                <a:spcPct val="20000"/>
              </a:spcBef>
              <a:buClr>
                <a:srgbClr val="660033"/>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35013" indent="-385763" defTabSz="1030288">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92213" indent="-385763" defTabSz="1030288">
              <a:spcBef>
                <a:spcPct val="20000"/>
              </a:spcBef>
              <a:buClr>
                <a:schemeClr val="accent2"/>
              </a:buClr>
              <a:buSzPct val="70000"/>
              <a:buChar char="o"/>
              <a:defRPr sz="2300">
                <a:solidFill>
                  <a:schemeClr val="tx1"/>
                </a:solidFill>
                <a:latin typeface="Arial" panose="020B0604020202020204" pitchFamily="34" charset="0"/>
                <a:ea typeface="MS PGothic" panose="020B0600070205080204" pitchFamily="34" charset="-128"/>
              </a:defRPr>
            </a:lvl3pPr>
            <a:lvl4pPr marL="1600200" indent="-228600" defTabSz="1030288">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defTabSz="1030288">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just">
              <a:lnSpc>
                <a:spcPct val="95000"/>
              </a:lnSpc>
              <a:spcBef>
                <a:spcPct val="25000"/>
              </a:spcBef>
              <a:spcAft>
                <a:spcPct val="10000"/>
              </a:spcAft>
              <a:buSzPct val="60000"/>
              <a:defRPr/>
            </a:pPr>
            <a:r>
              <a:rPr lang="en-US" altLang="zh-CN" sz="2800" dirty="0">
                <a:latin typeface="+mn-lt"/>
                <a:cs typeface="ＭＳ Ｐゴシック" charset="-128"/>
              </a:rPr>
              <a:t>Basic idea</a:t>
            </a:r>
          </a:p>
          <a:p>
            <a:pPr lvl="1" algn="just">
              <a:lnSpc>
                <a:spcPct val="95000"/>
              </a:lnSpc>
              <a:spcBef>
                <a:spcPct val="25000"/>
              </a:spcBef>
              <a:spcAft>
                <a:spcPct val="10000"/>
              </a:spcAft>
              <a:buSzPct val="60000"/>
              <a:defRPr/>
            </a:pPr>
            <a:r>
              <a:rPr lang="en-US" altLang="zh-CN" sz="2400" dirty="0">
                <a:cs typeface="ＭＳ Ｐゴシック" charset="-128"/>
              </a:rPr>
              <a:t>When a new task appears, compute the offline minimum matching </a:t>
            </a:r>
            <a:r>
              <a:rPr lang="en-US" altLang="zh-CN" sz="2400" dirty="0" err="1">
                <a:cs typeface="ＭＳ Ｐゴシック" charset="-128"/>
              </a:rPr>
              <a:t>M</a:t>
            </a:r>
            <a:r>
              <a:rPr lang="en-US" altLang="zh-CN" sz="2400" baseline="-25000" dirty="0" err="1">
                <a:cs typeface="ＭＳ Ｐゴシック" charset="-128"/>
              </a:rPr>
              <a:t>i</a:t>
            </a:r>
            <a:r>
              <a:rPr lang="en-US" altLang="zh-CN" sz="2400" dirty="0">
                <a:cs typeface="ＭＳ Ｐゴシック" charset="-128"/>
              </a:rPr>
              <a:t> on the revealed part of the graph. </a:t>
            </a:r>
          </a:p>
          <a:p>
            <a:pPr lvl="1" algn="just">
              <a:lnSpc>
                <a:spcPct val="95000"/>
              </a:lnSpc>
              <a:spcBef>
                <a:spcPct val="25000"/>
              </a:spcBef>
              <a:spcAft>
                <a:spcPct val="10000"/>
              </a:spcAft>
              <a:buSzPct val="60000"/>
              <a:defRPr/>
            </a:pPr>
            <a:r>
              <a:rPr lang="en-US" altLang="zh-CN" sz="2400" dirty="0">
                <a:cs typeface="ＭＳ Ｐゴシック" charset="-128"/>
              </a:rPr>
              <a:t>If the service provider matched to the new task in </a:t>
            </a:r>
            <a:r>
              <a:rPr lang="en-US" altLang="zh-CN" sz="2400" dirty="0" err="1">
                <a:cs typeface="ＭＳ Ｐゴシック" charset="-128"/>
              </a:rPr>
              <a:t>M</a:t>
            </a:r>
            <a:r>
              <a:rPr lang="en-US" altLang="zh-CN" sz="2400" baseline="-25000" dirty="0" err="1">
                <a:cs typeface="ＭＳ Ｐゴシック" charset="-128"/>
              </a:rPr>
              <a:t>i</a:t>
            </a:r>
            <a:r>
              <a:rPr lang="en-US" altLang="zh-CN" sz="2400" dirty="0">
                <a:cs typeface="ＭＳ Ｐゴシック" charset="-128"/>
              </a:rPr>
              <a:t> is unmatched, match the pair.</a:t>
            </a:r>
          </a:p>
          <a:p>
            <a:pPr lvl="1" algn="just">
              <a:lnSpc>
                <a:spcPct val="95000"/>
              </a:lnSpc>
              <a:spcBef>
                <a:spcPct val="25000"/>
              </a:spcBef>
              <a:spcAft>
                <a:spcPct val="10000"/>
              </a:spcAft>
              <a:buSzPct val="60000"/>
              <a:defRPr/>
            </a:pPr>
            <a:endParaRPr lang="en-US" altLang="zh-CN" sz="2300" dirty="0">
              <a:latin typeface="+mn-lt"/>
              <a:cs typeface="ＭＳ Ｐゴシック" charset="-128"/>
            </a:endParaRPr>
          </a:p>
        </p:txBody>
      </p:sp>
      <mc:AlternateContent xmlns:mc="http://schemas.openxmlformats.org/markup-compatibility/2006" xmlns:a14="http://schemas.microsoft.com/office/drawing/2010/main">
        <mc:Choice Requires="a14">
          <p:sp>
            <p:nvSpPr>
              <p:cNvPr id="32" name="Oval 5"/>
              <p:cNvSpPr/>
              <p:nvPr/>
            </p:nvSpPr>
            <p:spPr>
              <a:xfrm>
                <a:off x="469023" y="3437841"/>
                <a:ext cx="356615" cy="35661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a:rPr>
                            <m:t>1</m:t>
                          </m:r>
                        </m:sub>
                      </m:sSub>
                    </m:oMath>
                  </m:oMathPara>
                </a14:m>
                <a:endParaRPr lang="en-US" dirty="0"/>
              </a:p>
            </p:txBody>
          </p:sp>
        </mc:Choice>
        <mc:Fallback xmlns="">
          <p:sp>
            <p:nvSpPr>
              <p:cNvPr id="32" name="Oval 5"/>
              <p:cNvSpPr>
                <a:spLocks noRot="1" noChangeAspect="1" noMove="1" noResize="1" noEditPoints="1" noAdjustHandles="1" noChangeArrowheads="1" noChangeShapeType="1" noTextEdit="1"/>
              </p:cNvSpPr>
              <p:nvPr/>
            </p:nvSpPr>
            <p:spPr>
              <a:xfrm>
                <a:off x="469023" y="3437841"/>
                <a:ext cx="356615" cy="356615"/>
              </a:xfrm>
              <a:prstGeom prst="ellipse">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3" name="Oval 6"/>
              <p:cNvSpPr/>
              <p:nvPr/>
            </p:nvSpPr>
            <p:spPr>
              <a:xfrm>
                <a:off x="467545" y="4058928"/>
                <a:ext cx="356615" cy="35661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a:rPr>
                            <m:t>2</m:t>
                          </m:r>
                        </m:sub>
                      </m:sSub>
                    </m:oMath>
                  </m:oMathPara>
                </a14:m>
                <a:endParaRPr lang="en-US" dirty="0"/>
              </a:p>
            </p:txBody>
          </p:sp>
        </mc:Choice>
        <mc:Fallback xmlns="">
          <p:sp>
            <p:nvSpPr>
              <p:cNvPr id="33" name="Oval 6"/>
              <p:cNvSpPr>
                <a:spLocks noRot="1" noChangeAspect="1" noMove="1" noResize="1" noEditPoints="1" noAdjustHandles="1" noChangeArrowheads="1" noChangeShapeType="1" noTextEdit="1"/>
              </p:cNvSpPr>
              <p:nvPr/>
            </p:nvSpPr>
            <p:spPr>
              <a:xfrm>
                <a:off x="467545" y="4058928"/>
                <a:ext cx="356615" cy="356615"/>
              </a:xfrm>
              <a:prstGeom prst="ellipse">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4" name="Oval 7"/>
              <p:cNvSpPr/>
              <p:nvPr/>
            </p:nvSpPr>
            <p:spPr>
              <a:xfrm>
                <a:off x="467544" y="4639540"/>
                <a:ext cx="356615" cy="35661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a:rPr>
                            <m:t>3</m:t>
                          </m:r>
                        </m:sub>
                      </m:sSub>
                    </m:oMath>
                  </m:oMathPara>
                </a14:m>
                <a:endParaRPr lang="en-US" dirty="0"/>
              </a:p>
            </p:txBody>
          </p:sp>
        </mc:Choice>
        <mc:Fallback xmlns="">
          <p:sp>
            <p:nvSpPr>
              <p:cNvPr id="34" name="Oval 7"/>
              <p:cNvSpPr>
                <a:spLocks noRot="1" noChangeAspect="1" noMove="1" noResize="1" noEditPoints="1" noAdjustHandles="1" noChangeArrowheads="1" noChangeShapeType="1" noTextEdit="1"/>
              </p:cNvSpPr>
              <p:nvPr/>
            </p:nvSpPr>
            <p:spPr>
              <a:xfrm>
                <a:off x="467544" y="4639540"/>
                <a:ext cx="356615" cy="356615"/>
              </a:xfrm>
              <a:prstGeom prst="ellipse">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5" name="Oval 8"/>
              <p:cNvSpPr/>
              <p:nvPr/>
            </p:nvSpPr>
            <p:spPr>
              <a:xfrm>
                <a:off x="1909185" y="3433110"/>
                <a:ext cx="356615" cy="35661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a:rPr>
                            <m:t>1</m:t>
                          </m:r>
                        </m:sub>
                      </m:sSub>
                    </m:oMath>
                  </m:oMathPara>
                </a14:m>
                <a:endParaRPr lang="en-US" dirty="0"/>
              </a:p>
            </p:txBody>
          </p:sp>
        </mc:Choice>
        <mc:Fallback xmlns="">
          <p:sp>
            <p:nvSpPr>
              <p:cNvPr id="35" name="Oval 8"/>
              <p:cNvSpPr>
                <a:spLocks noRot="1" noChangeAspect="1" noMove="1" noResize="1" noEditPoints="1" noAdjustHandles="1" noChangeArrowheads="1" noChangeShapeType="1" noTextEdit="1"/>
              </p:cNvSpPr>
              <p:nvPr/>
            </p:nvSpPr>
            <p:spPr>
              <a:xfrm>
                <a:off x="1909185" y="3433110"/>
                <a:ext cx="356615" cy="356615"/>
              </a:xfrm>
              <a:prstGeom prst="ellipse">
                <a:avLst/>
              </a:prstGeom>
              <a:blipFill>
                <a:blip r:embed="rId7"/>
                <a:stretch>
                  <a:fillRect/>
                </a:stretch>
              </a:blipFill>
            </p:spPr>
            <p:txBody>
              <a:bodyPr/>
              <a:lstStyle/>
              <a:p>
                <a:r>
                  <a:rPr lang="zh-CN" altLang="en-US">
                    <a:noFill/>
                  </a:rPr>
                  <a:t> </a:t>
                </a:r>
              </a:p>
            </p:txBody>
          </p:sp>
        </mc:Fallback>
      </mc:AlternateContent>
      <p:cxnSp>
        <p:nvCxnSpPr>
          <p:cNvPr id="39" name="直接连接符 38"/>
          <p:cNvCxnSpPr>
            <a:stCxn id="33" idx="6"/>
            <a:endCxn id="35" idx="2"/>
          </p:cNvCxnSpPr>
          <p:nvPr/>
        </p:nvCxnSpPr>
        <p:spPr bwMode="auto">
          <a:xfrm flipV="1">
            <a:off x="824160" y="3611418"/>
            <a:ext cx="1085025" cy="625818"/>
          </a:xfrm>
          <a:prstGeom prst="line">
            <a:avLst/>
          </a:prstGeom>
          <a:solidFill>
            <a:srgbClr val="C0C0C0">
              <a:alpha val="0"/>
            </a:srgbClr>
          </a:solidFill>
          <a:ln w="28575" cap="flat" cmpd="sng" algn="ctr">
            <a:solidFill>
              <a:srgbClr val="FF0000"/>
            </a:solidFill>
            <a:prstDash val="solid"/>
            <a:round/>
            <a:headEnd type="none" w="med" len="med"/>
            <a:tailEnd type="none" w="med" len="med"/>
          </a:ln>
        </p:spPr>
      </p:cxnSp>
      <mc:AlternateContent xmlns:mc="http://schemas.openxmlformats.org/markup-compatibility/2006" xmlns:a14="http://schemas.microsoft.com/office/drawing/2010/main">
        <mc:Choice Requires="a14">
          <p:sp>
            <p:nvSpPr>
              <p:cNvPr id="44" name="Oval 7"/>
              <p:cNvSpPr/>
              <p:nvPr/>
            </p:nvSpPr>
            <p:spPr>
              <a:xfrm>
                <a:off x="467544" y="5304633"/>
                <a:ext cx="356615" cy="35661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4</m:t>
                          </m:r>
                        </m:sub>
                      </m:sSub>
                    </m:oMath>
                  </m:oMathPara>
                </a14:m>
                <a:endParaRPr lang="en-US" dirty="0"/>
              </a:p>
            </p:txBody>
          </p:sp>
        </mc:Choice>
        <mc:Fallback xmlns="">
          <p:sp>
            <p:nvSpPr>
              <p:cNvPr id="44" name="Oval 7"/>
              <p:cNvSpPr>
                <a:spLocks noRot="1" noChangeAspect="1" noMove="1" noResize="1" noEditPoints="1" noAdjustHandles="1" noChangeArrowheads="1" noChangeShapeType="1" noTextEdit="1"/>
              </p:cNvSpPr>
              <p:nvPr/>
            </p:nvSpPr>
            <p:spPr>
              <a:xfrm>
                <a:off x="467544" y="5304633"/>
                <a:ext cx="356615" cy="356615"/>
              </a:xfrm>
              <a:prstGeom prst="ellipse">
                <a:avLst/>
              </a:prstGeom>
              <a:blipFill>
                <a:blip r:embed="rId11"/>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9" name="Oval 5"/>
              <p:cNvSpPr/>
              <p:nvPr/>
            </p:nvSpPr>
            <p:spPr>
              <a:xfrm>
                <a:off x="2411795" y="3433731"/>
                <a:ext cx="356615" cy="35661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a:rPr>
                            <m:t>1</m:t>
                          </m:r>
                        </m:sub>
                      </m:sSub>
                    </m:oMath>
                  </m:oMathPara>
                </a14:m>
                <a:endParaRPr lang="en-US" dirty="0"/>
              </a:p>
            </p:txBody>
          </p:sp>
        </mc:Choice>
        <mc:Fallback xmlns="">
          <p:sp>
            <p:nvSpPr>
              <p:cNvPr id="49" name="Oval 5"/>
              <p:cNvSpPr>
                <a:spLocks noRot="1" noChangeAspect="1" noMove="1" noResize="1" noEditPoints="1" noAdjustHandles="1" noChangeArrowheads="1" noChangeShapeType="1" noTextEdit="1"/>
              </p:cNvSpPr>
              <p:nvPr/>
            </p:nvSpPr>
            <p:spPr>
              <a:xfrm>
                <a:off x="2411795" y="3433731"/>
                <a:ext cx="356615" cy="356615"/>
              </a:xfrm>
              <a:prstGeom prst="ellipse">
                <a:avLst/>
              </a:prstGeom>
              <a:blipFill>
                <a:blip r:embed="rId1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0" name="Oval 6"/>
              <p:cNvSpPr/>
              <p:nvPr/>
            </p:nvSpPr>
            <p:spPr>
              <a:xfrm>
                <a:off x="2410317" y="4054818"/>
                <a:ext cx="356615" cy="35661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a:rPr>
                            <m:t>2</m:t>
                          </m:r>
                        </m:sub>
                      </m:sSub>
                    </m:oMath>
                  </m:oMathPara>
                </a14:m>
                <a:endParaRPr lang="en-US" dirty="0"/>
              </a:p>
            </p:txBody>
          </p:sp>
        </mc:Choice>
        <mc:Fallback xmlns="">
          <p:sp>
            <p:nvSpPr>
              <p:cNvPr id="50" name="Oval 6"/>
              <p:cNvSpPr>
                <a:spLocks noRot="1" noChangeAspect="1" noMove="1" noResize="1" noEditPoints="1" noAdjustHandles="1" noChangeArrowheads="1" noChangeShapeType="1" noTextEdit="1"/>
              </p:cNvSpPr>
              <p:nvPr/>
            </p:nvSpPr>
            <p:spPr>
              <a:xfrm>
                <a:off x="2410317" y="4054818"/>
                <a:ext cx="356615" cy="356615"/>
              </a:xfrm>
              <a:prstGeom prst="ellipse">
                <a:avLst/>
              </a:prstGeom>
              <a:blipFill>
                <a:blip r:embed="rId1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1" name="Oval 7"/>
              <p:cNvSpPr/>
              <p:nvPr/>
            </p:nvSpPr>
            <p:spPr>
              <a:xfrm>
                <a:off x="2410316" y="4635430"/>
                <a:ext cx="356615" cy="35661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a:rPr>
                            <m:t>3</m:t>
                          </m:r>
                        </m:sub>
                      </m:sSub>
                    </m:oMath>
                  </m:oMathPara>
                </a14:m>
                <a:endParaRPr lang="en-US" dirty="0"/>
              </a:p>
            </p:txBody>
          </p:sp>
        </mc:Choice>
        <mc:Fallback xmlns="">
          <p:sp>
            <p:nvSpPr>
              <p:cNvPr id="51" name="Oval 7"/>
              <p:cNvSpPr>
                <a:spLocks noRot="1" noChangeAspect="1" noMove="1" noResize="1" noEditPoints="1" noAdjustHandles="1" noChangeArrowheads="1" noChangeShapeType="1" noTextEdit="1"/>
              </p:cNvSpPr>
              <p:nvPr/>
            </p:nvSpPr>
            <p:spPr>
              <a:xfrm>
                <a:off x="2410316" y="4635430"/>
                <a:ext cx="356615" cy="356615"/>
              </a:xfrm>
              <a:prstGeom prst="ellipse">
                <a:avLst/>
              </a:prstGeom>
              <a:blipFill>
                <a:blip r:embed="rId1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2" name="Oval 8"/>
              <p:cNvSpPr/>
              <p:nvPr/>
            </p:nvSpPr>
            <p:spPr>
              <a:xfrm>
                <a:off x="3851957" y="3429000"/>
                <a:ext cx="356615" cy="35661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a:rPr>
                            <m:t>1</m:t>
                          </m:r>
                        </m:sub>
                      </m:sSub>
                    </m:oMath>
                  </m:oMathPara>
                </a14:m>
                <a:endParaRPr lang="en-US" dirty="0"/>
              </a:p>
            </p:txBody>
          </p:sp>
        </mc:Choice>
        <mc:Fallback xmlns="">
          <p:sp>
            <p:nvSpPr>
              <p:cNvPr id="52" name="Oval 8"/>
              <p:cNvSpPr>
                <a:spLocks noRot="1" noChangeAspect="1" noMove="1" noResize="1" noEditPoints="1" noAdjustHandles="1" noChangeArrowheads="1" noChangeShapeType="1" noTextEdit="1"/>
              </p:cNvSpPr>
              <p:nvPr/>
            </p:nvSpPr>
            <p:spPr>
              <a:xfrm>
                <a:off x="3851957" y="3429000"/>
                <a:ext cx="356615" cy="356615"/>
              </a:xfrm>
              <a:prstGeom prst="ellipse">
                <a:avLst/>
              </a:prstGeom>
              <a:blipFill>
                <a:blip r:embed="rId15"/>
                <a:stretch>
                  <a:fillRect/>
                </a:stretch>
              </a:blipFill>
            </p:spPr>
            <p:txBody>
              <a:bodyPr/>
              <a:lstStyle/>
              <a:p>
                <a:r>
                  <a:rPr lang="zh-CN" altLang="en-US">
                    <a:noFill/>
                  </a:rPr>
                  <a:t> </a:t>
                </a:r>
              </a:p>
            </p:txBody>
          </p:sp>
        </mc:Fallback>
      </mc:AlternateContent>
      <p:cxnSp>
        <p:nvCxnSpPr>
          <p:cNvPr id="56" name="直接连接符 55"/>
          <p:cNvCxnSpPr>
            <a:stCxn id="50" idx="6"/>
            <a:endCxn id="52" idx="2"/>
          </p:cNvCxnSpPr>
          <p:nvPr/>
        </p:nvCxnSpPr>
        <p:spPr bwMode="auto">
          <a:xfrm flipV="1">
            <a:off x="2766932" y="3607308"/>
            <a:ext cx="1085025" cy="625818"/>
          </a:xfrm>
          <a:prstGeom prst="line">
            <a:avLst/>
          </a:prstGeom>
          <a:solidFill>
            <a:srgbClr val="C0C0C0">
              <a:alpha val="0"/>
            </a:srgbClr>
          </a:solidFill>
          <a:ln w="28575" cap="flat" cmpd="sng" algn="ctr">
            <a:solidFill>
              <a:srgbClr val="0070C0"/>
            </a:solidFill>
            <a:prstDash val="solid"/>
            <a:round/>
            <a:headEnd type="none" w="med" len="med"/>
            <a:tailEnd type="none" w="med" len="med"/>
          </a:ln>
        </p:spPr>
      </p:cxnSp>
      <mc:AlternateContent xmlns:mc="http://schemas.openxmlformats.org/markup-compatibility/2006" xmlns:a14="http://schemas.microsoft.com/office/drawing/2010/main">
        <mc:Choice Requires="a14">
          <p:sp>
            <p:nvSpPr>
              <p:cNvPr id="61" name="Oval 7"/>
              <p:cNvSpPr/>
              <p:nvPr/>
            </p:nvSpPr>
            <p:spPr>
              <a:xfrm>
                <a:off x="2410316" y="5300523"/>
                <a:ext cx="356615" cy="35661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4</m:t>
                          </m:r>
                        </m:sub>
                      </m:sSub>
                    </m:oMath>
                  </m:oMathPara>
                </a14:m>
                <a:endParaRPr lang="en-US" dirty="0"/>
              </a:p>
            </p:txBody>
          </p:sp>
        </mc:Choice>
        <mc:Fallback xmlns="">
          <p:sp>
            <p:nvSpPr>
              <p:cNvPr id="61" name="Oval 7"/>
              <p:cNvSpPr>
                <a:spLocks noRot="1" noChangeAspect="1" noMove="1" noResize="1" noEditPoints="1" noAdjustHandles="1" noChangeArrowheads="1" noChangeShapeType="1" noTextEdit="1"/>
              </p:cNvSpPr>
              <p:nvPr/>
            </p:nvSpPr>
            <p:spPr>
              <a:xfrm>
                <a:off x="2410316" y="5300523"/>
                <a:ext cx="356615" cy="356615"/>
              </a:xfrm>
              <a:prstGeom prst="ellipse">
                <a:avLst/>
              </a:prstGeom>
              <a:blipFill>
                <a:blip r:embed="rId19"/>
                <a:stretch>
                  <a:fillRect/>
                </a:stretch>
              </a:blipFill>
            </p:spPr>
            <p:txBody>
              <a:bodyPr/>
              <a:lstStyle/>
              <a:p>
                <a:r>
                  <a:rPr lang="zh-CN" altLang="en-US">
                    <a:noFill/>
                  </a:rPr>
                  <a:t> </a:t>
                </a:r>
              </a:p>
            </p:txBody>
          </p:sp>
        </mc:Fallback>
      </mc:AlternateContent>
      <p:sp>
        <p:nvSpPr>
          <p:cNvPr id="66" name="Title 1"/>
          <p:cNvSpPr>
            <a:spLocks noGrp="1"/>
          </p:cNvSpPr>
          <p:nvPr>
            <p:ph type="title"/>
          </p:nvPr>
        </p:nvSpPr>
        <p:spPr>
          <a:xfrm>
            <a:off x="0" y="122238"/>
            <a:ext cx="9144000" cy="714375"/>
          </a:xfrm>
        </p:spPr>
        <p:txBody>
          <a:bodyPr/>
          <a:lstStyle/>
          <a:p>
            <a:pPr algn="ctr" eaLnBrk="1" hangingPunct="1"/>
            <a:r>
              <a:rPr lang="en-US" altLang="zh-CN" sz="3600" dirty="0"/>
              <a:t>Permutation</a:t>
            </a:r>
            <a:endParaRPr lang="en-US" altLang="zh-CN" sz="3500" dirty="0"/>
          </a:p>
        </p:txBody>
      </p:sp>
      <p:grpSp>
        <p:nvGrpSpPr>
          <p:cNvPr id="141" name="组合 140"/>
          <p:cNvGrpSpPr/>
          <p:nvPr/>
        </p:nvGrpSpPr>
        <p:grpSpPr>
          <a:xfrm>
            <a:off x="5031543" y="3395215"/>
            <a:ext cx="3437477" cy="3319440"/>
            <a:chOff x="5031543" y="3395215"/>
            <a:chExt cx="3437477" cy="3319440"/>
          </a:xfrm>
        </p:grpSpPr>
        <p:pic>
          <p:nvPicPr>
            <p:cNvPr id="101" name="Picture 11" descr="MCj03118980000[1]"/>
            <p:cNvPicPr>
              <a:picLocks noChangeAspect="1" noChangeArrowheads="1"/>
            </p:cNvPicPr>
            <p:nvPr/>
          </p:nvPicPr>
          <p:blipFill>
            <a:blip r:embed="rId20" cstate="print">
              <a:extLst>
                <a:ext uri="{28A0092B-C50C-407E-A947-70E740481C1C}">
                  <a14:useLocalDpi xmlns:a14="http://schemas.microsoft.com/office/drawing/2010/main" val="0"/>
                </a:ext>
              </a:extLst>
            </a:blip>
            <a:srcRect/>
            <a:stretch>
              <a:fillRect/>
            </a:stretch>
          </p:blipFill>
          <p:spPr bwMode="auto">
            <a:xfrm>
              <a:off x="7506716" y="3920217"/>
              <a:ext cx="454530" cy="2138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02" name="Picture 11" descr="MCj03118980000[1]"/>
            <p:cNvPicPr>
              <a:picLocks noChangeAspect="1" noChangeArrowheads="1"/>
            </p:cNvPicPr>
            <p:nvPr/>
          </p:nvPicPr>
          <p:blipFill>
            <a:blip r:embed="rId20" cstate="print">
              <a:extLst>
                <a:ext uri="{28A0092B-C50C-407E-A947-70E740481C1C}">
                  <a14:useLocalDpi xmlns:a14="http://schemas.microsoft.com/office/drawing/2010/main" val="0"/>
                </a:ext>
              </a:extLst>
            </a:blip>
            <a:srcRect/>
            <a:stretch>
              <a:fillRect/>
            </a:stretch>
          </p:blipFill>
          <p:spPr bwMode="auto">
            <a:xfrm>
              <a:off x="6065193" y="4847609"/>
              <a:ext cx="456350" cy="2147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97" name="Picture 27"/>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5652120" y="5243397"/>
              <a:ext cx="272080" cy="2739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00" name="Picture 11" descr="MCj03118980000[1]"/>
            <p:cNvPicPr>
              <a:picLocks noChangeAspect="1" noChangeArrowheads="1"/>
            </p:cNvPicPr>
            <p:nvPr/>
          </p:nvPicPr>
          <p:blipFill>
            <a:blip r:embed="rId20" cstate="print">
              <a:extLst>
                <a:ext uri="{28A0092B-C50C-407E-A947-70E740481C1C}">
                  <a14:useLocalDpi xmlns:a14="http://schemas.microsoft.com/office/drawing/2010/main" val="0"/>
                </a:ext>
              </a:extLst>
            </a:blip>
            <a:srcRect/>
            <a:stretch>
              <a:fillRect/>
            </a:stretch>
          </p:blipFill>
          <p:spPr bwMode="auto">
            <a:xfrm>
              <a:off x="6537373" y="6193518"/>
              <a:ext cx="456350" cy="2147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03" name="Picture 11" descr="MCj03118980000[1]"/>
            <p:cNvPicPr>
              <a:picLocks noChangeAspect="1" noChangeArrowheads="1"/>
            </p:cNvPicPr>
            <p:nvPr/>
          </p:nvPicPr>
          <p:blipFill>
            <a:blip r:embed="rId20" cstate="print">
              <a:extLst>
                <a:ext uri="{28A0092B-C50C-407E-A947-70E740481C1C}">
                  <a14:useLocalDpi xmlns:a14="http://schemas.microsoft.com/office/drawing/2010/main" val="0"/>
                </a:ext>
              </a:extLst>
            </a:blip>
            <a:srcRect/>
            <a:stretch>
              <a:fillRect/>
            </a:stretch>
          </p:blipFill>
          <p:spPr bwMode="auto">
            <a:xfrm>
              <a:off x="6528304" y="4355698"/>
              <a:ext cx="453622" cy="2120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08" name="Text Box 177"/>
            <p:cNvSpPr txBox="1">
              <a:spLocks noChangeArrowheads="1"/>
            </p:cNvSpPr>
            <p:nvPr/>
          </p:nvSpPr>
          <p:spPr bwMode="auto">
            <a:xfrm>
              <a:off x="5436096" y="5435932"/>
              <a:ext cx="1059682"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r>
                <a:rPr lang="zh-CN" altLang="en-US" sz="1800" b="1" dirty="0"/>
                <a:t>t</a:t>
              </a:r>
              <a:r>
                <a:rPr lang="zh-CN" altLang="en-US" sz="1800" b="1" baseline="-25000" dirty="0"/>
                <a:t>1</a:t>
              </a:r>
              <a:r>
                <a:rPr lang="zh-CN" altLang="en-US" sz="1800" b="1" dirty="0"/>
                <a:t>（</a:t>
              </a:r>
              <a:r>
                <a:rPr lang="en-US" altLang="zh-CN" sz="1800" b="1" dirty="0"/>
                <a:t>1</a:t>
              </a:r>
              <a:r>
                <a:rPr lang="zh-CN" altLang="en-US" sz="1800" b="1" dirty="0"/>
                <a:t>，</a:t>
              </a:r>
              <a:r>
                <a:rPr lang="en-US" altLang="zh-CN" sz="1800" b="1" dirty="0"/>
                <a:t>2</a:t>
              </a:r>
              <a:r>
                <a:rPr lang="zh-CN" altLang="en-US" sz="1800" b="1" dirty="0"/>
                <a:t>）</a:t>
              </a:r>
              <a:endParaRPr lang="zh-CN" altLang="en-US" sz="1800" b="1" baseline="-25000" dirty="0"/>
            </a:p>
          </p:txBody>
        </p:sp>
        <p:grpSp>
          <p:nvGrpSpPr>
            <p:cNvPr id="30" name="组合 29"/>
            <p:cNvGrpSpPr/>
            <p:nvPr/>
          </p:nvGrpSpPr>
          <p:grpSpPr>
            <a:xfrm>
              <a:off x="5364088" y="3509850"/>
              <a:ext cx="2952328" cy="2871478"/>
              <a:chOff x="5148064" y="3437842"/>
              <a:chExt cx="2952328" cy="2871478"/>
            </a:xfrm>
          </p:grpSpPr>
          <p:cxnSp>
            <p:nvCxnSpPr>
              <p:cNvPr id="8" name="直接箭头连接符 7"/>
              <p:cNvCxnSpPr/>
              <p:nvPr/>
            </p:nvCxnSpPr>
            <p:spPr bwMode="auto">
              <a:xfrm flipV="1">
                <a:off x="5148064" y="3437842"/>
                <a:ext cx="0" cy="2871478"/>
              </a:xfrm>
              <a:prstGeom prst="straightConnector1">
                <a:avLst/>
              </a:prstGeom>
              <a:solidFill>
                <a:srgbClr val="C0C0C0">
                  <a:alpha val="0"/>
                </a:srgbClr>
              </a:solidFill>
              <a:ln w="28575" cap="flat" cmpd="sng" algn="ctr">
                <a:solidFill>
                  <a:schemeClr val="tx1"/>
                </a:solidFill>
                <a:prstDash val="solid"/>
                <a:round/>
                <a:headEnd type="none" w="med" len="med"/>
                <a:tailEnd type="arrow" w="med" len="lg"/>
              </a:ln>
              <a:effectLst/>
            </p:spPr>
          </p:cxnSp>
          <p:cxnSp>
            <p:nvCxnSpPr>
              <p:cNvPr id="11" name="直接箭头连接符 10"/>
              <p:cNvCxnSpPr/>
              <p:nvPr/>
            </p:nvCxnSpPr>
            <p:spPr bwMode="auto">
              <a:xfrm>
                <a:off x="5148064" y="6309320"/>
                <a:ext cx="2952328" cy="0"/>
              </a:xfrm>
              <a:prstGeom prst="straightConnector1">
                <a:avLst/>
              </a:prstGeom>
              <a:solidFill>
                <a:srgbClr val="C0C0C0">
                  <a:alpha val="0"/>
                </a:srgbClr>
              </a:solidFill>
              <a:ln w="28575" cap="flat" cmpd="sng" algn="ctr">
                <a:solidFill>
                  <a:schemeClr val="tx1"/>
                </a:solidFill>
                <a:prstDash val="solid"/>
                <a:round/>
                <a:headEnd type="none" w="med" len="med"/>
                <a:tailEnd type="arrow" w="med" len="lg"/>
              </a:ln>
              <a:effectLst/>
            </p:spPr>
          </p:cxnSp>
          <p:cxnSp>
            <p:nvCxnSpPr>
              <p:cNvPr id="114" name="直接连接符 113"/>
              <p:cNvCxnSpPr/>
              <p:nvPr/>
            </p:nvCxnSpPr>
            <p:spPr bwMode="auto">
              <a:xfrm>
                <a:off x="5148064" y="3933056"/>
                <a:ext cx="72008" cy="0"/>
              </a:xfrm>
              <a:prstGeom prst="line">
                <a:avLst/>
              </a:prstGeom>
              <a:solidFill>
                <a:srgbClr val="C0C0C0">
                  <a:alpha val="0"/>
                </a:srgbClr>
              </a:solidFill>
              <a:ln w="28575" cap="flat" cmpd="sng" algn="ctr">
                <a:solidFill>
                  <a:schemeClr val="tx1"/>
                </a:solidFill>
                <a:prstDash val="solid"/>
                <a:round/>
                <a:headEnd type="none" w="med" len="med"/>
                <a:tailEnd type="none" w="med" len="med"/>
              </a:ln>
              <a:effectLst/>
            </p:spPr>
          </p:cxnSp>
          <p:cxnSp>
            <p:nvCxnSpPr>
              <p:cNvPr id="116" name="直接连接符 115"/>
              <p:cNvCxnSpPr/>
              <p:nvPr/>
            </p:nvCxnSpPr>
            <p:spPr bwMode="auto">
              <a:xfrm>
                <a:off x="5148064" y="5805264"/>
                <a:ext cx="72008" cy="0"/>
              </a:xfrm>
              <a:prstGeom prst="line">
                <a:avLst/>
              </a:prstGeom>
              <a:solidFill>
                <a:srgbClr val="C0C0C0">
                  <a:alpha val="0"/>
                </a:srgbClr>
              </a:solidFill>
              <a:ln w="28575" cap="flat" cmpd="sng" algn="ctr">
                <a:solidFill>
                  <a:schemeClr val="tx1"/>
                </a:solidFill>
                <a:prstDash val="solid"/>
                <a:round/>
                <a:headEnd type="none" w="med" len="med"/>
                <a:tailEnd type="none" w="med" len="med"/>
              </a:ln>
              <a:effectLst/>
            </p:spPr>
          </p:cxnSp>
          <p:cxnSp>
            <p:nvCxnSpPr>
              <p:cNvPr id="117" name="直接连接符 116"/>
              <p:cNvCxnSpPr/>
              <p:nvPr/>
            </p:nvCxnSpPr>
            <p:spPr bwMode="auto">
              <a:xfrm>
                <a:off x="5148064" y="5320036"/>
                <a:ext cx="72008" cy="0"/>
              </a:xfrm>
              <a:prstGeom prst="line">
                <a:avLst/>
              </a:prstGeom>
              <a:solidFill>
                <a:srgbClr val="C0C0C0">
                  <a:alpha val="0"/>
                </a:srgbClr>
              </a:solidFill>
              <a:ln w="28575" cap="flat" cmpd="sng" algn="ctr">
                <a:solidFill>
                  <a:schemeClr val="tx1"/>
                </a:solidFill>
                <a:prstDash val="solid"/>
                <a:round/>
                <a:headEnd type="none" w="med" len="med"/>
                <a:tailEnd type="none" w="med" len="med"/>
              </a:ln>
              <a:effectLst/>
            </p:spPr>
          </p:cxnSp>
          <p:cxnSp>
            <p:nvCxnSpPr>
              <p:cNvPr id="118" name="直接连接符 117"/>
              <p:cNvCxnSpPr/>
              <p:nvPr/>
            </p:nvCxnSpPr>
            <p:spPr bwMode="auto">
              <a:xfrm>
                <a:off x="5148064" y="4365104"/>
                <a:ext cx="72008" cy="0"/>
              </a:xfrm>
              <a:prstGeom prst="line">
                <a:avLst/>
              </a:prstGeom>
              <a:solidFill>
                <a:srgbClr val="C0C0C0">
                  <a:alpha val="0"/>
                </a:srgbClr>
              </a:solidFill>
              <a:ln w="28575" cap="flat" cmpd="sng" algn="ctr">
                <a:solidFill>
                  <a:schemeClr val="tx1"/>
                </a:solidFill>
                <a:prstDash val="solid"/>
                <a:round/>
                <a:headEnd type="none" w="med" len="med"/>
                <a:tailEnd type="none" w="med" len="med"/>
              </a:ln>
              <a:effectLst/>
            </p:spPr>
          </p:cxnSp>
          <p:cxnSp>
            <p:nvCxnSpPr>
              <p:cNvPr id="120" name="直接连接符 119"/>
              <p:cNvCxnSpPr/>
              <p:nvPr/>
            </p:nvCxnSpPr>
            <p:spPr bwMode="auto">
              <a:xfrm>
                <a:off x="5148064" y="4817848"/>
                <a:ext cx="72008" cy="0"/>
              </a:xfrm>
              <a:prstGeom prst="line">
                <a:avLst/>
              </a:prstGeom>
              <a:solidFill>
                <a:srgbClr val="C0C0C0">
                  <a:alpha val="0"/>
                </a:srgbClr>
              </a:solidFill>
              <a:ln w="28575" cap="flat" cmpd="sng" algn="ctr">
                <a:solidFill>
                  <a:schemeClr val="tx1"/>
                </a:solidFill>
                <a:prstDash val="solid"/>
                <a:round/>
                <a:headEnd type="none" w="med" len="med"/>
                <a:tailEnd type="none" w="med" len="med"/>
              </a:ln>
              <a:effectLst/>
            </p:spPr>
          </p:cxnSp>
          <p:grpSp>
            <p:nvGrpSpPr>
              <p:cNvPr id="28" name="组合 27"/>
              <p:cNvGrpSpPr/>
              <p:nvPr/>
            </p:nvGrpSpPr>
            <p:grpSpPr>
              <a:xfrm rot="16200000">
                <a:off x="6511217" y="5306207"/>
                <a:ext cx="72008" cy="1934218"/>
                <a:chOff x="5300464" y="4023446"/>
                <a:chExt cx="72008" cy="1934218"/>
              </a:xfrm>
            </p:grpSpPr>
            <p:cxnSp>
              <p:nvCxnSpPr>
                <p:cNvPr id="121" name="直接连接符 120"/>
                <p:cNvCxnSpPr/>
                <p:nvPr/>
              </p:nvCxnSpPr>
              <p:spPr bwMode="auto">
                <a:xfrm>
                  <a:off x="5300464" y="4023446"/>
                  <a:ext cx="72008" cy="0"/>
                </a:xfrm>
                <a:prstGeom prst="line">
                  <a:avLst/>
                </a:prstGeom>
                <a:solidFill>
                  <a:srgbClr val="C0C0C0">
                    <a:alpha val="0"/>
                  </a:srgbClr>
                </a:solidFill>
                <a:ln w="28575" cap="flat" cmpd="sng" algn="ctr">
                  <a:solidFill>
                    <a:schemeClr val="tx1"/>
                  </a:solidFill>
                  <a:prstDash val="solid"/>
                  <a:round/>
                  <a:headEnd type="none" w="med" len="med"/>
                  <a:tailEnd type="none" w="med" len="med"/>
                </a:ln>
                <a:effectLst/>
              </p:spPr>
            </p:cxnSp>
            <p:cxnSp>
              <p:nvCxnSpPr>
                <p:cNvPr id="122" name="直接连接符 121"/>
                <p:cNvCxnSpPr/>
                <p:nvPr/>
              </p:nvCxnSpPr>
              <p:spPr bwMode="auto">
                <a:xfrm>
                  <a:off x="5300464" y="5957664"/>
                  <a:ext cx="72008" cy="0"/>
                </a:xfrm>
                <a:prstGeom prst="line">
                  <a:avLst/>
                </a:prstGeom>
                <a:solidFill>
                  <a:srgbClr val="C0C0C0">
                    <a:alpha val="0"/>
                  </a:srgbClr>
                </a:solidFill>
                <a:ln w="28575" cap="flat" cmpd="sng" algn="ctr">
                  <a:solidFill>
                    <a:schemeClr val="tx1"/>
                  </a:solidFill>
                  <a:prstDash val="solid"/>
                  <a:round/>
                  <a:headEnd type="none" w="med" len="med"/>
                  <a:tailEnd type="none" w="med" len="med"/>
                </a:ln>
                <a:effectLst/>
              </p:spPr>
            </p:cxnSp>
            <p:cxnSp>
              <p:nvCxnSpPr>
                <p:cNvPr id="123" name="直接连接符 122"/>
                <p:cNvCxnSpPr/>
                <p:nvPr/>
              </p:nvCxnSpPr>
              <p:spPr bwMode="auto">
                <a:xfrm>
                  <a:off x="5300464" y="5472436"/>
                  <a:ext cx="72008" cy="0"/>
                </a:xfrm>
                <a:prstGeom prst="line">
                  <a:avLst/>
                </a:prstGeom>
                <a:solidFill>
                  <a:srgbClr val="C0C0C0">
                    <a:alpha val="0"/>
                  </a:srgbClr>
                </a:solidFill>
                <a:ln w="28575" cap="flat" cmpd="sng" algn="ctr">
                  <a:solidFill>
                    <a:schemeClr val="tx1"/>
                  </a:solidFill>
                  <a:prstDash val="solid"/>
                  <a:round/>
                  <a:headEnd type="none" w="med" len="med"/>
                  <a:tailEnd type="none" w="med" len="med"/>
                </a:ln>
                <a:effectLst/>
              </p:spPr>
            </p:cxnSp>
            <p:cxnSp>
              <p:nvCxnSpPr>
                <p:cNvPr id="124" name="直接连接符 123"/>
                <p:cNvCxnSpPr/>
                <p:nvPr/>
              </p:nvCxnSpPr>
              <p:spPr bwMode="auto">
                <a:xfrm>
                  <a:off x="5300464" y="4517504"/>
                  <a:ext cx="72008" cy="0"/>
                </a:xfrm>
                <a:prstGeom prst="line">
                  <a:avLst/>
                </a:prstGeom>
                <a:solidFill>
                  <a:srgbClr val="C0C0C0">
                    <a:alpha val="0"/>
                  </a:srgbClr>
                </a:solidFill>
                <a:ln w="28575" cap="flat" cmpd="sng" algn="ctr">
                  <a:solidFill>
                    <a:schemeClr val="tx1"/>
                  </a:solidFill>
                  <a:prstDash val="solid"/>
                  <a:round/>
                  <a:headEnd type="none" w="med" len="med"/>
                  <a:tailEnd type="none" w="med" len="med"/>
                </a:ln>
                <a:effectLst/>
              </p:spPr>
            </p:cxnSp>
            <p:cxnSp>
              <p:nvCxnSpPr>
                <p:cNvPr id="125" name="直接连接符 124"/>
                <p:cNvCxnSpPr/>
                <p:nvPr/>
              </p:nvCxnSpPr>
              <p:spPr bwMode="auto">
                <a:xfrm>
                  <a:off x="5300464" y="4970248"/>
                  <a:ext cx="72008" cy="0"/>
                </a:xfrm>
                <a:prstGeom prst="line">
                  <a:avLst/>
                </a:prstGeom>
                <a:solidFill>
                  <a:srgbClr val="C0C0C0">
                    <a:alpha val="0"/>
                  </a:srgbClr>
                </a:solidFill>
                <a:ln w="28575" cap="flat" cmpd="sng" algn="ctr">
                  <a:solidFill>
                    <a:schemeClr val="tx1"/>
                  </a:solidFill>
                  <a:prstDash val="solid"/>
                  <a:round/>
                  <a:headEnd type="none" w="med" len="med"/>
                  <a:tailEnd type="none" w="med" len="med"/>
                </a:ln>
                <a:effectLst/>
              </p:spPr>
            </p:cxnSp>
          </p:grpSp>
        </p:grpSp>
        <p:sp>
          <p:nvSpPr>
            <p:cNvPr id="129" name="Text Box 177"/>
            <p:cNvSpPr txBox="1">
              <a:spLocks noChangeArrowheads="1"/>
            </p:cNvSpPr>
            <p:nvPr/>
          </p:nvSpPr>
          <p:spPr bwMode="auto">
            <a:xfrm>
              <a:off x="5820268" y="4505879"/>
              <a:ext cx="1173455"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r>
                <a:rPr lang="en-US" altLang="zh-CN" sz="1800" dirty="0"/>
                <a:t>w</a:t>
              </a:r>
              <a:r>
                <a:rPr lang="en-US" altLang="zh-CN" sz="1800" baseline="-25000" dirty="0"/>
                <a:t>2</a:t>
              </a:r>
              <a:r>
                <a:rPr lang="zh-CN" altLang="en-US" sz="1800" b="1" dirty="0"/>
                <a:t>（</a:t>
              </a:r>
              <a:r>
                <a:rPr lang="en-US" altLang="zh-CN" sz="1800" dirty="0"/>
                <a:t>2</a:t>
              </a:r>
              <a:r>
                <a:rPr lang="zh-CN" altLang="en-US" sz="1800" b="1" dirty="0"/>
                <a:t>，</a:t>
              </a:r>
              <a:r>
                <a:rPr lang="en-US" altLang="zh-CN" sz="1800" dirty="0"/>
                <a:t>3</a:t>
              </a:r>
              <a:r>
                <a:rPr lang="zh-CN" altLang="en-US" sz="1800" b="1" dirty="0"/>
                <a:t>）</a:t>
              </a:r>
              <a:endParaRPr lang="zh-CN" altLang="en-US" sz="1800" b="1" baseline="-25000" dirty="0"/>
            </a:p>
          </p:txBody>
        </p:sp>
        <p:sp>
          <p:nvSpPr>
            <p:cNvPr id="130" name="Text Box 177"/>
            <p:cNvSpPr txBox="1">
              <a:spLocks noChangeArrowheads="1"/>
            </p:cNvSpPr>
            <p:nvPr/>
          </p:nvSpPr>
          <p:spPr bwMode="auto">
            <a:xfrm>
              <a:off x="6156210" y="4053999"/>
              <a:ext cx="1173455"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r>
                <a:rPr lang="en-US" altLang="zh-CN" sz="1800" dirty="0"/>
                <a:t>w</a:t>
              </a:r>
              <a:r>
                <a:rPr lang="en-US" altLang="zh-CN" sz="1800" baseline="-25000" dirty="0"/>
                <a:t>3</a:t>
              </a:r>
              <a:r>
                <a:rPr lang="zh-CN" altLang="en-US" sz="1800" b="1" dirty="0"/>
                <a:t>（</a:t>
              </a:r>
              <a:r>
                <a:rPr lang="en-US" altLang="zh-CN" sz="1800" dirty="0"/>
                <a:t>3</a:t>
              </a:r>
              <a:r>
                <a:rPr lang="zh-CN" altLang="en-US" sz="1800" b="1" dirty="0"/>
                <a:t>，</a:t>
              </a:r>
              <a:r>
                <a:rPr lang="en-US" altLang="zh-CN" sz="1800" dirty="0"/>
                <a:t>4</a:t>
              </a:r>
              <a:r>
                <a:rPr lang="zh-CN" altLang="en-US" sz="1800" b="1" dirty="0"/>
                <a:t>）</a:t>
              </a:r>
              <a:endParaRPr lang="zh-CN" altLang="en-US" sz="1800" b="1" baseline="-25000" dirty="0"/>
            </a:p>
          </p:txBody>
        </p:sp>
        <p:sp>
          <p:nvSpPr>
            <p:cNvPr id="131" name="Text Box 177"/>
            <p:cNvSpPr txBox="1">
              <a:spLocks noChangeArrowheads="1"/>
            </p:cNvSpPr>
            <p:nvPr/>
          </p:nvSpPr>
          <p:spPr bwMode="auto">
            <a:xfrm>
              <a:off x="6190410" y="5903480"/>
              <a:ext cx="1173455"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r>
                <a:rPr lang="en-US" altLang="zh-CN" sz="1800" dirty="0"/>
                <a:t>w</a:t>
              </a:r>
              <a:r>
                <a:rPr lang="en-US" altLang="zh-CN" sz="1800" baseline="-25000" dirty="0"/>
                <a:t>1</a:t>
              </a:r>
              <a:r>
                <a:rPr lang="zh-CN" altLang="en-US" sz="1800" b="1" dirty="0"/>
                <a:t>（</a:t>
              </a:r>
              <a:r>
                <a:rPr lang="en-US" altLang="zh-CN" sz="1800" dirty="0"/>
                <a:t>3</a:t>
              </a:r>
              <a:r>
                <a:rPr lang="zh-CN" altLang="en-US" sz="1800" b="1" dirty="0"/>
                <a:t>，</a:t>
              </a:r>
              <a:r>
                <a:rPr lang="en-US" altLang="zh-CN" sz="1800" dirty="0"/>
                <a:t>0</a:t>
              </a:r>
              <a:r>
                <a:rPr lang="zh-CN" altLang="en-US" sz="1800" b="1" dirty="0"/>
                <a:t>）</a:t>
              </a:r>
              <a:endParaRPr lang="zh-CN" altLang="en-US" sz="1800" b="1" baseline="-25000" dirty="0"/>
            </a:p>
          </p:txBody>
        </p:sp>
        <p:sp>
          <p:nvSpPr>
            <p:cNvPr id="132" name="Text Box 177"/>
            <p:cNvSpPr txBox="1">
              <a:spLocks noChangeArrowheads="1"/>
            </p:cNvSpPr>
            <p:nvPr/>
          </p:nvSpPr>
          <p:spPr bwMode="auto">
            <a:xfrm>
              <a:off x="7218431" y="3593372"/>
              <a:ext cx="1173455"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r>
                <a:rPr lang="en-US" altLang="zh-CN" sz="1800" dirty="0"/>
                <a:t>w</a:t>
              </a:r>
              <a:r>
                <a:rPr lang="en-US" altLang="zh-CN" sz="1800" baseline="-25000" dirty="0"/>
                <a:t>4</a:t>
              </a:r>
              <a:r>
                <a:rPr lang="zh-CN" altLang="en-US" sz="1800" b="1" dirty="0"/>
                <a:t>（</a:t>
              </a:r>
              <a:r>
                <a:rPr lang="en-US" altLang="zh-CN" sz="1800" dirty="0"/>
                <a:t>5</a:t>
              </a:r>
              <a:r>
                <a:rPr lang="zh-CN" altLang="en-US" sz="1800" b="1" dirty="0"/>
                <a:t>，</a:t>
              </a:r>
              <a:r>
                <a:rPr lang="en-US" altLang="zh-CN" sz="1800" dirty="0"/>
                <a:t>5</a:t>
              </a:r>
              <a:r>
                <a:rPr lang="zh-CN" altLang="en-US" sz="1800" b="1" dirty="0"/>
                <a:t>）</a:t>
              </a:r>
              <a:endParaRPr lang="zh-CN" altLang="en-US" sz="1800" b="1" baseline="-25000" dirty="0"/>
            </a:p>
          </p:txBody>
        </p:sp>
        <p:sp>
          <p:nvSpPr>
            <p:cNvPr id="135" name="文本框 134"/>
            <p:cNvSpPr txBox="1"/>
            <p:nvPr/>
          </p:nvSpPr>
          <p:spPr>
            <a:xfrm>
              <a:off x="5034120" y="3846169"/>
              <a:ext cx="360040" cy="369332"/>
            </a:xfrm>
            <a:prstGeom prst="rect">
              <a:avLst/>
            </a:prstGeom>
            <a:noFill/>
          </p:spPr>
          <p:txBody>
            <a:bodyPr wrap="square" rtlCol="0">
              <a:spAutoFit/>
            </a:bodyPr>
            <a:lstStyle/>
            <a:p>
              <a:r>
                <a:rPr lang="en-US" altLang="zh-CN" sz="1800" dirty="0">
                  <a:latin typeface="+mn-lt"/>
                </a:rPr>
                <a:t>5</a:t>
              </a:r>
              <a:endParaRPr lang="zh-CN" altLang="en-US" sz="1800" dirty="0">
                <a:latin typeface="+mn-lt"/>
              </a:endParaRPr>
            </a:p>
          </p:txBody>
        </p:sp>
        <p:sp>
          <p:nvSpPr>
            <p:cNvPr id="137" name="文本框 136"/>
            <p:cNvSpPr txBox="1"/>
            <p:nvPr/>
          </p:nvSpPr>
          <p:spPr>
            <a:xfrm>
              <a:off x="5031543" y="4249774"/>
              <a:ext cx="360040" cy="369332"/>
            </a:xfrm>
            <a:prstGeom prst="rect">
              <a:avLst/>
            </a:prstGeom>
            <a:noFill/>
          </p:spPr>
          <p:txBody>
            <a:bodyPr wrap="square" rtlCol="0">
              <a:spAutoFit/>
            </a:bodyPr>
            <a:lstStyle/>
            <a:p>
              <a:r>
                <a:rPr lang="en-US" altLang="zh-CN" sz="1800" dirty="0">
                  <a:latin typeface="+mn-lt"/>
                </a:rPr>
                <a:t>4</a:t>
              </a:r>
              <a:endParaRPr lang="zh-CN" altLang="en-US" sz="1800" dirty="0">
                <a:latin typeface="+mn-lt"/>
              </a:endParaRPr>
            </a:p>
          </p:txBody>
        </p:sp>
        <p:sp>
          <p:nvSpPr>
            <p:cNvPr id="138" name="文本框 137"/>
            <p:cNvSpPr txBox="1"/>
            <p:nvPr/>
          </p:nvSpPr>
          <p:spPr>
            <a:xfrm>
              <a:off x="5034881" y="4729335"/>
              <a:ext cx="360040" cy="369332"/>
            </a:xfrm>
            <a:prstGeom prst="rect">
              <a:avLst/>
            </a:prstGeom>
            <a:noFill/>
          </p:spPr>
          <p:txBody>
            <a:bodyPr wrap="square" rtlCol="0">
              <a:spAutoFit/>
            </a:bodyPr>
            <a:lstStyle/>
            <a:p>
              <a:r>
                <a:rPr lang="en-US" altLang="zh-CN" sz="1800" dirty="0">
                  <a:latin typeface="+mn-lt"/>
                </a:rPr>
                <a:t>3</a:t>
              </a:r>
              <a:endParaRPr lang="zh-CN" altLang="en-US" sz="1800" dirty="0">
                <a:latin typeface="+mn-lt"/>
              </a:endParaRPr>
            </a:p>
          </p:txBody>
        </p:sp>
        <p:sp>
          <p:nvSpPr>
            <p:cNvPr id="139" name="文本框 138"/>
            <p:cNvSpPr txBox="1"/>
            <p:nvPr/>
          </p:nvSpPr>
          <p:spPr>
            <a:xfrm>
              <a:off x="5034881" y="5215687"/>
              <a:ext cx="360040" cy="369332"/>
            </a:xfrm>
            <a:prstGeom prst="rect">
              <a:avLst/>
            </a:prstGeom>
            <a:noFill/>
          </p:spPr>
          <p:txBody>
            <a:bodyPr wrap="square" rtlCol="0">
              <a:spAutoFit/>
            </a:bodyPr>
            <a:lstStyle/>
            <a:p>
              <a:r>
                <a:rPr lang="en-US" altLang="zh-CN" sz="1800" dirty="0">
                  <a:latin typeface="+mn-lt"/>
                </a:rPr>
                <a:t>2</a:t>
              </a:r>
              <a:endParaRPr lang="zh-CN" altLang="en-US" sz="1800" dirty="0">
                <a:latin typeface="+mn-lt"/>
              </a:endParaRPr>
            </a:p>
          </p:txBody>
        </p:sp>
        <p:sp>
          <p:nvSpPr>
            <p:cNvPr id="140" name="文本框 139"/>
            <p:cNvSpPr txBox="1"/>
            <p:nvPr/>
          </p:nvSpPr>
          <p:spPr>
            <a:xfrm>
              <a:off x="5036100" y="5698695"/>
              <a:ext cx="360040" cy="369332"/>
            </a:xfrm>
            <a:prstGeom prst="rect">
              <a:avLst/>
            </a:prstGeom>
            <a:noFill/>
          </p:spPr>
          <p:txBody>
            <a:bodyPr wrap="square" rtlCol="0">
              <a:spAutoFit/>
            </a:bodyPr>
            <a:lstStyle/>
            <a:p>
              <a:r>
                <a:rPr lang="en-US" altLang="zh-CN" sz="1800" dirty="0">
                  <a:latin typeface="+mn-lt"/>
                </a:rPr>
                <a:t>1</a:t>
              </a:r>
              <a:endParaRPr lang="zh-CN" altLang="en-US" sz="1800" dirty="0">
                <a:latin typeface="+mn-lt"/>
              </a:endParaRPr>
            </a:p>
          </p:txBody>
        </p:sp>
        <p:sp>
          <p:nvSpPr>
            <p:cNvPr id="148" name="文本框 147"/>
            <p:cNvSpPr txBox="1"/>
            <p:nvPr/>
          </p:nvSpPr>
          <p:spPr>
            <a:xfrm>
              <a:off x="7550334" y="6345323"/>
              <a:ext cx="360040" cy="369332"/>
            </a:xfrm>
            <a:prstGeom prst="rect">
              <a:avLst/>
            </a:prstGeom>
            <a:noFill/>
          </p:spPr>
          <p:txBody>
            <a:bodyPr wrap="square" rtlCol="0">
              <a:spAutoFit/>
            </a:bodyPr>
            <a:lstStyle/>
            <a:p>
              <a:r>
                <a:rPr lang="en-US" altLang="zh-CN" sz="1800" dirty="0">
                  <a:latin typeface="+mn-lt"/>
                </a:rPr>
                <a:t>5</a:t>
              </a:r>
              <a:endParaRPr lang="zh-CN" altLang="en-US" sz="1800" dirty="0">
                <a:latin typeface="+mn-lt"/>
              </a:endParaRPr>
            </a:p>
          </p:txBody>
        </p:sp>
        <p:sp>
          <p:nvSpPr>
            <p:cNvPr id="149" name="文本框 148"/>
            <p:cNvSpPr txBox="1"/>
            <p:nvPr/>
          </p:nvSpPr>
          <p:spPr>
            <a:xfrm>
              <a:off x="7082669" y="6345323"/>
              <a:ext cx="360040" cy="369332"/>
            </a:xfrm>
            <a:prstGeom prst="rect">
              <a:avLst/>
            </a:prstGeom>
            <a:noFill/>
          </p:spPr>
          <p:txBody>
            <a:bodyPr wrap="square" rtlCol="0">
              <a:spAutoFit/>
            </a:bodyPr>
            <a:lstStyle/>
            <a:p>
              <a:r>
                <a:rPr lang="en-US" altLang="zh-CN" sz="1800" dirty="0">
                  <a:latin typeface="+mn-lt"/>
                </a:rPr>
                <a:t>4</a:t>
              </a:r>
              <a:endParaRPr lang="zh-CN" altLang="en-US" sz="1800" dirty="0">
                <a:latin typeface="+mn-lt"/>
              </a:endParaRPr>
            </a:p>
          </p:txBody>
        </p:sp>
        <p:sp>
          <p:nvSpPr>
            <p:cNvPr id="150" name="文本框 149"/>
            <p:cNvSpPr txBox="1"/>
            <p:nvPr/>
          </p:nvSpPr>
          <p:spPr>
            <a:xfrm>
              <a:off x="6621886" y="6345323"/>
              <a:ext cx="360040" cy="369332"/>
            </a:xfrm>
            <a:prstGeom prst="rect">
              <a:avLst/>
            </a:prstGeom>
            <a:noFill/>
          </p:spPr>
          <p:txBody>
            <a:bodyPr wrap="square" rtlCol="0">
              <a:spAutoFit/>
            </a:bodyPr>
            <a:lstStyle/>
            <a:p>
              <a:r>
                <a:rPr lang="en-US" altLang="zh-CN" sz="1800" dirty="0">
                  <a:latin typeface="+mn-lt"/>
                </a:rPr>
                <a:t>3</a:t>
              </a:r>
              <a:endParaRPr lang="zh-CN" altLang="en-US" sz="1800" dirty="0">
                <a:latin typeface="+mn-lt"/>
              </a:endParaRPr>
            </a:p>
          </p:txBody>
        </p:sp>
        <p:sp>
          <p:nvSpPr>
            <p:cNvPr id="151" name="文本框 150"/>
            <p:cNvSpPr txBox="1"/>
            <p:nvPr/>
          </p:nvSpPr>
          <p:spPr>
            <a:xfrm>
              <a:off x="6132114" y="6345323"/>
              <a:ext cx="360040" cy="369332"/>
            </a:xfrm>
            <a:prstGeom prst="rect">
              <a:avLst/>
            </a:prstGeom>
            <a:noFill/>
          </p:spPr>
          <p:txBody>
            <a:bodyPr wrap="square" rtlCol="0">
              <a:spAutoFit/>
            </a:bodyPr>
            <a:lstStyle/>
            <a:p>
              <a:r>
                <a:rPr lang="en-US" altLang="zh-CN" sz="1800" dirty="0">
                  <a:latin typeface="+mn-lt"/>
                </a:rPr>
                <a:t>2</a:t>
              </a:r>
              <a:endParaRPr lang="zh-CN" altLang="en-US" sz="1800" dirty="0">
                <a:latin typeface="+mn-lt"/>
              </a:endParaRPr>
            </a:p>
          </p:txBody>
        </p:sp>
        <p:sp>
          <p:nvSpPr>
            <p:cNvPr id="152" name="文本框 151"/>
            <p:cNvSpPr txBox="1"/>
            <p:nvPr/>
          </p:nvSpPr>
          <p:spPr>
            <a:xfrm>
              <a:off x="5652120" y="6345323"/>
              <a:ext cx="360040" cy="369332"/>
            </a:xfrm>
            <a:prstGeom prst="rect">
              <a:avLst/>
            </a:prstGeom>
            <a:noFill/>
          </p:spPr>
          <p:txBody>
            <a:bodyPr wrap="square" rtlCol="0">
              <a:spAutoFit/>
            </a:bodyPr>
            <a:lstStyle/>
            <a:p>
              <a:r>
                <a:rPr lang="en-US" altLang="zh-CN" sz="1800" dirty="0">
                  <a:latin typeface="+mn-lt"/>
                </a:rPr>
                <a:t>1</a:t>
              </a:r>
              <a:endParaRPr lang="zh-CN" altLang="en-US" sz="1800" dirty="0">
                <a:latin typeface="+mn-lt"/>
              </a:endParaRPr>
            </a:p>
          </p:txBody>
        </p:sp>
        <p:sp>
          <p:nvSpPr>
            <p:cNvPr id="153" name="文本框 152"/>
            <p:cNvSpPr txBox="1"/>
            <p:nvPr/>
          </p:nvSpPr>
          <p:spPr>
            <a:xfrm>
              <a:off x="5031543" y="3395215"/>
              <a:ext cx="360040" cy="369332"/>
            </a:xfrm>
            <a:prstGeom prst="rect">
              <a:avLst/>
            </a:prstGeom>
            <a:noFill/>
          </p:spPr>
          <p:txBody>
            <a:bodyPr wrap="square" rtlCol="0">
              <a:spAutoFit/>
            </a:bodyPr>
            <a:lstStyle/>
            <a:p>
              <a:r>
                <a:rPr lang="en-US" altLang="zh-CN" sz="1800" dirty="0">
                  <a:latin typeface="+mn-lt"/>
                </a:rPr>
                <a:t>Y</a:t>
              </a:r>
              <a:endParaRPr lang="zh-CN" altLang="en-US" sz="1800" dirty="0">
                <a:latin typeface="+mn-lt"/>
              </a:endParaRPr>
            </a:p>
          </p:txBody>
        </p:sp>
        <p:sp>
          <p:nvSpPr>
            <p:cNvPr id="154" name="文本框 153"/>
            <p:cNvSpPr txBox="1"/>
            <p:nvPr/>
          </p:nvSpPr>
          <p:spPr>
            <a:xfrm>
              <a:off x="8108980" y="6341542"/>
              <a:ext cx="360040" cy="369332"/>
            </a:xfrm>
            <a:prstGeom prst="rect">
              <a:avLst/>
            </a:prstGeom>
            <a:noFill/>
          </p:spPr>
          <p:txBody>
            <a:bodyPr wrap="square" rtlCol="0">
              <a:spAutoFit/>
            </a:bodyPr>
            <a:lstStyle/>
            <a:p>
              <a:r>
                <a:rPr lang="en-US" altLang="zh-CN" sz="1800" dirty="0">
                  <a:latin typeface="+mn-lt"/>
                </a:rPr>
                <a:t>X</a:t>
              </a:r>
              <a:endParaRPr lang="zh-CN" altLang="en-US" sz="1800" dirty="0">
                <a:latin typeface="+mn-lt"/>
              </a:endParaRPr>
            </a:p>
          </p:txBody>
        </p:sp>
      </p:grpSp>
      <p:cxnSp>
        <p:nvCxnSpPr>
          <p:cNvPr id="158" name="直接连接符 157"/>
          <p:cNvCxnSpPr/>
          <p:nvPr/>
        </p:nvCxnSpPr>
        <p:spPr bwMode="auto">
          <a:xfrm>
            <a:off x="824159" y="3607308"/>
            <a:ext cx="1085026" cy="4110"/>
          </a:xfrm>
          <a:prstGeom prst="line">
            <a:avLst/>
          </a:prstGeom>
          <a:solidFill>
            <a:srgbClr val="C0C0C0">
              <a:alpha val="0"/>
            </a:srgbClr>
          </a:solidFill>
          <a:ln w="28575" cap="flat" cmpd="sng" algn="ctr">
            <a:solidFill>
              <a:schemeClr val="tx1"/>
            </a:solidFill>
            <a:prstDash val="solid"/>
            <a:round/>
            <a:headEnd type="none" w="med" len="med"/>
            <a:tailEnd type="none" w="med" len="med"/>
          </a:ln>
        </p:spPr>
      </p:cxnSp>
      <p:cxnSp>
        <p:nvCxnSpPr>
          <p:cNvPr id="160" name="直接连接符 159"/>
          <p:cNvCxnSpPr/>
          <p:nvPr/>
        </p:nvCxnSpPr>
        <p:spPr bwMode="auto">
          <a:xfrm flipV="1">
            <a:off x="2766929" y="3629506"/>
            <a:ext cx="1085024" cy="1866792"/>
          </a:xfrm>
          <a:prstGeom prst="line">
            <a:avLst/>
          </a:prstGeom>
          <a:solidFill>
            <a:srgbClr val="C0C0C0">
              <a:alpha val="0"/>
            </a:srgbClr>
          </a:solidFill>
          <a:ln w="28575" cap="flat" cmpd="sng" algn="ctr">
            <a:solidFill>
              <a:schemeClr val="tx1"/>
            </a:solidFill>
            <a:prstDash val="solid"/>
            <a:round/>
            <a:headEnd type="none" w="med" len="med"/>
            <a:tailEnd type="none" w="med" len="med"/>
          </a:ln>
        </p:spPr>
      </p:cxnSp>
      <p:cxnSp>
        <p:nvCxnSpPr>
          <p:cNvPr id="161" name="直接连接符 160"/>
          <p:cNvCxnSpPr/>
          <p:nvPr/>
        </p:nvCxnSpPr>
        <p:spPr bwMode="auto">
          <a:xfrm flipV="1">
            <a:off x="2766929" y="3629506"/>
            <a:ext cx="1085024" cy="1201699"/>
          </a:xfrm>
          <a:prstGeom prst="line">
            <a:avLst/>
          </a:prstGeom>
          <a:solidFill>
            <a:srgbClr val="C0C0C0">
              <a:alpha val="0"/>
            </a:srgbClr>
          </a:solidFill>
          <a:ln w="28575" cap="flat" cmpd="sng" algn="ctr">
            <a:solidFill>
              <a:schemeClr val="tx1"/>
            </a:solidFill>
            <a:prstDash val="solid"/>
            <a:round/>
            <a:headEnd type="none" w="med" len="med"/>
            <a:tailEnd type="none" w="med" len="med"/>
          </a:ln>
        </p:spPr>
      </p:cxnSp>
      <p:cxnSp>
        <p:nvCxnSpPr>
          <p:cNvPr id="162" name="直接连接符 161"/>
          <p:cNvCxnSpPr/>
          <p:nvPr/>
        </p:nvCxnSpPr>
        <p:spPr bwMode="auto">
          <a:xfrm>
            <a:off x="2766191" y="3595544"/>
            <a:ext cx="1085026" cy="4110"/>
          </a:xfrm>
          <a:prstGeom prst="line">
            <a:avLst/>
          </a:prstGeom>
          <a:solidFill>
            <a:srgbClr val="C0C0C0">
              <a:alpha val="0"/>
            </a:srgbClr>
          </a:solidFill>
          <a:ln w="28575" cap="flat" cmpd="sng" algn="ctr">
            <a:solidFill>
              <a:schemeClr val="tx1"/>
            </a:solidFill>
            <a:prstDash val="solid"/>
            <a:round/>
            <a:headEnd type="none" w="med" len="med"/>
            <a:tailEnd type="none" w="med" len="med"/>
          </a:ln>
        </p:spPr>
      </p:cxnSp>
      <p:cxnSp>
        <p:nvCxnSpPr>
          <p:cNvPr id="163" name="直接连接符 162"/>
          <p:cNvCxnSpPr/>
          <p:nvPr/>
        </p:nvCxnSpPr>
        <p:spPr bwMode="auto">
          <a:xfrm flipV="1">
            <a:off x="823791" y="3624003"/>
            <a:ext cx="1085024" cy="1866792"/>
          </a:xfrm>
          <a:prstGeom prst="line">
            <a:avLst/>
          </a:prstGeom>
          <a:solidFill>
            <a:srgbClr val="C0C0C0">
              <a:alpha val="0"/>
            </a:srgbClr>
          </a:solidFill>
          <a:ln w="28575" cap="flat" cmpd="sng" algn="ctr">
            <a:solidFill>
              <a:schemeClr val="tx1"/>
            </a:solidFill>
            <a:prstDash val="solid"/>
            <a:round/>
            <a:headEnd type="none" w="med" len="med"/>
            <a:tailEnd type="none" w="med" len="med"/>
          </a:ln>
        </p:spPr>
      </p:cxnSp>
      <p:cxnSp>
        <p:nvCxnSpPr>
          <p:cNvPr id="164" name="直接连接符 163"/>
          <p:cNvCxnSpPr/>
          <p:nvPr/>
        </p:nvCxnSpPr>
        <p:spPr bwMode="auto">
          <a:xfrm flipV="1">
            <a:off x="823791" y="3624003"/>
            <a:ext cx="1085024" cy="1201699"/>
          </a:xfrm>
          <a:prstGeom prst="line">
            <a:avLst/>
          </a:prstGeom>
          <a:solidFill>
            <a:srgbClr val="C0C0C0">
              <a:alpha val="0"/>
            </a:srgbClr>
          </a:solidFill>
          <a:ln w="28575" cap="flat" cmpd="sng" algn="ctr">
            <a:solidFill>
              <a:schemeClr val="tx1"/>
            </a:solidFill>
            <a:prstDash val="solid"/>
            <a:round/>
            <a:headEnd type="none" w="med" len="med"/>
            <a:tailEnd type="none" w="med" len="med"/>
          </a:ln>
        </p:spPr>
      </p:cxnSp>
    </p:spTree>
    <p:extLst>
      <p:ext uri="{BB962C8B-B14F-4D97-AF65-F5344CB8AC3E}">
        <p14:creationId xmlns:p14="http://schemas.microsoft.com/office/powerpoint/2010/main" val="4931349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2" name="Oval 5"/>
              <p:cNvSpPr/>
              <p:nvPr/>
            </p:nvSpPr>
            <p:spPr>
              <a:xfrm>
                <a:off x="469023" y="3437841"/>
                <a:ext cx="356615" cy="35661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a:rPr>
                            <m:t>1</m:t>
                          </m:r>
                        </m:sub>
                      </m:sSub>
                    </m:oMath>
                  </m:oMathPara>
                </a14:m>
                <a:endParaRPr lang="en-US" dirty="0"/>
              </a:p>
            </p:txBody>
          </p:sp>
        </mc:Choice>
        <mc:Fallback xmlns="">
          <p:sp>
            <p:nvSpPr>
              <p:cNvPr id="32" name="Oval 5"/>
              <p:cNvSpPr>
                <a:spLocks noRot="1" noChangeAspect="1" noMove="1" noResize="1" noEditPoints="1" noAdjustHandles="1" noChangeArrowheads="1" noChangeShapeType="1" noTextEdit="1"/>
              </p:cNvSpPr>
              <p:nvPr/>
            </p:nvSpPr>
            <p:spPr>
              <a:xfrm>
                <a:off x="469023" y="3437841"/>
                <a:ext cx="356615" cy="356615"/>
              </a:xfrm>
              <a:prstGeom prst="ellipse">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3" name="Oval 6"/>
              <p:cNvSpPr/>
              <p:nvPr/>
            </p:nvSpPr>
            <p:spPr>
              <a:xfrm>
                <a:off x="467545" y="4058928"/>
                <a:ext cx="356615" cy="35661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a:rPr>
                            <m:t>2</m:t>
                          </m:r>
                        </m:sub>
                      </m:sSub>
                    </m:oMath>
                  </m:oMathPara>
                </a14:m>
                <a:endParaRPr lang="en-US" dirty="0"/>
              </a:p>
            </p:txBody>
          </p:sp>
        </mc:Choice>
        <mc:Fallback xmlns="">
          <p:sp>
            <p:nvSpPr>
              <p:cNvPr id="33" name="Oval 6"/>
              <p:cNvSpPr>
                <a:spLocks noRot="1" noChangeAspect="1" noMove="1" noResize="1" noEditPoints="1" noAdjustHandles="1" noChangeArrowheads="1" noChangeShapeType="1" noTextEdit="1"/>
              </p:cNvSpPr>
              <p:nvPr/>
            </p:nvSpPr>
            <p:spPr>
              <a:xfrm>
                <a:off x="467545" y="4058928"/>
                <a:ext cx="356615" cy="356615"/>
              </a:xfrm>
              <a:prstGeom prst="ellipse">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4" name="Oval 7"/>
              <p:cNvSpPr/>
              <p:nvPr/>
            </p:nvSpPr>
            <p:spPr>
              <a:xfrm>
                <a:off x="467544" y="4639540"/>
                <a:ext cx="356615" cy="35661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a:rPr>
                            <m:t>3</m:t>
                          </m:r>
                        </m:sub>
                      </m:sSub>
                    </m:oMath>
                  </m:oMathPara>
                </a14:m>
                <a:endParaRPr lang="en-US" dirty="0"/>
              </a:p>
            </p:txBody>
          </p:sp>
        </mc:Choice>
        <mc:Fallback xmlns="">
          <p:sp>
            <p:nvSpPr>
              <p:cNvPr id="34" name="Oval 7"/>
              <p:cNvSpPr>
                <a:spLocks noRot="1" noChangeAspect="1" noMove="1" noResize="1" noEditPoints="1" noAdjustHandles="1" noChangeArrowheads="1" noChangeShapeType="1" noTextEdit="1"/>
              </p:cNvSpPr>
              <p:nvPr/>
            </p:nvSpPr>
            <p:spPr>
              <a:xfrm>
                <a:off x="467544" y="4639540"/>
                <a:ext cx="356615" cy="356615"/>
              </a:xfrm>
              <a:prstGeom prst="ellipse">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5" name="Oval 8"/>
              <p:cNvSpPr/>
              <p:nvPr/>
            </p:nvSpPr>
            <p:spPr>
              <a:xfrm>
                <a:off x="1909185" y="3433110"/>
                <a:ext cx="356615" cy="35661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a:rPr>
                            <m:t>1</m:t>
                          </m:r>
                        </m:sub>
                      </m:sSub>
                    </m:oMath>
                  </m:oMathPara>
                </a14:m>
                <a:endParaRPr lang="en-US" dirty="0"/>
              </a:p>
            </p:txBody>
          </p:sp>
        </mc:Choice>
        <mc:Fallback xmlns="">
          <p:sp>
            <p:nvSpPr>
              <p:cNvPr id="35" name="Oval 8"/>
              <p:cNvSpPr>
                <a:spLocks noRot="1" noChangeAspect="1" noMove="1" noResize="1" noEditPoints="1" noAdjustHandles="1" noChangeArrowheads="1" noChangeShapeType="1" noTextEdit="1"/>
              </p:cNvSpPr>
              <p:nvPr/>
            </p:nvSpPr>
            <p:spPr>
              <a:xfrm>
                <a:off x="1909185" y="3433110"/>
                <a:ext cx="356615" cy="356615"/>
              </a:xfrm>
              <a:prstGeom prst="ellipse">
                <a:avLst/>
              </a:prstGeom>
              <a:blipFill>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6" name="Oval 9"/>
              <p:cNvSpPr/>
              <p:nvPr/>
            </p:nvSpPr>
            <p:spPr>
              <a:xfrm>
                <a:off x="1909185" y="4058109"/>
                <a:ext cx="356615" cy="35661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a:rPr>
                            <m:t>2</m:t>
                          </m:r>
                        </m:sub>
                      </m:sSub>
                    </m:oMath>
                  </m:oMathPara>
                </a14:m>
                <a:endParaRPr lang="en-US" dirty="0"/>
              </a:p>
            </p:txBody>
          </p:sp>
        </mc:Choice>
        <mc:Fallback xmlns="">
          <p:sp>
            <p:nvSpPr>
              <p:cNvPr id="36" name="Oval 9"/>
              <p:cNvSpPr>
                <a:spLocks noRot="1" noChangeAspect="1" noMove="1" noResize="1" noEditPoints="1" noAdjustHandles="1" noChangeArrowheads="1" noChangeShapeType="1" noTextEdit="1"/>
              </p:cNvSpPr>
              <p:nvPr/>
            </p:nvSpPr>
            <p:spPr>
              <a:xfrm>
                <a:off x="1909185" y="4058109"/>
                <a:ext cx="356615" cy="356615"/>
              </a:xfrm>
              <a:prstGeom prst="ellipse">
                <a:avLst/>
              </a:prstGeom>
              <a:blipFill>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7" name="Oval 10"/>
              <p:cNvSpPr/>
              <p:nvPr/>
            </p:nvSpPr>
            <p:spPr>
              <a:xfrm>
                <a:off x="1914052" y="4635163"/>
                <a:ext cx="356615" cy="35661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a:rPr>
                            <m:t>3</m:t>
                          </m:r>
                        </m:sub>
                      </m:sSub>
                    </m:oMath>
                  </m:oMathPara>
                </a14:m>
                <a:endParaRPr lang="en-US" dirty="0"/>
              </a:p>
            </p:txBody>
          </p:sp>
        </mc:Choice>
        <mc:Fallback xmlns="">
          <p:sp>
            <p:nvSpPr>
              <p:cNvPr id="37" name="Oval 10"/>
              <p:cNvSpPr>
                <a:spLocks noRot="1" noChangeAspect="1" noMove="1" noResize="1" noEditPoints="1" noAdjustHandles="1" noChangeArrowheads="1" noChangeShapeType="1" noTextEdit="1"/>
              </p:cNvSpPr>
              <p:nvPr/>
            </p:nvSpPr>
            <p:spPr>
              <a:xfrm>
                <a:off x="1914052" y="4635163"/>
                <a:ext cx="356615" cy="356615"/>
              </a:xfrm>
              <a:prstGeom prst="ellipse">
                <a:avLst/>
              </a:prstGeom>
              <a:blipFill>
                <a:blip r:embed="rId9"/>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8" name="Oval 11"/>
              <p:cNvSpPr/>
              <p:nvPr/>
            </p:nvSpPr>
            <p:spPr>
              <a:xfrm>
                <a:off x="1909183" y="5300953"/>
                <a:ext cx="356615" cy="35661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a:rPr>
                            <m:t>4</m:t>
                          </m:r>
                        </m:sub>
                      </m:sSub>
                    </m:oMath>
                  </m:oMathPara>
                </a14:m>
                <a:endParaRPr lang="en-US" dirty="0"/>
              </a:p>
            </p:txBody>
          </p:sp>
        </mc:Choice>
        <mc:Fallback xmlns="">
          <p:sp>
            <p:nvSpPr>
              <p:cNvPr id="38" name="Oval 11"/>
              <p:cNvSpPr>
                <a:spLocks noRot="1" noChangeAspect="1" noMove="1" noResize="1" noEditPoints="1" noAdjustHandles="1" noChangeArrowheads="1" noChangeShapeType="1" noTextEdit="1"/>
              </p:cNvSpPr>
              <p:nvPr/>
            </p:nvSpPr>
            <p:spPr>
              <a:xfrm>
                <a:off x="1909183" y="5300953"/>
                <a:ext cx="356615" cy="356615"/>
              </a:xfrm>
              <a:prstGeom prst="ellipse">
                <a:avLst/>
              </a:prstGeom>
              <a:blipFill>
                <a:blip r:embed="rId10"/>
                <a:stretch>
                  <a:fillRect/>
                </a:stretch>
              </a:blipFill>
            </p:spPr>
            <p:txBody>
              <a:bodyPr/>
              <a:lstStyle/>
              <a:p>
                <a:r>
                  <a:rPr lang="zh-CN" altLang="en-US">
                    <a:noFill/>
                  </a:rPr>
                  <a:t> </a:t>
                </a:r>
              </a:p>
            </p:txBody>
          </p:sp>
        </mc:Fallback>
      </mc:AlternateContent>
      <p:cxnSp>
        <p:nvCxnSpPr>
          <p:cNvPr id="39" name="直接连接符 38"/>
          <p:cNvCxnSpPr>
            <a:stCxn id="33" idx="6"/>
            <a:endCxn id="35" idx="2"/>
          </p:cNvCxnSpPr>
          <p:nvPr/>
        </p:nvCxnSpPr>
        <p:spPr bwMode="auto">
          <a:xfrm flipV="1">
            <a:off x="824160" y="3611418"/>
            <a:ext cx="1085025" cy="625818"/>
          </a:xfrm>
          <a:prstGeom prst="line">
            <a:avLst/>
          </a:prstGeom>
          <a:solidFill>
            <a:srgbClr val="C0C0C0">
              <a:alpha val="0"/>
            </a:srgbClr>
          </a:solidFill>
          <a:ln w="28575" cap="flat" cmpd="sng" algn="ctr">
            <a:solidFill>
              <a:srgbClr val="FF0000"/>
            </a:solidFill>
            <a:prstDash val="solid"/>
            <a:round/>
            <a:headEnd type="none" w="med" len="med"/>
            <a:tailEnd type="none" w="med" len="med"/>
          </a:ln>
        </p:spPr>
      </p:cxnSp>
      <p:cxnSp>
        <p:nvCxnSpPr>
          <p:cNvPr id="40" name="直接连接符 39"/>
          <p:cNvCxnSpPr>
            <a:endCxn id="35" idx="2"/>
          </p:cNvCxnSpPr>
          <p:nvPr/>
        </p:nvCxnSpPr>
        <p:spPr bwMode="auto">
          <a:xfrm>
            <a:off x="824159" y="3607308"/>
            <a:ext cx="1085026" cy="4110"/>
          </a:xfrm>
          <a:prstGeom prst="line">
            <a:avLst/>
          </a:prstGeom>
          <a:solidFill>
            <a:srgbClr val="C0C0C0">
              <a:alpha val="0"/>
            </a:srgbClr>
          </a:solidFill>
          <a:ln w="28575" cap="flat" cmpd="sng" algn="ctr">
            <a:solidFill>
              <a:schemeClr val="tx1"/>
            </a:solidFill>
            <a:prstDash val="solid"/>
            <a:round/>
            <a:headEnd type="none" w="med" len="med"/>
            <a:tailEnd type="none" w="med" len="med"/>
          </a:ln>
        </p:spPr>
      </p:cxnSp>
      <p:cxnSp>
        <p:nvCxnSpPr>
          <p:cNvPr id="41" name="直接连接符 40"/>
          <p:cNvCxnSpPr>
            <a:stCxn id="33" idx="6"/>
            <a:endCxn id="36" idx="2"/>
          </p:cNvCxnSpPr>
          <p:nvPr/>
        </p:nvCxnSpPr>
        <p:spPr bwMode="auto">
          <a:xfrm flipV="1">
            <a:off x="824160" y="4236417"/>
            <a:ext cx="1085025" cy="819"/>
          </a:xfrm>
          <a:prstGeom prst="line">
            <a:avLst/>
          </a:prstGeom>
          <a:solidFill>
            <a:srgbClr val="C0C0C0">
              <a:alpha val="0"/>
            </a:srgbClr>
          </a:solidFill>
          <a:ln w="28575" cap="flat" cmpd="sng" algn="ctr">
            <a:solidFill>
              <a:schemeClr val="tx1"/>
            </a:solidFill>
            <a:prstDash val="solid"/>
            <a:round/>
            <a:headEnd type="none" w="med" len="med"/>
            <a:tailEnd type="none" w="med" len="med"/>
          </a:ln>
        </p:spPr>
      </p:cxnSp>
      <mc:AlternateContent xmlns:mc="http://schemas.openxmlformats.org/markup-compatibility/2006" xmlns:a14="http://schemas.microsoft.com/office/drawing/2010/main">
        <mc:Choice Requires="a14">
          <p:sp>
            <p:nvSpPr>
              <p:cNvPr id="44" name="Oval 7"/>
              <p:cNvSpPr/>
              <p:nvPr/>
            </p:nvSpPr>
            <p:spPr>
              <a:xfrm>
                <a:off x="467544" y="5304633"/>
                <a:ext cx="356615" cy="35661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4</m:t>
                          </m:r>
                        </m:sub>
                      </m:sSub>
                    </m:oMath>
                  </m:oMathPara>
                </a14:m>
                <a:endParaRPr lang="en-US" dirty="0"/>
              </a:p>
            </p:txBody>
          </p:sp>
        </mc:Choice>
        <mc:Fallback xmlns="">
          <p:sp>
            <p:nvSpPr>
              <p:cNvPr id="44" name="Oval 7"/>
              <p:cNvSpPr>
                <a:spLocks noRot="1" noChangeAspect="1" noMove="1" noResize="1" noEditPoints="1" noAdjustHandles="1" noChangeArrowheads="1" noChangeShapeType="1" noTextEdit="1"/>
              </p:cNvSpPr>
              <p:nvPr/>
            </p:nvSpPr>
            <p:spPr>
              <a:xfrm>
                <a:off x="467544" y="5304633"/>
                <a:ext cx="356615" cy="356615"/>
              </a:xfrm>
              <a:prstGeom prst="ellipse">
                <a:avLst/>
              </a:prstGeom>
              <a:blipFill>
                <a:blip r:embed="rId11"/>
                <a:stretch>
                  <a:fillRect/>
                </a:stretch>
              </a:blipFill>
            </p:spPr>
            <p:txBody>
              <a:bodyPr/>
              <a:lstStyle/>
              <a:p>
                <a:r>
                  <a:rPr lang="zh-CN" altLang="en-US">
                    <a:noFill/>
                  </a:rPr>
                  <a:t> </a:t>
                </a:r>
              </a:p>
            </p:txBody>
          </p:sp>
        </mc:Fallback>
      </mc:AlternateContent>
      <p:cxnSp>
        <p:nvCxnSpPr>
          <p:cNvPr id="45" name="直接连接符 44"/>
          <p:cNvCxnSpPr>
            <a:stCxn id="32" idx="6"/>
            <a:endCxn id="36" idx="2"/>
          </p:cNvCxnSpPr>
          <p:nvPr/>
        </p:nvCxnSpPr>
        <p:spPr bwMode="auto">
          <a:xfrm>
            <a:off x="825638" y="3616149"/>
            <a:ext cx="1083547" cy="620268"/>
          </a:xfrm>
          <a:prstGeom prst="line">
            <a:avLst/>
          </a:prstGeom>
          <a:solidFill>
            <a:srgbClr val="C0C0C0">
              <a:alpha val="0"/>
            </a:srgbClr>
          </a:solidFill>
          <a:ln w="28575" cap="flat" cmpd="sng" algn="ctr">
            <a:solidFill>
              <a:srgbClr val="FF0000"/>
            </a:solidFill>
            <a:prstDash val="solid"/>
            <a:round/>
            <a:headEnd type="none" w="med" len="med"/>
            <a:tailEnd type="none" w="med" len="med"/>
          </a:ln>
        </p:spPr>
      </p:cxnSp>
      <p:cxnSp>
        <p:nvCxnSpPr>
          <p:cNvPr id="48" name="直接连接符 47"/>
          <p:cNvCxnSpPr>
            <a:stCxn id="44" idx="6"/>
            <a:endCxn id="36" idx="2"/>
          </p:cNvCxnSpPr>
          <p:nvPr/>
        </p:nvCxnSpPr>
        <p:spPr bwMode="auto">
          <a:xfrm flipV="1">
            <a:off x="824159" y="4236417"/>
            <a:ext cx="1085026" cy="1246524"/>
          </a:xfrm>
          <a:prstGeom prst="line">
            <a:avLst/>
          </a:prstGeom>
          <a:solidFill>
            <a:srgbClr val="C0C0C0">
              <a:alpha val="0"/>
            </a:srgbClr>
          </a:solidFill>
          <a:ln w="28575" cap="flat" cmpd="sng" algn="ctr">
            <a:solidFill>
              <a:schemeClr val="tx1"/>
            </a:solidFill>
            <a:prstDash val="solid"/>
            <a:round/>
            <a:headEnd type="none" w="med" len="med"/>
            <a:tailEnd type="none" w="med" len="med"/>
          </a:ln>
        </p:spPr>
      </p:cxnSp>
      <mc:AlternateContent xmlns:mc="http://schemas.openxmlformats.org/markup-compatibility/2006" xmlns:a14="http://schemas.microsoft.com/office/drawing/2010/main">
        <mc:Choice Requires="a14">
          <p:sp>
            <p:nvSpPr>
              <p:cNvPr id="49" name="Oval 5"/>
              <p:cNvSpPr/>
              <p:nvPr/>
            </p:nvSpPr>
            <p:spPr>
              <a:xfrm>
                <a:off x="2411795" y="3433731"/>
                <a:ext cx="356615" cy="35661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a:rPr>
                            <m:t>1</m:t>
                          </m:r>
                        </m:sub>
                      </m:sSub>
                    </m:oMath>
                  </m:oMathPara>
                </a14:m>
                <a:endParaRPr lang="en-US" dirty="0"/>
              </a:p>
            </p:txBody>
          </p:sp>
        </mc:Choice>
        <mc:Fallback xmlns="">
          <p:sp>
            <p:nvSpPr>
              <p:cNvPr id="49" name="Oval 5"/>
              <p:cNvSpPr>
                <a:spLocks noRot="1" noChangeAspect="1" noMove="1" noResize="1" noEditPoints="1" noAdjustHandles="1" noChangeArrowheads="1" noChangeShapeType="1" noTextEdit="1"/>
              </p:cNvSpPr>
              <p:nvPr/>
            </p:nvSpPr>
            <p:spPr>
              <a:xfrm>
                <a:off x="2411795" y="3433731"/>
                <a:ext cx="356615" cy="356615"/>
              </a:xfrm>
              <a:prstGeom prst="ellipse">
                <a:avLst/>
              </a:prstGeom>
              <a:blipFill>
                <a:blip r:embed="rId1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0" name="Oval 6"/>
              <p:cNvSpPr/>
              <p:nvPr/>
            </p:nvSpPr>
            <p:spPr>
              <a:xfrm>
                <a:off x="2410317" y="4054818"/>
                <a:ext cx="356615" cy="35661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a:rPr>
                            <m:t>2</m:t>
                          </m:r>
                        </m:sub>
                      </m:sSub>
                    </m:oMath>
                  </m:oMathPara>
                </a14:m>
                <a:endParaRPr lang="en-US" dirty="0"/>
              </a:p>
            </p:txBody>
          </p:sp>
        </mc:Choice>
        <mc:Fallback xmlns="">
          <p:sp>
            <p:nvSpPr>
              <p:cNvPr id="50" name="Oval 6"/>
              <p:cNvSpPr>
                <a:spLocks noRot="1" noChangeAspect="1" noMove="1" noResize="1" noEditPoints="1" noAdjustHandles="1" noChangeArrowheads="1" noChangeShapeType="1" noTextEdit="1"/>
              </p:cNvSpPr>
              <p:nvPr/>
            </p:nvSpPr>
            <p:spPr>
              <a:xfrm>
                <a:off x="2410317" y="4054818"/>
                <a:ext cx="356615" cy="356615"/>
              </a:xfrm>
              <a:prstGeom prst="ellipse">
                <a:avLst/>
              </a:prstGeom>
              <a:blipFill>
                <a:blip r:embed="rId1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1" name="Oval 7"/>
              <p:cNvSpPr/>
              <p:nvPr/>
            </p:nvSpPr>
            <p:spPr>
              <a:xfrm>
                <a:off x="2410316" y="4635430"/>
                <a:ext cx="356615" cy="35661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a:rPr>
                            <m:t>3</m:t>
                          </m:r>
                        </m:sub>
                      </m:sSub>
                    </m:oMath>
                  </m:oMathPara>
                </a14:m>
                <a:endParaRPr lang="en-US" dirty="0"/>
              </a:p>
            </p:txBody>
          </p:sp>
        </mc:Choice>
        <mc:Fallback xmlns="">
          <p:sp>
            <p:nvSpPr>
              <p:cNvPr id="51" name="Oval 7"/>
              <p:cNvSpPr>
                <a:spLocks noRot="1" noChangeAspect="1" noMove="1" noResize="1" noEditPoints="1" noAdjustHandles="1" noChangeArrowheads="1" noChangeShapeType="1" noTextEdit="1"/>
              </p:cNvSpPr>
              <p:nvPr/>
            </p:nvSpPr>
            <p:spPr>
              <a:xfrm>
                <a:off x="2410316" y="4635430"/>
                <a:ext cx="356615" cy="356615"/>
              </a:xfrm>
              <a:prstGeom prst="ellipse">
                <a:avLst/>
              </a:prstGeom>
              <a:blipFill>
                <a:blip r:embed="rId1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2" name="Oval 8"/>
              <p:cNvSpPr/>
              <p:nvPr/>
            </p:nvSpPr>
            <p:spPr>
              <a:xfrm>
                <a:off x="3851957" y="3429000"/>
                <a:ext cx="356615" cy="35661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a:rPr>
                            <m:t>1</m:t>
                          </m:r>
                        </m:sub>
                      </m:sSub>
                    </m:oMath>
                  </m:oMathPara>
                </a14:m>
                <a:endParaRPr lang="en-US" dirty="0"/>
              </a:p>
            </p:txBody>
          </p:sp>
        </mc:Choice>
        <mc:Fallback xmlns="">
          <p:sp>
            <p:nvSpPr>
              <p:cNvPr id="52" name="Oval 8"/>
              <p:cNvSpPr>
                <a:spLocks noRot="1" noChangeAspect="1" noMove="1" noResize="1" noEditPoints="1" noAdjustHandles="1" noChangeArrowheads="1" noChangeShapeType="1" noTextEdit="1"/>
              </p:cNvSpPr>
              <p:nvPr/>
            </p:nvSpPr>
            <p:spPr>
              <a:xfrm>
                <a:off x="3851957" y="3429000"/>
                <a:ext cx="356615" cy="356615"/>
              </a:xfrm>
              <a:prstGeom prst="ellipse">
                <a:avLst/>
              </a:prstGeom>
              <a:blipFill>
                <a:blip r:embed="rId1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3" name="Oval 9"/>
              <p:cNvSpPr/>
              <p:nvPr/>
            </p:nvSpPr>
            <p:spPr>
              <a:xfrm>
                <a:off x="3851957" y="4053999"/>
                <a:ext cx="356615" cy="35661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a:rPr>
                            <m:t>2</m:t>
                          </m:r>
                        </m:sub>
                      </m:sSub>
                    </m:oMath>
                  </m:oMathPara>
                </a14:m>
                <a:endParaRPr lang="en-US" dirty="0"/>
              </a:p>
            </p:txBody>
          </p:sp>
        </mc:Choice>
        <mc:Fallback xmlns="">
          <p:sp>
            <p:nvSpPr>
              <p:cNvPr id="53" name="Oval 9"/>
              <p:cNvSpPr>
                <a:spLocks noRot="1" noChangeAspect="1" noMove="1" noResize="1" noEditPoints="1" noAdjustHandles="1" noChangeArrowheads="1" noChangeShapeType="1" noTextEdit="1"/>
              </p:cNvSpPr>
              <p:nvPr/>
            </p:nvSpPr>
            <p:spPr>
              <a:xfrm>
                <a:off x="3851957" y="4053999"/>
                <a:ext cx="356615" cy="356615"/>
              </a:xfrm>
              <a:prstGeom prst="ellipse">
                <a:avLst/>
              </a:prstGeom>
              <a:blipFill>
                <a:blip r:embed="rId16"/>
                <a:stretch>
                  <a:fillRect/>
                </a:stretch>
              </a:blipFill>
            </p:spPr>
            <p:txBody>
              <a:bodyPr/>
              <a:lstStyle/>
              <a:p>
                <a:r>
                  <a:rPr lang="zh-CN" altLang="en-US">
                    <a:noFill/>
                  </a:rPr>
                  <a:t> </a:t>
                </a:r>
              </a:p>
            </p:txBody>
          </p:sp>
        </mc:Fallback>
      </mc:AlternateContent>
      <p:cxnSp>
        <p:nvCxnSpPr>
          <p:cNvPr id="56" name="直接连接符 55"/>
          <p:cNvCxnSpPr>
            <a:stCxn id="49" idx="6"/>
            <a:endCxn id="52" idx="2"/>
          </p:cNvCxnSpPr>
          <p:nvPr/>
        </p:nvCxnSpPr>
        <p:spPr bwMode="auto">
          <a:xfrm flipV="1">
            <a:off x="2768410" y="3607308"/>
            <a:ext cx="1083547" cy="4731"/>
          </a:xfrm>
          <a:prstGeom prst="line">
            <a:avLst/>
          </a:prstGeom>
          <a:solidFill>
            <a:srgbClr val="C0C0C0">
              <a:alpha val="0"/>
            </a:srgbClr>
          </a:solidFill>
          <a:ln w="28575" cap="flat" cmpd="sng" algn="ctr">
            <a:solidFill>
              <a:srgbClr val="0070C0"/>
            </a:solidFill>
            <a:prstDash val="solid"/>
            <a:round/>
            <a:headEnd type="none" w="med" len="med"/>
            <a:tailEnd type="none" w="med" len="med"/>
          </a:ln>
        </p:spPr>
      </p:cxnSp>
      <p:cxnSp>
        <p:nvCxnSpPr>
          <p:cNvPr id="57" name="直接连接符 56"/>
          <p:cNvCxnSpPr>
            <a:stCxn id="50" idx="6"/>
            <a:endCxn id="52" idx="2"/>
          </p:cNvCxnSpPr>
          <p:nvPr/>
        </p:nvCxnSpPr>
        <p:spPr bwMode="auto">
          <a:xfrm flipV="1">
            <a:off x="2766932" y="3607308"/>
            <a:ext cx="1085025" cy="625818"/>
          </a:xfrm>
          <a:prstGeom prst="line">
            <a:avLst/>
          </a:prstGeom>
          <a:solidFill>
            <a:srgbClr val="C0C0C0">
              <a:alpha val="0"/>
            </a:srgbClr>
          </a:solidFill>
          <a:ln w="28575" cap="flat" cmpd="sng" algn="ctr">
            <a:solidFill>
              <a:schemeClr val="tx1"/>
            </a:solidFill>
            <a:prstDash val="solid"/>
            <a:round/>
            <a:headEnd type="none" w="med" len="med"/>
            <a:tailEnd type="none" w="med" len="med"/>
          </a:ln>
        </p:spPr>
      </p:cxnSp>
      <p:cxnSp>
        <p:nvCxnSpPr>
          <p:cNvPr id="59" name="直接连接符 58"/>
          <p:cNvCxnSpPr>
            <a:stCxn id="49" idx="6"/>
            <a:endCxn id="53" idx="2"/>
          </p:cNvCxnSpPr>
          <p:nvPr/>
        </p:nvCxnSpPr>
        <p:spPr bwMode="auto">
          <a:xfrm>
            <a:off x="2768410" y="3612039"/>
            <a:ext cx="1083547" cy="620268"/>
          </a:xfrm>
          <a:prstGeom prst="line">
            <a:avLst/>
          </a:prstGeom>
          <a:solidFill>
            <a:srgbClr val="C0C0C0">
              <a:alpha val="0"/>
            </a:srgbClr>
          </a:solidFill>
          <a:ln w="28575" cap="flat" cmpd="sng" algn="ctr">
            <a:solidFill>
              <a:schemeClr val="tx1"/>
            </a:solidFill>
            <a:prstDash val="solid"/>
            <a:round/>
            <a:headEnd type="none" w="med" len="med"/>
            <a:tailEnd type="none" w="med" len="med"/>
          </a:ln>
        </p:spPr>
      </p:cxnSp>
      <mc:AlternateContent xmlns:mc="http://schemas.openxmlformats.org/markup-compatibility/2006" xmlns:a14="http://schemas.microsoft.com/office/drawing/2010/main">
        <mc:Choice Requires="a14">
          <p:sp>
            <p:nvSpPr>
              <p:cNvPr id="61" name="Oval 7"/>
              <p:cNvSpPr/>
              <p:nvPr/>
            </p:nvSpPr>
            <p:spPr>
              <a:xfrm>
                <a:off x="2410316" y="5300523"/>
                <a:ext cx="356615" cy="35661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4</m:t>
                          </m:r>
                        </m:sub>
                      </m:sSub>
                    </m:oMath>
                  </m:oMathPara>
                </a14:m>
                <a:endParaRPr lang="en-US" dirty="0"/>
              </a:p>
            </p:txBody>
          </p:sp>
        </mc:Choice>
        <mc:Fallback xmlns="">
          <p:sp>
            <p:nvSpPr>
              <p:cNvPr id="61" name="Oval 7"/>
              <p:cNvSpPr>
                <a:spLocks noRot="1" noChangeAspect="1" noMove="1" noResize="1" noEditPoints="1" noAdjustHandles="1" noChangeArrowheads="1" noChangeShapeType="1" noTextEdit="1"/>
              </p:cNvSpPr>
              <p:nvPr/>
            </p:nvSpPr>
            <p:spPr>
              <a:xfrm>
                <a:off x="2410316" y="5300523"/>
                <a:ext cx="356615" cy="356615"/>
              </a:xfrm>
              <a:prstGeom prst="ellipse">
                <a:avLst/>
              </a:prstGeom>
              <a:blipFill>
                <a:blip r:embed="rId19"/>
                <a:stretch>
                  <a:fillRect/>
                </a:stretch>
              </a:blipFill>
            </p:spPr>
            <p:txBody>
              <a:bodyPr/>
              <a:lstStyle/>
              <a:p>
                <a:r>
                  <a:rPr lang="zh-CN" altLang="en-US">
                    <a:noFill/>
                  </a:rPr>
                  <a:t> </a:t>
                </a:r>
              </a:p>
            </p:txBody>
          </p:sp>
        </mc:Fallback>
      </mc:AlternateContent>
      <p:cxnSp>
        <p:nvCxnSpPr>
          <p:cNvPr id="62" name="直接连接符 61"/>
          <p:cNvCxnSpPr>
            <a:stCxn id="50" idx="6"/>
            <a:endCxn id="53" idx="2"/>
          </p:cNvCxnSpPr>
          <p:nvPr/>
        </p:nvCxnSpPr>
        <p:spPr bwMode="auto">
          <a:xfrm flipV="1">
            <a:off x="2766932" y="4232307"/>
            <a:ext cx="1085025" cy="819"/>
          </a:xfrm>
          <a:prstGeom prst="line">
            <a:avLst/>
          </a:prstGeom>
          <a:solidFill>
            <a:srgbClr val="C0C0C0">
              <a:alpha val="0"/>
            </a:srgbClr>
          </a:solidFill>
          <a:ln w="28575" cap="flat" cmpd="sng" algn="ctr">
            <a:solidFill>
              <a:srgbClr val="0070C0"/>
            </a:solidFill>
            <a:prstDash val="solid"/>
            <a:round/>
            <a:headEnd type="none" w="med" len="med"/>
            <a:tailEnd type="none" w="med" len="med"/>
          </a:ln>
        </p:spPr>
      </p:cxnSp>
      <p:sp>
        <p:nvSpPr>
          <p:cNvPr id="66" name="Title 1"/>
          <p:cNvSpPr>
            <a:spLocks noGrp="1"/>
          </p:cNvSpPr>
          <p:nvPr>
            <p:ph type="title"/>
          </p:nvPr>
        </p:nvSpPr>
        <p:spPr>
          <a:xfrm>
            <a:off x="0" y="122238"/>
            <a:ext cx="9144000" cy="714375"/>
          </a:xfrm>
        </p:spPr>
        <p:txBody>
          <a:bodyPr/>
          <a:lstStyle/>
          <a:p>
            <a:pPr algn="ctr" eaLnBrk="1" hangingPunct="1"/>
            <a:r>
              <a:rPr lang="en-US" altLang="zh-CN" sz="3600" dirty="0"/>
              <a:t>Permutation</a:t>
            </a:r>
            <a:endParaRPr lang="en-US" altLang="zh-CN" sz="3500" dirty="0"/>
          </a:p>
        </p:txBody>
      </p:sp>
      <p:grpSp>
        <p:nvGrpSpPr>
          <p:cNvPr id="141" name="组合 140"/>
          <p:cNvGrpSpPr/>
          <p:nvPr/>
        </p:nvGrpSpPr>
        <p:grpSpPr>
          <a:xfrm>
            <a:off x="5031543" y="3395215"/>
            <a:ext cx="3437477" cy="3319440"/>
            <a:chOff x="5031543" y="3395215"/>
            <a:chExt cx="3437477" cy="3319440"/>
          </a:xfrm>
        </p:grpSpPr>
        <p:pic>
          <p:nvPicPr>
            <p:cNvPr id="101" name="Picture 11" descr="MCj03118980000[1]"/>
            <p:cNvPicPr>
              <a:picLocks noChangeAspect="1" noChangeArrowheads="1"/>
            </p:cNvPicPr>
            <p:nvPr/>
          </p:nvPicPr>
          <p:blipFill>
            <a:blip r:embed="rId20" cstate="print">
              <a:extLst>
                <a:ext uri="{28A0092B-C50C-407E-A947-70E740481C1C}">
                  <a14:useLocalDpi xmlns:a14="http://schemas.microsoft.com/office/drawing/2010/main" val="0"/>
                </a:ext>
              </a:extLst>
            </a:blip>
            <a:srcRect/>
            <a:stretch>
              <a:fillRect/>
            </a:stretch>
          </p:blipFill>
          <p:spPr bwMode="auto">
            <a:xfrm>
              <a:off x="7506716" y="3920217"/>
              <a:ext cx="454530" cy="2138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02" name="Picture 11" descr="MCj03118980000[1]"/>
            <p:cNvPicPr>
              <a:picLocks noChangeAspect="1" noChangeArrowheads="1"/>
            </p:cNvPicPr>
            <p:nvPr/>
          </p:nvPicPr>
          <p:blipFill>
            <a:blip r:embed="rId20" cstate="print">
              <a:extLst>
                <a:ext uri="{28A0092B-C50C-407E-A947-70E740481C1C}">
                  <a14:useLocalDpi xmlns:a14="http://schemas.microsoft.com/office/drawing/2010/main" val="0"/>
                </a:ext>
              </a:extLst>
            </a:blip>
            <a:srcRect/>
            <a:stretch>
              <a:fillRect/>
            </a:stretch>
          </p:blipFill>
          <p:spPr bwMode="auto">
            <a:xfrm>
              <a:off x="6065193" y="4847609"/>
              <a:ext cx="456350" cy="2147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97" name="Picture 27"/>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5652120" y="5243397"/>
              <a:ext cx="272080" cy="2739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98" name="Picture 10"/>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6174686" y="4817847"/>
              <a:ext cx="304386" cy="3021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00" name="Picture 11" descr="MCj03118980000[1]"/>
            <p:cNvPicPr>
              <a:picLocks noChangeAspect="1" noChangeArrowheads="1"/>
            </p:cNvPicPr>
            <p:nvPr/>
          </p:nvPicPr>
          <p:blipFill>
            <a:blip r:embed="rId20" cstate="print">
              <a:extLst>
                <a:ext uri="{28A0092B-C50C-407E-A947-70E740481C1C}">
                  <a14:useLocalDpi xmlns:a14="http://schemas.microsoft.com/office/drawing/2010/main" val="0"/>
                </a:ext>
              </a:extLst>
            </a:blip>
            <a:srcRect/>
            <a:stretch>
              <a:fillRect/>
            </a:stretch>
          </p:blipFill>
          <p:spPr bwMode="auto">
            <a:xfrm>
              <a:off x="6537373" y="6193518"/>
              <a:ext cx="456350" cy="2147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03" name="Picture 11" descr="MCj03118980000[1]"/>
            <p:cNvPicPr>
              <a:picLocks noChangeAspect="1" noChangeArrowheads="1"/>
            </p:cNvPicPr>
            <p:nvPr/>
          </p:nvPicPr>
          <p:blipFill>
            <a:blip r:embed="rId20" cstate="print">
              <a:extLst>
                <a:ext uri="{28A0092B-C50C-407E-A947-70E740481C1C}">
                  <a14:useLocalDpi xmlns:a14="http://schemas.microsoft.com/office/drawing/2010/main" val="0"/>
                </a:ext>
              </a:extLst>
            </a:blip>
            <a:srcRect/>
            <a:stretch>
              <a:fillRect/>
            </a:stretch>
          </p:blipFill>
          <p:spPr bwMode="auto">
            <a:xfrm>
              <a:off x="6528304" y="4355698"/>
              <a:ext cx="453622" cy="2120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08" name="Text Box 177"/>
            <p:cNvSpPr txBox="1">
              <a:spLocks noChangeArrowheads="1"/>
            </p:cNvSpPr>
            <p:nvPr/>
          </p:nvSpPr>
          <p:spPr bwMode="auto">
            <a:xfrm>
              <a:off x="5436096" y="5435932"/>
              <a:ext cx="1059682"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r>
                <a:rPr lang="zh-CN" altLang="en-US" sz="1800" b="1" dirty="0"/>
                <a:t>t</a:t>
              </a:r>
              <a:r>
                <a:rPr lang="zh-CN" altLang="en-US" sz="1800" b="1" baseline="-25000" dirty="0"/>
                <a:t>1</a:t>
              </a:r>
              <a:r>
                <a:rPr lang="zh-CN" altLang="en-US" sz="1800" b="1" dirty="0"/>
                <a:t>（</a:t>
              </a:r>
              <a:r>
                <a:rPr lang="en-US" altLang="zh-CN" sz="1800" b="1" dirty="0"/>
                <a:t>1</a:t>
              </a:r>
              <a:r>
                <a:rPr lang="zh-CN" altLang="en-US" sz="1800" b="1" dirty="0"/>
                <a:t>，</a:t>
              </a:r>
              <a:r>
                <a:rPr lang="en-US" altLang="zh-CN" sz="1800" b="1" dirty="0"/>
                <a:t>2</a:t>
              </a:r>
              <a:r>
                <a:rPr lang="zh-CN" altLang="en-US" sz="1800" b="1" dirty="0"/>
                <a:t>）</a:t>
              </a:r>
              <a:endParaRPr lang="zh-CN" altLang="en-US" sz="1800" b="1" baseline="-25000" dirty="0"/>
            </a:p>
          </p:txBody>
        </p:sp>
        <p:grpSp>
          <p:nvGrpSpPr>
            <p:cNvPr id="30" name="组合 29"/>
            <p:cNvGrpSpPr/>
            <p:nvPr/>
          </p:nvGrpSpPr>
          <p:grpSpPr>
            <a:xfrm>
              <a:off x="5364088" y="3509850"/>
              <a:ext cx="2952328" cy="2871478"/>
              <a:chOff x="5148064" y="3437842"/>
              <a:chExt cx="2952328" cy="2871478"/>
            </a:xfrm>
          </p:grpSpPr>
          <p:cxnSp>
            <p:nvCxnSpPr>
              <p:cNvPr id="8" name="直接箭头连接符 7"/>
              <p:cNvCxnSpPr/>
              <p:nvPr/>
            </p:nvCxnSpPr>
            <p:spPr bwMode="auto">
              <a:xfrm flipV="1">
                <a:off x="5148064" y="3437842"/>
                <a:ext cx="0" cy="2871478"/>
              </a:xfrm>
              <a:prstGeom prst="straightConnector1">
                <a:avLst/>
              </a:prstGeom>
              <a:solidFill>
                <a:srgbClr val="C0C0C0">
                  <a:alpha val="0"/>
                </a:srgbClr>
              </a:solidFill>
              <a:ln w="28575" cap="flat" cmpd="sng" algn="ctr">
                <a:solidFill>
                  <a:schemeClr val="tx1"/>
                </a:solidFill>
                <a:prstDash val="solid"/>
                <a:round/>
                <a:headEnd type="none" w="med" len="med"/>
                <a:tailEnd type="arrow" w="med" len="lg"/>
              </a:ln>
              <a:effectLst/>
            </p:spPr>
          </p:cxnSp>
          <p:cxnSp>
            <p:nvCxnSpPr>
              <p:cNvPr id="11" name="直接箭头连接符 10"/>
              <p:cNvCxnSpPr/>
              <p:nvPr/>
            </p:nvCxnSpPr>
            <p:spPr bwMode="auto">
              <a:xfrm>
                <a:off x="5148064" y="6309320"/>
                <a:ext cx="2952328" cy="0"/>
              </a:xfrm>
              <a:prstGeom prst="straightConnector1">
                <a:avLst/>
              </a:prstGeom>
              <a:solidFill>
                <a:srgbClr val="C0C0C0">
                  <a:alpha val="0"/>
                </a:srgbClr>
              </a:solidFill>
              <a:ln w="28575" cap="flat" cmpd="sng" algn="ctr">
                <a:solidFill>
                  <a:schemeClr val="tx1"/>
                </a:solidFill>
                <a:prstDash val="solid"/>
                <a:round/>
                <a:headEnd type="none" w="med" len="med"/>
                <a:tailEnd type="arrow" w="med" len="lg"/>
              </a:ln>
              <a:effectLst/>
            </p:spPr>
          </p:cxnSp>
          <p:cxnSp>
            <p:nvCxnSpPr>
              <p:cNvPr id="114" name="直接连接符 113"/>
              <p:cNvCxnSpPr/>
              <p:nvPr/>
            </p:nvCxnSpPr>
            <p:spPr bwMode="auto">
              <a:xfrm>
                <a:off x="5148064" y="3933056"/>
                <a:ext cx="72008" cy="0"/>
              </a:xfrm>
              <a:prstGeom prst="line">
                <a:avLst/>
              </a:prstGeom>
              <a:solidFill>
                <a:srgbClr val="C0C0C0">
                  <a:alpha val="0"/>
                </a:srgbClr>
              </a:solidFill>
              <a:ln w="28575" cap="flat" cmpd="sng" algn="ctr">
                <a:solidFill>
                  <a:schemeClr val="tx1"/>
                </a:solidFill>
                <a:prstDash val="solid"/>
                <a:round/>
                <a:headEnd type="none" w="med" len="med"/>
                <a:tailEnd type="none" w="med" len="med"/>
              </a:ln>
              <a:effectLst/>
            </p:spPr>
          </p:cxnSp>
          <p:cxnSp>
            <p:nvCxnSpPr>
              <p:cNvPr id="116" name="直接连接符 115"/>
              <p:cNvCxnSpPr/>
              <p:nvPr/>
            </p:nvCxnSpPr>
            <p:spPr bwMode="auto">
              <a:xfrm>
                <a:off x="5148064" y="5805264"/>
                <a:ext cx="72008" cy="0"/>
              </a:xfrm>
              <a:prstGeom prst="line">
                <a:avLst/>
              </a:prstGeom>
              <a:solidFill>
                <a:srgbClr val="C0C0C0">
                  <a:alpha val="0"/>
                </a:srgbClr>
              </a:solidFill>
              <a:ln w="28575" cap="flat" cmpd="sng" algn="ctr">
                <a:solidFill>
                  <a:schemeClr val="tx1"/>
                </a:solidFill>
                <a:prstDash val="solid"/>
                <a:round/>
                <a:headEnd type="none" w="med" len="med"/>
                <a:tailEnd type="none" w="med" len="med"/>
              </a:ln>
              <a:effectLst/>
            </p:spPr>
          </p:cxnSp>
          <p:cxnSp>
            <p:nvCxnSpPr>
              <p:cNvPr id="117" name="直接连接符 116"/>
              <p:cNvCxnSpPr/>
              <p:nvPr/>
            </p:nvCxnSpPr>
            <p:spPr bwMode="auto">
              <a:xfrm>
                <a:off x="5148064" y="5320036"/>
                <a:ext cx="72008" cy="0"/>
              </a:xfrm>
              <a:prstGeom prst="line">
                <a:avLst/>
              </a:prstGeom>
              <a:solidFill>
                <a:srgbClr val="C0C0C0">
                  <a:alpha val="0"/>
                </a:srgbClr>
              </a:solidFill>
              <a:ln w="28575" cap="flat" cmpd="sng" algn="ctr">
                <a:solidFill>
                  <a:schemeClr val="tx1"/>
                </a:solidFill>
                <a:prstDash val="solid"/>
                <a:round/>
                <a:headEnd type="none" w="med" len="med"/>
                <a:tailEnd type="none" w="med" len="med"/>
              </a:ln>
              <a:effectLst/>
            </p:spPr>
          </p:cxnSp>
          <p:cxnSp>
            <p:nvCxnSpPr>
              <p:cNvPr id="118" name="直接连接符 117"/>
              <p:cNvCxnSpPr/>
              <p:nvPr/>
            </p:nvCxnSpPr>
            <p:spPr bwMode="auto">
              <a:xfrm>
                <a:off x="5148064" y="4365104"/>
                <a:ext cx="72008" cy="0"/>
              </a:xfrm>
              <a:prstGeom prst="line">
                <a:avLst/>
              </a:prstGeom>
              <a:solidFill>
                <a:srgbClr val="C0C0C0">
                  <a:alpha val="0"/>
                </a:srgbClr>
              </a:solidFill>
              <a:ln w="28575" cap="flat" cmpd="sng" algn="ctr">
                <a:solidFill>
                  <a:schemeClr val="tx1"/>
                </a:solidFill>
                <a:prstDash val="solid"/>
                <a:round/>
                <a:headEnd type="none" w="med" len="med"/>
                <a:tailEnd type="none" w="med" len="med"/>
              </a:ln>
              <a:effectLst/>
            </p:spPr>
          </p:cxnSp>
          <p:cxnSp>
            <p:nvCxnSpPr>
              <p:cNvPr id="120" name="直接连接符 119"/>
              <p:cNvCxnSpPr/>
              <p:nvPr/>
            </p:nvCxnSpPr>
            <p:spPr bwMode="auto">
              <a:xfrm>
                <a:off x="5148064" y="4817848"/>
                <a:ext cx="72008" cy="0"/>
              </a:xfrm>
              <a:prstGeom prst="line">
                <a:avLst/>
              </a:prstGeom>
              <a:solidFill>
                <a:srgbClr val="C0C0C0">
                  <a:alpha val="0"/>
                </a:srgbClr>
              </a:solidFill>
              <a:ln w="28575" cap="flat" cmpd="sng" algn="ctr">
                <a:solidFill>
                  <a:schemeClr val="tx1"/>
                </a:solidFill>
                <a:prstDash val="solid"/>
                <a:round/>
                <a:headEnd type="none" w="med" len="med"/>
                <a:tailEnd type="none" w="med" len="med"/>
              </a:ln>
              <a:effectLst/>
            </p:spPr>
          </p:cxnSp>
          <p:grpSp>
            <p:nvGrpSpPr>
              <p:cNvPr id="28" name="组合 27"/>
              <p:cNvGrpSpPr/>
              <p:nvPr/>
            </p:nvGrpSpPr>
            <p:grpSpPr>
              <a:xfrm rot="16200000">
                <a:off x="6511217" y="5306207"/>
                <a:ext cx="72008" cy="1934218"/>
                <a:chOff x="5300464" y="4023446"/>
                <a:chExt cx="72008" cy="1934218"/>
              </a:xfrm>
            </p:grpSpPr>
            <p:cxnSp>
              <p:nvCxnSpPr>
                <p:cNvPr id="121" name="直接连接符 120"/>
                <p:cNvCxnSpPr/>
                <p:nvPr/>
              </p:nvCxnSpPr>
              <p:spPr bwMode="auto">
                <a:xfrm>
                  <a:off x="5300464" y="4023446"/>
                  <a:ext cx="72008" cy="0"/>
                </a:xfrm>
                <a:prstGeom prst="line">
                  <a:avLst/>
                </a:prstGeom>
                <a:solidFill>
                  <a:srgbClr val="C0C0C0">
                    <a:alpha val="0"/>
                  </a:srgbClr>
                </a:solidFill>
                <a:ln w="28575" cap="flat" cmpd="sng" algn="ctr">
                  <a:solidFill>
                    <a:schemeClr val="tx1"/>
                  </a:solidFill>
                  <a:prstDash val="solid"/>
                  <a:round/>
                  <a:headEnd type="none" w="med" len="med"/>
                  <a:tailEnd type="none" w="med" len="med"/>
                </a:ln>
                <a:effectLst/>
              </p:spPr>
            </p:cxnSp>
            <p:cxnSp>
              <p:nvCxnSpPr>
                <p:cNvPr id="122" name="直接连接符 121"/>
                <p:cNvCxnSpPr/>
                <p:nvPr/>
              </p:nvCxnSpPr>
              <p:spPr bwMode="auto">
                <a:xfrm>
                  <a:off x="5300464" y="5957664"/>
                  <a:ext cx="72008" cy="0"/>
                </a:xfrm>
                <a:prstGeom prst="line">
                  <a:avLst/>
                </a:prstGeom>
                <a:solidFill>
                  <a:srgbClr val="C0C0C0">
                    <a:alpha val="0"/>
                  </a:srgbClr>
                </a:solidFill>
                <a:ln w="28575" cap="flat" cmpd="sng" algn="ctr">
                  <a:solidFill>
                    <a:schemeClr val="tx1"/>
                  </a:solidFill>
                  <a:prstDash val="solid"/>
                  <a:round/>
                  <a:headEnd type="none" w="med" len="med"/>
                  <a:tailEnd type="none" w="med" len="med"/>
                </a:ln>
                <a:effectLst/>
              </p:spPr>
            </p:cxnSp>
            <p:cxnSp>
              <p:nvCxnSpPr>
                <p:cNvPr id="123" name="直接连接符 122"/>
                <p:cNvCxnSpPr/>
                <p:nvPr/>
              </p:nvCxnSpPr>
              <p:spPr bwMode="auto">
                <a:xfrm>
                  <a:off x="5300464" y="5472436"/>
                  <a:ext cx="72008" cy="0"/>
                </a:xfrm>
                <a:prstGeom prst="line">
                  <a:avLst/>
                </a:prstGeom>
                <a:solidFill>
                  <a:srgbClr val="C0C0C0">
                    <a:alpha val="0"/>
                  </a:srgbClr>
                </a:solidFill>
                <a:ln w="28575" cap="flat" cmpd="sng" algn="ctr">
                  <a:solidFill>
                    <a:schemeClr val="tx1"/>
                  </a:solidFill>
                  <a:prstDash val="solid"/>
                  <a:round/>
                  <a:headEnd type="none" w="med" len="med"/>
                  <a:tailEnd type="none" w="med" len="med"/>
                </a:ln>
                <a:effectLst/>
              </p:spPr>
            </p:cxnSp>
            <p:cxnSp>
              <p:nvCxnSpPr>
                <p:cNvPr id="124" name="直接连接符 123"/>
                <p:cNvCxnSpPr/>
                <p:nvPr/>
              </p:nvCxnSpPr>
              <p:spPr bwMode="auto">
                <a:xfrm>
                  <a:off x="5300464" y="4517504"/>
                  <a:ext cx="72008" cy="0"/>
                </a:xfrm>
                <a:prstGeom prst="line">
                  <a:avLst/>
                </a:prstGeom>
                <a:solidFill>
                  <a:srgbClr val="C0C0C0">
                    <a:alpha val="0"/>
                  </a:srgbClr>
                </a:solidFill>
                <a:ln w="28575" cap="flat" cmpd="sng" algn="ctr">
                  <a:solidFill>
                    <a:schemeClr val="tx1"/>
                  </a:solidFill>
                  <a:prstDash val="solid"/>
                  <a:round/>
                  <a:headEnd type="none" w="med" len="med"/>
                  <a:tailEnd type="none" w="med" len="med"/>
                </a:ln>
                <a:effectLst/>
              </p:spPr>
            </p:cxnSp>
            <p:cxnSp>
              <p:nvCxnSpPr>
                <p:cNvPr id="125" name="直接连接符 124"/>
                <p:cNvCxnSpPr/>
                <p:nvPr/>
              </p:nvCxnSpPr>
              <p:spPr bwMode="auto">
                <a:xfrm>
                  <a:off x="5300464" y="4970248"/>
                  <a:ext cx="72008" cy="0"/>
                </a:xfrm>
                <a:prstGeom prst="line">
                  <a:avLst/>
                </a:prstGeom>
                <a:solidFill>
                  <a:srgbClr val="C0C0C0">
                    <a:alpha val="0"/>
                  </a:srgbClr>
                </a:solidFill>
                <a:ln w="28575" cap="flat" cmpd="sng" algn="ctr">
                  <a:solidFill>
                    <a:schemeClr val="tx1"/>
                  </a:solidFill>
                  <a:prstDash val="solid"/>
                  <a:round/>
                  <a:headEnd type="none" w="med" len="med"/>
                  <a:tailEnd type="none" w="med" len="med"/>
                </a:ln>
                <a:effectLst/>
              </p:spPr>
            </p:cxnSp>
          </p:grpSp>
        </p:grpSp>
        <p:sp>
          <p:nvSpPr>
            <p:cNvPr id="127" name="Text Box 177"/>
            <p:cNvSpPr txBox="1">
              <a:spLocks noChangeArrowheads="1"/>
            </p:cNvSpPr>
            <p:nvPr/>
          </p:nvSpPr>
          <p:spPr bwMode="auto">
            <a:xfrm>
              <a:off x="5919271" y="5062387"/>
              <a:ext cx="1059682"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r>
                <a:rPr lang="zh-CN" altLang="en-US" sz="1800" b="1" dirty="0"/>
                <a:t>t</a:t>
              </a:r>
              <a:r>
                <a:rPr lang="en-US" altLang="zh-CN" sz="1800" baseline="-25000" dirty="0"/>
                <a:t>2</a:t>
              </a:r>
              <a:r>
                <a:rPr lang="zh-CN" altLang="en-US" sz="1800" b="1" dirty="0"/>
                <a:t>（</a:t>
              </a:r>
              <a:r>
                <a:rPr lang="en-US" altLang="zh-CN" sz="1800" dirty="0"/>
                <a:t>2</a:t>
              </a:r>
              <a:r>
                <a:rPr lang="zh-CN" altLang="en-US" sz="1800" b="1" dirty="0"/>
                <a:t>，</a:t>
              </a:r>
              <a:r>
                <a:rPr lang="en-US" altLang="zh-CN" sz="1800" dirty="0"/>
                <a:t>3</a:t>
              </a:r>
              <a:r>
                <a:rPr lang="zh-CN" altLang="en-US" sz="1800" b="1" dirty="0"/>
                <a:t>）</a:t>
              </a:r>
              <a:endParaRPr lang="zh-CN" altLang="en-US" sz="1800" b="1" baseline="-25000" dirty="0"/>
            </a:p>
          </p:txBody>
        </p:sp>
        <p:sp>
          <p:nvSpPr>
            <p:cNvPr id="129" name="Text Box 177"/>
            <p:cNvSpPr txBox="1">
              <a:spLocks noChangeArrowheads="1"/>
            </p:cNvSpPr>
            <p:nvPr/>
          </p:nvSpPr>
          <p:spPr bwMode="auto">
            <a:xfrm>
              <a:off x="5820268" y="4505879"/>
              <a:ext cx="1173455"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r>
                <a:rPr lang="en-US" altLang="zh-CN" sz="1800" dirty="0"/>
                <a:t>w</a:t>
              </a:r>
              <a:r>
                <a:rPr lang="en-US" altLang="zh-CN" sz="1800" baseline="-25000" dirty="0"/>
                <a:t>2</a:t>
              </a:r>
              <a:r>
                <a:rPr lang="zh-CN" altLang="en-US" sz="1800" b="1" dirty="0"/>
                <a:t>（</a:t>
              </a:r>
              <a:r>
                <a:rPr lang="en-US" altLang="zh-CN" sz="1800" dirty="0"/>
                <a:t>2</a:t>
              </a:r>
              <a:r>
                <a:rPr lang="zh-CN" altLang="en-US" sz="1800" b="1" dirty="0"/>
                <a:t>，</a:t>
              </a:r>
              <a:r>
                <a:rPr lang="en-US" altLang="zh-CN" sz="1800" dirty="0"/>
                <a:t>3</a:t>
              </a:r>
              <a:r>
                <a:rPr lang="zh-CN" altLang="en-US" sz="1800" b="1" dirty="0"/>
                <a:t>）</a:t>
              </a:r>
              <a:endParaRPr lang="zh-CN" altLang="en-US" sz="1800" b="1" baseline="-25000" dirty="0"/>
            </a:p>
          </p:txBody>
        </p:sp>
        <p:sp>
          <p:nvSpPr>
            <p:cNvPr id="130" name="Text Box 177"/>
            <p:cNvSpPr txBox="1">
              <a:spLocks noChangeArrowheads="1"/>
            </p:cNvSpPr>
            <p:nvPr/>
          </p:nvSpPr>
          <p:spPr bwMode="auto">
            <a:xfrm>
              <a:off x="6156210" y="4053999"/>
              <a:ext cx="1173455"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r>
                <a:rPr lang="en-US" altLang="zh-CN" sz="1800" dirty="0"/>
                <a:t>w</a:t>
              </a:r>
              <a:r>
                <a:rPr lang="en-US" altLang="zh-CN" sz="1800" baseline="-25000" dirty="0"/>
                <a:t>3</a:t>
              </a:r>
              <a:r>
                <a:rPr lang="zh-CN" altLang="en-US" sz="1800" b="1" dirty="0"/>
                <a:t>（</a:t>
              </a:r>
              <a:r>
                <a:rPr lang="en-US" altLang="zh-CN" sz="1800" dirty="0"/>
                <a:t>3</a:t>
              </a:r>
              <a:r>
                <a:rPr lang="zh-CN" altLang="en-US" sz="1800" b="1" dirty="0"/>
                <a:t>，</a:t>
              </a:r>
              <a:r>
                <a:rPr lang="en-US" altLang="zh-CN" sz="1800" dirty="0"/>
                <a:t>4</a:t>
              </a:r>
              <a:r>
                <a:rPr lang="zh-CN" altLang="en-US" sz="1800" b="1" dirty="0"/>
                <a:t>）</a:t>
              </a:r>
              <a:endParaRPr lang="zh-CN" altLang="en-US" sz="1800" b="1" baseline="-25000" dirty="0"/>
            </a:p>
          </p:txBody>
        </p:sp>
        <p:sp>
          <p:nvSpPr>
            <p:cNvPr id="131" name="Text Box 177"/>
            <p:cNvSpPr txBox="1">
              <a:spLocks noChangeArrowheads="1"/>
            </p:cNvSpPr>
            <p:nvPr/>
          </p:nvSpPr>
          <p:spPr bwMode="auto">
            <a:xfrm>
              <a:off x="6190410" y="5903480"/>
              <a:ext cx="1173455"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r>
                <a:rPr lang="en-US" altLang="zh-CN" sz="1800" dirty="0"/>
                <a:t>w</a:t>
              </a:r>
              <a:r>
                <a:rPr lang="en-US" altLang="zh-CN" sz="1800" baseline="-25000" dirty="0"/>
                <a:t>1</a:t>
              </a:r>
              <a:r>
                <a:rPr lang="zh-CN" altLang="en-US" sz="1800" b="1" dirty="0"/>
                <a:t>（</a:t>
              </a:r>
              <a:r>
                <a:rPr lang="en-US" altLang="zh-CN" sz="1800" dirty="0"/>
                <a:t>3</a:t>
              </a:r>
              <a:r>
                <a:rPr lang="zh-CN" altLang="en-US" sz="1800" b="1" dirty="0"/>
                <a:t>，</a:t>
              </a:r>
              <a:r>
                <a:rPr lang="en-US" altLang="zh-CN" sz="1800" dirty="0"/>
                <a:t>0</a:t>
              </a:r>
              <a:r>
                <a:rPr lang="zh-CN" altLang="en-US" sz="1800" b="1" dirty="0"/>
                <a:t>）</a:t>
              </a:r>
              <a:endParaRPr lang="zh-CN" altLang="en-US" sz="1800" b="1" baseline="-25000" dirty="0"/>
            </a:p>
          </p:txBody>
        </p:sp>
        <p:sp>
          <p:nvSpPr>
            <p:cNvPr id="132" name="Text Box 177"/>
            <p:cNvSpPr txBox="1">
              <a:spLocks noChangeArrowheads="1"/>
            </p:cNvSpPr>
            <p:nvPr/>
          </p:nvSpPr>
          <p:spPr bwMode="auto">
            <a:xfrm>
              <a:off x="7218431" y="3593372"/>
              <a:ext cx="1173455"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r>
                <a:rPr lang="en-US" altLang="zh-CN" sz="1800" dirty="0"/>
                <a:t>w</a:t>
              </a:r>
              <a:r>
                <a:rPr lang="en-US" altLang="zh-CN" sz="1800" baseline="-25000" dirty="0"/>
                <a:t>4</a:t>
              </a:r>
              <a:r>
                <a:rPr lang="zh-CN" altLang="en-US" sz="1800" b="1" dirty="0"/>
                <a:t>（</a:t>
              </a:r>
              <a:r>
                <a:rPr lang="en-US" altLang="zh-CN" sz="1800" dirty="0"/>
                <a:t>5</a:t>
              </a:r>
              <a:r>
                <a:rPr lang="zh-CN" altLang="en-US" sz="1800" b="1" dirty="0"/>
                <a:t>，</a:t>
              </a:r>
              <a:r>
                <a:rPr lang="en-US" altLang="zh-CN" sz="1800" dirty="0"/>
                <a:t>5</a:t>
              </a:r>
              <a:r>
                <a:rPr lang="zh-CN" altLang="en-US" sz="1800" b="1" dirty="0"/>
                <a:t>）</a:t>
              </a:r>
              <a:endParaRPr lang="zh-CN" altLang="en-US" sz="1800" b="1" baseline="-25000" dirty="0"/>
            </a:p>
          </p:txBody>
        </p:sp>
        <p:sp>
          <p:nvSpPr>
            <p:cNvPr id="135" name="文本框 134"/>
            <p:cNvSpPr txBox="1"/>
            <p:nvPr/>
          </p:nvSpPr>
          <p:spPr>
            <a:xfrm>
              <a:off x="5034120" y="3846169"/>
              <a:ext cx="360040" cy="369332"/>
            </a:xfrm>
            <a:prstGeom prst="rect">
              <a:avLst/>
            </a:prstGeom>
            <a:noFill/>
          </p:spPr>
          <p:txBody>
            <a:bodyPr wrap="square" rtlCol="0">
              <a:spAutoFit/>
            </a:bodyPr>
            <a:lstStyle/>
            <a:p>
              <a:r>
                <a:rPr lang="en-US" altLang="zh-CN" sz="1800" dirty="0">
                  <a:latin typeface="+mn-lt"/>
                </a:rPr>
                <a:t>5</a:t>
              </a:r>
              <a:endParaRPr lang="zh-CN" altLang="en-US" sz="1800" dirty="0">
                <a:latin typeface="+mn-lt"/>
              </a:endParaRPr>
            </a:p>
          </p:txBody>
        </p:sp>
        <p:sp>
          <p:nvSpPr>
            <p:cNvPr id="137" name="文本框 136"/>
            <p:cNvSpPr txBox="1"/>
            <p:nvPr/>
          </p:nvSpPr>
          <p:spPr>
            <a:xfrm>
              <a:off x="5031543" y="4249774"/>
              <a:ext cx="360040" cy="369332"/>
            </a:xfrm>
            <a:prstGeom prst="rect">
              <a:avLst/>
            </a:prstGeom>
            <a:noFill/>
          </p:spPr>
          <p:txBody>
            <a:bodyPr wrap="square" rtlCol="0">
              <a:spAutoFit/>
            </a:bodyPr>
            <a:lstStyle/>
            <a:p>
              <a:r>
                <a:rPr lang="en-US" altLang="zh-CN" sz="1800" dirty="0">
                  <a:latin typeface="+mn-lt"/>
                </a:rPr>
                <a:t>4</a:t>
              </a:r>
              <a:endParaRPr lang="zh-CN" altLang="en-US" sz="1800" dirty="0">
                <a:latin typeface="+mn-lt"/>
              </a:endParaRPr>
            </a:p>
          </p:txBody>
        </p:sp>
        <p:sp>
          <p:nvSpPr>
            <p:cNvPr id="138" name="文本框 137"/>
            <p:cNvSpPr txBox="1"/>
            <p:nvPr/>
          </p:nvSpPr>
          <p:spPr>
            <a:xfrm>
              <a:off x="5034881" y="4729335"/>
              <a:ext cx="360040" cy="369332"/>
            </a:xfrm>
            <a:prstGeom prst="rect">
              <a:avLst/>
            </a:prstGeom>
            <a:noFill/>
          </p:spPr>
          <p:txBody>
            <a:bodyPr wrap="square" rtlCol="0">
              <a:spAutoFit/>
            </a:bodyPr>
            <a:lstStyle/>
            <a:p>
              <a:r>
                <a:rPr lang="en-US" altLang="zh-CN" sz="1800" dirty="0">
                  <a:latin typeface="+mn-lt"/>
                </a:rPr>
                <a:t>3</a:t>
              </a:r>
              <a:endParaRPr lang="zh-CN" altLang="en-US" sz="1800" dirty="0">
                <a:latin typeface="+mn-lt"/>
              </a:endParaRPr>
            </a:p>
          </p:txBody>
        </p:sp>
        <p:sp>
          <p:nvSpPr>
            <p:cNvPr id="139" name="文本框 138"/>
            <p:cNvSpPr txBox="1"/>
            <p:nvPr/>
          </p:nvSpPr>
          <p:spPr>
            <a:xfrm>
              <a:off x="5034881" y="5215687"/>
              <a:ext cx="360040" cy="369332"/>
            </a:xfrm>
            <a:prstGeom prst="rect">
              <a:avLst/>
            </a:prstGeom>
            <a:noFill/>
          </p:spPr>
          <p:txBody>
            <a:bodyPr wrap="square" rtlCol="0">
              <a:spAutoFit/>
            </a:bodyPr>
            <a:lstStyle/>
            <a:p>
              <a:r>
                <a:rPr lang="en-US" altLang="zh-CN" sz="1800" dirty="0">
                  <a:latin typeface="+mn-lt"/>
                </a:rPr>
                <a:t>2</a:t>
              </a:r>
              <a:endParaRPr lang="zh-CN" altLang="en-US" sz="1800" dirty="0">
                <a:latin typeface="+mn-lt"/>
              </a:endParaRPr>
            </a:p>
          </p:txBody>
        </p:sp>
        <p:sp>
          <p:nvSpPr>
            <p:cNvPr id="140" name="文本框 139"/>
            <p:cNvSpPr txBox="1"/>
            <p:nvPr/>
          </p:nvSpPr>
          <p:spPr>
            <a:xfrm>
              <a:off x="5036100" y="5698695"/>
              <a:ext cx="360040" cy="369332"/>
            </a:xfrm>
            <a:prstGeom prst="rect">
              <a:avLst/>
            </a:prstGeom>
            <a:noFill/>
          </p:spPr>
          <p:txBody>
            <a:bodyPr wrap="square" rtlCol="0">
              <a:spAutoFit/>
            </a:bodyPr>
            <a:lstStyle/>
            <a:p>
              <a:r>
                <a:rPr lang="en-US" altLang="zh-CN" sz="1800" dirty="0">
                  <a:latin typeface="+mn-lt"/>
                </a:rPr>
                <a:t>1</a:t>
              </a:r>
              <a:endParaRPr lang="zh-CN" altLang="en-US" sz="1800" dirty="0">
                <a:latin typeface="+mn-lt"/>
              </a:endParaRPr>
            </a:p>
          </p:txBody>
        </p:sp>
        <p:sp>
          <p:nvSpPr>
            <p:cNvPr id="148" name="文本框 147"/>
            <p:cNvSpPr txBox="1"/>
            <p:nvPr/>
          </p:nvSpPr>
          <p:spPr>
            <a:xfrm>
              <a:off x="7550334" y="6345323"/>
              <a:ext cx="360040" cy="369332"/>
            </a:xfrm>
            <a:prstGeom prst="rect">
              <a:avLst/>
            </a:prstGeom>
            <a:noFill/>
          </p:spPr>
          <p:txBody>
            <a:bodyPr wrap="square" rtlCol="0">
              <a:spAutoFit/>
            </a:bodyPr>
            <a:lstStyle/>
            <a:p>
              <a:r>
                <a:rPr lang="en-US" altLang="zh-CN" sz="1800" dirty="0">
                  <a:latin typeface="+mn-lt"/>
                </a:rPr>
                <a:t>5</a:t>
              </a:r>
              <a:endParaRPr lang="zh-CN" altLang="en-US" sz="1800" dirty="0">
                <a:latin typeface="+mn-lt"/>
              </a:endParaRPr>
            </a:p>
          </p:txBody>
        </p:sp>
        <p:sp>
          <p:nvSpPr>
            <p:cNvPr id="149" name="文本框 148"/>
            <p:cNvSpPr txBox="1"/>
            <p:nvPr/>
          </p:nvSpPr>
          <p:spPr>
            <a:xfrm>
              <a:off x="7082669" y="6345323"/>
              <a:ext cx="360040" cy="369332"/>
            </a:xfrm>
            <a:prstGeom prst="rect">
              <a:avLst/>
            </a:prstGeom>
            <a:noFill/>
          </p:spPr>
          <p:txBody>
            <a:bodyPr wrap="square" rtlCol="0">
              <a:spAutoFit/>
            </a:bodyPr>
            <a:lstStyle/>
            <a:p>
              <a:r>
                <a:rPr lang="en-US" altLang="zh-CN" sz="1800" dirty="0">
                  <a:latin typeface="+mn-lt"/>
                </a:rPr>
                <a:t>4</a:t>
              </a:r>
              <a:endParaRPr lang="zh-CN" altLang="en-US" sz="1800" dirty="0">
                <a:latin typeface="+mn-lt"/>
              </a:endParaRPr>
            </a:p>
          </p:txBody>
        </p:sp>
        <p:sp>
          <p:nvSpPr>
            <p:cNvPr id="150" name="文本框 149"/>
            <p:cNvSpPr txBox="1"/>
            <p:nvPr/>
          </p:nvSpPr>
          <p:spPr>
            <a:xfrm>
              <a:off x="6621886" y="6345323"/>
              <a:ext cx="360040" cy="369332"/>
            </a:xfrm>
            <a:prstGeom prst="rect">
              <a:avLst/>
            </a:prstGeom>
            <a:noFill/>
          </p:spPr>
          <p:txBody>
            <a:bodyPr wrap="square" rtlCol="0">
              <a:spAutoFit/>
            </a:bodyPr>
            <a:lstStyle/>
            <a:p>
              <a:r>
                <a:rPr lang="en-US" altLang="zh-CN" sz="1800" dirty="0">
                  <a:latin typeface="+mn-lt"/>
                </a:rPr>
                <a:t>3</a:t>
              </a:r>
              <a:endParaRPr lang="zh-CN" altLang="en-US" sz="1800" dirty="0">
                <a:latin typeface="+mn-lt"/>
              </a:endParaRPr>
            </a:p>
          </p:txBody>
        </p:sp>
        <p:sp>
          <p:nvSpPr>
            <p:cNvPr id="151" name="文本框 150"/>
            <p:cNvSpPr txBox="1"/>
            <p:nvPr/>
          </p:nvSpPr>
          <p:spPr>
            <a:xfrm>
              <a:off x="6132114" y="6345323"/>
              <a:ext cx="360040" cy="369332"/>
            </a:xfrm>
            <a:prstGeom prst="rect">
              <a:avLst/>
            </a:prstGeom>
            <a:noFill/>
          </p:spPr>
          <p:txBody>
            <a:bodyPr wrap="square" rtlCol="0">
              <a:spAutoFit/>
            </a:bodyPr>
            <a:lstStyle/>
            <a:p>
              <a:r>
                <a:rPr lang="en-US" altLang="zh-CN" sz="1800" dirty="0">
                  <a:latin typeface="+mn-lt"/>
                </a:rPr>
                <a:t>2</a:t>
              </a:r>
              <a:endParaRPr lang="zh-CN" altLang="en-US" sz="1800" dirty="0">
                <a:latin typeface="+mn-lt"/>
              </a:endParaRPr>
            </a:p>
          </p:txBody>
        </p:sp>
        <p:sp>
          <p:nvSpPr>
            <p:cNvPr id="152" name="文本框 151"/>
            <p:cNvSpPr txBox="1"/>
            <p:nvPr/>
          </p:nvSpPr>
          <p:spPr>
            <a:xfrm>
              <a:off x="5652120" y="6345323"/>
              <a:ext cx="360040" cy="369332"/>
            </a:xfrm>
            <a:prstGeom prst="rect">
              <a:avLst/>
            </a:prstGeom>
            <a:noFill/>
          </p:spPr>
          <p:txBody>
            <a:bodyPr wrap="square" rtlCol="0">
              <a:spAutoFit/>
            </a:bodyPr>
            <a:lstStyle/>
            <a:p>
              <a:r>
                <a:rPr lang="en-US" altLang="zh-CN" sz="1800" dirty="0">
                  <a:latin typeface="+mn-lt"/>
                </a:rPr>
                <a:t>1</a:t>
              </a:r>
              <a:endParaRPr lang="zh-CN" altLang="en-US" sz="1800" dirty="0">
                <a:latin typeface="+mn-lt"/>
              </a:endParaRPr>
            </a:p>
          </p:txBody>
        </p:sp>
        <p:sp>
          <p:nvSpPr>
            <p:cNvPr id="153" name="文本框 152"/>
            <p:cNvSpPr txBox="1"/>
            <p:nvPr/>
          </p:nvSpPr>
          <p:spPr>
            <a:xfrm>
              <a:off x="5031543" y="3395215"/>
              <a:ext cx="360040" cy="369332"/>
            </a:xfrm>
            <a:prstGeom prst="rect">
              <a:avLst/>
            </a:prstGeom>
            <a:noFill/>
          </p:spPr>
          <p:txBody>
            <a:bodyPr wrap="square" rtlCol="0">
              <a:spAutoFit/>
            </a:bodyPr>
            <a:lstStyle/>
            <a:p>
              <a:r>
                <a:rPr lang="en-US" altLang="zh-CN" sz="1800" dirty="0">
                  <a:latin typeface="+mn-lt"/>
                </a:rPr>
                <a:t>Y</a:t>
              </a:r>
              <a:endParaRPr lang="zh-CN" altLang="en-US" sz="1800" dirty="0">
                <a:latin typeface="+mn-lt"/>
              </a:endParaRPr>
            </a:p>
          </p:txBody>
        </p:sp>
        <p:sp>
          <p:nvSpPr>
            <p:cNvPr id="154" name="文本框 153"/>
            <p:cNvSpPr txBox="1"/>
            <p:nvPr/>
          </p:nvSpPr>
          <p:spPr>
            <a:xfrm>
              <a:off x="8108980" y="6341542"/>
              <a:ext cx="360040" cy="369332"/>
            </a:xfrm>
            <a:prstGeom prst="rect">
              <a:avLst/>
            </a:prstGeom>
            <a:noFill/>
          </p:spPr>
          <p:txBody>
            <a:bodyPr wrap="square" rtlCol="0">
              <a:spAutoFit/>
            </a:bodyPr>
            <a:lstStyle/>
            <a:p>
              <a:r>
                <a:rPr lang="en-US" altLang="zh-CN" sz="1800" dirty="0">
                  <a:latin typeface="+mn-lt"/>
                </a:rPr>
                <a:t>X</a:t>
              </a:r>
              <a:endParaRPr lang="zh-CN" altLang="en-US" sz="1800" dirty="0">
                <a:latin typeface="+mn-lt"/>
              </a:endParaRPr>
            </a:p>
          </p:txBody>
        </p:sp>
      </p:grpSp>
      <p:cxnSp>
        <p:nvCxnSpPr>
          <p:cNvPr id="88" name="直接连接符 87"/>
          <p:cNvCxnSpPr>
            <a:stCxn id="44" idx="6"/>
          </p:cNvCxnSpPr>
          <p:nvPr/>
        </p:nvCxnSpPr>
        <p:spPr bwMode="auto">
          <a:xfrm flipV="1">
            <a:off x="824159" y="3616149"/>
            <a:ext cx="1085024" cy="1866792"/>
          </a:xfrm>
          <a:prstGeom prst="line">
            <a:avLst/>
          </a:prstGeom>
          <a:solidFill>
            <a:srgbClr val="C0C0C0">
              <a:alpha val="0"/>
            </a:srgbClr>
          </a:solidFill>
          <a:ln w="28575" cap="flat" cmpd="sng" algn="ctr">
            <a:solidFill>
              <a:schemeClr val="tx1"/>
            </a:solidFill>
            <a:prstDash val="solid"/>
            <a:round/>
            <a:headEnd type="none" w="med" len="med"/>
            <a:tailEnd type="none" w="med" len="med"/>
          </a:ln>
        </p:spPr>
      </p:cxnSp>
      <p:cxnSp>
        <p:nvCxnSpPr>
          <p:cNvPr id="91" name="直接连接符 90"/>
          <p:cNvCxnSpPr>
            <a:stCxn id="34" idx="6"/>
          </p:cNvCxnSpPr>
          <p:nvPr/>
        </p:nvCxnSpPr>
        <p:spPr bwMode="auto">
          <a:xfrm flipV="1">
            <a:off x="824159" y="3616149"/>
            <a:ext cx="1085024" cy="1201699"/>
          </a:xfrm>
          <a:prstGeom prst="line">
            <a:avLst/>
          </a:prstGeom>
          <a:solidFill>
            <a:srgbClr val="C0C0C0">
              <a:alpha val="0"/>
            </a:srgbClr>
          </a:solidFill>
          <a:ln w="28575" cap="flat" cmpd="sng" algn="ctr">
            <a:solidFill>
              <a:schemeClr val="tx1"/>
            </a:solidFill>
            <a:prstDash val="solid"/>
            <a:round/>
            <a:headEnd type="none" w="med" len="med"/>
            <a:tailEnd type="none" w="med" len="med"/>
          </a:ln>
        </p:spPr>
      </p:cxnSp>
      <p:cxnSp>
        <p:nvCxnSpPr>
          <p:cNvPr id="94" name="直接连接符 93"/>
          <p:cNvCxnSpPr>
            <a:stCxn id="34" idx="6"/>
            <a:endCxn id="36" idx="2"/>
          </p:cNvCxnSpPr>
          <p:nvPr/>
        </p:nvCxnSpPr>
        <p:spPr bwMode="auto">
          <a:xfrm flipV="1">
            <a:off x="824159" y="4236417"/>
            <a:ext cx="1085026" cy="581431"/>
          </a:xfrm>
          <a:prstGeom prst="line">
            <a:avLst/>
          </a:prstGeom>
          <a:solidFill>
            <a:srgbClr val="C0C0C0">
              <a:alpha val="0"/>
            </a:srgbClr>
          </a:solidFill>
          <a:ln w="28575" cap="flat" cmpd="sng" algn="ctr">
            <a:solidFill>
              <a:schemeClr val="tx1"/>
            </a:solidFill>
            <a:prstDash val="solid"/>
            <a:round/>
            <a:headEnd type="none" w="med" len="med"/>
            <a:tailEnd type="none" w="med" len="med"/>
          </a:ln>
        </p:spPr>
      </p:cxnSp>
      <p:cxnSp>
        <p:nvCxnSpPr>
          <p:cNvPr id="104" name="直接连接符 103"/>
          <p:cNvCxnSpPr/>
          <p:nvPr/>
        </p:nvCxnSpPr>
        <p:spPr bwMode="auto">
          <a:xfrm flipV="1">
            <a:off x="2766929" y="4249774"/>
            <a:ext cx="1085026" cy="1246524"/>
          </a:xfrm>
          <a:prstGeom prst="line">
            <a:avLst/>
          </a:prstGeom>
          <a:solidFill>
            <a:srgbClr val="C0C0C0">
              <a:alpha val="0"/>
            </a:srgbClr>
          </a:solidFill>
          <a:ln w="28575" cap="flat" cmpd="sng" algn="ctr">
            <a:solidFill>
              <a:schemeClr val="tx1"/>
            </a:solidFill>
            <a:prstDash val="solid"/>
            <a:round/>
            <a:headEnd type="none" w="med" len="med"/>
            <a:tailEnd type="none" w="med" len="med"/>
          </a:ln>
        </p:spPr>
      </p:cxnSp>
      <p:cxnSp>
        <p:nvCxnSpPr>
          <p:cNvPr id="105" name="直接连接符 104"/>
          <p:cNvCxnSpPr/>
          <p:nvPr/>
        </p:nvCxnSpPr>
        <p:spPr bwMode="auto">
          <a:xfrm flipV="1">
            <a:off x="2766929" y="3629506"/>
            <a:ext cx="1085024" cy="1866792"/>
          </a:xfrm>
          <a:prstGeom prst="line">
            <a:avLst/>
          </a:prstGeom>
          <a:solidFill>
            <a:srgbClr val="C0C0C0">
              <a:alpha val="0"/>
            </a:srgbClr>
          </a:solidFill>
          <a:ln w="28575" cap="flat" cmpd="sng" algn="ctr">
            <a:solidFill>
              <a:schemeClr val="tx1"/>
            </a:solidFill>
            <a:prstDash val="solid"/>
            <a:round/>
            <a:headEnd type="none" w="med" len="med"/>
            <a:tailEnd type="none" w="med" len="med"/>
          </a:ln>
        </p:spPr>
      </p:cxnSp>
      <p:cxnSp>
        <p:nvCxnSpPr>
          <p:cNvPr id="106" name="直接连接符 105"/>
          <p:cNvCxnSpPr/>
          <p:nvPr/>
        </p:nvCxnSpPr>
        <p:spPr bwMode="auto">
          <a:xfrm flipV="1">
            <a:off x="2766929" y="3629506"/>
            <a:ext cx="1085024" cy="1201699"/>
          </a:xfrm>
          <a:prstGeom prst="line">
            <a:avLst/>
          </a:prstGeom>
          <a:solidFill>
            <a:srgbClr val="C0C0C0">
              <a:alpha val="0"/>
            </a:srgbClr>
          </a:solidFill>
          <a:ln w="28575" cap="flat" cmpd="sng" algn="ctr">
            <a:solidFill>
              <a:schemeClr val="tx1"/>
            </a:solidFill>
            <a:prstDash val="solid"/>
            <a:round/>
            <a:headEnd type="none" w="med" len="med"/>
            <a:tailEnd type="none" w="med" len="med"/>
          </a:ln>
        </p:spPr>
      </p:cxnSp>
      <p:cxnSp>
        <p:nvCxnSpPr>
          <p:cNvPr id="107" name="直接连接符 106"/>
          <p:cNvCxnSpPr/>
          <p:nvPr/>
        </p:nvCxnSpPr>
        <p:spPr bwMode="auto">
          <a:xfrm flipV="1">
            <a:off x="2766929" y="4249774"/>
            <a:ext cx="1085026" cy="581431"/>
          </a:xfrm>
          <a:prstGeom prst="line">
            <a:avLst/>
          </a:prstGeom>
          <a:solidFill>
            <a:srgbClr val="C0C0C0">
              <a:alpha val="0"/>
            </a:srgbClr>
          </a:solidFill>
          <a:ln w="28575" cap="flat" cmpd="sng" algn="ctr">
            <a:solidFill>
              <a:schemeClr val="tx1"/>
            </a:solidFill>
            <a:prstDash val="solid"/>
            <a:round/>
            <a:headEnd type="none" w="med" len="med"/>
            <a:tailEnd type="none" w="med" len="med"/>
          </a:ln>
        </p:spPr>
      </p:cxnSp>
      <p:sp>
        <p:nvSpPr>
          <p:cNvPr id="109" name="Rectangle 3"/>
          <p:cNvSpPr txBox="1">
            <a:spLocks noChangeArrowheads="1"/>
          </p:cNvSpPr>
          <p:nvPr/>
        </p:nvSpPr>
        <p:spPr bwMode="auto">
          <a:xfrm>
            <a:off x="228600" y="957263"/>
            <a:ext cx="8591550" cy="1103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3" tIns="45716" rIns="91433" bIns="45716"/>
          <a:lstStyle>
            <a:lvl1pPr marL="385763" indent="-385763" defTabSz="1030288">
              <a:spcBef>
                <a:spcPct val="20000"/>
              </a:spcBef>
              <a:buClr>
                <a:srgbClr val="660033"/>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35013" indent="-385763" defTabSz="1030288">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92213" indent="-385763" defTabSz="1030288">
              <a:spcBef>
                <a:spcPct val="20000"/>
              </a:spcBef>
              <a:buClr>
                <a:schemeClr val="accent2"/>
              </a:buClr>
              <a:buSzPct val="70000"/>
              <a:buChar char="o"/>
              <a:defRPr sz="2300">
                <a:solidFill>
                  <a:schemeClr val="tx1"/>
                </a:solidFill>
                <a:latin typeface="Arial" panose="020B0604020202020204" pitchFamily="34" charset="0"/>
                <a:ea typeface="MS PGothic" panose="020B0600070205080204" pitchFamily="34" charset="-128"/>
              </a:defRPr>
            </a:lvl3pPr>
            <a:lvl4pPr marL="1600200" indent="-228600" defTabSz="1030288">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defTabSz="1030288">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just">
              <a:lnSpc>
                <a:spcPct val="95000"/>
              </a:lnSpc>
              <a:spcBef>
                <a:spcPct val="25000"/>
              </a:spcBef>
              <a:spcAft>
                <a:spcPct val="10000"/>
              </a:spcAft>
              <a:buSzPct val="60000"/>
              <a:defRPr/>
            </a:pPr>
            <a:r>
              <a:rPr lang="en-US" altLang="zh-CN" sz="2800" dirty="0">
                <a:latin typeface="+mn-lt"/>
                <a:cs typeface="ＭＳ Ｐゴシック" charset="-128"/>
              </a:rPr>
              <a:t>Basic idea</a:t>
            </a:r>
          </a:p>
          <a:p>
            <a:pPr lvl="1" algn="just">
              <a:lnSpc>
                <a:spcPct val="95000"/>
              </a:lnSpc>
              <a:spcBef>
                <a:spcPct val="25000"/>
              </a:spcBef>
              <a:spcAft>
                <a:spcPct val="10000"/>
              </a:spcAft>
              <a:buSzPct val="60000"/>
              <a:defRPr/>
            </a:pPr>
            <a:r>
              <a:rPr lang="en-US" altLang="zh-CN" sz="2400" dirty="0">
                <a:cs typeface="ＭＳ Ｐゴシック" charset="-128"/>
              </a:rPr>
              <a:t>Otherwise, it is guaranteed that there existed exactly one service provider that does not appear in M</a:t>
            </a:r>
            <a:r>
              <a:rPr lang="en-US" altLang="zh-CN" sz="2400" baseline="-25000" dirty="0">
                <a:cs typeface="ＭＳ Ｐゴシック" charset="-128"/>
              </a:rPr>
              <a:t>i-1</a:t>
            </a:r>
            <a:r>
              <a:rPr lang="en-US" altLang="zh-CN" sz="2400" dirty="0">
                <a:cs typeface="ＭＳ Ｐゴシック" charset="-128"/>
              </a:rPr>
              <a:t> and match the pair.</a:t>
            </a:r>
          </a:p>
          <a:p>
            <a:pPr lvl="1" algn="just">
              <a:lnSpc>
                <a:spcPct val="95000"/>
              </a:lnSpc>
              <a:spcBef>
                <a:spcPct val="25000"/>
              </a:spcBef>
              <a:spcAft>
                <a:spcPct val="10000"/>
              </a:spcAft>
              <a:buSzPct val="60000"/>
              <a:defRPr/>
            </a:pPr>
            <a:endParaRPr lang="en-US" altLang="zh-CN" sz="2300" dirty="0">
              <a:latin typeface="+mn-lt"/>
              <a:cs typeface="ＭＳ Ｐゴシック" charset="-128"/>
            </a:endParaRPr>
          </a:p>
        </p:txBody>
      </p:sp>
    </p:spTree>
    <p:extLst>
      <p:ext uri="{BB962C8B-B14F-4D97-AF65-F5344CB8AC3E}">
        <p14:creationId xmlns:p14="http://schemas.microsoft.com/office/powerpoint/2010/main" val="34675553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2" name="Oval 5"/>
              <p:cNvSpPr/>
              <p:nvPr/>
            </p:nvSpPr>
            <p:spPr>
              <a:xfrm>
                <a:off x="469023" y="3437841"/>
                <a:ext cx="356615" cy="35661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a:rPr>
                            <m:t>1</m:t>
                          </m:r>
                        </m:sub>
                      </m:sSub>
                    </m:oMath>
                  </m:oMathPara>
                </a14:m>
                <a:endParaRPr lang="en-US" dirty="0"/>
              </a:p>
            </p:txBody>
          </p:sp>
        </mc:Choice>
        <mc:Fallback xmlns="">
          <p:sp>
            <p:nvSpPr>
              <p:cNvPr id="32" name="Oval 5"/>
              <p:cNvSpPr>
                <a:spLocks noRot="1" noChangeAspect="1" noMove="1" noResize="1" noEditPoints="1" noAdjustHandles="1" noChangeArrowheads="1" noChangeShapeType="1" noTextEdit="1"/>
              </p:cNvSpPr>
              <p:nvPr/>
            </p:nvSpPr>
            <p:spPr>
              <a:xfrm>
                <a:off x="469023" y="3437841"/>
                <a:ext cx="356615" cy="356615"/>
              </a:xfrm>
              <a:prstGeom prst="ellipse">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3" name="Oval 6"/>
              <p:cNvSpPr/>
              <p:nvPr/>
            </p:nvSpPr>
            <p:spPr>
              <a:xfrm>
                <a:off x="467545" y="4058928"/>
                <a:ext cx="356615" cy="35661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a:rPr>
                            <m:t>2</m:t>
                          </m:r>
                        </m:sub>
                      </m:sSub>
                    </m:oMath>
                  </m:oMathPara>
                </a14:m>
                <a:endParaRPr lang="en-US" dirty="0"/>
              </a:p>
            </p:txBody>
          </p:sp>
        </mc:Choice>
        <mc:Fallback xmlns="">
          <p:sp>
            <p:nvSpPr>
              <p:cNvPr id="33" name="Oval 6"/>
              <p:cNvSpPr>
                <a:spLocks noRot="1" noChangeAspect="1" noMove="1" noResize="1" noEditPoints="1" noAdjustHandles="1" noChangeArrowheads="1" noChangeShapeType="1" noTextEdit="1"/>
              </p:cNvSpPr>
              <p:nvPr/>
            </p:nvSpPr>
            <p:spPr>
              <a:xfrm>
                <a:off x="467545" y="4058928"/>
                <a:ext cx="356615" cy="356615"/>
              </a:xfrm>
              <a:prstGeom prst="ellipse">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4" name="Oval 7"/>
              <p:cNvSpPr/>
              <p:nvPr/>
            </p:nvSpPr>
            <p:spPr>
              <a:xfrm>
                <a:off x="467544" y="4639540"/>
                <a:ext cx="356615" cy="35661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a:rPr>
                            <m:t>3</m:t>
                          </m:r>
                        </m:sub>
                      </m:sSub>
                    </m:oMath>
                  </m:oMathPara>
                </a14:m>
                <a:endParaRPr lang="en-US" dirty="0"/>
              </a:p>
            </p:txBody>
          </p:sp>
        </mc:Choice>
        <mc:Fallback xmlns="">
          <p:sp>
            <p:nvSpPr>
              <p:cNvPr id="34" name="Oval 7"/>
              <p:cNvSpPr>
                <a:spLocks noRot="1" noChangeAspect="1" noMove="1" noResize="1" noEditPoints="1" noAdjustHandles="1" noChangeArrowheads="1" noChangeShapeType="1" noTextEdit="1"/>
              </p:cNvSpPr>
              <p:nvPr/>
            </p:nvSpPr>
            <p:spPr>
              <a:xfrm>
                <a:off x="467544" y="4639540"/>
                <a:ext cx="356615" cy="356615"/>
              </a:xfrm>
              <a:prstGeom prst="ellipse">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5" name="Oval 8"/>
              <p:cNvSpPr/>
              <p:nvPr/>
            </p:nvSpPr>
            <p:spPr>
              <a:xfrm>
                <a:off x="1909185" y="3433110"/>
                <a:ext cx="356615" cy="35661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a:rPr>
                            <m:t>1</m:t>
                          </m:r>
                        </m:sub>
                      </m:sSub>
                    </m:oMath>
                  </m:oMathPara>
                </a14:m>
                <a:endParaRPr lang="en-US" dirty="0"/>
              </a:p>
            </p:txBody>
          </p:sp>
        </mc:Choice>
        <mc:Fallback xmlns="">
          <p:sp>
            <p:nvSpPr>
              <p:cNvPr id="35" name="Oval 8"/>
              <p:cNvSpPr>
                <a:spLocks noRot="1" noChangeAspect="1" noMove="1" noResize="1" noEditPoints="1" noAdjustHandles="1" noChangeArrowheads="1" noChangeShapeType="1" noTextEdit="1"/>
              </p:cNvSpPr>
              <p:nvPr/>
            </p:nvSpPr>
            <p:spPr>
              <a:xfrm>
                <a:off x="1909185" y="3433110"/>
                <a:ext cx="356615" cy="356615"/>
              </a:xfrm>
              <a:prstGeom prst="ellipse">
                <a:avLst/>
              </a:prstGeom>
              <a:blipFill>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6" name="Oval 9"/>
              <p:cNvSpPr/>
              <p:nvPr/>
            </p:nvSpPr>
            <p:spPr>
              <a:xfrm>
                <a:off x="1909185" y="4058109"/>
                <a:ext cx="356615" cy="35661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a:rPr>
                            <m:t>2</m:t>
                          </m:r>
                        </m:sub>
                      </m:sSub>
                    </m:oMath>
                  </m:oMathPara>
                </a14:m>
                <a:endParaRPr lang="en-US" dirty="0"/>
              </a:p>
            </p:txBody>
          </p:sp>
        </mc:Choice>
        <mc:Fallback xmlns="">
          <p:sp>
            <p:nvSpPr>
              <p:cNvPr id="36" name="Oval 9"/>
              <p:cNvSpPr>
                <a:spLocks noRot="1" noChangeAspect="1" noMove="1" noResize="1" noEditPoints="1" noAdjustHandles="1" noChangeArrowheads="1" noChangeShapeType="1" noTextEdit="1"/>
              </p:cNvSpPr>
              <p:nvPr/>
            </p:nvSpPr>
            <p:spPr>
              <a:xfrm>
                <a:off x="1909185" y="4058109"/>
                <a:ext cx="356615" cy="356615"/>
              </a:xfrm>
              <a:prstGeom prst="ellipse">
                <a:avLst/>
              </a:prstGeom>
              <a:blipFill>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7" name="Oval 10"/>
              <p:cNvSpPr/>
              <p:nvPr/>
            </p:nvSpPr>
            <p:spPr>
              <a:xfrm>
                <a:off x="1914052" y="4635163"/>
                <a:ext cx="356615" cy="35661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a:rPr>
                            <m:t>3</m:t>
                          </m:r>
                        </m:sub>
                      </m:sSub>
                    </m:oMath>
                  </m:oMathPara>
                </a14:m>
                <a:endParaRPr lang="en-US" dirty="0"/>
              </a:p>
            </p:txBody>
          </p:sp>
        </mc:Choice>
        <mc:Fallback xmlns="">
          <p:sp>
            <p:nvSpPr>
              <p:cNvPr id="37" name="Oval 10"/>
              <p:cNvSpPr>
                <a:spLocks noRot="1" noChangeAspect="1" noMove="1" noResize="1" noEditPoints="1" noAdjustHandles="1" noChangeArrowheads="1" noChangeShapeType="1" noTextEdit="1"/>
              </p:cNvSpPr>
              <p:nvPr/>
            </p:nvSpPr>
            <p:spPr>
              <a:xfrm>
                <a:off x="1914052" y="4635163"/>
                <a:ext cx="356615" cy="356615"/>
              </a:xfrm>
              <a:prstGeom prst="ellipse">
                <a:avLst/>
              </a:prstGeom>
              <a:blipFill>
                <a:blip r:embed="rId9"/>
                <a:stretch>
                  <a:fillRect/>
                </a:stretch>
              </a:blipFill>
            </p:spPr>
            <p:txBody>
              <a:bodyPr/>
              <a:lstStyle/>
              <a:p>
                <a:r>
                  <a:rPr lang="zh-CN" altLang="en-US">
                    <a:noFill/>
                  </a:rPr>
                  <a:t> </a:t>
                </a:r>
              </a:p>
            </p:txBody>
          </p:sp>
        </mc:Fallback>
      </mc:AlternateContent>
      <p:cxnSp>
        <p:nvCxnSpPr>
          <p:cNvPr id="39" name="直接连接符 38"/>
          <p:cNvCxnSpPr>
            <a:stCxn id="33" idx="6"/>
            <a:endCxn id="35" idx="2"/>
          </p:cNvCxnSpPr>
          <p:nvPr/>
        </p:nvCxnSpPr>
        <p:spPr bwMode="auto">
          <a:xfrm flipV="1">
            <a:off x="824160" y="3611418"/>
            <a:ext cx="1085025" cy="625818"/>
          </a:xfrm>
          <a:prstGeom prst="line">
            <a:avLst/>
          </a:prstGeom>
          <a:solidFill>
            <a:srgbClr val="C0C0C0">
              <a:alpha val="0"/>
            </a:srgbClr>
          </a:solidFill>
          <a:ln w="28575" cap="flat" cmpd="sng" algn="ctr">
            <a:solidFill>
              <a:srgbClr val="FF0000"/>
            </a:solidFill>
            <a:prstDash val="solid"/>
            <a:round/>
            <a:headEnd type="none" w="med" len="med"/>
            <a:tailEnd type="none" w="med" len="med"/>
          </a:ln>
        </p:spPr>
      </p:cxnSp>
      <p:cxnSp>
        <p:nvCxnSpPr>
          <p:cNvPr id="40" name="直接连接符 39"/>
          <p:cNvCxnSpPr>
            <a:endCxn id="35" idx="2"/>
          </p:cNvCxnSpPr>
          <p:nvPr/>
        </p:nvCxnSpPr>
        <p:spPr bwMode="auto">
          <a:xfrm>
            <a:off x="824159" y="3607308"/>
            <a:ext cx="1085026" cy="4110"/>
          </a:xfrm>
          <a:prstGeom prst="line">
            <a:avLst/>
          </a:prstGeom>
          <a:solidFill>
            <a:srgbClr val="C0C0C0">
              <a:alpha val="0"/>
            </a:srgbClr>
          </a:solidFill>
          <a:ln w="28575" cap="flat" cmpd="sng" algn="ctr">
            <a:solidFill>
              <a:schemeClr val="tx1"/>
            </a:solidFill>
            <a:prstDash val="solid"/>
            <a:round/>
            <a:headEnd type="none" w="med" len="med"/>
            <a:tailEnd type="none" w="med" len="med"/>
          </a:ln>
        </p:spPr>
      </p:cxnSp>
      <p:cxnSp>
        <p:nvCxnSpPr>
          <p:cNvPr id="41" name="直接连接符 40"/>
          <p:cNvCxnSpPr>
            <a:stCxn id="33" idx="6"/>
            <a:endCxn id="36" idx="2"/>
          </p:cNvCxnSpPr>
          <p:nvPr/>
        </p:nvCxnSpPr>
        <p:spPr bwMode="auto">
          <a:xfrm flipV="1">
            <a:off x="824160" y="4236417"/>
            <a:ext cx="1085025" cy="819"/>
          </a:xfrm>
          <a:prstGeom prst="line">
            <a:avLst/>
          </a:prstGeom>
          <a:solidFill>
            <a:srgbClr val="C0C0C0">
              <a:alpha val="0"/>
            </a:srgbClr>
          </a:solidFill>
          <a:ln w="28575" cap="flat" cmpd="sng" algn="ctr">
            <a:solidFill>
              <a:schemeClr val="tx1"/>
            </a:solidFill>
            <a:prstDash val="solid"/>
            <a:round/>
            <a:headEnd type="none" w="med" len="med"/>
            <a:tailEnd type="none" w="med" len="med"/>
          </a:ln>
        </p:spPr>
      </p:cxnSp>
      <mc:AlternateContent xmlns:mc="http://schemas.openxmlformats.org/markup-compatibility/2006" xmlns:a14="http://schemas.microsoft.com/office/drawing/2010/main">
        <mc:Choice Requires="a14">
          <p:sp>
            <p:nvSpPr>
              <p:cNvPr id="44" name="Oval 7"/>
              <p:cNvSpPr/>
              <p:nvPr/>
            </p:nvSpPr>
            <p:spPr>
              <a:xfrm>
                <a:off x="467544" y="5304633"/>
                <a:ext cx="356615" cy="35661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4</m:t>
                          </m:r>
                        </m:sub>
                      </m:sSub>
                    </m:oMath>
                  </m:oMathPara>
                </a14:m>
                <a:endParaRPr lang="en-US" dirty="0"/>
              </a:p>
            </p:txBody>
          </p:sp>
        </mc:Choice>
        <mc:Fallback xmlns="">
          <p:sp>
            <p:nvSpPr>
              <p:cNvPr id="44" name="Oval 7"/>
              <p:cNvSpPr>
                <a:spLocks noRot="1" noChangeAspect="1" noMove="1" noResize="1" noEditPoints="1" noAdjustHandles="1" noChangeArrowheads="1" noChangeShapeType="1" noTextEdit="1"/>
              </p:cNvSpPr>
              <p:nvPr/>
            </p:nvSpPr>
            <p:spPr>
              <a:xfrm>
                <a:off x="467544" y="5304633"/>
                <a:ext cx="356615" cy="356615"/>
              </a:xfrm>
              <a:prstGeom prst="ellipse">
                <a:avLst/>
              </a:prstGeom>
              <a:blipFill>
                <a:blip r:embed="rId11"/>
                <a:stretch>
                  <a:fillRect/>
                </a:stretch>
              </a:blipFill>
            </p:spPr>
            <p:txBody>
              <a:bodyPr/>
              <a:lstStyle/>
              <a:p>
                <a:r>
                  <a:rPr lang="zh-CN" altLang="en-US">
                    <a:noFill/>
                  </a:rPr>
                  <a:t> </a:t>
                </a:r>
              </a:p>
            </p:txBody>
          </p:sp>
        </mc:Fallback>
      </mc:AlternateContent>
      <p:cxnSp>
        <p:nvCxnSpPr>
          <p:cNvPr id="45" name="直接连接符 44"/>
          <p:cNvCxnSpPr>
            <a:stCxn id="32" idx="6"/>
            <a:endCxn id="36" idx="2"/>
          </p:cNvCxnSpPr>
          <p:nvPr/>
        </p:nvCxnSpPr>
        <p:spPr bwMode="auto">
          <a:xfrm>
            <a:off x="825638" y="3616149"/>
            <a:ext cx="1083547" cy="620268"/>
          </a:xfrm>
          <a:prstGeom prst="line">
            <a:avLst/>
          </a:prstGeom>
          <a:solidFill>
            <a:srgbClr val="C0C0C0">
              <a:alpha val="0"/>
            </a:srgbClr>
          </a:solidFill>
          <a:ln w="28575" cap="flat" cmpd="sng" algn="ctr">
            <a:solidFill>
              <a:srgbClr val="FF0000"/>
            </a:solidFill>
            <a:prstDash val="solid"/>
            <a:round/>
            <a:headEnd type="none" w="med" len="med"/>
            <a:tailEnd type="none" w="med" len="med"/>
          </a:ln>
        </p:spPr>
      </p:cxnSp>
      <p:cxnSp>
        <p:nvCxnSpPr>
          <p:cNvPr id="48" name="直接连接符 47"/>
          <p:cNvCxnSpPr>
            <a:stCxn id="44" idx="6"/>
            <a:endCxn id="36" idx="2"/>
          </p:cNvCxnSpPr>
          <p:nvPr/>
        </p:nvCxnSpPr>
        <p:spPr bwMode="auto">
          <a:xfrm flipV="1">
            <a:off x="824159" y="4236417"/>
            <a:ext cx="1085026" cy="1246524"/>
          </a:xfrm>
          <a:prstGeom prst="line">
            <a:avLst/>
          </a:prstGeom>
          <a:solidFill>
            <a:srgbClr val="C0C0C0">
              <a:alpha val="0"/>
            </a:srgbClr>
          </a:solidFill>
          <a:ln w="28575" cap="flat" cmpd="sng" algn="ctr">
            <a:solidFill>
              <a:schemeClr val="tx1"/>
            </a:solidFill>
            <a:prstDash val="solid"/>
            <a:round/>
            <a:headEnd type="none" w="med" len="med"/>
            <a:tailEnd type="none" w="med" len="med"/>
          </a:ln>
        </p:spPr>
      </p:cxnSp>
      <mc:AlternateContent xmlns:mc="http://schemas.openxmlformats.org/markup-compatibility/2006" xmlns:a14="http://schemas.microsoft.com/office/drawing/2010/main">
        <mc:Choice Requires="a14">
          <p:sp>
            <p:nvSpPr>
              <p:cNvPr id="49" name="Oval 5"/>
              <p:cNvSpPr/>
              <p:nvPr/>
            </p:nvSpPr>
            <p:spPr>
              <a:xfrm>
                <a:off x="2411795" y="3433731"/>
                <a:ext cx="356615" cy="35661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a:rPr>
                            <m:t>1</m:t>
                          </m:r>
                        </m:sub>
                      </m:sSub>
                    </m:oMath>
                  </m:oMathPara>
                </a14:m>
                <a:endParaRPr lang="en-US" dirty="0"/>
              </a:p>
            </p:txBody>
          </p:sp>
        </mc:Choice>
        <mc:Fallback xmlns="">
          <p:sp>
            <p:nvSpPr>
              <p:cNvPr id="49" name="Oval 5"/>
              <p:cNvSpPr>
                <a:spLocks noRot="1" noChangeAspect="1" noMove="1" noResize="1" noEditPoints="1" noAdjustHandles="1" noChangeArrowheads="1" noChangeShapeType="1" noTextEdit="1"/>
              </p:cNvSpPr>
              <p:nvPr/>
            </p:nvSpPr>
            <p:spPr>
              <a:xfrm>
                <a:off x="2411795" y="3433731"/>
                <a:ext cx="356615" cy="356615"/>
              </a:xfrm>
              <a:prstGeom prst="ellipse">
                <a:avLst/>
              </a:prstGeom>
              <a:blipFill>
                <a:blip r:embed="rId1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0" name="Oval 6"/>
              <p:cNvSpPr/>
              <p:nvPr/>
            </p:nvSpPr>
            <p:spPr>
              <a:xfrm>
                <a:off x="2410317" y="4054818"/>
                <a:ext cx="356615" cy="35661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a:rPr>
                            <m:t>2</m:t>
                          </m:r>
                        </m:sub>
                      </m:sSub>
                    </m:oMath>
                  </m:oMathPara>
                </a14:m>
                <a:endParaRPr lang="en-US" dirty="0"/>
              </a:p>
            </p:txBody>
          </p:sp>
        </mc:Choice>
        <mc:Fallback xmlns="">
          <p:sp>
            <p:nvSpPr>
              <p:cNvPr id="50" name="Oval 6"/>
              <p:cNvSpPr>
                <a:spLocks noRot="1" noChangeAspect="1" noMove="1" noResize="1" noEditPoints="1" noAdjustHandles="1" noChangeArrowheads="1" noChangeShapeType="1" noTextEdit="1"/>
              </p:cNvSpPr>
              <p:nvPr/>
            </p:nvSpPr>
            <p:spPr>
              <a:xfrm>
                <a:off x="2410317" y="4054818"/>
                <a:ext cx="356615" cy="356615"/>
              </a:xfrm>
              <a:prstGeom prst="ellipse">
                <a:avLst/>
              </a:prstGeom>
              <a:blipFill>
                <a:blip r:embed="rId1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1" name="Oval 7"/>
              <p:cNvSpPr/>
              <p:nvPr/>
            </p:nvSpPr>
            <p:spPr>
              <a:xfrm>
                <a:off x="2410316" y="4635430"/>
                <a:ext cx="356615" cy="35661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a:rPr>
                            <m:t>3</m:t>
                          </m:r>
                        </m:sub>
                      </m:sSub>
                    </m:oMath>
                  </m:oMathPara>
                </a14:m>
                <a:endParaRPr lang="en-US" dirty="0"/>
              </a:p>
            </p:txBody>
          </p:sp>
        </mc:Choice>
        <mc:Fallback xmlns="">
          <p:sp>
            <p:nvSpPr>
              <p:cNvPr id="51" name="Oval 7"/>
              <p:cNvSpPr>
                <a:spLocks noRot="1" noChangeAspect="1" noMove="1" noResize="1" noEditPoints="1" noAdjustHandles="1" noChangeArrowheads="1" noChangeShapeType="1" noTextEdit="1"/>
              </p:cNvSpPr>
              <p:nvPr/>
            </p:nvSpPr>
            <p:spPr>
              <a:xfrm>
                <a:off x="2410316" y="4635430"/>
                <a:ext cx="356615" cy="356615"/>
              </a:xfrm>
              <a:prstGeom prst="ellipse">
                <a:avLst/>
              </a:prstGeom>
              <a:blipFill>
                <a:blip r:embed="rId1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2" name="Oval 8"/>
              <p:cNvSpPr/>
              <p:nvPr/>
            </p:nvSpPr>
            <p:spPr>
              <a:xfrm>
                <a:off x="3851957" y="3429000"/>
                <a:ext cx="356615" cy="35661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a:rPr>
                            <m:t>1</m:t>
                          </m:r>
                        </m:sub>
                      </m:sSub>
                    </m:oMath>
                  </m:oMathPara>
                </a14:m>
                <a:endParaRPr lang="en-US" dirty="0"/>
              </a:p>
            </p:txBody>
          </p:sp>
        </mc:Choice>
        <mc:Fallback xmlns="">
          <p:sp>
            <p:nvSpPr>
              <p:cNvPr id="52" name="Oval 8"/>
              <p:cNvSpPr>
                <a:spLocks noRot="1" noChangeAspect="1" noMove="1" noResize="1" noEditPoints="1" noAdjustHandles="1" noChangeArrowheads="1" noChangeShapeType="1" noTextEdit="1"/>
              </p:cNvSpPr>
              <p:nvPr/>
            </p:nvSpPr>
            <p:spPr>
              <a:xfrm>
                <a:off x="3851957" y="3429000"/>
                <a:ext cx="356615" cy="356615"/>
              </a:xfrm>
              <a:prstGeom prst="ellipse">
                <a:avLst/>
              </a:prstGeom>
              <a:blipFill>
                <a:blip r:embed="rId1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3" name="Oval 9"/>
              <p:cNvSpPr/>
              <p:nvPr/>
            </p:nvSpPr>
            <p:spPr>
              <a:xfrm>
                <a:off x="3851957" y="4053999"/>
                <a:ext cx="356615" cy="35661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a:rPr>
                            <m:t>2</m:t>
                          </m:r>
                        </m:sub>
                      </m:sSub>
                    </m:oMath>
                  </m:oMathPara>
                </a14:m>
                <a:endParaRPr lang="en-US" dirty="0"/>
              </a:p>
            </p:txBody>
          </p:sp>
        </mc:Choice>
        <mc:Fallback xmlns="">
          <p:sp>
            <p:nvSpPr>
              <p:cNvPr id="53" name="Oval 9"/>
              <p:cNvSpPr>
                <a:spLocks noRot="1" noChangeAspect="1" noMove="1" noResize="1" noEditPoints="1" noAdjustHandles="1" noChangeArrowheads="1" noChangeShapeType="1" noTextEdit="1"/>
              </p:cNvSpPr>
              <p:nvPr/>
            </p:nvSpPr>
            <p:spPr>
              <a:xfrm>
                <a:off x="3851957" y="4053999"/>
                <a:ext cx="356615" cy="356615"/>
              </a:xfrm>
              <a:prstGeom prst="ellipse">
                <a:avLst/>
              </a:prstGeom>
              <a:blipFill>
                <a:blip r:embed="rId16"/>
                <a:stretch>
                  <a:fillRect/>
                </a:stretch>
              </a:blipFill>
            </p:spPr>
            <p:txBody>
              <a:bodyPr/>
              <a:lstStyle/>
              <a:p>
                <a:r>
                  <a:rPr lang="zh-CN" altLang="en-US">
                    <a:noFill/>
                  </a:rPr>
                  <a:t> </a:t>
                </a:r>
              </a:p>
            </p:txBody>
          </p:sp>
        </mc:Fallback>
      </mc:AlternateContent>
      <p:cxnSp>
        <p:nvCxnSpPr>
          <p:cNvPr id="56" name="直接连接符 55"/>
          <p:cNvCxnSpPr>
            <a:stCxn id="49" idx="6"/>
            <a:endCxn id="52" idx="2"/>
          </p:cNvCxnSpPr>
          <p:nvPr/>
        </p:nvCxnSpPr>
        <p:spPr bwMode="auto">
          <a:xfrm flipV="1">
            <a:off x="2768410" y="3607308"/>
            <a:ext cx="1083547" cy="4731"/>
          </a:xfrm>
          <a:prstGeom prst="line">
            <a:avLst/>
          </a:prstGeom>
          <a:solidFill>
            <a:srgbClr val="C0C0C0">
              <a:alpha val="0"/>
            </a:srgbClr>
          </a:solidFill>
          <a:ln w="28575" cap="flat" cmpd="sng" algn="ctr">
            <a:solidFill>
              <a:srgbClr val="0070C0"/>
            </a:solidFill>
            <a:prstDash val="solid"/>
            <a:round/>
            <a:headEnd type="none" w="med" len="med"/>
            <a:tailEnd type="none" w="med" len="med"/>
          </a:ln>
        </p:spPr>
      </p:cxnSp>
      <p:cxnSp>
        <p:nvCxnSpPr>
          <p:cNvPr id="57" name="直接连接符 56"/>
          <p:cNvCxnSpPr>
            <a:stCxn id="50" idx="6"/>
            <a:endCxn id="52" idx="2"/>
          </p:cNvCxnSpPr>
          <p:nvPr/>
        </p:nvCxnSpPr>
        <p:spPr bwMode="auto">
          <a:xfrm flipV="1">
            <a:off x="2766932" y="3607308"/>
            <a:ext cx="1085025" cy="625818"/>
          </a:xfrm>
          <a:prstGeom prst="line">
            <a:avLst/>
          </a:prstGeom>
          <a:solidFill>
            <a:srgbClr val="C0C0C0">
              <a:alpha val="0"/>
            </a:srgbClr>
          </a:solidFill>
          <a:ln w="28575" cap="flat" cmpd="sng" algn="ctr">
            <a:solidFill>
              <a:schemeClr val="tx1"/>
            </a:solidFill>
            <a:prstDash val="solid"/>
            <a:round/>
            <a:headEnd type="none" w="med" len="med"/>
            <a:tailEnd type="none" w="med" len="med"/>
          </a:ln>
        </p:spPr>
      </p:cxnSp>
      <p:cxnSp>
        <p:nvCxnSpPr>
          <p:cNvPr id="59" name="直接连接符 58"/>
          <p:cNvCxnSpPr>
            <a:stCxn id="49" idx="6"/>
            <a:endCxn id="53" idx="2"/>
          </p:cNvCxnSpPr>
          <p:nvPr/>
        </p:nvCxnSpPr>
        <p:spPr bwMode="auto">
          <a:xfrm>
            <a:off x="2768410" y="3612039"/>
            <a:ext cx="1083547" cy="620268"/>
          </a:xfrm>
          <a:prstGeom prst="line">
            <a:avLst/>
          </a:prstGeom>
          <a:solidFill>
            <a:srgbClr val="C0C0C0">
              <a:alpha val="0"/>
            </a:srgbClr>
          </a:solidFill>
          <a:ln w="28575" cap="flat" cmpd="sng" algn="ctr">
            <a:solidFill>
              <a:schemeClr val="tx1"/>
            </a:solidFill>
            <a:prstDash val="solid"/>
            <a:round/>
            <a:headEnd type="none" w="med" len="med"/>
            <a:tailEnd type="none" w="med" len="med"/>
          </a:ln>
        </p:spPr>
      </p:cxnSp>
      <mc:AlternateContent xmlns:mc="http://schemas.openxmlformats.org/markup-compatibility/2006" xmlns:a14="http://schemas.microsoft.com/office/drawing/2010/main">
        <mc:Choice Requires="a14">
          <p:sp>
            <p:nvSpPr>
              <p:cNvPr id="61" name="Oval 7"/>
              <p:cNvSpPr/>
              <p:nvPr/>
            </p:nvSpPr>
            <p:spPr>
              <a:xfrm>
                <a:off x="2410316" y="5300523"/>
                <a:ext cx="356615" cy="35661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4</m:t>
                          </m:r>
                        </m:sub>
                      </m:sSub>
                    </m:oMath>
                  </m:oMathPara>
                </a14:m>
                <a:endParaRPr lang="en-US" dirty="0"/>
              </a:p>
            </p:txBody>
          </p:sp>
        </mc:Choice>
        <mc:Fallback xmlns="">
          <p:sp>
            <p:nvSpPr>
              <p:cNvPr id="61" name="Oval 7"/>
              <p:cNvSpPr>
                <a:spLocks noRot="1" noChangeAspect="1" noMove="1" noResize="1" noEditPoints="1" noAdjustHandles="1" noChangeArrowheads="1" noChangeShapeType="1" noTextEdit="1"/>
              </p:cNvSpPr>
              <p:nvPr/>
            </p:nvSpPr>
            <p:spPr>
              <a:xfrm>
                <a:off x="2410316" y="5300523"/>
                <a:ext cx="356615" cy="356615"/>
              </a:xfrm>
              <a:prstGeom prst="ellipse">
                <a:avLst/>
              </a:prstGeom>
              <a:blipFill>
                <a:blip r:embed="rId19"/>
                <a:stretch>
                  <a:fillRect/>
                </a:stretch>
              </a:blipFill>
            </p:spPr>
            <p:txBody>
              <a:bodyPr/>
              <a:lstStyle/>
              <a:p>
                <a:r>
                  <a:rPr lang="zh-CN" altLang="en-US">
                    <a:noFill/>
                  </a:rPr>
                  <a:t> </a:t>
                </a:r>
              </a:p>
            </p:txBody>
          </p:sp>
        </mc:Fallback>
      </mc:AlternateContent>
      <p:cxnSp>
        <p:nvCxnSpPr>
          <p:cNvPr id="62" name="直接连接符 61"/>
          <p:cNvCxnSpPr>
            <a:stCxn id="50" idx="6"/>
            <a:endCxn id="53" idx="2"/>
          </p:cNvCxnSpPr>
          <p:nvPr/>
        </p:nvCxnSpPr>
        <p:spPr bwMode="auto">
          <a:xfrm flipV="1">
            <a:off x="2766932" y="4232307"/>
            <a:ext cx="1085025" cy="819"/>
          </a:xfrm>
          <a:prstGeom prst="line">
            <a:avLst/>
          </a:prstGeom>
          <a:solidFill>
            <a:srgbClr val="C0C0C0">
              <a:alpha val="0"/>
            </a:srgbClr>
          </a:solidFill>
          <a:ln w="28575" cap="flat" cmpd="sng" algn="ctr">
            <a:solidFill>
              <a:srgbClr val="0070C0"/>
            </a:solidFill>
            <a:prstDash val="solid"/>
            <a:round/>
            <a:headEnd type="none" w="med" len="med"/>
            <a:tailEnd type="none" w="med" len="med"/>
          </a:ln>
        </p:spPr>
      </p:cxnSp>
      <p:sp>
        <p:nvSpPr>
          <p:cNvPr id="66" name="Title 1"/>
          <p:cNvSpPr>
            <a:spLocks noGrp="1"/>
          </p:cNvSpPr>
          <p:nvPr>
            <p:ph type="title"/>
          </p:nvPr>
        </p:nvSpPr>
        <p:spPr>
          <a:xfrm>
            <a:off x="0" y="122238"/>
            <a:ext cx="9144000" cy="714375"/>
          </a:xfrm>
        </p:spPr>
        <p:txBody>
          <a:bodyPr/>
          <a:lstStyle/>
          <a:p>
            <a:pPr algn="ctr" eaLnBrk="1" hangingPunct="1"/>
            <a:r>
              <a:rPr lang="en-US" altLang="zh-CN" sz="3600" dirty="0"/>
              <a:t>Permutation</a:t>
            </a:r>
            <a:endParaRPr lang="en-US" altLang="zh-CN" sz="3500" dirty="0"/>
          </a:p>
        </p:txBody>
      </p:sp>
      <p:grpSp>
        <p:nvGrpSpPr>
          <p:cNvPr id="141" name="组合 140"/>
          <p:cNvGrpSpPr/>
          <p:nvPr/>
        </p:nvGrpSpPr>
        <p:grpSpPr>
          <a:xfrm>
            <a:off x="5031543" y="3395215"/>
            <a:ext cx="3437477" cy="3319440"/>
            <a:chOff x="5031543" y="3395215"/>
            <a:chExt cx="3437477" cy="3319440"/>
          </a:xfrm>
        </p:grpSpPr>
        <p:pic>
          <p:nvPicPr>
            <p:cNvPr id="101" name="Picture 11" descr="MCj03118980000[1]"/>
            <p:cNvPicPr>
              <a:picLocks noChangeAspect="1" noChangeArrowheads="1"/>
            </p:cNvPicPr>
            <p:nvPr/>
          </p:nvPicPr>
          <p:blipFill>
            <a:blip r:embed="rId20" cstate="print">
              <a:extLst>
                <a:ext uri="{28A0092B-C50C-407E-A947-70E740481C1C}">
                  <a14:useLocalDpi xmlns:a14="http://schemas.microsoft.com/office/drawing/2010/main" val="0"/>
                </a:ext>
              </a:extLst>
            </a:blip>
            <a:srcRect/>
            <a:stretch>
              <a:fillRect/>
            </a:stretch>
          </p:blipFill>
          <p:spPr bwMode="auto">
            <a:xfrm>
              <a:off x="7506716" y="3920217"/>
              <a:ext cx="454530" cy="2138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02" name="Picture 11" descr="MCj03118980000[1]"/>
            <p:cNvPicPr>
              <a:picLocks noChangeAspect="1" noChangeArrowheads="1"/>
            </p:cNvPicPr>
            <p:nvPr/>
          </p:nvPicPr>
          <p:blipFill>
            <a:blip r:embed="rId20" cstate="print">
              <a:extLst>
                <a:ext uri="{28A0092B-C50C-407E-A947-70E740481C1C}">
                  <a14:useLocalDpi xmlns:a14="http://schemas.microsoft.com/office/drawing/2010/main" val="0"/>
                </a:ext>
              </a:extLst>
            </a:blip>
            <a:srcRect/>
            <a:stretch>
              <a:fillRect/>
            </a:stretch>
          </p:blipFill>
          <p:spPr bwMode="auto">
            <a:xfrm>
              <a:off x="6065193" y="4847609"/>
              <a:ext cx="456350" cy="2147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97" name="Picture 27"/>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5652120" y="5243397"/>
              <a:ext cx="272080" cy="2739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98" name="Picture 10"/>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6174686" y="4817847"/>
              <a:ext cx="304386" cy="3021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99" name="Picture 9"/>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7629562" y="3867641"/>
              <a:ext cx="272082" cy="2748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00" name="Picture 11" descr="MCj03118980000[1]"/>
            <p:cNvPicPr>
              <a:picLocks noChangeAspect="1" noChangeArrowheads="1"/>
            </p:cNvPicPr>
            <p:nvPr/>
          </p:nvPicPr>
          <p:blipFill>
            <a:blip r:embed="rId20" cstate="print">
              <a:extLst>
                <a:ext uri="{28A0092B-C50C-407E-A947-70E740481C1C}">
                  <a14:useLocalDpi xmlns:a14="http://schemas.microsoft.com/office/drawing/2010/main" val="0"/>
                </a:ext>
              </a:extLst>
            </a:blip>
            <a:srcRect/>
            <a:stretch>
              <a:fillRect/>
            </a:stretch>
          </p:blipFill>
          <p:spPr bwMode="auto">
            <a:xfrm>
              <a:off x="6537373" y="6193518"/>
              <a:ext cx="456350" cy="2147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03" name="Picture 11" descr="MCj03118980000[1]"/>
            <p:cNvPicPr>
              <a:picLocks noChangeAspect="1" noChangeArrowheads="1"/>
            </p:cNvPicPr>
            <p:nvPr/>
          </p:nvPicPr>
          <p:blipFill>
            <a:blip r:embed="rId20" cstate="print">
              <a:extLst>
                <a:ext uri="{28A0092B-C50C-407E-A947-70E740481C1C}">
                  <a14:useLocalDpi xmlns:a14="http://schemas.microsoft.com/office/drawing/2010/main" val="0"/>
                </a:ext>
              </a:extLst>
            </a:blip>
            <a:srcRect/>
            <a:stretch>
              <a:fillRect/>
            </a:stretch>
          </p:blipFill>
          <p:spPr bwMode="auto">
            <a:xfrm>
              <a:off x="6528304" y="4355698"/>
              <a:ext cx="453622" cy="2120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08" name="Text Box 177"/>
            <p:cNvSpPr txBox="1">
              <a:spLocks noChangeArrowheads="1"/>
            </p:cNvSpPr>
            <p:nvPr/>
          </p:nvSpPr>
          <p:spPr bwMode="auto">
            <a:xfrm>
              <a:off x="5436096" y="5435932"/>
              <a:ext cx="1059682"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r>
                <a:rPr lang="zh-CN" altLang="en-US" sz="1800" b="1" dirty="0"/>
                <a:t>t</a:t>
              </a:r>
              <a:r>
                <a:rPr lang="zh-CN" altLang="en-US" sz="1800" b="1" baseline="-25000" dirty="0"/>
                <a:t>1</a:t>
              </a:r>
              <a:r>
                <a:rPr lang="zh-CN" altLang="en-US" sz="1800" b="1" dirty="0"/>
                <a:t>（</a:t>
              </a:r>
              <a:r>
                <a:rPr lang="en-US" altLang="zh-CN" sz="1800" b="1" dirty="0"/>
                <a:t>1</a:t>
              </a:r>
              <a:r>
                <a:rPr lang="zh-CN" altLang="en-US" sz="1800" b="1" dirty="0"/>
                <a:t>，</a:t>
              </a:r>
              <a:r>
                <a:rPr lang="en-US" altLang="zh-CN" sz="1800" b="1" dirty="0"/>
                <a:t>2</a:t>
              </a:r>
              <a:r>
                <a:rPr lang="zh-CN" altLang="en-US" sz="1800" b="1" dirty="0"/>
                <a:t>）</a:t>
              </a:r>
              <a:endParaRPr lang="zh-CN" altLang="en-US" sz="1800" b="1" baseline="-25000" dirty="0"/>
            </a:p>
          </p:txBody>
        </p:sp>
        <p:grpSp>
          <p:nvGrpSpPr>
            <p:cNvPr id="30" name="组合 29"/>
            <p:cNvGrpSpPr/>
            <p:nvPr/>
          </p:nvGrpSpPr>
          <p:grpSpPr>
            <a:xfrm>
              <a:off x="5364088" y="3509850"/>
              <a:ext cx="2952328" cy="2871478"/>
              <a:chOff x="5148064" y="3437842"/>
              <a:chExt cx="2952328" cy="2871478"/>
            </a:xfrm>
          </p:grpSpPr>
          <p:cxnSp>
            <p:nvCxnSpPr>
              <p:cNvPr id="8" name="直接箭头连接符 7"/>
              <p:cNvCxnSpPr/>
              <p:nvPr/>
            </p:nvCxnSpPr>
            <p:spPr bwMode="auto">
              <a:xfrm flipV="1">
                <a:off x="5148064" y="3437842"/>
                <a:ext cx="0" cy="2871478"/>
              </a:xfrm>
              <a:prstGeom prst="straightConnector1">
                <a:avLst/>
              </a:prstGeom>
              <a:solidFill>
                <a:srgbClr val="C0C0C0">
                  <a:alpha val="0"/>
                </a:srgbClr>
              </a:solidFill>
              <a:ln w="28575" cap="flat" cmpd="sng" algn="ctr">
                <a:solidFill>
                  <a:schemeClr val="tx1"/>
                </a:solidFill>
                <a:prstDash val="solid"/>
                <a:round/>
                <a:headEnd type="none" w="med" len="med"/>
                <a:tailEnd type="arrow" w="med" len="lg"/>
              </a:ln>
              <a:effectLst/>
            </p:spPr>
          </p:cxnSp>
          <p:cxnSp>
            <p:nvCxnSpPr>
              <p:cNvPr id="11" name="直接箭头连接符 10"/>
              <p:cNvCxnSpPr/>
              <p:nvPr/>
            </p:nvCxnSpPr>
            <p:spPr bwMode="auto">
              <a:xfrm>
                <a:off x="5148064" y="6309320"/>
                <a:ext cx="2952328" cy="0"/>
              </a:xfrm>
              <a:prstGeom prst="straightConnector1">
                <a:avLst/>
              </a:prstGeom>
              <a:solidFill>
                <a:srgbClr val="C0C0C0">
                  <a:alpha val="0"/>
                </a:srgbClr>
              </a:solidFill>
              <a:ln w="28575" cap="flat" cmpd="sng" algn="ctr">
                <a:solidFill>
                  <a:schemeClr val="tx1"/>
                </a:solidFill>
                <a:prstDash val="solid"/>
                <a:round/>
                <a:headEnd type="none" w="med" len="med"/>
                <a:tailEnd type="arrow" w="med" len="lg"/>
              </a:ln>
              <a:effectLst/>
            </p:spPr>
          </p:cxnSp>
          <p:cxnSp>
            <p:nvCxnSpPr>
              <p:cNvPr id="114" name="直接连接符 113"/>
              <p:cNvCxnSpPr/>
              <p:nvPr/>
            </p:nvCxnSpPr>
            <p:spPr bwMode="auto">
              <a:xfrm>
                <a:off x="5148064" y="3933056"/>
                <a:ext cx="72008" cy="0"/>
              </a:xfrm>
              <a:prstGeom prst="line">
                <a:avLst/>
              </a:prstGeom>
              <a:solidFill>
                <a:srgbClr val="C0C0C0">
                  <a:alpha val="0"/>
                </a:srgbClr>
              </a:solidFill>
              <a:ln w="28575" cap="flat" cmpd="sng" algn="ctr">
                <a:solidFill>
                  <a:schemeClr val="tx1"/>
                </a:solidFill>
                <a:prstDash val="solid"/>
                <a:round/>
                <a:headEnd type="none" w="med" len="med"/>
                <a:tailEnd type="none" w="med" len="med"/>
              </a:ln>
              <a:effectLst/>
            </p:spPr>
          </p:cxnSp>
          <p:cxnSp>
            <p:nvCxnSpPr>
              <p:cNvPr id="116" name="直接连接符 115"/>
              <p:cNvCxnSpPr/>
              <p:nvPr/>
            </p:nvCxnSpPr>
            <p:spPr bwMode="auto">
              <a:xfrm>
                <a:off x="5148064" y="5805264"/>
                <a:ext cx="72008" cy="0"/>
              </a:xfrm>
              <a:prstGeom prst="line">
                <a:avLst/>
              </a:prstGeom>
              <a:solidFill>
                <a:srgbClr val="C0C0C0">
                  <a:alpha val="0"/>
                </a:srgbClr>
              </a:solidFill>
              <a:ln w="28575" cap="flat" cmpd="sng" algn="ctr">
                <a:solidFill>
                  <a:schemeClr val="tx1"/>
                </a:solidFill>
                <a:prstDash val="solid"/>
                <a:round/>
                <a:headEnd type="none" w="med" len="med"/>
                <a:tailEnd type="none" w="med" len="med"/>
              </a:ln>
              <a:effectLst/>
            </p:spPr>
          </p:cxnSp>
          <p:cxnSp>
            <p:nvCxnSpPr>
              <p:cNvPr id="117" name="直接连接符 116"/>
              <p:cNvCxnSpPr/>
              <p:nvPr/>
            </p:nvCxnSpPr>
            <p:spPr bwMode="auto">
              <a:xfrm>
                <a:off x="5148064" y="5320036"/>
                <a:ext cx="72008" cy="0"/>
              </a:xfrm>
              <a:prstGeom prst="line">
                <a:avLst/>
              </a:prstGeom>
              <a:solidFill>
                <a:srgbClr val="C0C0C0">
                  <a:alpha val="0"/>
                </a:srgbClr>
              </a:solidFill>
              <a:ln w="28575" cap="flat" cmpd="sng" algn="ctr">
                <a:solidFill>
                  <a:schemeClr val="tx1"/>
                </a:solidFill>
                <a:prstDash val="solid"/>
                <a:round/>
                <a:headEnd type="none" w="med" len="med"/>
                <a:tailEnd type="none" w="med" len="med"/>
              </a:ln>
              <a:effectLst/>
            </p:spPr>
          </p:cxnSp>
          <p:cxnSp>
            <p:nvCxnSpPr>
              <p:cNvPr id="118" name="直接连接符 117"/>
              <p:cNvCxnSpPr/>
              <p:nvPr/>
            </p:nvCxnSpPr>
            <p:spPr bwMode="auto">
              <a:xfrm>
                <a:off x="5148064" y="4365104"/>
                <a:ext cx="72008" cy="0"/>
              </a:xfrm>
              <a:prstGeom prst="line">
                <a:avLst/>
              </a:prstGeom>
              <a:solidFill>
                <a:srgbClr val="C0C0C0">
                  <a:alpha val="0"/>
                </a:srgbClr>
              </a:solidFill>
              <a:ln w="28575" cap="flat" cmpd="sng" algn="ctr">
                <a:solidFill>
                  <a:schemeClr val="tx1"/>
                </a:solidFill>
                <a:prstDash val="solid"/>
                <a:round/>
                <a:headEnd type="none" w="med" len="med"/>
                <a:tailEnd type="none" w="med" len="med"/>
              </a:ln>
              <a:effectLst/>
            </p:spPr>
          </p:cxnSp>
          <p:cxnSp>
            <p:nvCxnSpPr>
              <p:cNvPr id="120" name="直接连接符 119"/>
              <p:cNvCxnSpPr/>
              <p:nvPr/>
            </p:nvCxnSpPr>
            <p:spPr bwMode="auto">
              <a:xfrm>
                <a:off x="5148064" y="4817848"/>
                <a:ext cx="72008" cy="0"/>
              </a:xfrm>
              <a:prstGeom prst="line">
                <a:avLst/>
              </a:prstGeom>
              <a:solidFill>
                <a:srgbClr val="C0C0C0">
                  <a:alpha val="0"/>
                </a:srgbClr>
              </a:solidFill>
              <a:ln w="28575" cap="flat" cmpd="sng" algn="ctr">
                <a:solidFill>
                  <a:schemeClr val="tx1"/>
                </a:solidFill>
                <a:prstDash val="solid"/>
                <a:round/>
                <a:headEnd type="none" w="med" len="med"/>
                <a:tailEnd type="none" w="med" len="med"/>
              </a:ln>
              <a:effectLst/>
            </p:spPr>
          </p:cxnSp>
          <p:grpSp>
            <p:nvGrpSpPr>
              <p:cNvPr id="28" name="组合 27"/>
              <p:cNvGrpSpPr/>
              <p:nvPr/>
            </p:nvGrpSpPr>
            <p:grpSpPr>
              <a:xfrm rot="16200000">
                <a:off x="6511217" y="5306207"/>
                <a:ext cx="72008" cy="1934218"/>
                <a:chOff x="5300464" y="4023446"/>
                <a:chExt cx="72008" cy="1934218"/>
              </a:xfrm>
            </p:grpSpPr>
            <p:cxnSp>
              <p:nvCxnSpPr>
                <p:cNvPr id="121" name="直接连接符 120"/>
                <p:cNvCxnSpPr/>
                <p:nvPr/>
              </p:nvCxnSpPr>
              <p:spPr bwMode="auto">
                <a:xfrm>
                  <a:off x="5300464" y="4023446"/>
                  <a:ext cx="72008" cy="0"/>
                </a:xfrm>
                <a:prstGeom prst="line">
                  <a:avLst/>
                </a:prstGeom>
                <a:solidFill>
                  <a:srgbClr val="C0C0C0">
                    <a:alpha val="0"/>
                  </a:srgbClr>
                </a:solidFill>
                <a:ln w="28575" cap="flat" cmpd="sng" algn="ctr">
                  <a:solidFill>
                    <a:schemeClr val="tx1"/>
                  </a:solidFill>
                  <a:prstDash val="solid"/>
                  <a:round/>
                  <a:headEnd type="none" w="med" len="med"/>
                  <a:tailEnd type="none" w="med" len="med"/>
                </a:ln>
                <a:effectLst/>
              </p:spPr>
            </p:cxnSp>
            <p:cxnSp>
              <p:nvCxnSpPr>
                <p:cNvPr id="122" name="直接连接符 121"/>
                <p:cNvCxnSpPr/>
                <p:nvPr/>
              </p:nvCxnSpPr>
              <p:spPr bwMode="auto">
                <a:xfrm>
                  <a:off x="5300464" y="5957664"/>
                  <a:ext cx="72008" cy="0"/>
                </a:xfrm>
                <a:prstGeom prst="line">
                  <a:avLst/>
                </a:prstGeom>
                <a:solidFill>
                  <a:srgbClr val="C0C0C0">
                    <a:alpha val="0"/>
                  </a:srgbClr>
                </a:solidFill>
                <a:ln w="28575" cap="flat" cmpd="sng" algn="ctr">
                  <a:solidFill>
                    <a:schemeClr val="tx1"/>
                  </a:solidFill>
                  <a:prstDash val="solid"/>
                  <a:round/>
                  <a:headEnd type="none" w="med" len="med"/>
                  <a:tailEnd type="none" w="med" len="med"/>
                </a:ln>
                <a:effectLst/>
              </p:spPr>
            </p:cxnSp>
            <p:cxnSp>
              <p:nvCxnSpPr>
                <p:cNvPr id="123" name="直接连接符 122"/>
                <p:cNvCxnSpPr/>
                <p:nvPr/>
              </p:nvCxnSpPr>
              <p:spPr bwMode="auto">
                <a:xfrm>
                  <a:off x="5300464" y="5472436"/>
                  <a:ext cx="72008" cy="0"/>
                </a:xfrm>
                <a:prstGeom prst="line">
                  <a:avLst/>
                </a:prstGeom>
                <a:solidFill>
                  <a:srgbClr val="C0C0C0">
                    <a:alpha val="0"/>
                  </a:srgbClr>
                </a:solidFill>
                <a:ln w="28575" cap="flat" cmpd="sng" algn="ctr">
                  <a:solidFill>
                    <a:schemeClr val="tx1"/>
                  </a:solidFill>
                  <a:prstDash val="solid"/>
                  <a:round/>
                  <a:headEnd type="none" w="med" len="med"/>
                  <a:tailEnd type="none" w="med" len="med"/>
                </a:ln>
                <a:effectLst/>
              </p:spPr>
            </p:cxnSp>
            <p:cxnSp>
              <p:nvCxnSpPr>
                <p:cNvPr id="124" name="直接连接符 123"/>
                <p:cNvCxnSpPr/>
                <p:nvPr/>
              </p:nvCxnSpPr>
              <p:spPr bwMode="auto">
                <a:xfrm>
                  <a:off x="5300464" y="4517504"/>
                  <a:ext cx="72008" cy="0"/>
                </a:xfrm>
                <a:prstGeom prst="line">
                  <a:avLst/>
                </a:prstGeom>
                <a:solidFill>
                  <a:srgbClr val="C0C0C0">
                    <a:alpha val="0"/>
                  </a:srgbClr>
                </a:solidFill>
                <a:ln w="28575" cap="flat" cmpd="sng" algn="ctr">
                  <a:solidFill>
                    <a:schemeClr val="tx1"/>
                  </a:solidFill>
                  <a:prstDash val="solid"/>
                  <a:round/>
                  <a:headEnd type="none" w="med" len="med"/>
                  <a:tailEnd type="none" w="med" len="med"/>
                </a:ln>
                <a:effectLst/>
              </p:spPr>
            </p:cxnSp>
            <p:cxnSp>
              <p:nvCxnSpPr>
                <p:cNvPr id="125" name="直接连接符 124"/>
                <p:cNvCxnSpPr/>
                <p:nvPr/>
              </p:nvCxnSpPr>
              <p:spPr bwMode="auto">
                <a:xfrm>
                  <a:off x="5300464" y="4970248"/>
                  <a:ext cx="72008" cy="0"/>
                </a:xfrm>
                <a:prstGeom prst="line">
                  <a:avLst/>
                </a:prstGeom>
                <a:solidFill>
                  <a:srgbClr val="C0C0C0">
                    <a:alpha val="0"/>
                  </a:srgbClr>
                </a:solidFill>
                <a:ln w="28575" cap="flat" cmpd="sng" algn="ctr">
                  <a:solidFill>
                    <a:schemeClr val="tx1"/>
                  </a:solidFill>
                  <a:prstDash val="solid"/>
                  <a:round/>
                  <a:headEnd type="none" w="med" len="med"/>
                  <a:tailEnd type="none" w="med" len="med"/>
                </a:ln>
                <a:effectLst/>
              </p:spPr>
            </p:cxnSp>
          </p:grpSp>
        </p:grpSp>
        <p:sp>
          <p:nvSpPr>
            <p:cNvPr id="127" name="Text Box 177"/>
            <p:cNvSpPr txBox="1">
              <a:spLocks noChangeArrowheads="1"/>
            </p:cNvSpPr>
            <p:nvPr/>
          </p:nvSpPr>
          <p:spPr bwMode="auto">
            <a:xfrm>
              <a:off x="5919271" y="5062387"/>
              <a:ext cx="1059682"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r>
                <a:rPr lang="zh-CN" altLang="en-US" sz="1800" b="1" dirty="0"/>
                <a:t>t</a:t>
              </a:r>
              <a:r>
                <a:rPr lang="en-US" altLang="zh-CN" sz="1800" baseline="-25000" dirty="0"/>
                <a:t>2</a:t>
              </a:r>
              <a:r>
                <a:rPr lang="zh-CN" altLang="en-US" sz="1800" b="1" dirty="0"/>
                <a:t>（</a:t>
              </a:r>
              <a:r>
                <a:rPr lang="en-US" altLang="zh-CN" sz="1800" dirty="0"/>
                <a:t>2</a:t>
              </a:r>
              <a:r>
                <a:rPr lang="zh-CN" altLang="en-US" sz="1800" b="1" dirty="0"/>
                <a:t>，</a:t>
              </a:r>
              <a:r>
                <a:rPr lang="en-US" altLang="zh-CN" sz="1800" dirty="0"/>
                <a:t>3</a:t>
              </a:r>
              <a:r>
                <a:rPr lang="zh-CN" altLang="en-US" sz="1800" b="1" dirty="0"/>
                <a:t>）</a:t>
              </a:r>
              <a:endParaRPr lang="zh-CN" altLang="en-US" sz="1800" b="1" baseline="-25000" dirty="0"/>
            </a:p>
          </p:txBody>
        </p:sp>
        <p:sp>
          <p:nvSpPr>
            <p:cNvPr id="129" name="Text Box 177"/>
            <p:cNvSpPr txBox="1">
              <a:spLocks noChangeArrowheads="1"/>
            </p:cNvSpPr>
            <p:nvPr/>
          </p:nvSpPr>
          <p:spPr bwMode="auto">
            <a:xfrm>
              <a:off x="5820268" y="4505879"/>
              <a:ext cx="1173455"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r>
                <a:rPr lang="en-US" altLang="zh-CN" sz="1800" dirty="0"/>
                <a:t>w</a:t>
              </a:r>
              <a:r>
                <a:rPr lang="en-US" altLang="zh-CN" sz="1800" baseline="-25000" dirty="0"/>
                <a:t>2</a:t>
              </a:r>
              <a:r>
                <a:rPr lang="zh-CN" altLang="en-US" sz="1800" b="1" dirty="0"/>
                <a:t>（</a:t>
              </a:r>
              <a:r>
                <a:rPr lang="en-US" altLang="zh-CN" sz="1800" dirty="0"/>
                <a:t>2</a:t>
              </a:r>
              <a:r>
                <a:rPr lang="zh-CN" altLang="en-US" sz="1800" b="1" dirty="0"/>
                <a:t>，</a:t>
              </a:r>
              <a:r>
                <a:rPr lang="en-US" altLang="zh-CN" sz="1800" dirty="0"/>
                <a:t>3</a:t>
              </a:r>
              <a:r>
                <a:rPr lang="zh-CN" altLang="en-US" sz="1800" b="1" dirty="0"/>
                <a:t>）</a:t>
              </a:r>
              <a:endParaRPr lang="zh-CN" altLang="en-US" sz="1800" b="1" baseline="-25000" dirty="0"/>
            </a:p>
          </p:txBody>
        </p:sp>
        <p:sp>
          <p:nvSpPr>
            <p:cNvPr id="130" name="Text Box 177"/>
            <p:cNvSpPr txBox="1">
              <a:spLocks noChangeArrowheads="1"/>
            </p:cNvSpPr>
            <p:nvPr/>
          </p:nvSpPr>
          <p:spPr bwMode="auto">
            <a:xfrm>
              <a:off x="6156210" y="4053999"/>
              <a:ext cx="1173455"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r>
                <a:rPr lang="en-US" altLang="zh-CN" sz="1800" dirty="0"/>
                <a:t>w</a:t>
              </a:r>
              <a:r>
                <a:rPr lang="en-US" altLang="zh-CN" sz="1800" baseline="-25000" dirty="0"/>
                <a:t>3</a:t>
              </a:r>
              <a:r>
                <a:rPr lang="zh-CN" altLang="en-US" sz="1800" b="1" dirty="0"/>
                <a:t>（</a:t>
              </a:r>
              <a:r>
                <a:rPr lang="en-US" altLang="zh-CN" sz="1800" dirty="0"/>
                <a:t>3</a:t>
              </a:r>
              <a:r>
                <a:rPr lang="zh-CN" altLang="en-US" sz="1800" b="1" dirty="0"/>
                <a:t>，</a:t>
              </a:r>
              <a:r>
                <a:rPr lang="en-US" altLang="zh-CN" sz="1800" dirty="0"/>
                <a:t>4</a:t>
              </a:r>
              <a:r>
                <a:rPr lang="zh-CN" altLang="en-US" sz="1800" b="1" dirty="0"/>
                <a:t>）</a:t>
              </a:r>
              <a:endParaRPr lang="zh-CN" altLang="en-US" sz="1800" b="1" baseline="-25000" dirty="0"/>
            </a:p>
          </p:txBody>
        </p:sp>
        <p:sp>
          <p:nvSpPr>
            <p:cNvPr id="131" name="Text Box 177"/>
            <p:cNvSpPr txBox="1">
              <a:spLocks noChangeArrowheads="1"/>
            </p:cNvSpPr>
            <p:nvPr/>
          </p:nvSpPr>
          <p:spPr bwMode="auto">
            <a:xfrm>
              <a:off x="6190410" y="5903480"/>
              <a:ext cx="1173455"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r>
                <a:rPr lang="en-US" altLang="zh-CN" sz="1800" dirty="0"/>
                <a:t>w</a:t>
              </a:r>
              <a:r>
                <a:rPr lang="en-US" altLang="zh-CN" sz="1800" baseline="-25000" dirty="0"/>
                <a:t>1</a:t>
              </a:r>
              <a:r>
                <a:rPr lang="zh-CN" altLang="en-US" sz="1800" b="1" dirty="0"/>
                <a:t>（</a:t>
              </a:r>
              <a:r>
                <a:rPr lang="en-US" altLang="zh-CN" sz="1800" dirty="0"/>
                <a:t>3</a:t>
              </a:r>
              <a:r>
                <a:rPr lang="zh-CN" altLang="en-US" sz="1800" b="1" dirty="0"/>
                <a:t>，</a:t>
              </a:r>
              <a:r>
                <a:rPr lang="en-US" altLang="zh-CN" sz="1800" dirty="0"/>
                <a:t>0</a:t>
              </a:r>
              <a:r>
                <a:rPr lang="zh-CN" altLang="en-US" sz="1800" b="1" dirty="0"/>
                <a:t>）</a:t>
              </a:r>
              <a:endParaRPr lang="zh-CN" altLang="en-US" sz="1800" b="1" baseline="-25000" dirty="0"/>
            </a:p>
          </p:txBody>
        </p:sp>
        <p:sp>
          <p:nvSpPr>
            <p:cNvPr id="132" name="Text Box 177"/>
            <p:cNvSpPr txBox="1">
              <a:spLocks noChangeArrowheads="1"/>
            </p:cNvSpPr>
            <p:nvPr/>
          </p:nvSpPr>
          <p:spPr bwMode="auto">
            <a:xfrm>
              <a:off x="7218431" y="3593372"/>
              <a:ext cx="1173455"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r>
                <a:rPr lang="en-US" altLang="zh-CN" sz="1800" dirty="0"/>
                <a:t>w</a:t>
              </a:r>
              <a:r>
                <a:rPr lang="en-US" altLang="zh-CN" sz="1800" baseline="-25000" dirty="0"/>
                <a:t>4</a:t>
              </a:r>
              <a:r>
                <a:rPr lang="zh-CN" altLang="en-US" sz="1800" b="1" dirty="0"/>
                <a:t>（</a:t>
              </a:r>
              <a:r>
                <a:rPr lang="en-US" altLang="zh-CN" sz="1800" dirty="0"/>
                <a:t>5</a:t>
              </a:r>
              <a:r>
                <a:rPr lang="zh-CN" altLang="en-US" sz="1800" b="1" dirty="0"/>
                <a:t>，</a:t>
              </a:r>
              <a:r>
                <a:rPr lang="en-US" altLang="zh-CN" sz="1800" dirty="0"/>
                <a:t>5</a:t>
              </a:r>
              <a:r>
                <a:rPr lang="zh-CN" altLang="en-US" sz="1800" b="1" dirty="0"/>
                <a:t>）</a:t>
              </a:r>
              <a:endParaRPr lang="zh-CN" altLang="en-US" sz="1800" b="1" baseline="-25000" dirty="0"/>
            </a:p>
          </p:txBody>
        </p:sp>
        <p:sp>
          <p:nvSpPr>
            <p:cNvPr id="133" name="Text Box 177"/>
            <p:cNvSpPr txBox="1">
              <a:spLocks noChangeArrowheads="1"/>
            </p:cNvSpPr>
            <p:nvPr/>
          </p:nvSpPr>
          <p:spPr bwMode="auto">
            <a:xfrm>
              <a:off x="7286977" y="4142485"/>
              <a:ext cx="1173455"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r>
                <a:rPr lang="en-US" altLang="zh-CN" sz="1800" dirty="0"/>
                <a:t>t</a:t>
              </a:r>
              <a:r>
                <a:rPr lang="en-US" altLang="zh-CN" sz="1800" baseline="-25000" dirty="0"/>
                <a:t>3</a:t>
              </a:r>
              <a:r>
                <a:rPr lang="zh-CN" altLang="en-US" sz="1800" b="1" dirty="0"/>
                <a:t>（</a:t>
              </a:r>
              <a:r>
                <a:rPr lang="en-US" altLang="zh-CN" sz="1800" dirty="0"/>
                <a:t>5</a:t>
              </a:r>
              <a:r>
                <a:rPr lang="zh-CN" altLang="en-US" sz="1800" b="1" dirty="0"/>
                <a:t>，</a:t>
              </a:r>
              <a:r>
                <a:rPr lang="en-US" altLang="zh-CN" sz="1800" dirty="0"/>
                <a:t>5</a:t>
              </a:r>
              <a:r>
                <a:rPr lang="zh-CN" altLang="en-US" sz="1800" b="1" dirty="0"/>
                <a:t>）</a:t>
              </a:r>
              <a:endParaRPr lang="zh-CN" altLang="en-US" sz="1800" b="1" baseline="-25000" dirty="0"/>
            </a:p>
          </p:txBody>
        </p:sp>
        <p:sp>
          <p:nvSpPr>
            <p:cNvPr id="135" name="文本框 134"/>
            <p:cNvSpPr txBox="1"/>
            <p:nvPr/>
          </p:nvSpPr>
          <p:spPr>
            <a:xfrm>
              <a:off x="5034120" y="3846169"/>
              <a:ext cx="360040" cy="369332"/>
            </a:xfrm>
            <a:prstGeom prst="rect">
              <a:avLst/>
            </a:prstGeom>
            <a:noFill/>
          </p:spPr>
          <p:txBody>
            <a:bodyPr wrap="square" rtlCol="0">
              <a:spAutoFit/>
            </a:bodyPr>
            <a:lstStyle/>
            <a:p>
              <a:r>
                <a:rPr lang="en-US" altLang="zh-CN" sz="1800" dirty="0">
                  <a:latin typeface="+mn-lt"/>
                </a:rPr>
                <a:t>5</a:t>
              </a:r>
              <a:endParaRPr lang="zh-CN" altLang="en-US" sz="1800" dirty="0">
                <a:latin typeface="+mn-lt"/>
              </a:endParaRPr>
            </a:p>
          </p:txBody>
        </p:sp>
        <p:sp>
          <p:nvSpPr>
            <p:cNvPr id="137" name="文本框 136"/>
            <p:cNvSpPr txBox="1"/>
            <p:nvPr/>
          </p:nvSpPr>
          <p:spPr>
            <a:xfrm>
              <a:off x="5031543" y="4249774"/>
              <a:ext cx="360040" cy="369332"/>
            </a:xfrm>
            <a:prstGeom prst="rect">
              <a:avLst/>
            </a:prstGeom>
            <a:noFill/>
          </p:spPr>
          <p:txBody>
            <a:bodyPr wrap="square" rtlCol="0">
              <a:spAutoFit/>
            </a:bodyPr>
            <a:lstStyle/>
            <a:p>
              <a:r>
                <a:rPr lang="en-US" altLang="zh-CN" sz="1800" dirty="0">
                  <a:latin typeface="+mn-lt"/>
                </a:rPr>
                <a:t>4</a:t>
              </a:r>
              <a:endParaRPr lang="zh-CN" altLang="en-US" sz="1800" dirty="0">
                <a:latin typeface="+mn-lt"/>
              </a:endParaRPr>
            </a:p>
          </p:txBody>
        </p:sp>
        <p:sp>
          <p:nvSpPr>
            <p:cNvPr id="138" name="文本框 137"/>
            <p:cNvSpPr txBox="1"/>
            <p:nvPr/>
          </p:nvSpPr>
          <p:spPr>
            <a:xfrm>
              <a:off x="5034881" y="4729335"/>
              <a:ext cx="360040" cy="369332"/>
            </a:xfrm>
            <a:prstGeom prst="rect">
              <a:avLst/>
            </a:prstGeom>
            <a:noFill/>
          </p:spPr>
          <p:txBody>
            <a:bodyPr wrap="square" rtlCol="0">
              <a:spAutoFit/>
            </a:bodyPr>
            <a:lstStyle/>
            <a:p>
              <a:r>
                <a:rPr lang="en-US" altLang="zh-CN" sz="1800" dirty="0">
                  <a:latin typeface="+mn-lt"/>
                </a:rPr>
                <a:t>3</a:t>
              </a:r>
              <a:endParaRPr lang="zh-CN" altLang="en-US" sz="1800" dirty="0">
                <a:latin typeface="+mn-lt"/>
              </a:endParaRPr>
            </a:p>
          </p:txBody>
        </p:sp>
        <p:sp>
          <p:nvSpPr>
            <p:cNvPr id="139" name="文本框 138"/>
            <p:cNvSpPr txBox="1"/>
            <p:nvPr/>
          </p:nvSpPr>
          <p:spPr>
            <a:xfrm>
              <a:off x="5034881" y="5215687"/>
              <a:ext cx="360040" cy="369332"/>
            </a:xfrm>
            <a:prstGeom prst="rect">
              <a:avLst/>
            </a:prstGeom>
            <a:noFill/>
          </p:spPr>
          <p:txBody>
            <a:bodyPr wrap="square" rtlCol="0">
              <a:spAutoFit/>
            </a:bodyPr>
            <a:lstStyle/>
            <a:p>
              <a:r>
                <a:rPr lang="en-US" altLang="zh-CN" sz="1800" dirty="0">
                  <a:latin typeface="+mn-lt"/>
                </a:rPr>
                <a:t>2</a:t>
              </a:r>
              <a:endParaRPr lang="zh-CN" altLang="en-US" sz="1800" dirty="0">
                <a:latin typeface="+mn-lt"/>
              </a:endParaRPr>
            </a:p>
          </p:txBody>
        </p:sp>
        <p:sp>
          <p:nvSpPr>
            <p:cNvPr id="140" name="文本框 139"/>
            <p:cNvSpPr txBox="1"/>
            <p:nvPr/>
          </p:nvSpPr>
          <p:spPr>
            <a:xfrm>
              <a:off x="5036100" y="5698695"/>
              <a:ext cx="360040" cy="369332"/>
            </a:xfrm>
            <a:prstGeom prst="rect">
              <a:avLst/>
            </a:prstGeom>
            <a:noFill/>
          </p:spPr>
          <p:txBody>
            <a:bodyPr wrap="square" rtlCol="0">
              <a:spAutoFit/>
            </a:bodyPr>
            <a:lstStyle/>
            <a:p>
              <a:r>
                <a:rPr lang="en-US" altLang="zh-CN" sz="1800" dirty="0">
                  <a:latin typeface="+mn-lt"/>
                </a:rPr>
                <a:t>1</a:t>
              </a:r>
              <a:endParaRPr lang="zh-CN" altLang="en-US" sz="1800" dirty="0">
                <a:latin typeface="+mn-lt"/>
              </a:endParaRPr>
            </a:p>
          </p:txBody>
        </p:sp>
        <p:sp>
          <p:nvSpPr>
            <p:cNvPr id="148" name="文本框 147"/>
            <p:cNvSpPr txBox="1"/>
            <p:nvPr/>
          </p:nvSpPr>
          <p:spPr>
            <a:xfrm>
              <a:off x="7550334" y="6345323"/>
              <a:ext cx="360040" cy="369332"/>
            </a:xfrm>
            <a:prstGeom prst="rect">
              <a:avLst/>
            </a:prstGeom>
            <a:noFill/>
          </p:spPr>
          <p:txBody>
            <a:bodyPr wrap="square" rtlCol="0">
              <a:spAutoFit/>
            </a:bodyPr>
            <a:lstStyle/>
            <a:p>
              <a:r>
                <a:rPr lang="en-US" altLang="zh-CN" sz="1800" dirty="0">
                  <a:latin typeface="+mn-lt"/>
                </a:rPr>
                <a:t>5</a:t>
              </a:r>
              <a:endParaRPr lang="zh-CN" altLang="en-US" sz="1800" dirty="0">
                <a:latin typeface="+mn-lt"/>
              </a:endParaRPr>
            </a:p>
          </p:txBody>
        </p:sp>
        <p:sp>
          <p:nvSpPr>
            <p:cNvPr id="149" name="文本框 148"/>
            <p:cNvSpPr txBox="1"/>
            <p:nvPr/>
          </p:nvSpPr>
          <p:spPr>
            <a:xfrm>
              <a:off x="7082669" y="6345323"/>
              <a:ext cx="360040" cy="369332"/>
            </a:xfrm>
            <a:prstGeom prst="rect">
              <a:avLst/>
            </a:prstGeom>
            <a:noFill/>
          </p:spPr>
          <p:txBody>
            <a:bodyPr wrap="square" rtlCol="0">
              <a:spAutoFit/>
            </a:bodyPr>
            <a:lstStyle/>
            <a:p>
              <a:r>
                <a:rPr lang="en-US" altLang="zh-CN" sz="1800" dirty="0">
                  <a:latin typeface="+mn-lt"/>
                </a:rPr>
                <a:t>4</a:t>
              </a:r>
              <a:endParaRPr lang="zh-CN" altLang="en-US" sz="1800" dirty="0">
                <a:latin typeface="+mn-lt"/>
              </a:endParaRPr>
            </a:p>
          </p:txBody>
        </p:sp>
        <p:sp>
          <p:nvSpPr>
            <p:cNvPr id="150" name="文本框 149"/>
            <p:cNvSpPr txBox="1"/>
            <p:nvPr/>
          </p:nvSpPr>
          <p:spPr>
            <a:xfrm>
              <a:off x="6621886" y="6345323"/>
              <a:ext cx="360040" cy="369332"/>
            </a:xfrm>
            <a:prstGeom prst="rect">
              <a:avLst/>
            </a:prstGeom>
            <a:noFill/>
          </p:spPr>
          <p:txBody>
            <a:bodyPr wrap="square" rtlCol="0">
              <a:spAutoFit/>
            </a:bodyPr>
            <a:lstStyle/>
            <a:p>
              <a:r>
                <a:rPr lang="en-US" altLang="zh-CN" sz="1800" dirty="0">
                  <a:latin typeface="+mn-lt"/>
                </a:rPr>
                <a:t>3</a:t>
              </a:r>
              <a:endParaRPr lang="zh-CN" altLang="en-US" sz="1800" dirty="0">
                <a:latin typeface="+mn-lt"/>
              </a:endParaRPr>
            </a:p>
          </p:txBody>
        </p:sp>
        <p:sp>
          <p:nvSpPr>
            <p:cNvPr id="151" name="文本框 150"/>
            <p:cNvSpPr txBox="1"/>
            <p:nvPr/>
          </p:nvSpPr>
          <p:spPr>
            <a:xfrm>
              <a:off x="6132114" y="6345323"/>
              <a:ext cx="360040" cy="369332"/>
            </a:xfrm>
            <a:prstGeom prst="rect">
              <a:avLst/>
            </a:prstGeom>
            <a:noFill/>
          </p:spPr>
          <p:txBody>
            <a:bodyPr wrap="square" rtlCol="0">
              <a:spAutoFit/>
            </a:bodyPr>
            <a:lstStyle/>
            <a:p>
              <a:r>
                <a:rPr lang="en-US" altLang="zh-CN" sz="1800" dirty="0">
                  <a:latin typeface="+mn-lt"/>
                </a:rPr>
                <a:t>2</a:t>
              </a:r>
              <a:endParaRPr lang="zh-CN" altLang="en-US" sz="1800" dirty="0">
                <a:latin typeface="+mn-lt"/>
              </a:endParaRPr>
            </a:p>
          </p:txBody>
        </p:sp>
        <p:sp>
          <p:nvSpPr>
            <p:cNvPr id="152" name="文本框 151"/>
            <p:cNvSpPr txBox="1"/>
            <p:nvPr/>
          </p:nvSpPr>
          <p:spPr>
            <a:xfrm>
              <a:off x="5652120" y="6345323"/>
              <a:ext cx="360040" cy="369332"/>
            </a:xfrm>
            <a:prstGeom prst="rect">
              <a:avLst/>
            </a:prstGeom>
            <a:noFill/>
          </p:spPr>
          <p:txBody>
            <a:bodyPr wrap="square" rtlCol="0">
              <a:spAutoFit/>
            </a:bodyPr>
            <a:lstStyle/>
            <a:p>
              <a:r>
                <a:rPr lang="en-US" altLang="zh-CN" sz="1800" dirty="0">
                  <a:latin typeface="+mn-lt"/>
                </a:rPr>
                <a:t>1</a:t>
              </a:r>
              <a:endParaRPr lang="zh-CN" altLang="en-US" sz="1800" dirty="0">
                <a:latin typeface="+mn-lt"/>
              </a:endParaRPr>
            </a:p>
          </p:txBody>
        </p:sp>
        <p:sp>
          <p:nvSpPr>
            <p:cNvPr id="153" name="文本框 152"/>
            <p:cNvSpPr txBox="1"/>
            <p:nvPr/>
          </p:nvSpPr>
          <p:spPr>
            <a:xfrm>
              <a:off x="5031543" y="3395215"/>
              <a:ext cx="360040" cy="369332"/>
            </a:xfrm>
            <a:prstGeom prst="rect">
              <a:avLst/>
            </a:prstGeom>
            <a:noFill/>
          </p:spPr>
          <p:txBody>
            <a:bodyPr wrap="square" rtlCol="0">
              <a:spAutoFit/>
            </a:bodyPr>
            <a:lstStyle/>
            <a:p>
              <a:r>
                <a:rPr lang="en-US" altLang="zh-CN" sz="1800" dirty="0">
                  <a:latin typeface="+mn-lt"/>
                </a:rPr>
                <a:t>Y</a:t>
              </a:r>
              <a:endParaRPr lang="zh-CN" altLang="en-US" sz="1800" dirty="0">
                <a:latin typeface="+mn-lt"/>
              </a:endParaRPr>
            </a:p>
          </p:txBody>
        </p:sp>
        <p:sp>
          <p:nvSpPr>
            <p:cNvPr id="154" name="文本框 153"/>
            <p:cNvSpPr txBox="1"/>
            <p:nvPr/>
          </p:nvSpPr>
          <p:spPr>
            <a:xfrm>
              <a:off x="8108980" y="6341542"/>
              <a:ext cx="360040" cy="369332"/>
            </a:xfrm>
            <a:prstGeom prst="rect">
              <a:avLst/>
            </a:prstGeom>
            <a:noFill/>
          </p:spPr>
          <p:txBody>
            <a:bodyPr wrap="square" rtlCol="0">
              <a:spAutoFit/>
            </a:bodyPr>
            <a:lstStyle/>
            <a:p>
              <a:r>
                <a:rPr lang="en-US" altLang="zh-CN" sz="1800" dirty="0">
                  <a:latin typeface="+mn-lt"/>
                </a:rPr>
                <a:t>X</a:t>
              </a:r>
              <a:endParaRPr lang="zh-CN" altLang="en-US" sz="1800" dirty="0">
                <a:latin typeface="+mn-lt"/>
              </a:endParaRPr>
            </a:p>
          </p:txBody>
        </p:sp>
      </p:grpSp>
      <p:cxnSp>
        <p:nvCxnSpPr>
          <p:cNvPr id="88" name="直接连接符 87"/>
          <p:cNvCxnSpPr>
            <a:stCxn id="44" idx="6"/>
          </p:cNvCxnSpPr>
          <p:nvPr/>
        </p:nvCxnSpPr>
        <p:spPr bwMode="auto">
          <a:xfrm flipV="1">
            <a:off x="824159" y="3616149"/>
            <a:ext cx="1085024" cy="1866792"/>
          </a:xfrm>
          <a:prstGeom prst="line">
            <a:avLst/>
          </a:prstGeom>
          <a:solidFill>
            <a:srgbClr val="C0C0C0">
              <a:alpha val="0"/>
            </a:srgbClr>
          </a:solidFill>
          <a:ln w="28575" cap="flat" cmpd="sng" algn="ctr">
            <a:solidFill>
              <a:schemeClr val="tx1"/>
            </a:solidFill>
            <a:prstDash val="solid"/>
            <a:round/>
            <a:headEnd type="none" w="med" len="med"/>
            <a:tailEnd type="none" w="med" len="med"/>
          </a:ln>
        </p:spPr>
      </p:cxnSp>
      <p:cxnSp>
        <p:nvCxnSpPr>
          <p:cNvPr id="91" name="直接连接符 90"/>
          <p:cNvCxnSpPr>
            <a:stCxn id="34" idx="6"/>
          </p:cNvCxnSpPr>
          <p:nvPr/>
        </p:nvCxnSpPr>
        <p:spPr bwMode="auto">
          <a:xfrm flipV="1">
            <a:off x="824159" y="3616149"/>
            <a:ext cx="1085024" cy="1201699"/>
          </a:xfrm>
          <a:prstGeom prst="line">
            <a:avLst/>
          </a:prstGeom>
          <a:solidFill>
            <a:srgbClr val="C0C0C0">
              <a:alpha val="0"/>
            </a:srgbClr>
          </a:solidFill>
          <a:ln w="28575" cap="flat" cmpd="sng" algn="ctr">
            <a:solidFill>
              <a:schemeClr val="tx1"/>
            </a:solidFill>
            <a:prstDash val="solid"/>
            <a:round/>
            <a:headEnd type="none" w="med" len="med"/>
            <a:tailEnd type="none" w="med" len="med"/>
          </a:ln>
        </p:spPr>
      </p:cxnSp>
      <p:cxnSp>
        <p:nvCxnSpPr>
          <p:cNvPr id="94" name="直接连接符 93"/>
          <p:cNvCxnSpPr>
            <a:stCxn id="34" idx="6"/>
            <a:endCxn id="36" idx="2"/>
          </p:cNvCxnSpPr>
          <p:nvPr/>
        </p:nvCxnSpPr>
        <p:spPr bwMode="auto">
          <a:xfrm flipV="1">
            <a:off x="824159" y="4236417"/>
            <a:ext cx="1085026" cy="581431"/>
          </a:xfrm>
          <a:prstGeom prst="line">
            <a:avLst/>
          </a:prstGeom>
          <a:solidFill>
            <a:srgbClr val="C0C0C0">
              <a:alpha val="0"/>
            </a:srgbClr>
          </a:solidFill>
          <a:ln w="28575" cap="flat" cmpd="sng" algn="ctr">
            <a:solidFill>
              <a:schemeClr val="tx1"/>
            </a:solidFill>
            <a:prstDash val="solid"/>
            <a:round/>
            <a:headEnd type="none" w="med" len="med"/>
            <a:tailEnd type="none" w="med" len="med"/>
          </a:ln>
        </p:spPr>
      </p:cxnSp>
      <p:cxnSp>
        <p:nvCxnSpPr>
          <p:cNvPr id="104" name="直接连接符 103"/>
          <p:cNvCxnSpPr/>
          <p:nvPr/>
        </p:nvCxnSpPr>
        <p:spPr bwMode="auto">
          <a:xfrm flipV="1">
            <a:off x="2766929" y="4249774"/>
            <a:ext cx="1085026" cy="1246524"/>
          </a:xfrm>
          <a:prstGeom prst="line">
            <a:avLst/>
          </a:prstGeom>
          <a:solidFill>
            <a:srgbClr val="C0C0C0">
              <a:alpha val="0"/>
            </a:srgbClr>
          </a:solidFill>
          <a:ln w="28575" cap="flat" cmpd="sng" algn="ctr">
            <a:solidFill>
              <a:schemeClr val="tx1"/>
            </a:solidFill>
            <a:prstDash val="solid"/>
            <a:round/>
            <a:headEnd type="none" w="med" len="med"/>
            <a:tailEnd type="none" w="med" len="med"/>
          </a:ln>
        </p:spPr>
      </p:cxnSp>
      <p:cxnSp>
        <p:nvCxnSpPr>
          <p:cNvPr id="105" name="直接连接符 104"/>
          <p:cNvCxnSpPr/>
          <p:nvPr/>
        </p:nvCxnSpPr>
        <p:spPr bwMode="auto">
          <a:xfrm flipV="1">
            <a:off x="2766929" y="3629506"/>
            <a:ext cx="1085024" cy="1866792"/>
          </a:xfrm>
          <a:prstGeom prst="line">
            <a:avLst/>
          </a:prstGeom>
          <a:solidFill>
            <a:srgbClr val="C0C0C0">
              <a:alpha val="0"/>
            </a:srgbClr>
          </a:solidFill>
          <a:ln w="28575" cap="flat" cmpd="sng" algn="ctr">
            <a:solidFill>
              <a:schemeClr val="tx1"/>
            </a:solidFill>
            <a:prstDash val="solid"/>
            <a:round/>
            <a:headEnd type="none" w="med" len="med"/>
            <a:tailEnd type="none" w="med" len="med"/>
          </a:ln>
        </p:spPr>
      </p:cxnSp>
      <p:cxnSp>
        <p:nvCxnSpPr>
          <p:cNvPr id="106" name="直接连接符 105"/>
          <p:cNvCxnSpPr/>
          <p:nvPr/>
        </p:nvCxnSpPr>
        <p:spPr bwMode="auto">
          <a:xfrm flipV="1">
            <a:off x="2766929" y="3629506"/>
            <a:ext cx="1085024" cy="1201699"/>
          </a:xfrm>
          <a:prstGeom prst="line">
            <a:avLst/>
          </a:prstGeom>
          <a:solidFill>
            <a:srgbClr val="C0C0C0">
              <a:alpha val="0"/>
            </a:srgbClr>
          </a:solidFill>
          <a:ln w="28575" cap="flat" cmpd="sng" algn="ctr">
            <a:solidFill>
              <a:schemeClr val="tx1"/>
            </a:solidFill>
            <a:prstDash val="solid"/>
            <a:round/>
            <a:headEnd type="none" w="med" len="med"/>
            <a:tailEnd type="none" w="med" len="med"/>
          </a:ln>
        </p:spPr>
      </p:cxnSp>
      <p:cxnSp>
        <p:nvCxnSpPr>
          <p:cNvPr id="107" name="直接连接符 106"/>
          <p:cNvCxnSpPr/>
          <p:nvPr/>
        </p:nvCxnSpPr>
        <p:spPr bwMode="auto">
          <a:xfrm flipV="1">
            <a:off x="2766929" y="4249774"/>
            <a:ext cx="1085026" cy="581431"/>
          </a:xfrm>
          <a:prstGeom prst="line">
            <a:avLst/>
          </a:prstGeom>
          <a:solidFill>
            <a:srgbClr val="C0C0C0">
              <a:alpha val="0"/>
            </a:srgbClr>
          </a:solidFill>
          <a:ln w="28575" cap="flat" cmpd="sng" algn="ctr">
            <a:solidFill>
              <a:schemeClr val="tx1"/>
            </a:solidFill>
            <a:prstDash val="solid"/>
            <a:round/>
            <a:headEnd type="none" w="med" len="med"/>
            <a:tailEnd type="none" w="med" len="med"/>
          </a:ln>
        </p:spPr>
      </p:cxnSp>
      <mc:AlternateContent xmlns:mc="http://schemas.openxmlformats.org/markup-compatibility/2006" xmlns:a14="http://schemas.microsoft.com/office/drawing/2010/main">
        <mc:Choice Requires="a14">
          <p:sp>
            <p:nvSpPr>
              <p:cNvPr id="78" name="Oval 10"/>
              <p:cNvSpPr/>
              <p:nvPr/>
            </p:nvSpPr>
            <p:spPr>
              <a:xfrm>
                <a:off x="3856824" y="4631053"/>
                <a:ext cx="356615" cy="35661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a:rPr>
                            <m:t>3</m:t>
                          </m:r>
                        </m:sub>
                      </m:sSub>
                    </m:oMath>
                  </m:oMathPara>
                </a14:m>
                <a:endParaRPr lang="en-US" dirty="0"/>
              </a:p>
            </p:txBody>
          </p:sp>
        </mc:Choice>
        <mc:Fallback xmlns="">
          <p:sp>
            <p:nvSpPr>
              <p:cNvPr id="78" name="Oval 10"/>
              <p:cNvSpPr>
                <a:spLocks noRot="1" noChangeAspect="1" noMove="1" noResize="1" noEditPoints="1" noAdjustHandles="1" noChangeArrowheads="1" noChangeShapeType="1" noTextEdit="1"/>
              </p:cNvSpPr>
              <p:nvPr/>
            </p:nvSpPr>
            <p:spPr>
              <a:xfrm>
                <a:off x="3856824" y="4631053"/>
                <a:ext cx="356615" cy="356615"/>
              </a:xfrm>
              <a:prstGeom prst="ellipse">
                <a:avLst/>
              </a:prstGeom>
              <a:blipFill>
                <a:blip r:embed="rId24"/>
                <a:stretch>
                  <a:fillRect/>
                </a:stretch>
              </a:blipFill>
            </p:spPr>
            <p:txBody>
              <a:bodyPr/>
              <a:lstStyle/>
              <a:p>
                <a:r>
                  <a:rPr lang="zh-CN" altLang="en-US">
                    <a:noFill/>
                  </a:rPr>
                  <a:t> </a:t>
                </a:r>
              </a:p>
            </p:txBody>
          </p:sp>
        </mc:Fallback>
      </mc:AlternateContent>
      <p:cxnSp>
        <p:nvCxnSpPr>
          <p:cNvPr id="79" name="直接连接符 78"/>
          <p:cNvCxnSpPr>
            <a:stCxn id="49" idx="6"/>
            <a:endCxn id="78" idx="2"/>
          </p:cNvCxnSpPr>
          <p:nvPr/>
        </p:nvCxnSpPr>
        <p:spPr bwMode="auto">
          <a:xfrm>
            <a:off x="2768410" y="3612039"/>
            <a:ext cx="1088414" cy="1197322"/>
          </a:xfrm>
          <a:prstGeom prst="line">
            <a:avLst/>
          </a:prstGeom>
          <a:solidFill>
            <a:srgbClr val="C0C0C0">
              <a:alpha val="0"/>
            </a:srgbClr>
          </a:solidFill>
          <a:ln w="28575" cap="flat" cmpd="sng" algn="ctr">
            <a:solidFill>
              <a:schemeClr val="tx1"/>
            </a:solidFill>
            <a:prstDash val="solid"/>
            <a:round/>
            <a:headEnd type="none" w="med" len="med"/>
            <a:tailEnd type="none" w="med" len="med"/>
          </a:ln>
        </p:spPr>
      </p:cxnSp>
      <p:cxnSp>
        <p:nvCxnSpPr>
          <p:cNvPr id="82" name="直接连接符 81"/>
          <p:cNvCxnSpPr>
            <a:stCxn id="50" idx="6"/>
            <a:endCxn id="78" idx="2"/>
          </p:cNvCxnSpPr>
          <p:nvPr/>
        </p:nvCxnSpPr>
        <p:spPr bwMode="auto">
          <a:xfrm>
            <a:off x="2766932" y="4233126"/>
            <a:ext cx="1089892" cy="576235"/>
          </a:xfrm>
          <a:prstGeom prst="line">
            <a:avLst/>
          </a:prstGeom>
          <a:solidFill>
            <a:srgbClr val="C0C0C0">
              <a:alpha val="0"/>
            </a:srgbClr>
          </a:solidFill>
          <a:ln w="28575" cap="flat" cmpd="sng" algn="ctr">
            <a:solidFill>
              <a:schemeClr val="tx1"/>
            </a:solidFill>
            <a:prstDash val="solid"/>
            <a:round/>
            <a:headEnd type="none" w="med" len="med"/>
            <a:tailEnd type="none" w="med" len="med"/>
          </a:ln>
        </p:spPr>
      </p:cxnSp>
      <p:cxnSp>
        <p:nvCxnSpPr>
          <p:cNvPr id="86" name="直接连接符 85"/>
          <p:cNvCxnSpPr>
            <a:stCxn id="51" idx="6"/>
            <a:endCxn id="78" idx="2"/>
          </p:cNvCxnSpPr>
          <p:nvPr/>
        </p:nvCxnSpPr>
        <p:spPr bwMode="auto">
          <a:xfrm flipV="1">
            <a:off x="2766931" y="4809361"/>
            <a:ext cx="1089893" cy="4377"/>
          </a:xfrm>
          <a:prstGeom prst="line">
            <a:avLst/>
          </a:prstGeom>
          <a:solidFill>
            <a:srgbClr val="C0C0C0">
              <a:alpha val="0"/>
            </a:srgbClr>
          </a:solidFill>
          <a:ln w="28575" cap="flat" cmpd="sng" algn="ctr">
            <a:solidFill>
              <a:schemeClr val="tx1"/>
            </a:solidFill>
            <a:prstDash val="solid"/>
            <a:round/>
            <a:headEnd type="none" w="med" len="med"/>
            <a:tailEnd type="none" w="med" len="med"/>
          </a:ln>
        </p:spPr>
      </p:cxnSp>
      <p:cxnSp>
        <p:nvCxnSpPr>
          <p:cNvPr id="89" name="直接连接符 88"/>
          <p:cNvCxnSpPr>
            <a:stCxn id="61" idx="6"/>
            <a:endCxn id="78" idx="2"/>
          </p:cNvCxnSpPr>
          <p:nvPr/>
        </p:nvCxnSpPr>
        <p:spPr bwMode="auto">
          <a:xfrm flipV="1">
            <a:off x="2766931" y="4809361"/>
            <a:ext cx="1089893" cy="669470"/>
          </a:xfrm>
          <a:prstGeom prst="line">
            <a:avLst/>
          </a:prstGeom>
          <a:solidFill>
            <a:srgbClr val="C0C0C0">
              <a:alpha val="0"/>
            </a:srgbClr>
          </a:solidFill>
          <a:ln w="28575" cap="flat" cmpd="sng" algn="ctr">
            <a:solidFill>
              <a:srgbClr val="0070C0"/>
            </a:solidFill>
            <a:prstDash val="solid"/>
            <a:round/>
            <a:headEnd type="none" w="med" len="med"/>
            <a:tailEnd type="none" w="med" len="med"/>
          </a:ln>
        </p:spPr>
      </p:cxnSp>
      <p:cxnSp>
        <p:nvCxnSpPr>
          <p:cNvPr id="92" name="直接连接符 91"/>
          <p:cNvCxnSpPr/>
          <p:nvPr/>
        </p:nvCxnSpPr>
        <p:spPr bwMode="auto">
          <a:xfrm>
            <a:off x="834234" y="3620880"/>
            <a:ext cx="1088414" cy="1197322"/>
          </a:xfrm>
          <a:prstGeom prst="line">
            <a:avLst/>
          </a:prstGeom>
          <a:solidFill>
            <a:srgbClr val="C0C0C0">
              <a:alpha val="0"/>
            </a:srgbClr>
          </a:solidFill>
          <a:ln w="28575" cap="flat" cmpd="sng" algn="ctr">
            <a:solidFill>
              <a:schemeClr val="tx1"/>
            </a:solidFill>
            <a:prstDash val="solid"/>
            <a:round/>
            <a:headEnd type="none" w="med" len="med"/>
            <a:tailEnd type="none" w="med" len="med"/>
          </a:ln>
        </p:spPr>
      </p:cxnSp>
      <p:cxnSp>
        <p:nvCxnSpPr>
          <p:cNvPr id="93" name="直接连接符 92"/>
          <p:cNvCxnSpPr/>
          <p:nvPr/>
        </p:nvCxnSpPr>
        <p:spPr bwMode="auto">
          <a:xfrm>
            <a:off x="832756" y="4241967"/>
            <a:ext cx="1089892" cy="576235"/>
          </a:xfrm>
          <a:prstGeom prst="line">
            <a:avLst/>
          </a:prstGeom>
          <a:solidFill>
            <a:srgbClr val="C0C0C0">
              <a:alpha val="0"/>
            </a:srgbClr>
          </a:solidFill>
          <a:ln w="28575" cap="flat" cmpd="sng" algn="ctr">
            <a:solidFill>
              <a:schemeClr val="tx1"/>
            </a:solidFill>
            <a:prstDash val="solid"/>
            <a:round/>
            <a:headEnd type="none" w="med" len="med"/>
            <a:tailEnd type="none" w="med" len="med"/>
          </a:ln>
        </p:spPr>
      </p:cxnSp>
      <p:cxnSp>
        <p:nvCxnSpPr>
          <p:cNvPr id="95" name="直接连接符 94"/>
          <p:cNvCxnSpPr/>
          <p:nvPr/>
        </p:nvCxnSpPr>
        <p:spPr bwMode="auto">
          <a:xfrm flipV="1">
            <a:off x="832755" y="4818202"/>
            <a:ext cx="1089893" cy="4377"/>
          </a:xfrm>
          <a:prstGeom prst="line">
            <a:avLst/>
          </a:prstGeom>
          <a:solidFill>
            <a:srgbClr val="C0C0C0">
              <a:alpha val="0"/>
            </a:srgbClr>
          </a:solidFill>
          <a:ln w="28575" cap="flat" cmpd="sng" algn="ctr">
            <a:solidFill>
              <a:schemeClr val="tx1"/>
            </a:solidFill>
            <a:prstDash val="solid"/>
            <a:round/>
            <a:headEnd type="none" w="med" len="med"/>
            <a:tailEnd type="none" w="med" len="med"/>
          </a:ln>
        </p:spPr>
      </p:cxnSp>
      <p:cxnSp>
        <p:nvCxnSpPr>
          <p:cNvPr id="96" name="直接连接符 95"/>
          <p:cNvCxnSpPr/>
          <p:nvPr/>
        </p:nvCxnSpPr>
        <p:spPr bwMode="auto">
          <a:xfrm flipV="1">
            <a:off x="832755" y="4818202"/>
            <a:ext cx="1089893" cy="669470"/>
          </a:xfrm>
          <a:prstGeom prst="line">
            <a:avLst/>
          </a:prstGeom>
          <a:solidFill>
            <a:srgbClr val="C0C0C0">
              <a:alpha val="0"/>
            </a:srgbClr>
          </a:solidFill>
          <a:ln w="28575" cap="flat" cmpd="sng" algn="ctr">
            <a:solidFill>
              <a:srgbClr val="FF3300"/>
            </a:solidFill>
            <a:prstDash val="solid"/>
            <a:round/>
            <a:headEnd type="none" w="med" len="med"/>
            <a:tailEnd type="none" w="med" len="med"/>
          </a:ln>
        </p:spPr>
      </p:cxnSp>
      <p:sp>
        <p:nvSpPr>
          <p:cNvPr id="109" name="Rectangle 3"/>
          <p:cNvSpPr txBox="1">
            <a:spLocks noChangeArrowheads="1"/>
          </p:cNvSpPr>
          <p:nvPr/>
        </p:nvSpPr>
        <p:spPr bwMode="auto">
          <a:xfrm>
            <a:off x="228600" y="957263"/>
            <a:ext cx="8591550" cy="1103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3" tIns="45716" rIns="91433" bIns="45716"/>
          <a:lstStyle>
            <a:lvl1pPr marL="385763" indent="-385763" defTabSz="1030288">
              <a:spcBef>
                <a:spcPct val="20000"/>
              </a:spcBef>
              <a:buClr>
                <a:srgbClr val="660033"/>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35013" indent="-385763" defTabSz="1030288">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92213" indent="-385763" defTabSz="1030288">
              <a:spcBef>
                <a:spcPct val="20000"/>
              </a:spcBef>
              <a:buClr>
                <a:schemeClr val="accent2"/>
              </a:buClr>
              <a:buSzPct val="70000"/>
              <a:buChar char="o"/>
              <a:defRPr sz="2300">
                <a:solidFill>
                  <a:schemeClr val="tx1"/>
                </a:solidFill>
                <a:latin typeface="Arial" panose="020B0604020202020204" pitchFamily="34" charset="0"/>
                <a:ea typeface="MS PGothic" panose="020B0600070205080204" pitchFamily="34" charset="-128"/>
              </a:defRPr>
            </a:lvl3pPr>
            <a:lvl4pPr marL="1600200" indent="-228600" defTabSz="1030288">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defTabSz="1030288">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just">
              <a:lnSpc>
                <a:spcPct val="95000"/>
              </a:lnSpc>
              <a:spcBef>
                <a:spcPct val="25000"/>
              </a:spcBef>
              <a:spcAft>
                <a:spcPct val="10000"/>
              </a:spcAft>
              <a:buSzPct val="60000"/>
              <a:defRPr/>
            </a:pPr>
            <a:r>
              <a:rPr lang="en-US" altLang="zh-CN" sz="2800" dirty="0">
                <a:latin typeface="+mn-lt"/>
                <a:cs typeface="ＭＳ Ｐゴシック" charset="-128"/>
              </a:rPr>
              <a:t>Basic idea</a:t>
            </a:r>
          </a:p>
          <a:p>
            <a:pPr lvl="1" algn="just">
              <a:lnSpc>
                <a:spcPct val="95000"/>
              </a:lnSpc>
              <a:spcBef>
                <a:spcPct val="25000"/>
              </a:spcBef>
              <a:spcAft>
                <a:spcPct val="10000"/>
              </a:spcAft>
              <a:buSzPct val="60000"/>
              <a:defRPr/>
            </a:pPr>
            <a:r>
              <a:rPr lang="en-US" altLang="zh-CN" sz="2400" dirty="0">
                <a:cs typeface="ＭＳ Ｐゴシック" charset="-128"/>
              </a:rPr>
              <a:t>When a new task appears, compute the offline minimum matching </a:t>
            </a:r>
            <a:r>
              <a:rPr lang="en-US" altLang="zh-CN" sz="2400" dirty="0" err="1">
                <a:cs typeface="ＭＳ Ｐゴシック" charset="-128"/>
              </a:rPr>
              <a:t>M</a:t>
            </a:r>
            <a:r>
              <a:rPr lang="en-US" altLang="zh-CN" sz="2400" baseline="-25000" dirty="0" err="1">
                <a:cs typeface="ＭＳ Ｐゴシック" charset="-128"/>
              </a:rPr>
              <a:t>i</a:t>
            </a:r>
            <a:r>
              <a:rPr lang="en-US" altLang="zh-CN" sz="2400" dirty="0">
                <a:cs typeface="ＭＳ Ｐゴシック" charset="-128"/>
              </a:rPr>
              <a:t> on the revealed part of the graph. </a:t>
            </a:r>
          </a:p>
          <a:p>
            <a:pPr lvl="1" algn="just">
              <a:lnSpc>
                <a:spcPct val="95000"/>
              </a:lnSpc>
              <a:spcBef>
                <a:spcPct val="25000"/>
              </a:spcBef>
              <a:spcAft>
                <a:spcPct val="10000"/>
              </a:spcAft>
              <a:buSzPct val="60000"/>
              <a:defRPr/>
            </a:pPr>
            <a:r>
              <a:rPr lang="en-US" altLang="zh-CN" sz="2400" dirty="0">
                <a:cs typeface="ＭＳ Ｐゴシック" charset="-128"/>
              </a:rPr>
              <a:t>If the service provider matched to the new task in </a:t>
            </a:r>
            <a:r>
              <a:rPr lang="en-US" altLang="zh-CN" sz="2400" dirty="0" err="1">
                <a:cs typeface="ＭＳ Ｐゴシック" charset="-128"/>
              </a:rPr>
              <a:t>M</a:t>
            </a:r>
            <a:r>
              <a:rPr lang="en-US" altLang="zh-CN" sz="2400" baseline="-25000" dirty="0" err="1">
                <a:cs typeface="ＭＳ Ｐゴシック" charset="-128"/>
              </a:rPr>
              <a:t>i</a:t>
            </a:r>
            <a:r>
              <a:rPr lang="en-US" altLang="zh-CN" sz="2400" dirty="0">
                <a:cs typeface="ＭＳ Ｐゴシック" charset="-128"/>
              </a:rPr>
              <a:t> is unmatched, match the pair.</a:t>
            </a:r>
          </a:p>
          <a:p>
            <a:pPr lvl="1" algn="just">
              <a:lnSpc>
                <a:spcPct val="95000"/>
              </a:lnSpc>
              <a:spcBef>
                <a:spcPct val="25000"/>
              </a:spcBef>
              <a:spcAft>
                <a:spcPct val="10000"/>
              </a:spcAft>
              <a:buSzPct val="60000"/>
              <a:defRPr/>
            </a:pPr>
            <a:endParaRPr lang="en-US" altLang="zh-CN" sz="2300" dirty="0">
              <a:latin typeface="+mn-lt"/>
              <a:cs typeface="ＭＳ Ｐゴシック" charset="-128"/>
            </a:endParaRPr>
          </a:p>
        </p:txBody>
      </p:sp>
    </p:spTree>
    <p:extLst>
      <p:ext uri="{BB962C8B-B14F-4D97-AF65-F5344CB8AC3E}">
        <p14:creationId xmlns:p14="http://schemas.microsoft.com/office/powerpoint/2010/main" val="15882279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2" name="Oval 5"/>
              <p:cNvSpPr/>
              <p:nvPr/>
            </p:nvSpPr>
            <p:spPr>
              <a:xfrm>
                <a:off x="469023" y="3437841"/>
                <a:ext cx="356615" cy="35661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a:rPr>
                            <m:t>1</m:t>
                          </m:r>
                        </m:sub>
                      </m:sSub>
                    </m:oMath>
                  </m:oMathPara>
                </a14:m>
                <a:endParaRPr lang="en-US" dirty="0"/>
              </a:p>
            </p:txBody>
          </p:sp>
        </mc:Choice>
        <mc:Fallback xmlns="">
          <p:sp>
            <p:nvSpPr>
              <p:cNvPr id="32" name="Oval 5"/>
              <p:cNvSpPr>
                <a:spLocks noRot="1" noChangeAspect="1" noMove="1" noResize="1" noEditPoints="1" noAdjustHandles="1" noChangeArrowheads="1" noChangeShapeType="1" noTextEdit="1"/>
              </p:cNvSpPr>
              <p:nvPr/>
            </p:nvSpPr>
            <p:spPr>
              <a:xfrm>
                <a:off x="469023" y="3437841"/>
                <a:ext cx="356615" cy="356615"/>
              </a:xfrm>
              <a:prstGeom prst="ellipse">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3" name="Oval 6"/>
              <p:cNvSpPr/>
              <p:nvPr/>
            </p:nvSpPr>
            <p:spPr>
              <a:xfrm>
                <a:off x="467545" y="4058928"/>
                <a:ext cx="356615" cy="35661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a:rPr>
                            <m:t>2</m:t>
                          </m:r>
                        </m:sub>
                      </m:sSub>
                    </m:oMath>
                  </m:oMathPara>
                </a14:m>
                <a:endParaRPr lang="en-US" dirty="0"/>
              </a:p>
            </p:txBody>
          </p:sp>
        </mc:Choice>
        <mc:Fallback xmlns="">
          <p:sp>
            <p:nvSpPr>
              <p:cNvPr id="33" name="Oval 6"/>
              <p:cNvSpPr>
                <a:spLocks noRot="1" noChangeAspect="1" noMove="1" noResize="1" noEditPoints="1" noAdjustHandles="1" noChangeArrowheads="1" noChangeShapeType="1" noTextEdit="1"/>
              </p:cNvSpPr>
              <p:nvPr/>
            </p:nvSpPr>
            <p:spPr>
              <a:xfrm>
                <a:off x="467545" y="4058928"/>
                <a:ext cx="356615" cy="356615"/>
              </a:xfrm>
              <a:prstGeom prst="ellipse">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4" name="Oval 7"/>
              <p:cNvSpPr/>
              <p:nvPr/>
            </p:nvSpPr>
            <p:spPr>
              <a:xfrm>
                <a:off x="467544" y="4639540"/>
                <a:ext cx="356615" cy="35661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a:rPr>
                            <m:t>3</m:t>
                          </m:r>
                        </m:sub>
                      </m:sSub>
                    </m:oMath>
                  </m:oMathPara>
                </a14:m>
                <a:endParaRPr lang="en-US" dirty="0"/>
              </a:p>
            </p:txBody>
          </p:sp>
        </mc:Choice>
        <mc:Fallback xmlns="">
          <p:sp>
            <p:nvSpPr>
              <p:cNvPr id="34" name="Oval 7"/>
              <p:cNvSpPr>
                <a:spLocks noRot="1" noChangeAspect="1" noMove="1" noResize="1" noEditPoints="1" noAdjustHandles="1" noChangeArrowheads="1" noChangeShapeType="1" noTextEdit="1"/>
              </p:cNvSpPr>
              <p:nvPr/>
            </p:nvSpPr>
            <p:spPr>
              <a:xfrm>
                <a:off x="467544" y="4639540"/>
                <a:ext cx="356615" cy="356615"/>
              </a:xfrm>
              <a:prstGeom prst="ellipse">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5" name="Oval 8"/>
              <p:cNvSpPr/>
              <p:nvPr/>
            </p:nvSpPr>
            <p:spPr>
              <a:xfrm>
                <a:off x="1909185" y="3433110"/>
                <a:ext cx="356615" cy="35661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a:rPr>
                            <m:t>1</m:t>
                          </m:r>
                        </m:sub>
                      </m:sSub>
                    </m:oMath>
                  </m:oMathPara>
                </a14:m>
                <a:endParaRPr lang="en-US" dirty="0"/>
              </a:p>
            </p:txBody>
          </p:sp>
        </mc:Choice>
        <mc:Fallback xmlns="">
          <p:sp>
            <p:nvSpPr>
              <p:cNvPr id="35" name="Oval 8"/>
              <p:cNvSpPr>
                <a:spLocks noRot="1" noChangeAspect="1" noMove="1" noResize="1" noEditPoints="1" noAdjustHandles="1" noChangeArrowheads="1" noChangeShapeType="1" noTextEdit="1"/>
              </p:cNvSpPr>
              <p:nvPr/>
            </p:nvSpPr>
            <p:spPr>
              <a:xfrm>
                <a:off x="1909185" y="3433110"/>
                <a:ext cx="356615" cy="356615"/>
              </a:xfrm>
              <a:prstGeom prst="ellipse">
                <a:avLst/>
              </a:prstGeom>
              <a:blipFill>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6" name="Oval 9"/>
              <p:cNvSpPr/>
              <p:nvPr/>
            </p:nvSpPr>
            <p:spPr>
              <a:xfrm>
                <a:off x="1909185" y="4058109"/>
                <a:ext cx="356615" cy="35661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a:rPr>
                            <m:t>2</m:t>
                          </m:r>
                        </m:sub>
                      </m:sSub>
                    </m:oMath>
                  </m:oMathPara>
                </a14:m>
                <a:endParaRPr lang="en-US" dirty="0"/>
              </a:p>
            </p:txBody>
          </p:sp>
        </mc:Choice>
        <mc:Fallback xmlns="">
          <p:sp>
            <p:nvSpPr>
              <p:cNvPr id="36" name="Oval 9"/>
              <p:cNvSpPr>
                <a:spLocks noRot="1" noChangeAspect="1" noMove="1" noResize="1" noEditPoints="1" noAdjustHandles="1" noChangeArrowheads="1" noChangeShapeType="1" noTextEdit="1"/>
              </p:cNvSpPr>
              <p:nvPr/>
            </p:nvSpPr>
            <p:spPr>
              <a:xfrm>
                <a:off x="1909185" y="4058109"/>
                <a:ext cx="356615" cy="356615"/>
              </a:xfrm>
              <a:prstGeom prst="ellipse">
                <a:avLst/>
              </a:prstGeom>
              <a:blipFill>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7" name="Oval 10"/>
              <p:cNvSpPr/>
              <p:nvPr/>
            </p:nvSpPr>
            <p:spPr>
              <a:xfrm>
                <a:off x="1914052" y="4635163"/>
                <a:ext cx="356615" cy="35661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a:rPr>
                            <m:t>3</m:t>
                          </m:r>
                        </m:sub>
                      </m:sSub>
                    </m:oMath>
                  </m:oMathPara>
                </a14:m>
                <a:endParaRPr lang="en-US" dirty="0"/>
              </a:p>
            </p:txBody>
          </p:sp>
        </mc:Choice>
        <mc:Fallback xmlns="">
          <p:sp>
            <p:nvSpPr>
              <p:cNvPr id="37" name="Oval 10"/>
              <p:cNvSpPr>
                <a:spLocks noRot="1" noChangeAspect="1" noMove="1" noResize="1" noEditPoints="1" noAdjustHandles="1" noChangeArrowheads="1" noChangeShapeType="1" noTextEdit="1"/>
              </p:cNvSpPr>
              <p:nvPr/>
            </p:nvSpPr>
            <p:spPr>
              <a:xfrm>
                <a:off x="1914052" y="4635163"/>
                <a:ext cx="356615" cy="356615"/>
              </a:xfrm>
              <a:prstGeom prst="ellipse">
                <a:avLst/>
              </a:prstGeom>
              <a:blipFill>
                <a:blip r:embed="rId9"/>
                <a:stretch>
                  <a:fillRect/>
                </a:stretch>
              </a:blipFill>
            </p:spPr>
            <p:txBody>
              <a:bodyPr/>
              <a:lstStyle/>
              <a:p>
                <a:r>
                  <a:rPr lang="zh-CN" altLang="en-US">
                    <a:noFill/>
                  </a:rPr>
                  <a:t> </a:t>
                </a:r>
              </a:p>
            </p:txBody>
          </p:sp>
        </mc:Fallback>
      </mc:AlternateContent>
      <p:cxnSp>
        <p:nvCxnSpPr>
          <p:cNvPr id="39" name="直接连接符 38"/>
          <p:cNvCxnSpPr>
            <a:stCxn id="33" idx="6"/>
            <a:endCxn id="35" idx="2"/>
          </p:cNvCxnSpPr>
          <p:nvPr/>
        </p:nvCxnSpPr>
        <p:spPr bwMode="auto">
          <a:xfrm flipV="1">
            <a:off x="824160" y="3611418"/>
            <a:ext cx="1085025" cy="625818"/>
          </a:xfrm>
          <a:prstGeom prst="line">
            <a:avLst/>
          </a:prstGeom>
          <a:solidFill>
            <a:srgbClr val="C0C0C0">
              <a:alpha val="0"/>
            </a:srgbClr>
          </a:solidFill>
          <a:ln w="28575" cap="flat" cmpd="sng" algn="ctr">
            <a:solidFill>
              <a:srgbClr val="FF0000"/>
            </a:solidFill>
            <a:prstDash val="solid"/>
            <a:round/>
            <a:headEnd type="none" w="med" len="med"/>
            <a:tailEnd type="none" w="med" len="med"/>
          </a:ln>
        </p:spPr>
      </p:cxnSp>
      <p:cxnSp>
        <p:nvCxnSpPr>
          <p:cNvPr id="40" name="直接连接符 39"/>
          <p:cNvCxnSpPr>
            <a:endCxn id="35" idx="2"/>
          </p:cNvCxnSpPr>
          <p:nvPr/>
        </p:nvCxnSpPr>
        <p:spPr bwMode="auto">
          <a:xfrm>
            <a:off x="824159" y="3607308"/>
            <a:ext cx="1085026" cy="4110"/>
          </a:xfrm>
          <a:prstGeom prst="line">
            <a:avLst/>
          </a:prstGeom>
          <a:solidFill>
            <a:srgbClr val="C0C0C0">
              <a:alpha val="0"/>
            </a:srgbClr>
          </a:solidFill>
          <a:ln w="28575" cap="flat" cmpd="sng" algn="ctr">
            <a:solidFill>
              <a:schemeClr val="tx1"/>
            </a:solidFill>
            <a:prstDash val="solid"/>
            <a:round/>
            <a:headEnd type="none" w="med" len="med"/>
            <a:tailEnd type="none" w="med" len="med"/>
          </a:ln>
        </p:spPr>
      </p:cxnSp>
      <p:cxnSp>
        <p:nvCxnSpPr>
          <p:cNvPr id="41" name="直接连接符 40"/>
          <p:cNvCxnSpPr>
            <a:stCxn id="33" idx="6"/>
            <a:endCxn id="36" idx="2"/>
          </p:cNvCxnSpPr>
          <p:nvPr/>
        </p:nvCxnSpPr>
        <p:spPr bwMode="auto">
          <a:xfrm flipV="1">
            <a:off x="824160" y="4236417"/>
            <a:ext cx="1085025" cy="819"/>
          </a:xfrm>
          <a:prstGeom prst="line">
            <a:avLst/>
          </a:prstGeom>
          <a:solidFill>
            <a:srgbClr val="C0C0C0">
              <a:alpha val="0"/>
            </a:srgbClr>
          </a:solidFill>
          <a:ln w="28575" cap="flat" cmpd="sng" algn="ctr">
            <a:solidFill>
              <a:schemeClr val="tx1"/>
            </a:solidFill>
            <a:prstDash val="solid"/>
            <a:round/>
            <a:headEnd type="none" w="med" len="med"/>
            <a:tailEnd type="none" w="med" len="med"/>
          </a:ln>
        </p:spPr>
      </p:cxnSp>
      <mc:AlternateContent xmlns:mc="http://schemas.openxmlformats.org/markup-compatibility/2006" xmlns:a14="http://schemas.microsoft.com/office/drawing/2010/main">
        <mc:Choice Requires="a14">
          <p:sp>
            <p:nvSpPr>
              <p:cNvPr id="44" name="Oval 7"/>
              <p:cNvSpPr/>
              <p:nvPr/>
            </p:nvSpPr>
            <p:spPr>
              <a:xfrm>
                <a:off x="467544" y="5304633"/>
                <a:ext cx="356615" cy="35661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4</m:t>
                          </m:r>
                        </m:sub>
                      </m:sSub>
                    </m:oMath>
                  </m:oMathPara>
                </a14:m>
                <a:endParaRPr lang="en-US" dirty="0"/>
              </a:p>
            </p:txBody>
          </p:sp>
        </mc:Choice>
        <mc:Fallback xmlns="">
          <p:sp>
            <p:nvSpPr>
              <p:cNvPr id="44" name="Oval 7"/>
              <p:cNvSpPr>
                <a:spLocks noRot="1" noChangeAspect="1" noMove="1" noResize="1" noEditPoints="1" noAdjustHandles="1" noChangeArrowheads="1" noChangeShapeType="1" noTextEdit="1"/>
              </p:cNvSpPr>
              <p:nvPr/>
            </p:nvSpPr>
            <p:spPr>
              <a:xfrm>
                <a:off x="467544" y="5304633"/>
                <a:ext cx="356615" cy="356615"/>
              </a:xfrm>
              <a:prstGeom prst="ellipse">
                <a:avLst/>
              </a:prstGeom>
              <a:blipFill>
                <a:blip r:embed="rId11"/>
                <a:stretch>
                  <a:fillRect/>
                </a:stretch>
              </a:blipFill>
            </p:spPr>
            <p:txBody>
              <a:bodyPr/>
              <a:lstStyle/>
              <a:p>
                <a:r>
                  <a:rPr lang="zh-CN" altLang="en-US">
                    <a:noFill/>
                  </a:rPr>
                  <a:t> </a:t>
                </a:r>
              </a:p>
            </p:txBody>
          </p:sp>
        </mc:Fallback>
      </mc:AlternateContent>
      <p:cxnSp>
        <p:nvCxnSpPr>
          <p:cNvPr id="45" name="直接连接符 44"/>
          <p:cNvCxnSpPr>
            <a:stCxn id="32" idx="6"/>
            <a:endCxn id="36" idx="2"/>
          </p:cNvCxnSpPr>
          <p:nvPr/>
        </p:nvCxnSpPr>
        <p:spPr bwMode="auto">
          <a:xfrm>
            <a:off x="825638" y="3616149"/>
            <a:ext cx="1083547" cy="620268"/>
          </a:xfrm>
          <a:prstGeom prst="line">
            <a:avLst/>
          </a:prstGeom>
          <a:solidFill>
            <a:srgbClr val="C0C0C0">
              <a:alpha val="0"/>
            </a:srgbClr>
          </a:solidFill>
          <a:ln w="28575" cap="flat" cmpd="sng" algn="ctr">
            <a:solidFill>
              <a:srgbClr val="FF0000"/>
            </a:solidFill>
            <a:prstDash val="solid"/>
            <a:round/>
            <a:headEnd type="none" w="med" len="med"/>
            <a:tailEnd type="none" w="med" len="med"/>
          </a:ln>
        </p:spPr>
      </p:cxnSp>
      <p:cxnSp>
        <p:nvCxnSpPr>
          <p:cNvPr id="48" name="直接连接符 47"/>
          <p:cNvCxnSpPr>
            <a:stCxn id="44" idx="6"/>
            <a:endCxn id="36" idx="2"/>
          </p:cNvCxnSpPr>
          <p:nvPr/>
        </p:nvCxnSpPr>
        <p:spPr bwMode="auto">
          <a:xfrm flipV="1">
            <a:off x="824159" y="4236417"/>
            <a:ext cx="1085026" cy="1246524"/>
          </a:xfrm>
          <a:prstGeom prst="line">
            <a:avLst/>
          </a:prstGeom>
          <a:solidFill>
            <a:srgbClr val="C0C0C0">
              <a:alpha val="0"/>
            </a:srgbClr>
          </a:solidFill>
          <a:ln w="28575" cap="flat" cmpd="sng" algn="ctr">
            <a:solidFill>
              <a:schemeClr val="tx1"/>
            </a:solidFill>
            <a:prstDash val="solid"/>
            <a:round/>
            <a:headEnd type="none" w="med" len="med"/>
            <a:tailEnd type="none" w="med" len="med"/>
          </a:ln>
        </p:spPr>
      </p:cxnSp>
      <mc:AlternateContent xmlns:mc="http://schemas.openxmlformats.org/markup-compatibility/2006" xmlns:a14="http://schemas.microsoft.com/office/drawing/2010/main">
        <mc:Choice Requires="a14">
          <p:sp>
            <p:nvSpPr>
              <p:cNvPr id="49" name="Oval 5"/>
              <p:cNvSpPr/>
              <p:nvPr/>
            </p:nvSpPr>
            <p:spPr>
              <a:xfrm>
                <a:off x="2411795" y="3433731"/>
                <a:ext cx="356615" cy="35661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a:rPr>
                            <m:t>1</m:t>
                          </m:r>
                        </m:sub>
                      </m:sSub>
                    </m:oMath>
                  </m:oMathPara>
                </a14:m>
                <a:endParaRPr lang="en-US" dirty="0"/>
              </a:p>
            </p:txBody>
          </p:sp>
        </mc:Choice>
        <mc:Fallback xmlns="">
          <p:sp>
            <p:nvSpPr>
              <p:cNvPr id="49" name="Oval 5"/>
              <p:cNvSpPr>
                <a:spLocks noRot="1" noChangeAspect="1" noMove="1" noResize="1" noEditPoints="1" noAdjustHandles="1" noChangeArrowheads="1" noChangeShapeType="1" noTextEdit="1"/>
              </p:cNvSpPr>
              <p:nvPr/>
            </p:nvSpPr>
            <p:spPr>
              <a:xfrm>
                <a:off x="2411795" y="3433731"/>
                <a:ext cx="356615" cy="356615"/>
              </a:xfrm>
              <a:prstGeom prst="ellipse">
                <a:avLst/>
              </a:prstGeom>
              <a:blipFill>
                <a:blip r:embed="rId1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0" name="Oval 6"/>
              <p:cNvSpPr/>
              <p:nvPr/>
            </p:nvSpPr>
            <p:spPr>
              <a:xfrm>
                <a:off x="2410317" y="4054818"/>
                <a:ext cx="356615" cy="35661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a:rPr>
                            <m:t>2</m:t>
                          </m:r>
                        </m:sub>
                      </m:sSub>
                    </m:oMath>
                  </m:oMathPara>
                </a14:m>
                <a:endParaRPr lang="en-US" dirty="0"/>
              </a:p>
            </p:txBody>
          </p:sp>
        </mc:Choice>
        <mc:Fallback xmlns="">
          <p:sp>
            <p:nvSpPr>
              <p:cNvPr id="50" name="Oval 6"/>
              <p:cNvSpPr>
                <a:spLocks noRot="1" noChangeAspect="1" noMove="1" noResize="1" noEditPoints="1" noAdjustHandles="1" noChangeArrowheads="1" noChangeShapeType="1" noTextEdit="1"/>
              </p:cNvSpPr>
              <p:nvPr/>
            </p:nvSpPr>
            <p:spPr>
              <a:xfrm>
                <a:off x="2410317" y="4054818"/>
                <a:ext cx="356615" cy="356615"/>
              </a:xfrm>
              <a:prstGeom prst="ellipse">
                <a:avLst/>
              </a:prstGeom>
              <a:blipFill>
                <a:blip r:embed="rId1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1" name="Oval 7"/>
              <p:cNvSpPr/>
              <p:nvPr/>
            </p:nvSpPr>
            <p:spPr>
              <a:xfrm>
                <a:off x="2410316" y="4635430"/>
                <a:ext cx="356615" cy="35661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a:rPr>
                            <m:t>3</m:t>
                          </m:r>
                        </m:sub>
                      </m:sSub>
                    </m:oMath>
                  </m:oMathPara>
                </a14:m>
                <a:endParaRPr lang="en-US" dirty="0"/>
              </a:p>
            </p:txBody>
          </p:sp>
        </mc:Choice>
        <mc:Fallback xmlns="">
          <p:sp>
            <p:nvSpPr>
              <p:cNvPr id="51" name="Oval 7"/>
              <p:cNvSpPr>
                <a:spLocks noRot="1" noChangeAspect="1" noMove="1" noResize="1" noEditPoints="1" noAdjustHandles="1" noChangeArrowheads="1" noChangeShapeType="1" noTextEdit="1"/>
              </p:cNvSpPr>
              <p:nvPr/>
            </p:nvSpPr>
            <p:spPr>
              <a:xfrm>
                <a:off x="2410316" y="4635430"/>
                <a:ext cx="356615" cy="356615"/>
              </a:xfrm>
              <a:prstGeom prst="ellipse">
                <a:avLst/>
              </a:prstGeom>
              <a:blipFill>
                <a:blip r:embed="rId1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2" name="Oval 8"/>
              <p:cNvSpPr/>
              <p:nvPr/>
            </p:nvSpPr>
            <p:spPr>
              <a:xfrm>
                <a:off x="3851957" y="3429000"/>
                <a:ext cx="356615" cy="35661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a:rPr>
                            <m:t>1</m:t>
                          </m:r>
                        </m:sub>
                      </m:sSub>
                    </m:oMath>
                  </m:oMathPara>
                </a14:m>
                <a:endParaRPr lang="en-US" dirty="0"/>
              </a:p>
            </p:txBody>
          </p:sp>
        </mc:Choice>
        <mc:Fallback xmlns="">
          <p:sp>
            <p:nvSpPr>
              <p:cNvPr id="52" name="Oval 8"/>
              <p:cNvSpPr>
                <a:spLocks noRot="1" noChangeAspect="1" noMove="1" noResize="1" noEditPoints="1" noAdjustHandles="1" noChangeArrowheads="1" noChangeShapeType="1" noTextEdit="1"/>
              </p:cNvSpPr>
              <p:nvPr/>
            </p:nvSpPr>
            <p:spPr>
              <a:xfrm>
                <a:off x="3851957" y="3429000"/>
                <a:ext cx="356615" cy="356615"/>
              </a:xfrm>
              <a:prstGeom prst="ellipse">
                <a:avLst/>
              </a:prstGeom>
              <a:blipFill>
                <a:blip r:embed="rId1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3" name="Oval 9"/>
              <p:cNvSpPr/>
              <p:nvPr/>
            </p:nvSpPr>
            <p:spPr>
              <a:xfrm>
                <a:off x="3851957" y="4053999"/>
                <a:ext cx="356615" cy="35661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a:rPr>
                            <m:t>2</m:t>
                          </m:r>
                        </m:sub>
                      </m:sSub>
                    </m:oMath>
                  </m:oMathPara>
                </a14:m>
                <a:endParaRPr lang="en-US" dirty="0"/>
              </a:p>
            </p:txBody>
          </p:sp>
        </mc:Choice>
        <mc:Fallback xmlns="">
          <p:sp>
            <p:nvSpPr>
              <p:cNvPr id="53" name="Oval 9"/>
              <p:cNvSpPr>
                <a:spLocks noRot="1" noChangeAspect="1" noMove="1" noResize="1" noEditPoints="1" noAdjustHandles="1" noChangeArrowheads="1" noChangeShapeType="1" noTextEdit="1"/>
              </p:cNvSpPr>
              <p:nvPr/>
            </p:nvSpPr>
            <p:spPr>
              <a:xfrm>
                <a:off x="3851957" y="4053999"/>
                <a:ext cx="356615" cy="356615"/>
              </a:xfrm>
              <a:prstGeom prst="ellipse">
                <a:avLst/>
              </a:prstGeom>
              <a:blipFill>
                <a:blip r:embed="rId16"/>
                <a:stretch>
                  <a:fillRect/>
                </a:stretch>
              </a:blipFill>
            </p:spPr>
            <p:txBody>
              <a:bodyPr/>
              <a:lstStyle/>
              <a:p>
                <a:r>
                  <a:rPr lang="zh-CN" altLang="en-US">
                    <a:noFill/>
                  </a:rPr>
                  <a:t> </a:t>
                </a:r>
              </a:p>
            </p:txBody>
          </p:sp>
        </mc:Fallback>
      </mc:AlternateContent>
      <p:cxnSp>
        <p:nvCxnSpPr>
          <p:cNvPr id="56" name="直接连接符 55"/>
          <p:cNvCxnSpPr>
            <a:stCxn id="49" idx="6"/>
            <a:endCxn id="52" idx="2"/>
          </p:cNvCxnSpPr>
          <p:nvPr/>
        </p:nvCxnSpPr>
        <p:spPr bwMode="auto">
          <a:xfrm flipV="1">
            <a:off x="2768410" y="3607308"/>
            <a:ext cx="1083547" cy="4731"/>
          </a:xfrm>
          <a:prstGeom prst="line">
            <a:avLst/>
          </a:prstGeom>
          <a:solidFill>
            <a:srgbClr val="C0C0C0">
              <a:alpha val="0"/>
            </a:srgbClr>
          </a:solidFill>
          <a:ln w="28575" cap="flat" cmpd="sng" algn="ctr">
            <a:solidFill>
              <a:srgbClr val="0070C0"/>
            </a:solidFill>
            <a:prstDash val="solid"/>
            <a:round/>
            <a:headEnd type="none" w="med" len="med"/>
            <a:tailEnd type="none" w="med" len="med"/>
          </a:ln>
        </p:spPr>
      </p:cxnSp>
      <p:cxnSp>
        <p:nvCxnSpPr>
          <p:cNvPr id="57" name="直接连接符 56"/>
          <p:cNvCxnSpPr>
            <a:stCxn id="50" idx="6"/>
            <a:endCxn id="52" idx="2"/>
          </p:cNvCxnSpPr>
          <p:nvPr/>
        </p:nvCxnSpPr>
        <p:spPr bwMode="auto">
          <a:xfrm flipV="1">
            <a:off x="2766932" y="3607308"/>
            <a:ext cx="1085025" cy="625818"/>
          </a:xfrm>
          <a:prstGeom prst="line">
            <a:avLst/>
          </a:prstGeom>
          <a:solidFill>
            <a:srgbClr val="C0C0C0">
              <a:alpha val="0"/>
            </a:srgbClr>
          </a:solidFill>
          <a:ln w="28575" cap="flat" cmpd="sng" algn="ctr">
            <a:solidFill>
              <a:schemeClr val="tx1"/>
            </a:solidFill>
            <a:prstDash val="solid"/>
            <a:round/>
            <a:headEnd type="none" w="med" len="med"/>
            <a:tailEnd type="none" w="med" len="med"/>
          </a:ln>
        </p:spPr>
      </p:cxnSp>
      <p:cxnSp>
        <p:nvCxnSpPr>
          <p:cNvPr id="59" name="直接连接符 58"/>
          <p:cNvCxnSpPr>
            <a:stCxn id="49" idx="6"/>
            <a:endCxn id="53" idx="2"/>
          </p:cNvCxnSpPr>
          <p:nvPr/>
        </p:nvCxnSpPr>
        <p:spPr bwMode="auto">
          <a:xfrm>
            <a:off x="2768410" y="3612039"/>
            <a:ext cx="1083547" cy="620268"/>
          </a:xfrm>
          <a:prstGeom prst="line">
            <a:avLst/>
          </a:prstGeom>
          <a:solidFill>
            <a:srgbClr val="C0C0C0">
              <a:alpha val="0"/>
            </a:srgbClr>
          </a:solidFill>
          <a:ln w="28575" cap="flat" cmpd="sng" algn="ctr">
            <a:solidFill>
              <a:schemeClr val="tx1"/>
            </a:solidFill>
            <a:prstDash val="solid"/>
            <a:round/>
            <a:headEnd type="none" w="med" len="med"/>
            <a:tailEnd type="none" w="med" len="med"/>
          </a:ln>
        </p:spPr>
      </p:cxnSp>
      <mc:AlternateContent xmlns:mc="http://schemas.openxmlformats.org/markup-compatibility/2006" xmlns:a14="http://schemas.microsoft.com/office/drawing/2010/main">
        <mc:Choice Requires="a14">
          <p:sp>
            <p:nvSpPr>
              <p:cNvPr id="61" name="Oval 7"/>
              <p:cNvSpPr/>
              <p:nvPr/>
            </p:nvSpPr>
            <p:spPr>
              <a:xfrm>
                <a:off x="2410316" y="5300523"/>
                <a:ext cx="356615" cy="35661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4</m:t>
                          </m:r>
                        </m:sub>
                      </m:sSub>
                    </m:oMath>
                  </m:oMathPara>
                </a14:m>
                <a:endParaRPr lang="en-US" dirty="0"/>
              </a:p>
            </p:txBody>
          </p:sp>
        </mc:Choice>
        <mc:Fallback xmlns="">
          <p:sp>
            <p:nvSpPr>
              <p:cNvPr id="61" name="Oval 7"/>
              <p:cNvSpPr>
                <a:spLocks noRot="1" noChangeAspect="1" noMove="1" noResize="1" noEditPoints="1" noAdjustHandles="1" noChangeArrowheads="1" noChangeShapeType="1" noTextEdit="1"/>
              </p:cNvSpPr>
              <p:nvPr/>
            </p:nvSpPr>
            <p:spPr>
              <a:xfrm>
                <a:off x="2410316" y="5300523"/>
                <a:ext cx="356615" cy="356615"/>
              </a:xfrm>
              <a:prstGeom prst="ellipse">
                <a:avLst/>
              </a:prstGeom>
              <a:blipFill>
                <a:blip r:embed="rId19"/>
                <a:stretch>
                  <a:fillRect/>
                </a:stretch>
              </a:blipFill>
            </p:spPr>
            <p:txBody>
              <a:bodyPr/>
              <a:lstStyle/>
              <a:p>
                <a:r>
                  <a:rPr lang="zh-CN" altLang="en-US">
                    <a:noFill/>
                  </a:rPr>
                  <a:t> </a:t>
                </a:r>
              </a:p>
            </p:txBody>
          </p:sp>
        </mc:Fallback>
      </mc:AlternateContent>
      <p:cxnSp>
        <p:nvCxnSpPr>
          <p:cNvPr id="62" name="直接连接符 61"/>
          <p:cNvCxnSpPr>
            <a:stCxn id="50" idx="6"/>
            <a:endCxn id="53" idx="2"/>
          </p:cNvCxnSpPr>
          <p:nvPr/>
        </p:nvCxnSpPr>
        <p:spPr bwMode="auto">
          <a:xfrm flipV="1">
            <a:off x="2766932" y="4232307"/>
            <a:ext cx="1085025" cy="819"/>
          </a:xfrm>
          <a:prstGeom prst="line">
            <a:avLst/>
          </a:prstGeom>
          <a:solidFill>
            <a:srgbClr val="C0C0C0">
              <a:alpha val="0"/>
            </a:srgbClr>
          </a:solidFill>
          <a:ln w="28575" cap="flat" cmpd="sng" algn="ctr">
            <a:solidFill>
              <a:srgbClr val="0070C0"/>
            </a:solidFill>
            <a:prstDash val="solid"/>
            <a:round/>
            <a:headEnd type="none" w="med" len="med"/>
            <a:tailEnd type="none" w="med" len="med"/>
          </a:ln>
        </p:spPr>
      </p:cxnSp>
      <p:sp>
        <p:nvSpPr>
          <p:cNvPr id="66" name="Title 1"/>
          <p:cNvSpPr>
            <a:spLocks noGrp="1"/>
          </p:cNvSpPr>
          <p:nvPr>
            <p:ph type="title"/>
          </p:nvPr>
        </p:nvSpPr>
        <p:spPr>
          <a:xfrm>
            <a:off x="0" y="122238"/>
            <a:ext cx="9144000" cy="714375"/>
          </a:xfrm>
        </p:spPr>
        <p:txBody>
          <a:bodyPr/>
          <a:lstStyle/>
          <a:p>
            <a:pPr algn="ctr" eaLnBrk="1" hangingPunct="1"/>
            <a:r>
              <a:rPr lang="en-US" altLang="zh-CN" sz="3600" dirty="0"/>
              <a:t>Permutation</a:t>
            </a:r>
            <a:endParaRPr lang="en-US" altLang="zh-CN" sz="3500" dirty="0"/>
          </a:p>
        </p:txBody>
      </p:sp>
      <p:cxnSp>
        <p:nvCxnSpPr>
          <p:cNvPr id="88" name="直接连接符 87"/>
          <p:cNvCxnSpPr>
            <a:stCxn id="44" idx="6"/>
          </p:cNvCxnSpPr>
          <p:nvPr/>
        </p:nvCxnSpPr>
        <p:spPr bwMode="auto">
          <a:xfrm flipV="1">
            <a:off x="824159" y="3616149"/>
            <a:ext cx="1085024" cy="1866792"/>
          </a:xfrm>
          <a:prstGeom prst="line">
            <a:avLst/>
          </a:prstGeom>
          <a:solidFill>
            <a:srgbClr val="C0C0C0">
              <a:alpha val="0"/>
            </a:srgbClr>
          </a:solidFill>
          <a:ln w="28575" cap="flat" cmpd="sng" algn="ctr">
            <a:solidFill>
              <a:schemeClr val="tx1"/>
            </a:solidFill>
            <a:prstDash val="solid"/>
            <a:round/>
            <a:headEnd type="none" w="med" len="med"/>
            <a:tailEnd type="none" w="med" len="med"/>
          </a:ln>
        </p:spPr>
      </p:cxnSp>
      <p:cxnSp>
        <p:nvCxnSpPr>
          <p:cNvPr id="91" name="直接连接符 90"/>
          <p:cNvCxnSpPr>
            <a:stCxn id="34" idx="6"/>
          </p:cNvCxnSpPr>
          <p:nvPr/>
        </p:nvCxnSpPr>
        <p:spPr bwMode="auto">
          <a:xfrm flipV="1">
            <a:off x="824159" y="3616149"/>
            <a:ext cx="1085024" cy="1201699"/>
          </a:xfrm>
          <a:prstGeom prst="line">
            <a:avLst/>
          </a:prstGeom>
          <a:solidFill>
            <a:srgbClr val="C0C0C0">
              <a:alpha val="0"/>
            </a:srgbClr>
          </a:solidFill>
          <a:ln w="28575" cap="flat" cmpd="sng" algn="ctr">
            <a:solidFill>
              <a:schemeClr val="tx1"/>
            </a:solidFill>
            <a:prstDash val="solid"/>
            <a:round/>
            <a:headEnd type="none" w="med" len="med"/>
            <a:tailEnd type="none" w="med" len="med"/>
          </a:ln>
        </p:spPr>
      </p:cxnSp>
      <p:cxnSp>
        <p:nvCxnSpPr>
          <p:cNvPr id="94" name="直接连接符 93"/>
          <p:cNvCxnSpPr>
            <a:stCxn id="34" idx="6"/>
            <a:endCxn id="36" idx="2"/>
          </p:cNvCxnSpPr>
          <p:nvPr/>
        </p:nvCxnSpPr>
        <p:spPr bwMode="auto">
          <a:xfrm flipV="1">
            <a:off x="824159" y="4236417"/>
            <a:ext cx="1085026" cy="581431"/>
          </a:xfrm>
          <a:prstGeom prst="line">
            <a:avLst/>
          </a:prstGeom>
          <a:solidFill>
            <a:srgbClr val="C0C0C0">
              <a:alpha val="0"/>
            </a:srgbClr>
          </a:solidFill>
          <a:ln w="28575" cap="flat" cmpd="sng" algn="ctr">
            <a:solidFill>
              <a:schemeClr val="tx1"/>
            </a:solidFill>
            <a:prstDash val="solid"/>
            <a:round/>
            <a:headEnd type="none" w="med" len="med"/>
            <a:tailEnd type="none" w="med" len="med"/>
          </a:ln>
        </p:spPr>
      </p:cxnSp>
      <p:cxnSp>
        <p:nvCxnSpPr>
          <p:cNvPr id="104" name="直接连接符 103"/>
          <p:cNvCxnSpPr/>
          <p:nvPr/>
        </p:nvCxnSpPr>
        <p:spPr bwMode="auto">
          <a:xfrm flipV="1">
            <a:off x="2766929" y="4249774"/>
            <a:ext cx="1085026" cy="1246524"/>
          </a:xfrm>
          <a:prstGeom prst="line">
            <a:avLst/>
          </a:prstGeom>
          <a:solidFill>
            <a:srgbClr val="C0C0C0">
              <a:alpha val="0"/>
            </a:srgbClr>
          </a:solidFill>
          <a:ln w="28575" cap="flat" cmpd="sng" algn="ctr">
            <a:solidFill>
              <a:schemeClr val="tx1"/>
            </a:solidFill>
            <a:prstDash val="solid"/>
            <a:round/>
            <a:headEnd type="none" w="med" len="med"/>
            <a:tailEnd type="none" w="med" len="med"/>
          </a:ln>
        </p:spPr>
      </p:cxnSp>
      <p:cxnSp>
        <p:nvCxnSpPr>
          <p:cNvPr id="105" name="直接连接符 104"/>
          <p:cNvCxnSpPr/>
          <p:nvPr/>
        </p:nvCxnSpPr>
        <p:spPr bwMode="auto">
          <a:xfrm flipV="1">
            <a:off x="2766929" y="3629506"/>
            <a:ext cx="1085024" cy="1866792"/>
          </a:xfrm>
          <a:prstGeom prst="line">
            <a:avLst/>
          </a:prstGeom>
          <a:solidFill>
            <a:srgbClr val="C0C0C0">
              <a:alpha val="0"/>
            </a:srgbClr>
          </a:solidFill>
          <a:ln w="28575" cap="flat" cmpd="sng" algn="ctr">
            <a:solidFill>
              <a:schemeClr val="tx1"/>
            </a:solidFill>
            <a:prstDash val="solid"/>
            <a:round/>
            <a:headEnd type="none" w="med" len="med"/>
            <a:tailEnd type="none" w="med" len="med"/>
          </a:ln>
        </p:spPr>
      </p:cxnSp>
      <p:cxnSp>
        <p:nvCxnSpPr>
          <p:cNvPr id="106" name="直接连接符 105"/>
          <p:cNvCxnSpPr/>
          <p:nvPr/>
        </p:nvCxnSpPr>
        <p:spPr bwMode="auto">
          <a:xfrm flipV="1">
            <a:off x="2766929" y="3629506"/>
            <a:ext cx="1085024" cy="1201699"/>
          </a:xfrm>
          <a:prstGeom prst="line">
            <a:avLst/>
          </a:prstGeom>
          <a:solidFill>
            <a:srgbClr val="C0C0C0">
              <a:alpha val="0"/>
            </a:srgbClr>
          </a:solidFill>
          <a:ln w="28575" cap="flat" cmpd="sng" algn="ctr">
            <a:solidFill>
              <a:schemeClr val="tx1"/>
            </a:solidFill>
            <a:prstDash val="solid"/>
            <a:round/>
            <a:headEnd type="none" w="med" len="med"/>
            <a:tailEnd type="none" w="med" len="med"/>
          </a:ln>
        </p:spPr>
      </p:cxnSp>
      <p:cxnSp>
        <p:nvCxnSpPr>
          <p:cNvPr id="107" name="直接连接符 106"/>
          <p:cNvCxnSpPr/>
          <p:nvPr/>
        </p:nvCxnSpPr>
        <p:spPr bwMode="auto">
          <a:xfrm flipV="1">
            <a:off x="2766929" y="4249774"/>
            <a:ext cx="1085026" cy="581431"/>
          </a:xfrm>
          <a:prstGeom prst="line">
            <a:avLst/>
          </a:prstGeom>
          <a:solidFill>
            <a:srgbClr val="C0C0C0">
              <a:alpha val="0"/>
            </a:srgbClr>
          </a:solidFill>
          <a:ln w="28575" cap="flat" cmpd="sng" algn="ctr">
            <a:solidFill>
              <a:schemeClr val="tx1"/>
            </a:solidFill>
            <a:prstDash val="solid"/>
            <a:round/>
            <a:headEnd type="none" w="med" len="med"/>
            <a:tailEnd type="none" w="med" len="med"/>
          </a:ln>
        </p:spPr>
      </p:cxnSp>
      <mc:AlternateContent xmlns:mc="http://schemas.openxmlformats.org/markup-compatibility/2006" xmlns:a14="http://schemas.microsoft.com/office/drawing/2010/main">
        <mc:Choice Requires="a14">
          <p:sp>
            <p:nvSpPr>
              <p:cNvPr id="78" name="Oval 10"/>
              <p:cNvSpPr/>
              <p:nvPr/>
            </p:nvSpPr>
            <p:spPr>
              <a:xfrm>
                <a:off x="3856824" y="4631053"/>
                <a:ext cx="356615" cy="35661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a:rPr>
                            <m:t>3</m:t>
                          </m:r>
                        </m:sub>
                      </m:sSub>
                    </m:oMath>
                  </m:oMathPara>
                </a14:m>
                <a:endParaRPr lang="en-US" dirty="0"/>
              </a:p>
            </p:txBody>
          </p:sp>
        </mc:Choice>
        <mc:Fallback xmlns="">
          <p:sp>
            <p:nvSpPr>
              <p:cNvPr id="78" name="Oval 10"/>
              <p:cNvSpPr>
                <a:spLocks noRot="1" noChangeAspect="1" noMove="1" noResize="1" noEditPoints="1" noAdjustHandles="1" noChangeArrowheads="1" noChangeShapeType="1" noTextEdit="1"/>
              </p:cNvSpPr>
              <p:nvPr/>
            </p:nvSpPr>
            <p:spPr>
              <a:xfrm>
                <a:off x="3856824" y="4631053"/>
                <a:ext cx="356615" cy="356615"/>
              </a:xfrm>
              <a:prstGeom prst="ellipse">
                <a:avLst/>
              </a:prstGeom>
              <a:blipFill>
                <a:blip r:embed="rId20"/>
                <a:stretch>
                  <a:fillRect/>
                </a:stretch>
              </a:blipFill>
            </p:spPr>
            <p:txBody>
              <a:bodyPr/>
              <a:lstStyle/>
              <a:p>
                <a:r>
                  <a:rPr lang="zh-CN" altLang="en-US">
                    <a:noFill/>
                  </a:rPr>
                  <a:t> </a:t>
                </a:r>
              </a:p>
            </p:txBody>
          </p:sp>
        </mc:Fallback>
      </mc:AlternateContent>
      <p:cxnSp>
        <p:nvCxnSpPr>
          <p:cNvPr id="79" name="直接连接符 78"/>
          <p:cNvCxnSpPr>
            <a:stCxn id="49" idx="6"/>
            <a:endCxn id="78" idx="2"/>
          </p:cNvCxnSpPr>
          <p:nvPr/>
        </p:nvCxnSpPr>
        <p:spPr bwMode="auto">
          <a:xfrm>
            <a:off x="2768410" y="3612039"/>
            <a:ext cx="1088414" cy="1197322"/>
          </a:xfrm>
          <a:prstGeom prst="line">
            <a:avLst/>
          </a:prstGeom>
          <a:solidFill>
            <a:srgbClr val="C0C0C0">
              <a:alpha val="0"/>
            </a:srgbClr>
          </a:solidFill>
          <a:ln w="28575" cap="flat" cmpd="sng" algn="ctr">
            <a:solidFill>
              <a:schemeClr val="tx1"/>
            </a:solidFill>
            <a:prstDash val="solid"/>
            <a:round/>
            <a:headEnd type="none" w="med" len="med"/>
            <a:tailEnd type="none" w="med" len="med"/>
          </a:ln>
        </p:spPr>
      </p:cxnSp>
      <p:cxnSp>
        <p:nvCxnSpPr>
          <p:cNvPr id="82" name="直接连接符 81"/>
          <p:cNvCxnSpPr>
            <a:stCxn id="50" idx="6"/>
            <a:endCxn id="78" idx="2"/>
          </p:cNvCxnSpPr>
          <p:nvPr/>
        </p:nvCxnSpPr>
        <p:spPr bwMode="auto">
          <a:xfrm>
            <a:off x="2766932" y="4233126"/>
            <a:ext cx="1089892" cy="576235"/>
          </a:xfrm>
          <a:prstGeom prst="line">
            <a:avLst/>
          </a:prstGeom>
          <a:solidFill>
            <a:srgbClr val="C0C0C0">
              <a:alpha val="0"/>
            </a:srgbClr>
          </a:solidFill>
          <a:ln w="28575" cap="flat" cmpd="sng" algn="ctr">
            <a:solidFill>
              <a:schemeClr val="tx1"/>
            </a:solidFill>
            <a:prstDash val="solid"/>
            <a:round/>
            <a:headEnd type="none" w="med" len="med"/>
            <a:tailEnd type="none" w="med" len="med"/>
          </a:ln>
        </p:spPr>
      </p:cxnSp>
      <p:cxnSp>
        <p:nvCxnSpPr>
          <p:cNvPr id="86" name="直接连接符 85"/>
          <p:cNvCxnSpPr>
            <a:stCxn id="51" idx="6"/>
            <a:endCxn id="78" idx="2"/>
          </p:cNvCxnSpPr>
          <p:nvPr/>
        </p:nvCxnSpPr>
        <p:spPr bwMode="auto">
          <a:xfrm flipV="1">
            <a:off x="2766931" y="4809361"/>
            <a:ext cx="1089893" cy="4377"/>
          </a:xfrm>
          <a:prstGeom prst="line">
            <a:avLst/>
          </a:prstGeom>
          <a:solidFill>
            <a:srgbClr val="C0C0C0">
              <a:alpha val="0"/>
            </a:srgbClr>
          </a:solidFill>
          <a:ln w="28575" cap="flat" cmpd="sng" algn="ctr">
            <a:solidFill>
              <a:schemeClr val="tx1"/>
            </a:solidFill>
            <a:prstDash val="solid"/>
            <a:round/>
            <a:headEnd type="none" w="med" len="med"/>
            <a:tailEnd type="none" w="med" len="med"/>
          </a:ln>
        </p:spPr>
      </p:cxnSp>
      <p:cxnSp>
        <p:nvCxnSpPr>
          <p:cNvPr id="89" name="直接连接符 88"/>
          <p:cNvCxnSpPr>
            <a:stCxn id="61" idx="6"/>
            <a:endCxn id="78" idx="2"/>
          </p:cNvCxnSpPr>
          <p:nvPr/>
        </p:nvCxnSpPr>
        <p:spPr bwMode="auto">
          <a:xfrm flipV="1">
            <a:off x="2766931" y="4809361"/>
            <a:ext cx="1089893" cy="669470"/>
          </a:xfrm>
          <a:prstGeom prst="line">
            <a:avLst/>
          </a:prstGeom>
          <a:solidFill>
            <a:srgbClr val="C0C0C0">
              <a:alpha val="0"/>
            </a:srgbClr>
          </a:solidFill>
          <a:ln w="28575" cap="flat" cmpd="sng" algn="ctr">
            <a:solidFill>
              <a:srgbClr val="0070C0"/>
            </a:solidFill>
            <a:prstDash val="solid"/>
            <a:round/>
            <a:headEnd type="none" w="med" len="med"/>
            <a:tailEnd type="none" w="med" len="med"/>
          </a:ln>
        </p:spPr>
      </p:cxnSp>
      <p:cxnSp>
        <p:nvCxnSpPr>
          <p:cNvPr id="92" name="直接连接符 91"/>
          <p:cNvCxnSpPr/>
          <p:nvPr/>
        </p:nvCxnSpPr>
        <p:spPr bwMode="auto">
          <a:xfrm>
            <a:off x="834234" y="3620880"/>
            <a:ext cx="1088414" cy="1197322"/>
          </a:xfrm>
          <a:prstGeom prst="line">
            <a:avLst/>
          </a:prstGeom>
          <a:solidFill>
            <a:srgbClr val="C0C0C0">
              <a:alpha val="0"/>
            </a:srgbClr>
          </a:solidFill>
          <a:ln w="28575" cap="flat" cmpd="sng" algn="ctr">
            <a:solidFill>
              <a:schemeClr val="tx1"/>
            </a:solidFill>
            <a:prstDash val="solid"/>
            <a:round/>
            <a:headEnd type="none" w="med" len="med"/>
            <a:tailEnd type="none" w="med" len="med"/>
          </a:ln>
        </p:spPr>
      </p:cxnSp>
      <p:cxnSp>
        <p:nvCxnSpPr>
          <p:cNvPr id="93" name="直接连接符 92"/>
          <p:cNvCxnSpPr/>
          <p:nvPr/>
        </p:nvCxnSpPr>
        <p:spPr bwMode="auto">
          <a:xfrm>
            <a:off x="832756" y="4241967"/>
            <a:ext cx="1089892" cy="576235"/>
          </a:xfrm>
          <a:prstGeom prst="line">
            <a:avLst/>
          </a:prstGeom>
          <a:solidFill>
            <a:srgbClr val="C0C0C0">
              <a:alpha val="0"/>
            </a:srgbClr>
          </a:solidFill>
          <a:ln w="28575" cap="flat" cmpd="sng" algn="ctr">
            <a:solidFill>
              <a:schemeClr val="tx1"/>
            </a:solidFill>
            <a:prstDash val="solid"/>
            <a:round/>
            <a:headEnd type="none" w="med" len="med"/>
            <a:tailEnd type="none" w="med" len="med"/>
          </a:ln>
        </p:spPr>
      </p:cxnSp>
      <p:cxnSp>
        <p:nvCxnSpPr>
          <p:cNvPr id="95" name="直接连接符 94"/>
          <p:cNvCxnSpPr/>
          <p:nvPr/>
        </p:nvCxnSpPr>
        <p:spPr bwMode="auto">
          <a:xfrm flipV="1">
            <a:off x="832755" y="4818202"/>
            <a:ext cx="1089893" cy="4377"/>
          </a:xfrm>
          <a:prstGeom prst="line">
            <a:avLst/>
          </a:prstGeom>
          <a:solidFill>
            <a:srgbClr val="C0C0C0">
              <a:alpha val="0"/>
            </a:srgbClr>
          </a:solidFill>
          <a:ln w="28575" cap="flat" cmpd="sng" algn="ctr">
            <a:solidFill>
              <a:schemeClr val="tx1"/>
            </a:solidFill>
            <a:prstDash val="solid"/>
            <a:round/>
            <a:headEnd type="none" w="med" len="med"/>
            <a:tailEnd type="none" w="med" len="med"/>
          </a:ln>
        </p:spPr>
      </p:cxnSp>
      <p:cxnSp>
        <p:nvCxnSpPr>
          <p:cNvPr id="96" name="直接连接符 95"/>
          <p:cNvCxnSpPr/>
          <p:nvPr/>
        </p:nvCxnSpPr>
        <p:spPr bwMode="auto">
          <a:xfrm flipV="1">
            <a:off x="832755" y="4818202"/>
            <a:ext cx="1089893" cy="669470"/>
          </a:xfrm>
          <a:prstGeom prst="line">
            <a:avLst/>
          </a:prstGeom>
          <a:solidFill>
            <a:srgbClr val="C0C0C0">
              <a:alpha val="0"/>
            </a:srgbClr>
          </a:solidFill>
          <a:ln w="28575" cap="flat" cmpd="sng" algn="ctr">
            <a:solidFill>
              <a:srgbClr val="FF3300"/>
            </a:solidFill>
            <a:prstDash val="solid"/>
            <a:round/>
            <a:headEnd type="none" w="med" len="med"/>
            <a:tailEnd type="none" w="med" len="med"/>
          </a:ln>
        </p:spPr>
      </p:cxnSp>
      <mc:AlternateContent xmlns:mc="http://schemas.openxmlformats.org/markup-compatibility/2006" xmlns:a14="http://schemas.microsoft.com/office/drawing/2010/main">
        <mc:Choice Requires="a14">
          <p:sp>
            <p:nvSpPr>
              <p:cNvPr id="83" name="Oval 11"/>
              <p:cNvSpPr/>
              <p:nvPr/>
            </p:nvSpPr>
            <p:spPr>
              <a:xfrm>
                <a:off x="1909183" y="5300953"/>
                <a:ext cx="356615" cy="35661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a:rPr>
                            <m:t>4</m:t>
                          </m:r>
                        </m:sub>
                      </m:sSub>
                    </m:oMath>
                  </m:oMathPara>
                </a14:m>
                <a:endParaRPr lang="en-US" dirty="0"/>
              </a:p>
            </p:txBody>
          </p:sp>
        </mc:Choice>
        <mc:Fallback xmlns="">
          <p:sp>
            <p:nvSpPr>
              <p:cNvPr id="83" name="Oval 11"/>
              <p:cNvSpPr>
                <a:spLocks noRot="1" noChangeAspect="1" noMove="1" noResize="1" noEditPoints="1" noAdjustHandles="1" noChangeArrowheads="1" noChangeShapeType="1" noTextEdit="1"/>
              </p:cNvSpPr>
              <p:nvPr/>
            </p:nvSpPr>
            <p:spPr>
              <a:xfrm>
                <a:off x="1909183" y="5300953"/>
                <a:ext cx="356615" cy="356615"/>
              </a:xfrm>
              <a:prstGeom prst="ellipse">
                <a:avLst/>
              </a:prstGeom>
              <a:blipFill>
                <a:blip r:embed="rId21"/>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4" name="Oval 11"/>
              <p:cNvSpPr/>
              <p:nvPr/>
            </p:nvSpPr>
            <p:spPr>
              <a:xfrm>
                <a:off x="3851955" y="5296843"/>
                <a:ext cx="356615" cy="35661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a:rPr>
                            <m:t>4</m:t>
                          </m:r>
                        </m:sub>
                      </m:sSub>
                    </m:oMath>
                  </m:oMathPara>
                </a14:m>
                <a:endParaRPr lang="en-US" dirty="0"/>
              </a:p>
            </p:txBody>
          </p:sp>
        </mc:Choice>
        <mc:Fallback xmlns="">
          <p:sp>
            <p:nvSpPr>
              <p:cNvPr id="84" name="Oval 11"/>
              <p:cNvSpPr>
                <a:spLocks noRot="1" noChangeAspect="1" noMove="1" noResize="1" noEditPoints="1" noAdjustHandles="1" noChangeArrowheads="1" noChangeShapeType="1" noTextEdit="1"/>
              </p:cNvSpPr>
              <p:nvPr/>
            </p:nvSpPr>
            <p:spPr>
              <a:xfrm>
                <a:off x="3851955" y="5296843"/>
                <a:ext cx="356615" cy="356615"/>
              </a:xfrm>
              <a:prstGeom prst="ellipse">
                <a:avLst/>
              </a:prstGeom>
              <a:blipFill>
                <a:blip r:embed="rId22"/>
                <a:stretch>
                  <a:fillRect/>
                </a:stretch>
              </a:blipFill>
            </p:spPr>
            <p:txBody>
              <a:bodyPr/>
              <a:lstStyle/>
              <a:p>
                <a:r>
                  <a:rPr lang="zh-CN" altLang="en-US">
                    <a:noFill/>
                  </a:rPr>
                  <a:t> </a:t>
                </a:r>
              </a:p>
            </p:txBody>
          </p:sp>
        </mc:Fallback>
      </mc:AlternateContent>
      <p:cxnSp>
        <p:nvCxnSpPr>
          <p:cNvPr id="85" name="直接连接符 84"/>
          <p:cNvCxnSpPr>
            <a:endCxn id="83" idx="2"/>
          </p:cNvCxnSpPr>
          <p:nvPr/>
        </p:nvCxnSpPr>
        <p:spPr bwMode="auto">
          <a:xfrm>
            <a:off x="832755" y="3629506"/>
            <a:ext cx="1076428" cy="1849755"/>
          </a:xfrm>
          <a:prstGeom prst="line">
            <a:avLst/>
          </a:prstGeom>
          <a:solidFill>
            <a:srgbClr val="C0C0C0">
              <a:alpha val="0"/>
            </a:srgbClr>
          </a:solidFill>
          <a:ln w="28575" cap="flat" cmpd="sng" algn="ctr">
            <a:solidFill>
              <a:schemeClr val="tx1"/>
            </a:solidFill>
            <a:prstDash val="solid"/>
            <a:round/>
            <a:headEnd type="none" w="med" len="med"/>
            <a:tailEnd type="none" w="med" len="med"/>
          </a:ln>
        </p:spPr>
      </p:cxnSp>
      <p:cxnSp>
        <p:nvCxnSpPr>
          <p:cNvPr id="90" name="直接连接符 89"/>
          <p:cNvCxnSpPr>
            <a:stCxn id="33" idx="6"/>
            <a:endCxn id="83" idx="2"/>
          </p:cNvCxnSpPr>
          <p:nvPr/>
        </p:nvCxnSpPr>
        <p:spPr bwMode="auto">
          <a:xfrm>
            <a:off x="824160" y="4237236"/>
            <a:ext cx="1085023" cy="1242025"/>
          </a:xfrm>
          <a:prstGeom prst="line">
            <a:avLst/>
          </a:prstGeom>
          <a:solidFill>
            <a:srgbClr val="C0C0C0">
              <a:alpha val="0"/>
            </a:srgbClr>
          </a:solidFill>
          <a:ln w="28575" cap="flat" cmpd="sng" algn="ctr">
            <a:solidFill>
              <a:schemeClr val="tx1"/>
            </a:solidFill>
            <a:prstDash val="solid"/>
            <a:round/>
            <a:headEnd type="none" w="med" len="med"/>
            <a:tailEnd type="none" w="med" len="med"/>
          </a:ln>
        </p:spPr>
      </p:cxnSp>
      <p:cxnSp>
        <p:nvCxnSpPr>
          <p:cNvPr id="109" name="直接连接符 108"/>
          <p:cNvCxnSpPr>
            <a:stCxn id="34" idx="6"/>
            <a:endCxn id="83" idx="2"/>
          </p:cNvCxnSpPr>
          <p:nvPr/>
        </p:nvCxnSpPr>
        <p:spPr bwMode="auto">
          <a:xfrm>
            <a:off x="824159" y="4817848"/>
            <a:ext cx="1085024" cy="661413"/>
          </a:xfrm>
          <a:prstGeom prst="line">
            <a:avLst/>
          </a:prstGeom>
          <a:solidFill>
            <a:srgbClr val="C0C0C0">
              <a:alpha val="0"/>
            </a:srgbClr>
          </a:solidFill>
          <a:ln w="28575" cap="flat" cmpd="sng" algn="ctr">
            <a:solidFill>
              <a:srgbClr val="FF0000"/>
            </a:solidFill>
            <a:prstDash val="solid"/>
            <a:round/>
            <a:headEnd type="none" w="med" len="med"/>
            <a:tailEnd type="none" w="med" len="med"/>
          </a:ln>
        </p:spPr>
      </p:cxnSp>
      <p:cxnSp>
        <p:nvCxnSpPr>
          <p:cNvPr id="110" name="直接连接符 109"/>
          <p:cNvCxnSpPr>
            <a:stCxn id="44" idx="6"/>
            <a:endCxn id="83" idx="2"/>
          </p:cNvCxnSpPr>
          <p:nvPr/>
        </p:nvCxnSpPr>
        <p:spPr bwMode="auto">
          <a:xfrm flipV="1">
            <a:off x="824159" y="5479261"/>
            <a:ext cx="1085024" cy="3680"/>
          </a:xfrm>
          <a:prstGeom prst="line">
            <a:avLst/>
          </a:prstGeom>
          <a:solidFill>
            <a:srgbClr val="C0C0C0">
              <a:alpha val="0"/>
            </a:srgbClr>
          </a:solidFill>
          <a:ln w="28575" cap="flat" cmpd="sng" algn="ctr">
            <a:solidFill>
              <a:schemeClr val="tx1"/>
            </a:solidFill>
            <a:prstDash val="solid"/>
            <a:round/>
            <a:headEnd type="none" w="med" len="med"/>
            <a:tailEnd type="none" w="med" len="med"/>
          </a:ln>
        </p:spPr>
      </p:cxnSp>
      <p:cxnSp>
        <p:nvCxnSpPr>
          <p:cNvPr id="111" name="直接连接符 110"/>
          <p:cNvCxnSpPr/>
          <p:nvPr/>
        </p:nvCxnSpPr>
        <p:spPr bwMode="auto">
          <a:xfrm>
            <a:off x="2775525" y="3637917"/>
            <a:ext cx="1076428" cy="1849755"/>
          </a:xfrm>
          <a:prstGeom prst="line">
            <a:avLst/>
          </a:prstGeom>
          <a:solidFill>
            <a:srgbClr val="C0C0C0">
              <a:alpha val="0"/>
            </a:srgbClr>
          </a:solidFill>
          <a:ln w="28575" cap="flat" cmpd="sng" algn="ctr">
            <a:solidFill>
              <a:schemeClr val="tx1"/>
            </a:solidFill>
            <a:prstDash val="solid"/>
            <a:round/>
            <a:headEnd type="none" w="med" len="med"/>
            <a:tailEnd type="none" w="med" len="med"/>
          </a:ln>
        </p:spPr>
      </p:cxnSp>
      <p:cxnSp>
        <p:nvCxnSpPr>
          <p:cNvPr id="112" name="直接连接符 111"/>
          <p:cNvCxnSpPr/>
          <p:nvPr/>
        </p:nvCxnSpPr>
        <p:spPr bwMode="auto">
          <a:xfrm>
            <a:off x="2766930" y="4245647"/>
            <a:ext cx="1085023" cy="1242025"/>
          </a:xfrm>
          <a:prstGeom prst="line">
            <a:avLst/>
          </a:prstGeom>
          <a:solidFill>
            <a:srgbClr val="C0C0C0">
              <a:alpha val="0"/>
            </a:srgbClr>
          </a:solidFill>
          <a:ln w="28575" cap="flat" cmpd="sng" algn="ctr">
            <a:solidFill>
              <a:schemeClr val="tx1"/>
            </a:solidFill>
            <a:prstDash val="solid"/>
            <a:round/>
            <a:headEnd type="none" w="med" len="med"/>
            <a:tailEnd type="none" w="med" len="med"/>
          </a:ln>
        </p:spPr>
      </p:cxnSp>
      <p:cxnSp>
        <p:nvCxnSpPr>
          <p:cNvPr id="113" name="直接连接符 112"/>
          <p:cNvCxnSpPr/>
          <p:nvPr/>
        </p:nvCxnSpPr>
        <p:spPr bwMode="auto">
          <a:xfrm>
            <a:off x="2766929" y="4826259"/>
            <a:ext cx="1085024" cy="661413"/>
          </a:xfrm>
          <a:prstGeom prst="line">
            <a:avLst/>
          </a:prstGeom>
          <a:solidFill>
            <a:srgbClr val="C0C0C0">
              <a:alpha val="0"/>
            </a:srgbClr>
          </a:solidFill>
          <a:ln w="28575" cap="flat" cmpd="sng" algn="ctr">
            <a:solidFill>
              <a:srgbClr val="0070C0"/>
            </a:solidFill>
            <a:prstDash val="solid"/>
            <a:round/>
            <a:headEnd type="none" w="med" len="med"/>
            <a:tailEnd type="none" w="med" len="med"/>
          </a:ln>
        </p:spPr>
      </p:cxnSp>
      <p:cxnSp>
        <p:nvCxnSpPr>
          <p:cNvPr id="115" name="直接连接符 114"/>
          <p:cNvCxnSpPr/>
          <p:nvPr/>
        </p:nvCxnSpPr>
        <p:spPr bwMode="auto">
          <a:xfrm flipV="1">
            <a:off x="2766929" y="5487672"/>
            <a:ext cx="1085024" cy="3680"/>
          </a:xfrm>
          <a:prstGeom prst="line">
            <a:avLst/>
          </a:prstGeom>
          <a:solidFill>
            <a:srgbClr val="C0C0C0">
              <a:alpha val="0"/>
            </a:srgbClr>
          </a:solidFill>
          <a:ln w="28575" cap="flat" cmpd="sng" algn="ctr">
            <a:solidFill>
              <a:schemeClr val="tx1"/>
            </a:solidFill>
            <a:prstDash val="solid"/>
            <a:round/>
            <a:headEnd type="none" w="med" len="med"/>
            <a:tailEnd type="none" w="med" len="med"/>
          </a:ln>
        </p:spPr>
      </p:cxnSp>
      <p:grpSp>
        <p:nvGrpSpPr>
          <p:cNvPr id="119" name="组合 118"/>
          <p:cNvGrpSpPr/>
          <p:nvPr/>
        </p:nvGrpSpPr>
        <p:grpSpPr>
          <a:xfrm>
            <a:off x="5031543" y="3395215"/>
            <a:ext cx="3456828" cy="3319440"/>
            <a:chOff x="5031543" y="3395215"/>
            <a:chExt cx="3456828" cy="3319440"/>
          </a:xfrm>
        </p:grpSpPr>
        <p:pic>
          <p:nvPicPr>
            <p:cNvPr id="126" name="Picture 11" descr="MCj03118980000[1]"/>
            <p:cNvPicPr>
              <a:picLocks noChangeAspect="1" noChangeArrowheads="1"/>
            </p:cNvPicPr>
            <p:nvPr/>
          </p:nvPicPr>
          <p:blipFill>
            <a:blip r:embed="rId23" cstate="print">
              <a:extLst>
                <a:ext uri="{28A0092B-C50C-407E-A947-70E740481C1C}">
                  <a14:useLocalDpi xmlns:a14="http://schemas.microsoft.com/office/drawing/2010/main" val="0"/>
                </a:ext>
              </a:extLst>
            </a:blip>
            <a:srcRect/>
            <a:stretch>
              <a:fillRect/>
            </a:stretch>
          </p:blipFill>
          <p:spPr bwMode="auto">
            <a:xfrm>
              <a:off x="7506716" y="3920217"/>
              <a:ext cx="454530" cy="2138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28" name="Picture 11" descr="MCj03118980000[1]"/>
            <p:cNvPicPr>
              <a:picLocks noChangeAspect="1" noChangeArrowheads="1"/>
            </p:cNvPicPr>
            <p:nvPr/>
          </p:nvPicPr>
          <p:blipFill>
            <a:blip r:embed="rId23" cstate="print">
              <a:extLst>
                <a:ext uri="{28A0092B-C50C-407E-A947-70E740481C1C}">
                  <a14:useLocalDpi xmlns:a14="http://schemas.microsoft.com/office/drawing/2010/main" val="0"/>
                </a:ext>
              </a:extLst>
            </a:blip>
            <a:srcRect/>
            <a:stretch>
              <a:fillRect/>
            </a:stretch>
          </p:blipFill>
          <p:spPr bwMode="auto">
            <a:xfrm>
              <a:off x="6065193" y="4847609"/>
              <a:ext cx="456350" cy="2147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34" name="Picture 27"/>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5652120" y="5243397"/>
              <a:ext cx="272080" cy="2739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36" name="Picture 10"/>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6174686" y="4817847"/>
              <a:ext cx="304386" cy="3021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42" name="Picture 9"/>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7629562" y="3867641"/>
              <a:ext cx="272082" cy="2748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43" name="Picture 11" descr="MCj03118980000[1]"/>
            <p:cNvPicPr>
              <a:picLocks noChangeAspect="1" noChangeArrowheads="1"/>
            </p:cNvPicPr>
            <p:nvPr/>
          </p:nvPicPr>
          <p:blipFill>
            <a:blip r:embed="rId23" cstate="print">
              <a:extLst>
                <a:ext uri="{28A0092B-C50C-407E-A947-70E740481C1C}">
                  <a14:useLocalDpi xmlns:a14="http://schemas.microsoft.com/office/drawing/2010/main" val="0"/>
                </a:ext>
              </a:extLst>
            </a:blip>
            <a:srcRect/>
            <a:stretch>
              <a:fillRect/>
            </a:stretch>
          </p:blipFill>
          <p:spPr bwMode="auto">
            <a:xfrm>
              <a:off x="6537373" y="6193518"/>
              <a:ext cx="456350" cy="2147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44" name="Picture 11" descr="MCj03118980000[1]"/>
            <p:cNvPicPr>
              <a:picLocks noChangeAspect="1" noChangeArrowheads="1"/>
            </p:cNvPicPr>
            <p:nvPr/>
          </p:nvPicPr>
          <p:blipFill>
            <a:blip r:embed="rId23" cstate="print">
              <a:extLst>
                <a:ext uri="{28A0092B-C50C-407E-A947-70E740481C1C}">
                  <a14:useLocalDpi xmlns:a14="http://schemas.microsoft.com/office/drawing/2010/main" val="0"/>
                </a:ext>
              </a:extLst>
            </a:blip>
            <a:srcRect/>
            <a:stretch>
              <a:fillRect/>
            </a:stretch>
          </p:blipFill>
          <p:spPr bwMode="auto">
            <a:xfrm>
              <a:off x="6528304" y="4355698"/>
              <a:ext cx="453622" cy="2120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45" name="Text Box 177"/>
            <p:cNvSpPr txBox="1">
              <a:spLocks noChangeArrowheads="1"/>
            </p:cNvSpPr>
            <p:nvPr/>
          </p:nvSpPr>
          <p:spPr bwMode="auto">
            <a:xfrm>
              <a:off x="5436096" y="5435932"/>
              <a:ext cx="1059682"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r>
                <a:rPr lang="zh-CN" altLang="en-US" sz="1800" b="1" dirty="0"/>
                <a:t>t</a:t>
              </a:r>
              <a:r>
                <a:rPr lang="zh-CN" altLang="en-US" sz="1800" b="1" baseline="-25000" dirty="0"/>
                <a:t>1</a:t>
              </a:r>
              <a:r>
                <a:rPr lang="zh-CN" altLang="en-US" sz="1800" b="1" dirty="0"/>
                <a:t>（</a:t>
              </a:r>
              <a:r>
                <a:rPr lang="en-US" altLang="zh-CN" sz="1800" b="1" dirty="0"/>
                <a:t>1</a:t>
              </a:r>
              <a:r>
                <a:rPr lang="zh-CN" altLang="en-US" sz="1800" b="1" dirty="0"/>
                <a:t>，</a:t>
              </a:r>
              <a:r>
                <a:rPr lang="en-US" altLang="zh-CN" sz="1800" b="1" dirty="0"/>
                <a:t>2</a:t>
              </a:r>
              <a:r>
                <a:rPr lang="zh-CN" altLang="en-US" sz="1800" b="1" dirty="0"/>
                <a:t>）</a:t>
              </a:r>
              <a:endParaRPr lang="zh-CN" altLang="en-US" sz="1800" b="1" baseline="-25000" dirty="0"/>
            </a:p>
          </p:txBody>
        </p:sp>
        <p:grpSp>
          <p:nvGrpSpPr>
            <p:cNvPr id="146" name="组合 145"/>
            <p:cNvGrpSpPr/>
            <p:nvPr/>
          </p:nvGrpSpPr>
          <p:grpSpPr>
            <a:xfrm>
              <a:off x="5364088" y="3509850"/>
              <a:ext cx="2952328" cy="2871478"/>
              <a:chOff x="5148064" y="3437842"/>
              <a:chExt cx="2952328" cy="2871478"/>
            </a:xfrm>
          </p:grpSpPr>
          <p:cxnSp>
            <p:nvCxnSpPr>
              <p:cNvPr id="174" name="直接箭头连接符 173"/>
              <p:cNvCxnSpPr/>
              <p:nvPr/>
            </p:nvCxnSpPr>
            <p:spPr bwMode="auto">
              <a:xfrm flipV="1">
                <a:off x="5148064" y="3437842"/>
                <a:ext cx="0" cy="2871478"/>
              </a:xfrm>
              <a:prstGeom prst="straightConnector1">
                <a:avLst/>
              </a:prstGeom>
              <a:solidFill>
                <a:srgbClr val="C0C0C0">
                  <a:alpha val="0"/>
                </a:srgbClr>
              </a:solidFill>
              <a:ln w="28575" cap="flat" cmpd="sng" algn="ctr">
                <a:solidFill>
                  <a:schemeClr val="tx1"/>
                </a:solidFill>
                <a:prstDash val="solid"/>
                <a:round/>
                <a:headEnd type="none" w="med" len="med"/>
                <a:tailEnd type="arrow" w="med" len="lg"/>
              </a:ln>
              <a:effectLst/>
            </p:spPr>
          </p:cxnSp>
          <p:cxnSp>
            <p:nvCxnSpPr>
              <p:cNvPr id="175" name="直接箭头连接符 174"/>
              <p:cNvCxnSpPr/>
              <p:nvPr/>
            </p:nvCxnSpPr>
            <p:spPr bwMode="auto">
              <a:xfrm>
                <a:off x="5148064" y="6309320"/>
                <a:ext cx="2952328" cy="0"/>
              </a:xfrm>
              <a:prstGeom prst="straightConnector1">
                <a:avLst/>
              </a:prstGeom>
              <a:solidFill>
                <a:srgbClr val="C0C0C0">
                  <a:alpha val="0"/>
                </a:srgbClr>
              </a:solidFill>
              <a:ln w="28575" cap="flat" cmpd="sng" algn="ctr">
                <a:solidFill>
                  <a:schemeClr val="tx1"/>
                </a:solidFill>
                <a:prstDash val="solid"/>
                <a:round/>
                <a:headEnd type="none" w="med" len="med"/>
                <a:tailEnd type="arrow" w="med" len="lg"/>
              </a:ln>
              <a:effectLst/>
            </p:spPr>
          </p:cxnSp>
          <p:cxnSp>
            <p:nvCxnSpPr>
              <p:cNvPr id="176" name="直接连接符 175"/>
              <p:cNvCxnSpPr/>
              <p:nvPr/>
            </p:nvCxnSpPr>
            <p:spPr bwMode="auto">
              <a:xfrm>
                <a:off x="5148064" y="3933056"/>
                <a:ext cx="72008" cy="0"/>
              </a:xfrm>
              <a:prstGeom prst="line">
                <a:avLst/>
              </a:prstGeom>
              <a:solidFill>
                <a:srgbClr val="C0C0C0">
                  <a:alpha val="0"/>
                </a:srgbClr>
              </a:solidFill>
              <a:ln w="28575" cap="flat" cmpd="sng" algn="ctr">
                <a:solidFill>
                  <a:schemeClr val="tx1"/>
                </a:solidFill>
                <a:prstDash val="solid"/>
                <a:round/>
                <a:headEnd type="none" w="med" len="med"/>
                <a:tailEnd type="none" w="med" len="med"/>
              </a:ln>
              <a:effectLst/>
            </p:spPr>
          </p:cxnSp>
          <p:cxnSp>
            <p:nvCxnSpPr>
              <p:cNvPr id="177" name="直接连接符 176"/>
              <p:cNvCxnSpPr/>
              <p:nvPr/>
            </p:nvCxnSpPr>
            <p:spPr bwMode="auto">
              <a:xfrm>
                <a:off x="5148064" y="5805264"/>
                <a:ext cx="72008" cy="0"/>
              </a:xfrm>
              <a:prstGeom prst="line">
                <a:avLst/>
              </a:prstGeom>
              <a:solidFill>
                <a:srgbClr val="C0C0C0">
                  <a:alpha val="0"/>
                </a:srgbClr>
              </a:solidFill>
              <a:ln w="28575" cap="flat" cmpd="sng" algn="ctr">
                <a:solidFill>
                  <a:schemeClr val="tx1"/>
                </a:solidFill>
                <a:prstDash val="solid"/>
                <a:round/>
                <a:headEnd type="none" w="med" len="med"/>
                <a:tailEnd type="none" w="med" len="med"/>
              </a:ln>
              <a:effectLst/>
            </p:spPr>
          </p:cxnSp>
          <p:cxnSp>
            <p:nvCxnSpPr>
              <p:cNvPr id="178" name="直接连接符 177"/>
              <p:cNvCxnSpPr/>
              <p:nvPr/>
            </p:nvCxnSpPr>
            <p:spPr bwMode="auto">
              <a:xfrm>
                <a:off x="5148064" y="5320036"/>
                <a:ext cx="72008" cy="0"/>
              </a:xfrm>
              <a:prstGeom prst="line">
                <a:avLst/>
              </a:prstGeom>
              <a:solidFill>
                <a:srgbClr val="C0C0C0">
                  <a:alpha val="0"/>
                </a:srgbClr>
              </a:solidFill>
              <a:ln w="28575" cap="flat" cmpd="sng" algn="ctr">
                <a:solidFill>
                  <a:schemeClr val="tx1"/>
                </a:solidFill>
                <a:prstDash val="solid"/>
                <a:round/>
                <a:headEnd type="none" w="med" len="med"/>
                <a:tailEnd type="none" w="med" len="med"/>
              </a:ln>
              <a:effectLst/>
            </p:spPr>
          </p:cxnSp>
          <p:cxnSp>
            <p:nvCxnSpPr>
              <p:cNvPr id="179" name="直接连接符 178"/>
              <p:cNvCxnSpPr/>
              <p:nvPr/>
            </p:nvCxnSpPr>
            <p:spPr bwMode="auto">
              <a:xfrm>
                <a:off x="5148064" y="4365104"/>
                <a:ext cx="72008" cy="0"/>
              </a:xfrm>
              <a:prstGeom prst="line">
                <a:avLst/>
              </a:prstGeom>
              <a:solidFill>
                <a:srgbClr val="C0C0C0">
                  <a:alpha val="0"/>
                </a:srgbClr>
              </a:solidFill>
              <a:ln w="28575" cap="flat" cmpd="sng" algn="ctr">
                <a:solidFill>
                  <a:schemeClr val="tx1"/>
                </a:solidFill>
                <a:prstDash val="solid"/>
                <a:round/>
                <a:headEnd type="none" w="med" len="med"/>
                <a:tailEnd type="none" w="med" len="med"/>
              </a:ln>
              <a:effectLst/>
            </p:spPr>
          </p:cxnSp>
          <p:cxnSp>
            <p:nvCxnSpPr>
              <p:cNvPr id="180" name="直接连接符 179"/>
              <p:cNvCxnSpPr/>
              <p:nvPr/>
            </p:nvCxnSpPr>
            <p:spPr bwMode="auto">
              <a:xfrm>
                <a:off x="5148064" y="4817848"/>
                <a:ext cx="72008" cy="0"/>
              </a:xfrm>
              <a:prstGeom prst="line">
                <a:avLst/>
              </a:prstGeom>
              <a:solidFill>
                <a:srgbClr val="C0C0C0">
                  <a:alpha val="0"/>
                </a:srgbClr>
              </a:solidFill>
              <a:ln w="28575" cap="flat" cmpd="sng" algn="ctr">
                <a:solidFill>
                  <a:schemeClr val="tx1"/>
                </a:solidFill>
                <a:prstDash val="solid"/>
                <a:round/>
                <a:headEnd type="none" w="med" len="med"/>
                <a:tailEnd type="none" w="med" len="med"/>
              </a:ln>
              <a:effectLst/>
            </p:spPr>
          </p:cxnSp>
          <p:grpSp>
            <p:nvGrpSpPr>
              <p:cNvPr id="181" name="组合 180"/>
              <p:cNvGrpSpPr/>
              <p:nvPr/>
            </p:nvGrpSpPr>
            <p:grpSpPr>
              <a:xfrm rot="16200000">
                <a:off x="6511217" y="5306207"/>
                <a:ext cx="72008" cy="1934218"/>
                <a:chOff x="5300464" y="4023446"/>
                <a:chExt cx="72008" cy="1934218"/>
              </a:xfrm>
            </p:grpSpPr>
            <p:cxnSp>
              <p:nvCxnSpPr>
                <p:cNvPr id="182" name="直接连接符 181"/>
                <p:cNvCxnSpPr/>
                <p:nvPr/>
              </p:nvCxnSpPr>
              <p:spPr bwMode="auto">
                <a:xfrm>
                  <a:off x="5300464" y="4023446"/>
                  <a:ext cx="72008" cy="0"/>
                </a:xfrm>
                <a:prstGeom prst="line">
                  <a:avLst/>
                </a:prstGeom>
                <a:solidFill>
                  <a:srgbClr val="C0C0C0">
                    <a:alpha val="0"/>
                  </a:srgbClr>
                </a:solidFill>
                <a:ln w="28575" cap="flat" cmpd="sng" algn="ctr">
                  <a:solidFill>
                    <a:schemeClr val="tx1"/>
                  </a:solidFill>
                  <a:prstDash val="solid"/>
                  <a:round/>
                  <a:headEnd type="none" w="med" len="med"/>
                  <a:tailEnd type="none" w="med" len="med"/>
                </a:ln>
                <a:effectLst/>
              </p:spPr>
            </p:cxnSp>
            <p:cxnSp>
              <p:nvCxnSpPr>
                <p:cNvPr id="183" name="直接连接符 182"/>
                <p:cNvCxnSpPr/>
                <p:nvPr/>
              </p:nvCxnSpPr>
              <p:spPr bwMode="auto">
                <a:xfrm>
                  <a:off x="5300464" y="5957664"/>
                  <a:ext cx="72008" cy="0"/>
                </a:xfrm>
                <a:prstGeom prst="line">
                  <a:avLst/>
                </a:prstGeom>
                <a:solidFill>
                  <a:srgbClr val="C0C0C0">
                    <a:alpha val="0"/>
                  </a:srgbClr>
                </a:solidFill>
                <a:ln w="28575" cap="flat" cmpd="sng" algn="ctr">
                  <a:solidFill>
                    <a:schemeClr val="tx1"/>
                  </a:solidFill>
                  <a:prstDash val="solid"/>
                  <a:round/>
                  <a:headEnd type="none" w="med" len="med"/>
                  <a:tailEnd type="none" w="med" len="med"/>
                </a:ln>
                <a:effectLst/>
              </p:spPr>
            </p:cxnSp>
            <p:cxnSp>
              <p:nvCxnSpPr>
                <p:cNvPr id="184" name="直接连接符 183"/>
                <p:cNvCxnSpPr/>
                <p:nvPr/>
              </p:nvCxnSpPr>
              <p:spPr bwMode="auto">
                <a:xfrm>
                  <a:off x="5300464" y="5472436"/>
                  <a:ext cx="72008" cy="0"/>
                </a:xfrm>
                <a:prstGeom prst="line">
                  <a:avLst/>
                </a:prstGeom>
                <a:solidFill>
                  <a:srgbClr val="C0C0C0">
                    <a:alpha val="0"/>
                  </a:srgbClr>
                </a:solidFill>
                <a:ln w="28575" cap="flat" cmpd="sng" algn="ctr">
                  <a:solidFill>
                    <a:schemeClr val="tx1"/>
                  </a:solidFill>
                  <a:prstDash val="solid"/>
                  <a:round/>
                  <a:headEnd type="none" w="med" len="med"/>
                  <a:tailEnd type="none" w="med" len="med"/>
                </a:ln>
                <a:effectLst/>
              </p:spPr>
            </p:cxnSp>
            <p:cxnSp>
              <p:nvCxnSpPr>
                <p:cNvPr id="185" name="直接连接符 184"/>
                <p:cNvCxnSpPr/>
                <p:nvPr/>
              </p:nvCxnSpPr>
              <p:spPr bwMode="auto">
                <a:xfrm>
                  <a:off x="5300464" y="4517504"/>
                  <a:ext cx="72008" cy="0"/>
                </a:xfrm>
                <a:prstGeom prst="line">
                  <a:avLst/>
                </a:prstGeom>
                <a:solidFill>
                  <a:srgbClr val="C0C0C0">
                    <a:alpha val="0"/>
                  </a:srgbClr>
                </a:solidFill>
                <a:ln w="28575" cap="flat" cmpd="sng" algn="ctr">
                  <a:solidFill>
                    <a:schemeClr val="tx1"/>
                  </a:solidFill>
                  <a:prstDash val="solid"/>
                  <a:round/>
                  <a:headEnd type="none" w="med" len="med"/>
                  <a:tailEnd type="none" w="med" len="med"/>
                </a:ln>
                <a:effectLst/>
              </p:spPr>
            </p:cxnSp>
            <p:cxnSp>
              <p:nvCxnSpPr>
                <p:cNvPr id="186" name="直接连接符 185"/>
                <p:cNvCxnSpPr/>
                <p:nvPr/>
              </p:nvCxnSpPr>
              <p:spPr bwMode="auto">
                <a:xfrm>
                  <a:off x="5300464" y="4970248"/>
                  <a:ext cx="72008" cy="0"/>
                </a:xfrm>
                <a:prstGeom prst="line">
                  <a:avLst/>
                </a:prstGeom>
                <a:solidFill>
                  <a:srgbClr val="C0C0C0">
                    <a:alpha val="0"/>
                  </a:srgbClr>
                </a:solidFill>
                <a:ln w="28575" cap="flat" cmpd="sng" algn="ctr">
                  <a:solidFill>
                    <a:schemeClr val="tx1"/>
                  </a:solidFill>
                  <a:prstDash val="solid"/>
                  <a:round/>
                  <a:headEnd type="none" w="med" len="med"/>
                  <a:tailEnd type="none" w="med" len="med"/>
                </a:ln>
                <a:effectLst/>
              </p:spPr>
            </p:cxnSp>
          </p:grpSp>
        </p:grpSp>
        <p:pic>
          <p:nvPicPr>
            <p:cNvPr id="147" name="图片 146"/>
            <p:cNvPicPr>
              <a:picLocks noChangeAspect="1"/>
            </p:cNvPicPr>
            <p:nvPr/>
          </p:nvPicPr>
          <p:blipFill>
            <a:blip r:embed="rId27"/>
            <a:stretch>
              <a:fillRect/>
            </a:stretch>
          </p:blipFill>
          <p:spPr>
            <a:xfrm>
              <a:off x="7622820" y="4809361"/>
              <a:ext cx="284966" cy="318190"/>
            </a:xfrm>
            <a:prstGeom prst="rect">
              <a:avLst/>
            </a:prstGeom>
          </p:spPr>
        </p:pic>
        <p:sp>
          <p:nvSpPr>
            <p:cNvPr id="155" name="Text Box 177"/>
            <p:cNvSpPr txBox="1">
              <a:spLocks noChangeArrowheads="1"/>
            </p:cNvSpPr>
            <p:nvPr/>
          </p:nvSpPr>
          <p:spPr bwMode="auto">
            <a:xfrm>
              <a:off x="5919271" y="5062387"/>
              <a:ext cx="1059682"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r>
                <a:rPr lang="zh-CN" altLang="en-US" sz="1800" b="1" dirty="0"/>
                <a:t>t</a:t>
              </a:r>
              <a:r>
                <a:rPr lang="en-US" altLang="zh-CN" sz="1800" baseline="-25000" dirty="0"/>
                <a:t>2</a:t>
              </a:r>
              <a:r>
                <a:rPr lang="zh-CN" altLang="en-US" sz="1800" b="1" dirty="0"/>
                <a:t>（</a:t>
              </a:r>
              <a:r>
                <a:rPr lang="en-US" altLang="zh-CN" sz="1800" dirty="0"/>
                <a:t>2</a:t>
              </a:r>
              <a:r>
                <a:rPr lang="zh-CN" altLang="en-US" sz="1800" b="1" dirty="0"/>
                <a:t>，</a:t>
              </a:r>
              <a:r>
                <a:rPr lang="en-US" altLang="zh-CN" sz="1800" dirty="0"/>
                <a:t>3</a:t>
              </a:r>
              <a:r>
                <a:rPr lang="zh-CN" altLang="en-US" sz="1800" b="1" dirty="0"/>
                <a:t>）</a:t>
              </a:r>
              <a:endParaRPr lang="zh-CN" altLang="en-US" sz="1800" b="1" baseline="-25000" dirty="0"/>
            </a:p>
          </p:txBody>
        </p:sp>
        <p:sp>
          <p:nvSpPr>
            <p:cNvPr id="156" name="Text Box 177"/>
            <p:cNvSpPr txBox="1">
              <a:spLocks noChangeArrowheads="1"/>
            </p:cNvSpPr>
            <p:nvPr/>
          </p:nvSpPr>
          <p:spPr bwMode="auto">
            <a:xfrm>
              <a:off x="5820268" y="4505879"/>
              <a:ext cx="1173455"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r>
                <a:rPr lang="en-US" altLang="zh-CN" sz="1800" dirty="0"/>
                <a:t>w</a:t>
              </a:r>
              <a:r>
                <a:rPr lang="en-US" altLang="zh-CN" sz="1800" baseline="-25000" dirty="0"/>
                <a:t>2</a:t>
              </a:r>
              <a:r>
                <a:rPr lang="zh-CN" altLang="en-US" sz="1800" b="1" dirty="0"/>
                <a:t>（</a:t>
              </a:r>
              <a:r>
                <a:rPr lang="en-US" altLang="zh-CN" sz="1800" dirty="0"/>
                <a:t>2</a:t>
              </a:r>
              <a:r>
                <a:rPr lang="zh-CN" altLang="en-US" sz="1800" b="1" dirty="0"/>
                <a:t>，</a:t>
              </a:r>
              <a:r>
                <a:rPr lang="en-US" altLang="zh-CN" sz="1800" dirty="0"/>
                <a:t>3</a:t>
              </a:r>
              <a:r>
                <a:rPr lang="zh-CN" altLang="en-US" sz="1800" b="1" dirty="0"/>
                <a:t>）</a:t>
              </a:r>
              <a:endParaRPr lang="zh-CN" altLang="en-US" sz="1800" b="1" baseline="-25000" dirty="0"/>
            </a:p>
          </p:txBody>
        </p:sp>
        <p:sp>
          <p:nvSpPr>
            <p:cNvPr id="157" name="Text Box 177"/>
            <p:cNvSpPr txBox="1">
              <a:spLocks noChangeArrowheads="1"/>
            </p:cNvSpPr>
            <p:nvPr/>
          </p:nvSpPr>
          <p:spPr bwMode="auto">
            <a:xfrm>
              <a:off x="6156210" y="4053999"/>
              <a:ext cx="1173455"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r>
                <a:rPr lang="en-US" altLang="zh-CN" sz="1800" dirty="0"/>
                <a:t>w</a:t>
              </a:r>
              <a:r>
                <a:rPr lang="en-US" altLang="zh-CN" sz="1800" baseline="-25000" dirty="0"/>
                <a:t>3</a:t>
              </a:r>
              <a:r>
                <a:rPr lang="zh-CN" altLang="en-US" sz="1800" b="1" dirty="0"/>
                <a:t>（</a:t>
              </a:r>
              <a:r>
                <a:rPr lang="en-US" altLang="zh-CN" sz="1800" dirty="0"/>
                <a:t>3</a:t>
              </a:r>
              <a:r>
                <a:rPr lang="zh-CN" altLang="en-US" sz="1800" b="1" dirty="0"/>
                <a:t>，</a:t>
              </a:r>
              <a:r>
                <a:rPr lang="en-US" altLang="zh-CN" sz="1800" dirty="0"/>
                <a:t>4</a:t>
              </a:r>
              <a:r>
                <a:rPr lang="zh-CN" altLang="en-US" sz="1800" b="1" dirty="0"/>
                <a:t>）</a:t>
              </a:r>
              <a:endParaRPr lang="zh-CN" altLang="en-US" sz="1800" b="1" baseline="-25000" dirty="0"/>
            </a:p>
          </p:txBody>
        </p:sp>
        <p:sp>
          <p:nvSpPr>
            <p:cNvPr id="158" name="Text Box 177"/>
            <p:cNvSpPr txBox="1">
              <a:spLocks noChangeArrowheads="1"/>
            </p:cNvSpPr>
            <p:nvPr/>
          </p:nvSpPr>
          <p:spPr bwMode="auto">
            <a:xfrm>
              <a:off x="6190410" y="5903480"/>
              <a:ext cx="1173455"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r>
                <a:rPr lang="en-US" altLang="zh-CN" sz="1800" dirty="0"/>
                <a:t>w</a:t>
              </a:r>
              <a:r>
                <a:rPr lang="en-US" altLang="zh-CN" sz="1800" baseline="-25000" dirty="0"/>
                <a:t>1</a:t>
              </a:r>
              <a:r>
                <a:rPr lang="zh-CN" altLang="en-US" sz="1800" b="1" dirty="0"/>
                <a:t>（</a:t>
              </a:r>
              <a:r>
                <a:rPr lang="en-US" altLang="zh-CN" sz="1800" dirty="0"/>
                <a:t>3</a:t>
              </a:r>
              <a:r>
                <a:rPr lang="zh-CN" altLang="en-US" sz="1800" b="1" dirty="0"/>
                <a:t>，</a:t>
              </a:r>
              <a:r>
                <a:rPr lang="en-US" altLang="zh-CN" sz="1800" dirty="0"/>
                <a:t>0</a:t>
              </a:r>
              <a:r>
                <a:rPr lang="zh-CN" altLang="en-US" sz="1800" b="1" dirty="0"/>
                <a:t>）</a:t>
              </a:r>
              <a:endParaRPr lang="zh-CN" altLang="en-US" sz="1800" b="1" baseline="-25000" dirty="0"/>
            </a:p>
          </p:txBody>
        </p:sp>
        <p:sp>
          <p:nvSpPr>
            <p:cNvPr id="159" name="Text Box 177"/>
            <p:cNvSpPr txBox="1">
              <a:spLocks noChangeArrowheads="1"/>
            </p:cNvSpPr>
            <p:nvPr/>
          </p:nvSpPr>
          <p:spPr bwMode="auto">
            <a:xfrm>
              <a:off x="7218431" y="3593372"/>
              <a:ext cx="1173455"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r>
                <a:rPr lang="en-US" altLang="zh-CN" sz="1800" dirty="0"/>
                <a:t>w</a:t>
              </a:r>
              <a:r>
                <a:rPr lang="en-US" altLang="zh-CN" sz="1800" baseline="-25000" dirty="0"/>
                <a:t>4</a:t>
              </a:r>
              <a:r>
                <a:rPr lang="zh-CN" altLang="en-US" sz="1800" b="1" dirty="0"/>
                <a:t>（</a:t>
              </a:r>
              <a:r>
                <a:rPr lang="en-US" altLang="zh-CN" sz="1800" dirty="0"/>
                <a:t>5</a:t>
              </a:r>
              <a:r>
                <a:rPr lang="zh-CN" altLang="en-US" sz="1800" b="1" dirty="0"/>
                <a:t>，</a:t>
              </a:r>
              <a:r>
                <a:rPr lang="en-US" altLang="zh-CN" sz="1800" dirty="0"/>
                <a:t>5</a:t>
              </a:r>
              <a:r>
                <a:rPr lang="zh-CN" altLang="en-US" sz="1800" b="1" dirty="0"/>
                <a:t>）</a:t>
              </a:r>
              <a:endParaRPr lang="zh-CN" altLang="en-US" sz="1800" b="1" baseline="-25000" dirty="0"/>
            </a:p>
          </p:txBody>
        </p:sp>
        <p:sp>
          <p:nvSpPr>
            <p:cNvPr id="160" name="Text Box 177"/>
            <p:cNvSpPr txBox="1">
              <a:spLocks noChangeArrowheads="1"/>
            </p:cNvSpPr>
            <p:nvPr/>
          </p:nvSpPr>
          <p:spPr bwMode="auto">
            <a:xfrm>
              <a:off x="7286977" y="4142485"/>
              <a:ext cx="1173455"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r>
                <a:rPr lang="en-US" altLang="zh-CN" sz="1800" dirty="0"/>
                <a:t>t</a:t>
              </a:r>
              <a:r>
                <a:rPr lang="en-US" altLang="zh-CN" sz="1800" baseline="-25000" dirty="0"/>
                <a:t>3</a:t>
              </a:r>
              <a:r>
                <a:rPr lang="zh-CN" altLang="en-US" sz="1800" b="1" dirty="0"/>
                <a:t>（</a:t>
              </a:r>
              <a:r>
                <a:rPr lang="en-US" altLang="zh-CN" sz="1800" dirty="0"/>
                <a:t>5</a:t>
              </a:r>
              <a:r>
                <a:rPr lang="zh-CN" altLang="en-US" sz="1800" b="1" dirty="0"/>
                <a:t>，</a:t>
              </a:r>
              <a:r>
                <a:rPr lang="en-US" altLang="zh-CN" sz="1800" dirty="0"/>
                <a:t>5</a:t>
              </a:r>
              <a:r>
                <a:rPr lang="zh-CN" altLang="en-US" sz="1800" b="1" dirty="0"/>
                <a:t>）</a:t>
              </a:r>
              <a:endParaRPr lang="zh-CN" altLang="en-US" sz="1800" b="1" baseline="-25000" dirty="0"/>
            </a:p>
          </p:txBody>
        </p:sp>
        <p:sp>
          <p:nvSpPr>
            <p:cNvPr id="161" name="Text Box 177"/>
            <p:cNvSpPr txBox="1">
              <a:spLocks noChangeArrowheads="1"/>
            </p:cNvSpPr>
            <p:nvPr/>
          </p:nvSpPr>
          <p:spPr bwMode="auto">
            <a:xfrm>
              <a:off x="7314916" y="5078819"/>
              <a:ext cx="1173455"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r>
                <a:rPr lang="en-US" altLang="zh-CN" sz="1800" dirty="0"/>
                <a:t>t</a:t>
              </a:r>
              <a:r>
                <a:rPr lang="en-US" altLang="zh-CN" sz="1800" baseline="-25000" dirty="0"/>
                <a:t>4</a:t>
              </a:r>
              <a:r>
                <a:rPr lang="zh-CN" altLang="en-US" sz="1800" b="1" dirty="0"/>
                <a:t>（</a:t>
              </a:r>
              <a:r>
                <a:rPr lang="en-US" altLang="zh-CN" sz="1800" dirty="0"/>
                <a:t>5</a:t>
              </a:r>
              <a:r>
                <a:rPr lang="zh-CN" altLang="en-US" sz="1800" b="1" dirty="0"/>
                <a:t>，</a:t>
              </a:r>
              <a:r>
                <a:rPr lang="en-US" altLang="zh-CN" sz="1800" dirty="0"/>
                <a:t>3</a:t>
              </a:r>
              <a:r>
                <a:rPr lang="zh-CN" altLang="en-US" sz="1800" b="1" dirty="0"/>
                <a:t>）</a:t>
              </a:r>
              <a:endParaRPr lang="zh-CN" altLang="en-US" sz="1800" b="1" baseline="-25000" dirty="0"/>
            </a:p>
          </p:txBody>
        </p:sp>
        <p:sp>
          <p:nvSpPr>
            <p:cNvPr id="162" name="文本框 161"/>
            <p:cNvSpPr txBox="1"/>
            <p:nvPr/>
          </p:nvSpPr>
          <p:spPr>
            <a:xfrm>
              <a:off x="5034120" y="3846169"/>
              <a:ext cx="360040" cy="369332"/>
            </a:xfrm>
            <a:prstGeom prst="rect">
              <a:avLst/>
            </a:prstGeom>
            <a:noFill/>
          </p:spPr>
          <p:txBody>
            <a:bodyPr wrap="square" rtlCol="0">
              <a:spAutoFit/>
            </a:bodyPr>
            <a:lstStyle/>
            <a:p>
              <a:r>
                <a:rPr lang="en-US" altLang="zh-CN" sz="1800" dirty="0">
                  <a:latin typeface="+mn-lt"/>
                </a:rPr>
                <a:t>5</a:t>
              </a:r>
              <a:endParaRPr lang="zh-CN" altLang="en-US" sz="1800" dirty="0">
                <a:latin typeface="+mn-lt"/>
              </a:endParaRPr>
            </a:p>
          </p:txBody>
        </p:sp>
        <p:sp>
          <p:nvSpPr>
            <p:cNvPr id="163" name="文本框 162"/>
            <p:cNvSpPr txBox="1"/>
            <p:nvPr/>
          </p:nvSpPr>
          <p:spPr>
            <a:xfrm>
              <a:off x="5031543" y="4249774"/>
              <a:ext cx="360040" cy="369332"/>
            </a:xfrm>
            <a:prstGeom prst="rect">
              <a:avLst/>
            </a:prstGeom>
            <a:noFill/>
          </p:spPr>
          <p:txBody>
            <a:bodyPr wrap="square" rtlCol="0">
              <a:spAutoFit/>
            </a:bodyPr>
            <a:lstStyle/>
            <a:p>
              <a:r>
                <a:rPr lang="en-US" altLang="zh-CN" sz="1800" dirty="0">
                  <a:latin typeface="+mn-lt"/>
                </a:rPr>
                <a:t>4</a:t>
              </a:r>
              <a:endParaRPr lang="zh-CN" altLang="en-US" sz="1800" dirty="0">
                <a:latin typeface="+mn-lt"/>
              </a:endParaRPr>
            </a:p>
          </p:txBody>
        </p:sp>
        <p:sp>
          <p:nvSpPr>
            <p:cNvPr id="164" name="文本框 163"/>
            <p:cNvSpPr txBox="1"/>
            <p:nvPr/>
          </p:nvSpPr>
          <p:spPr>
            <a:xfrm>
              <a:off x="5034881" y="4729335"/>
              <a:ext cx="360040" cy="369332"/>
            </a:xfrm>
            <a:prstGeom prst="rect">
              <a:avLst/>
            </a:prstGeom>
            <a:noFill/>
          </p:spPr>
          <p:txBody>
            <a:bodyPr wrap="square" rtlCol="0">
              <a:spAutoFit/>
            </a:bodyPr>
            <a:lstStyle/>
            <a:p>
              <a:r>
                <a:rPr lang="en-US" altLang="zh-CN" sz="1800" dirty="0">
                  <a:latin typeface="+mn-lt"/>
                </a:rPr>
                <a:t>3</a:t>
              </a:r>
              <a:endParaRPr lang="zh-CN" altLang="en-US" sz="1800" dirty="0">
                <a:latin typeface="+mn-lt"/>
              </a:endParaRPr>
            </a:p>
          </p:txBody>
        </p:sp>
        <p:sp>
          <p:nvSpPr>
            <p:cNvPr id="165" name="文本框 164"/>
            <p:cNvSpPr txBox="1"/>
            <p:nvPr/>
          </p:nvSpPr>
          <p:spPr>
            <a:xfrm>
              <a:off x="5034881" y="5215687"/>
              <a:ext cx="360040" cy="369332"/>
            </a:xfrm>
            <a:prstGeom prst="rect">
              <a:avLst/>
            </a:prstGeom>
            <a:noFill/>
          </p:spPr>
          <p:txBody>
            <a:bodyPr wrap="square" rtlCol="0">
              <a:spAutoFit/>
            </a:bodyPr>
            <a:lstStyle/>
            <a:p>
              <a:r>
                <a:rPr lang="en-US" altLang="zh-CN" sz="1800" dirty="0">
                  <a:latin typeface="+mn-lt"/>
                </a:rPr>
                <a:t>2</a:t>
              </a:r>
              <a:endParaRPr lang="zh-CN" altLang="en-US" sz="1800" dirty="0">
                <a:latin typeface="+mn-lt"/>
              </a:endParaRPr>
            </a:p>
          </p:txBody>
        </p:sp>
        <p:sp>
          <p:nvSpPr>
            <p:cNvPr id="166" name="文本框 165"/>
            <p:cNvSpPr txBox="1"/>
            <p:nvPr/>
          </p:nvSpPr>
          <p:spPr>
            <a:xfrm>
              <a:off x="5036100" y="5698695"/>
              <a:ext cx="360040" cy="369332"/>
            </a:xfrm>
            <a:prstGeom prst="rect">
              <a:avLst/>
            </a:prstGeom>
            <a:noFill/>
          </p:spPr>
          <p:txBody>
            <a:bodyPr wrap="square" rtlCol="0">
              <a:spAutoFit/>
            </a:bodyPr>
            <a:lstStyle/>
            <a:p>
              <a:r>
                <a:rPr lang="en-US" altLang="zh-CN" sz="1800" dirty="0">
                  <a:latin typeface="+mn-lt"/>
                </a:rPr>
                <a:t>1</a:t>
              </a:r>
              <a:endParaRPr lang="zh-CN" altLang="en-US" sz="1800" dirty="0">
                <a:latin typeface="+mn-lt"/>
              </a:endParaRPr>
            </a:p>
          </p:txBody>
        </p:sp>
        <p:sp>
          <p:nvSpPr>
            <p:cNvPr id="167" name="文本框 166"/>
            <p:cNvSpPr txBox="1"/>
            <p:nvPr/>
          </p:nvSpPr>
          <p:spPr>
            <a:xfrm>
              <a:off x="7550334" y="6345323"/>
              <a:ext cx="360040" cy="369332"/>
            </a:xfrm>
            <a:prstGeom prst="rect">
              <a:avLst/>
            </a:prstGeom>
            <a:noFill/>
          </p:spPr>
          <p:txBody>
            <a:bodyPr wrap="square" rtlCol="0">
              <a:spAutoFit/>
            </a:bodyPr>
            <a:lstStyle/>
            <a:p>
              <a:r>
                <a:rPr lang="en-US" altLang="zh-CN" sz="1800" dirty="0">
                  <a:latin typeface="+mn-lt"/>
                </a:rPr>
                <a:t>5</a:t>
              </a:r>
              <a:endParaRPr lang="zh-CN" altLang="en-US" sz="1800" dirty="0">
                <a:latin typeface="+mn-lt"/>
              </a:endParaRPr>
            </a:p>
          </p:txBody>
        </p:sp>
        <p:sp>
          <p:nvSpPr>
            <p:cNvPr id="168" name="文本框 167"/>
            <p:cNvSpPr txBox="1"/>
            <p:nvPr/>
          </p:nvSpPr>
          <p:spPr>
            <a:xfrm>
              <a:off x="7082669" y="6345323"/>
              <a:ext cx="360040" cy="369332"/>
            </a:xfrm>
            <a:prstGeom prst="rect">
              <a:avLst/>
            </a:prstGeom>
            <a:noFill/>
          </p:spPr>
          <p:txBody>
            <a:bodyPr wrap="square" rtlCol="0">
              <a:spAutoFit/>
            </a:bodyPr>
            <a:lstStyle/>
            <a:p>
              <a:r>
                <a:rPr lang="en-US" altLang="zh-CN" sz="1800" dirty="0">
                  <a:latin typeface="+mn-lt"/>
                </a:rPr>
                <a:t>4</a:t>
              </a:r>
              <a:endParaRPr lang="zh-CN" altLang="en-US" sz="1800" dirty="0">
                <a:latin typeface="+mn-lt"/>
              </a:endParaRPr>
            </a:p>
          </p:txBody>
        </p:sp>
        <p:sp>
          <p:nvSpPr>
            <p:cNvPr id="169" name="文本框 168"/>
            <p:cNvSpPr txBox="1"/>
            <p:nvPr/>
          </p:nvSpPr>
          <p:spPr>
            <a:xfrm>
              <a:off x="6621886" y="6345323"/>
              <a:ext cx="360040" cy="369332"/>
            </a:xfrm>
            <a:prstGeom prst="rect">
              <a:avLst/>
            </a:prstGeom>
            <a:noFill/>
          </p:spPr>
          <p:txBody>
            <a:bodyPr wrap="square" rtlCol="0">
              <a:spAutoFit/>
            </a:bodyPr>
            <a:lstStyle/>
            <a:p>
              <a:r>
                <a:rPr lang="en-US" altLang="zh-CN" sz="1800" dirty="0">
                  <a:latin typeface="+mn-lt"/>
                </a:rPr>
                <a:t>3</a:t>
              </a:r>
              <a:endParaRPr lang="zh-CN" altLang="en-US" sz="1800" dirty="0">
                <a:latin typeface="+mn-lt"/>
              </a:endParaRPr>
            </a:p>
          </p:txBody>
        </p:sp>
        <p:sp>
          <p:nvSpPr>
            <p:cNvPr id="170" name="文本框 169"/>
            <p:cNvSpPr txBox="1"/>
            <p:nvPr/>
          </p:nvSpPr>
          <p:spPr>
            <a:xfrm>
              <a:off x="6132114" y="6345323"/>
              <a:ext cx="360040" cy="369332"/>
            </a:xfrm>
            <a:prstGeom prst="rect">
              <a:avLst/>
            </a:prstGeom>
            <a:noFill/>
          </p:spPr>
          <p:txBody>
            <a:bodyPr wrap="square" rtlCol="0">
              <a:spAutoFit/>
            </a:bodyPr>
            <a:lstStyle/>
            <a:p>
              <a:r>
                <a:rPr lang="en-US" altLang="zh-CN" sz="1800" dirty="0">
                  <a:latin typeface="+mn-lt"/>
                </a:rPr>
                <a:t>2</a:t>
              </a:r>
              <a:endParaRPr lang="zh-CN" altLang="en-US" sz="1800" dirty="0">
                <a:latin typeface="+mn-lt"/>
              </a:endParaRPr>
            </a:p>
          </p:txBody>
        </p:sp>
        <p:sp>
          <p:nvSpPr>
            <p:cNvPr id="171" name="文本框 170"/>
            <p:cNvSpPr txBox="1"/>
            <p:nvPr/>
          </p:nvSpPr>
          <p:spPr>
            <a:xfrm>
              <a:off x="5652120" y="6345323"/>
              <a:ext cx="360040" cy="369332"/>
            </a:xfrm>
            <a:prstGeom prst="rect">
              <a:avLst/>
            </a:prstGeom>
            <a:noFill/>
          </p:spPr>
          <p:txBody>
            <a:bodyPr wrap="square" rtlCol="0">
              <a:spAutoFit/>
            </a:bodyPr>
            <a:lstStyle/>
            <a:p>
              <a:r>
                <a:rPr lang="en-US" altLang="zh-CN" sz="1800" dirty="0">
                  <a:latin typeface="+mn-lt"/>
                </a:rPr>
                <a:t>1</a:t>
              </a:r>
              <a:endParaRPr lang="zh-CN" altLang="en-US" sz="1800" dirty="0">
                <a:latin typeface="+mn-lt"/>
              </a:endParaRPr>
            </a:p>
          </p:txBody>
        </p:sp>
        <p:sp>
          <p:nvSpPr>
            <p:cNvPr id="172" name="文本框 171"/>
            <p:cNvSpPr txBox="1"/>
            <p:nvPr/>
          </p:nvSpPr>
          <p:spPr>
            <a:xfrm>
              <a:off x="5031543" y="3395215"/>
              <a:ext cx="360040" cy="369332"/>
            </a:xfrm>
            <a:prstGeom prst="rect">
              <a:avLst/>
            </a:prstGeom>
            <a:noFill/>
          </p:spPr>
          <p:txBody>
            <a:bodyPr wrap="square" rtlCol="0">
              <a:spAutoFit/>
            </a:bodyPr>
            <a:lstStyle/>
            <a:p>
              <a:r>
                <a:rPr lang="en-US" altLang="zh-CN" sz="1800" dirty="0">
                  <a:latin typeface="+mn-lt"/>
                </a:rPr>
                <a:t>Y</a:t>
              </a:r>
              <a:endParaRPr lang="zh-CN" altLang="en-US" sz="1800" dirty="0">
                <a:latin typeface="+mn-lt"/>
              </a:endParaRPr>
            </a:p>
          </p:txBody>
        </p:sp>
        <p:sp>
          <p:nvSpPr>
            <p:cNvPr id="173" name="文本框 172"/>
            <p:cNvSpPr txBox="1"/>
            <p:nvPr/>
          </p:nvSpPr>
          <p:spPr>
            <a:xfrm>
              <a:off x="8108980" y="6341542"/>
              <a:ext cx="360040" cy="369332"/>
            </a:xfrm>
            <a:prstGeom prst="rect">
              <a:avLst/>
            </a:prstGeom>
            <a:noFill/>
          </p:spPr>
          <p:txBody>
            <a:bodyPr wrap="square" rtlCol="0">
              <a:spAutoFit/>
            </a:bodyPr>
            <a:lstStyle/>
            <a:p>
              <a:r>
                <a:rPr lang="en-US" altLang="zh-CN" sz="1800" dirty="0">
                  <a:latin typeface="+mn-lt"/>
                </a:rPr>
                <a:t>X</a:t>
              </a:r>
              <a:endParaRPr lang="zh-CN" altLang="en-US" sz="1800" dirty="0">
                <a:latin typeface="+mn-lt"/>
              </a:endParaRPr>
            </a:p>
          </p:txBody>
        </p:sp>
      </p:grpSp>
      <p:sp>
        <p:nvSpPr>
          <p:cNvPr id="187" name="Rectangle 3"/>
          <p:cNvSpPr txBox="1">
            <a:spLocks noChangeArrowheads="1"/>
          </p:cNvSpPr>
          <p:nvPr/>
        </p:nvSpPr>
        <p:spPr bwMode="auto">
          <a:xfrm>
            <a:off x="228600" y="957263"/>
            <a:ext cx="8591550" cy="1103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3" tIns="45716" rIns="91433" bIns="45716"/>
          <a:lstStyle>
            <a:lvl1pPr marL="385763" indent="-385763" defTabSz="1030288">
              <a:spcBef>
                <a:spcPct val="20000"/>
              </a:spcBef>
              <a:buClr>
                <a:srgbClr val="660033"/>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35013" indent="-385763" defTabSz="1030288">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92213" indent="-385763" defTabSz="1030288">
              <a:spcBef>
                <a:spcPct val="20000"/>
              </a:spcBef>
              <a:buClr>
                <a:schemeClr val="accent2"/>
              </a:buClr>
              <a:buSzPct val="70000"/>
              <a:buChar char="o"/>
              <a:defRPr sz="2300">
                <a:solidFill>
                  <a:schemeClr val="tx1"/>
                </a:solidFill>
                <a:latin typeface="Arial" panose="020B0604020202020204" pitchFamily="34" charset="0"/>
                <a:ea typeface="MS PGothic" panose="020B0600070205080204" pitchFamily="34" charset="-128"/>
              </a:defRPr>
            </a:lvl3pPr>
            <a:lvl4pPr marL="1600200" indent="-228600" defTabSz="1030288">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defTabSz="1030288">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just">
              <a:lnSpc>
                <a:spcPct val="95000"/>
              </a:lnSpc>
              <a:spcBef>
                <a:spcPct val="25000"/>
              </a:spcBef>
              <a:spcAft>
                <a:spcPct val="10000"/>
              </a:spcAft>
              <a:buSzPct val="60000"/>
              <a:defRPr/>
            </a:pPr>
            <a:r>
              <a:rPr lang="en-US" altLang="zh-CN" sz="2800" dirty="0">
                <a:latin typeface="+mn-lt"/>
                <a:cs typeface="ＭＳ Ｐゴシック" charset="-128"/>
              </a:rPr>
              <a:t>Basic idea</a:t>
            </a:r>
          </a:p>
          <a:p>
            <a:pPr lvl="1" algn="just">
              <a:lnSpc>
                <a:spcPct val="95000"/>
              </a:lnSpc>
              <a:spcBef>
                <a:spcPct val="25000"/>
              </a:spcBef>
              <a:spcAft>
                <a:spcPct val="10000"/>
              </a:spcAft>
              <a:buSzPct val="60000"/>
              <a:defRPr/>
            </a:pPr>
            <a:r>
              <a:rPr lang="en-US" altLang="zh-CN" sz="2400" dirty="0">
                <a:cs typeface="ＭＳ Ｐゴシック" charset="-128"/>
              </a:rPr>
              <a:t>When a new task appears, compute the offline minimum matching </a:t>
            </a:r>
            <a:r>
              <a:rPr lang="en-US" altLang="zh-CN" sz="2400" dirty="0" err="1">
                <a:cs typeface="ＭＳ Ｐゴシック" charset="-128"/>
              </a:rPr>
              <a:t>M</a:t>
            </a:r>
            <a:r>
              <a:rPr lang="en-US" altLang="zh-CN" sz="2400" baseline="-25000" dirty="0" err="1">
                <a:cs typeface="ＭＳ Ｐゴシック" charset="-128"/>
              </a:rPr>
              <a:t>i</a:t>
            </a:r>
            <a:r>
              <a:rPr lang="en-US" altLang="zh-CN" sz="2400" dirty="0">
                <a:cs typeface="ＭＳ Ｐゴシック" charset="-128"/>
              </a:rPr>
              <a:t> on the revealed part of the graph. </a:t>
            </a:r>
          </a:p>
          <a:p>
            <a:pPr lvl="1" algn="just">
              <a:lnSpc>
                <a:spcPct val="95000"/>
              </a:lnSpc>
              <a:spcBef>
                <a:spcPct val="25000"/>
              </a:spcBef>
              <a:spcAft>
                <a:spcPct val="10000"/>
              </a:spcAft>
              <a:buSzPct val="60000"/>
              <a:defRPr/>
            </a:pPr>
            <a:r>
              <a:rPr lang="en-US" altLang="zh-CN" sz="2400" dirty="0">
                <a:cs typeface="ＭＳ Ｐゴシック" charset="-128"/>
              </a:rPr>
              <a:t>If the service provider matched to the new task in </a:t>
            </a:r>
            <a:r>
              <a:rPr lang="en-US" altLang="zh-CN" sz="2400" dirty="0" err="1">
                <a:cs typeface="ＭＳ Ｐゴシック" charset="-128"/>
              </a:rPr>
              <a:t>M</a:t>
            </a:r>
            <a:r>
              <a:rPr lang="en-US" altLang="zh-CN" sz="2400" baseline="-25000" dirty="0" err="1">
                <a:cs typeface="ＭＳ Ｐゴシック" charset="-128"/>
              </a:rPr>
              <a:t>i</a:t>
            </a:r>
            <a:r>
              <a:rPr lang="en-US" altLang="zh-CN" sz="2400" dirty="0">
                <a:cs typeface="ＭＳ Ｐゴシック" charset="-128"/>
              </a:rPr>
              <a:t> is unmatched, match the pair.</a:t>
            </a:r>
          </a:p>
          <a:p>
            <a:pPr lvl="1" algn="just">
              <a:lnSpc>
                <a:spcPct val="95000"/>
              </a:lnSpc>
              <a:spcBef>
                <a:spcPct val="25000"/>
              </a:spcBef>
              <a:spcAft>
                <a:spcPct val="10000"/>
              </a:spcAft>
              <a:buSzPct val="60000"/>
              <a:defRPr/>
            </a:pPr>
            <a:endParaRPr lang="en-US" altLang="zh-CN" sz="2300" dirty="0">
              <a:latin typeface="+mn-lt"/>
              <a:cs typeface="ＭＳ Ｐゴシック" charset="-128"/>
            </a:endParaRPr>
          </a:p>
        </p:txBody>
      </p:sp>
      <p:sp>
        <p:nvSpPr>
          <p:cNvPr id="188" name="矩形 187"/>
          <p:cNvSpPr/>
          <p:nvPr/>
        </p:nvSpPr>
        <p:spPr bwMode="auto">
          <a:xfrm>
            <a:off x="6694846" y="3093359"/>
            <a:ext cx="1919739" cy="527521"/>
          </a:xfrm>
          <a:prstGeom prst="rect">
            <a:avLst/>
          </a:prstGeom>
          <a:solidFill>
            <a:srgbClr val="FFC000"/>
          </a:solidFill>
          <a:ln>
            <a:noFill/>
          </a:ln>
        </p:spPr>
        <p:txBody>
          <a:bodyPr anchor="ctr"/>
          <a:lstStyle/>
          <a:p>
            <a:pPr algn="ctr" eaLnBrk="1" hangingPunct="1"/>
            <a:r>
              <a:rPr lang="en-US" altLang="zh-CN" sz="2000" dirty="0">
                <a:latin typeface="+mn-lt"/>
                <a:cs typeface="ＭＳ Ｐゴシック" charset="-128"/>
              </a:rPr>
              <a:t>Cost=6.81</a:t>
            </a:r>
            <a:endParaRPr lang="zh-CN" altLang="en-US" sz="2000" dirty="0">
              <a:latin typeface="+mn-lt"/>
              <a:cs typeface="ＭＳ Ｐゴシック" charset="-128"/>
            </a:endParaRPr>
          </a:p>
        </p:txBody>
      </p:sp>
    </p:spTree>
    <p:extLst>
      <p:ext uri="{BB962C8B-B14F-4D97-AF65-F5344CB8AC3E}">
        <p14:creationId xmlns:p14="http://schemas.microsoft.com/office/powerpoint/2010/main" val="3594609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8"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Title 1"/>
          <p:cNvSpPr>
            <a:spLocks noGrp="1"/>
          </p:cNvSpPr>
          <p:nvPr>
            <p:ph type="title"/>
          </p:nvPr>
        </p:nvSpPr>
        <p:spPr>
          <a:xfrm>
            <a:off x="395536" y="122238"/>
            <a:ext cx="8748464" cy="714375"/>
          </a:xfrm>
        </p:spPr>
        <p:txBody>
          <a:bodyPr/>
          <a:lstStyle/>
          <a:p>
            <a:pPr eaLnBrk="1" hangingPunct="1"/>
            <a:r>
              <a:rPr lang="en-US" altLang="zh-CN" sz="3600" dirty="0"/>
              <a:t>Four Representative Algorithms</a:t>
            </a:r>
            <a:endParaRPr lang="en-US" altLang="zh-CN" sz="3500" dirty="0"/>
          </a:p>
        </p:txBody>
      </p:sp>
      <p:sp>
        <p:nvSpPr>
          <p:cNvPr id="9" name="Slide Number Placeholder 2"/>
          <p:cNvSpPr>
            <a:spLocks noGrp="1"/>
          </p:cNvSpPr>
          <p:nvPr>
            <p:ph type="sldNum" sz="quarter" idx="12"/>
          </p:nvPr>
        </p:nvSpPr>
        <p:spPr>
          <a:xfrm>
            <a:off x="6902450" y="115888"/>
            <a:ext cx="2133600" cy="2571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b="1">
                <a:solidFill>
                  <a:schemeClr val="tx1"/>
                </a:solidFill>
                <a:latin typeface="Arial" panose="020B0604020202020204" pitchFamily="34" charset="0"/>
                <a:ea typeface="MS PGothic" panose="020B0600070205080204" pitchFamily="34" charset="-128"/>
              </a:defRPr>
            </a:lvl1pPr>
            <a:lvl2pPr marL="742950" indent="-285750" eaLnBrk="0" hangingPunct="0">
              <a:defRPr sz="1400" b="1">
                <a:solidFill>
                  <a:schemeClr val="tx1"/>
                </a:solidFill>
                <a:latin typeface="Arial" panose="020B0604020202020204" pitchFamily="34" charset="0"/>
                <a:ea typeface="MS PGothic" panose="020B0600070205080204" pitchFamily="34" charset="-128"/>
              </a:defRPr>
            </a:lvl2pPr>
            <a:lvl3pPr marL="1143000" indent="-228600" eaLnBrk="0" hangingPunct="0">
              <a:defRPr sz="1400" b="1">
                <a:solidFill>
                  <a:schemeClr val="tx1"/>
                </a:solidFill>
                <a:latin typeface="Arial" panose="020B0604020202020204" pitchFamily="34" charset="0"/>
                <a:ea typeface="MS PGothic" panose="020B0600070205080204" pitchFamily="34" charset="-128"/>
              </a:defRPr>
            </a:lvl3pPr>
            <a:lvl4pPr marL="1600200" indent="-228600" eaLnBrk="0" hangingPunct="0">
              <a:defRPr sz="1400" b="1">
                <a:solidFill>
                  <a:schemeClr val="tx1"/>
                </a:solidFill>
                <a:latin typeface="Arial" panose="020B0604020202020204" pitchFamily="34" charset="0"/>
                <a:ea typeface="MS PGothic" panose="020B0600070205080204" pitchFamily="34" charset="-128"/>
              </a:defRPr>
            </a:lvl4pPr>
            <a:lvl5pPr marL="2057400" indent="-228600" eaLnBrk="0" hangingPunct="0">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9pPr>
          </a:lstStyle>
          <a:p>
            <a:pPr eaLnBrk="1" hangingPunct="1"/>
            <a:fld id="{BC8BE625-CE42-459F-9355-E251238719F4}" type="slidenum">
              <a:rPr lang="en-US" altLang="zh-CN" sz="1200" b="0">
                <a:ea typeface="Gulim" pitchFamily="34" charset="-127"/>
              </a:rPr>
              <a:pPr eaLnBrk="1" hangingPunct="1"/>
              <a:t>28</a:t>
            </a:fld>
            <a:endParaRPr lang="en-US" altLang="zh-CN" sz="1200" b="0">
              <a:ea typeface="Gulim" pitchFamily="34" charset="-127"/>
            </a:endParaRPr>
          </a:p>
        </p:txBody>
      </p:sp>
      <p:sp>
        <p:nvSpPr>
          <p:cNvPr id="7" name="Rectangle 3"/>
          <p:cNvSpPr txBox="1">
            <a:spLocks noChangeArrowheads="1"/>
          </p:cNvSpPr>
          <p:nvPr/>
        </p:nvSpPr>
        <p:spPr bwMode="auto">
          <a:xfrm>
            <a:off x="395536" y="957635"/>
            <a:ext cx="8424614" cy="311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3" tIns="45716" rIns="91433" bIns="45716"/>
          <a:lstStyle>
            <a:lvl1pPr marL="385763" indent="-385763" defTabSz="1030288">
              <a:spcBef>
                <a:spcPct val="20000"/>
              </a:spcBef>
              <a:buClr>
                <a:srgbClr val="660033"/>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35013" indent="-385763" defTabSz="1030288">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92213" indent="-385763" defTabSz="1030288">
              <a:spcBef>
                <a:spcPct val="20000"/>
              </a:spcBef>
              <a:buClr>
                <a:schemeClr val="accent2"/>
              </a:buClr>
              <a:buSzPct val="70000"/>
              <a:buChar char="o"/>
              <a:defRPr sz="2300">
                <a:solidFill>
                  <a:schemeClr val="tx1"/>
                </a:solidFill>
                <a:latin typeface="Arial" panose="020B0604020202020204" pitchFamily="34" charset="0"/>
                <a:ea typeface="MS PGothic" panose="020B0600070205080204" pitchFamily="34" charset="-128"/>
              </a:defRPr>
            </a:lvl3pPr>
            <a:lvl4pPr marL="1600200" indent="-228600" defTabSz="1030288">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defTabSz="1030288">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just">
              <a:lnSpc>
                <a:spcPct val="95000"/>
              </a:lnSpc>
              <a:spcBef>
                <a:spcPct val="25000"/>
              </a:spcBef>
              <a:spcAft>
                <a:spcPct val="10000"/>
              </a:spcAft>
              <a:buSzPct val="60000"/>
              <a:defRPr/>
            </a:pPr>
            <a:r>
              <a:rPr lang="en-US" altLang="zh-CN" sz="3200" dirty="0">
                <a:latin typeface="+mn-lt"/>
                <a:cs typeface="ＭＳ Ｐゴシック" charset="-128"/>
              </a:rPr>
              <a:t>Deterministic Algorithms</a:t>
            </a:r>
            <a:endParaRPr lang="en-US" altLang="zh-CN" sz="3200" dirty="0">
              <a:cs typeface="ＭＳ Ｐゴシック" charset="-128"/>
            </a:endParaRPr>
          </a:p>
          <a:p>
            <a:pPr lvl="1" algn="just">
              <a:lnSpc>
                <a:spcPct val="95000"/>
              </a:lnSpc>
              <a:spcBef>
                <a:spcPct val="25000"/>
              </a:spcBef>
              <a:spcAft>
                <a:spcPct val="10000"/>
              </a:spcAft>
              <a:buSzPct val="60000"/>
              <a:defRPr/>
            </a:pPr>
            <a:r>
              <a:rPr lang="en-US" altLang="zh-CN" sz="2800" dirty="0">
                <a:cs typeface="ＭＳ Ｐゴシック" charset="-128"/>
              </a:rPr>
              <a:t>Greedy [SODA 1991]</a:t>
            </a:r>
          </a:p>
          <a:p>
            <a:pPr lvl="1" algn="just">
              <a:lnSpc>
                <a:spcPct val="95000"/>
              </a:lnSpc>
              <a:spcBef>
                <a:spcPct val="25000"/>
              </a:spcBef>
              <a:spcAft>
                <a:spcPct val="10000"/>
              </a:spcAft>
              <a:buSzPct val="60000"/>
              <a:defRPr/>
            </a:pPr>
            <a:r>
              <a:rPr lang="en-US" altLang="zh-CN" sz="2800" dirty="0">
                <a:cs typeface="ＭＳ Ｐゴシック" charset="-128"/>
              </a:rPr>
              <a:t>Permutation [SODA 1991]</a:t>
            </a:r>
          </a:p>
          <a:p>
            <a:pPr marL="349250" lvl="1" indent="0" algn="just">
              <a:lnSpc>
                <a:spcPct val="95000"/>
              </a:lnSpc>
              <a:spcBef>
                <a:spcPct val="25000"/>
              </a:spcBef>
              <a:spcAft>
                <a:spcPct val="10000"/>
              </a:spcAft>
              <a:buSzPct val="60000"/>
              <a:buNone/>
              <a:defRPr/>
            </a:pPr>
            <a:endParaRPr lang="en-US" altLang="zh-CN" sz="2400" dirty="0">
              <a:cs typeface="ＭＳ Ｐゴシック" charset="-128"/>
            </a:endParaRPr>
          </a:p>
          <a:p>
            <a:pPr marL="349250" lvl="1" indent="0" algn="just">
              <a:lnSpc>
                <a:spcPct val="95000"/>
              </a:lnSpc>
              <a:spcBef>
                <a:spcPct val="25000"/>
              </a:spcBef>
              <a:spcAft>
                <a:spcPct val="10000"/>
              </a:spcAft>
              <a:buSzPct val="60000"/>
              <a:buNone/>
              <a:defRPr/>
            </a:pPr>
            <a:endParaRPr lang="en-US" altLang="zh-CN" sz="2400" dirty="0">
              <a:cs typeface="ＭＳ Ｐゴシック" charset="-128"/>
            </a:endParaRPr>
          </a:p>
          <a:p>
            <a:pPr algn="just">
              <a:lnSpc>
                <a:spcPct val="95000"/>
              </a:lnSpc>
              <a:spcBef>
                <a:spcPct val="25000"/>
              </a:spcBef>
              <a:spcAft>
                <a:spcPct val="10000"/>
              </a:spcAft>
              <a:buSzPct val="60000"/>
              <a:defRPr/>
            </a:pPr>
            <a:r>
              <a:rPr lang="en-US" altLang="zh-CN" sz="3200" dirty="0">
                <a:solidFill>
                  <a:srgbClr val="FF0000"/>
                </a:solidFill>
                <a:cs typeface="ＭＳ Ｐゴシック" charset="-128"/>
              </a:rPr>
              <a:t>Randomized Algorithms</a:t>
            </a:r>
          </a:p>
          <a:p>
            <a:pPr lvl="1" algn="just">
              <a:lnSpc>
                <a:spcPct val="95000"/>
              </a:lnSpc>
              <a:spcBef>
                <a:spcPct val="25000"/>
              </a:spcBef>
              <a:spcAft>
                <a:spcPct val="10000"/>
              </a:spcAft>
              <a:buSzPct val="60000"/>
              <a:defRPr/>
            </a:pPr>
            <a:r>
              <a:rPr lang="en-US" altLang="zh-CN" sz="2800" dirty="0">
                <a:cs typeface="ＭＳ Ｐゴシック" charset="-128"/>
              </a:rPr>
              <a:t>HST-Greedy [SODA 2006]</a:t>
            </a:r>
          </a:p>
          <a:p>
            <a:pPr lvl="1" algn="just">
              <a:lnSpc>
                <a:spcPct val="95000"/>
              </a:lnSpc>
              <a:spcBef>
                <a:spcPct val="25000"/>
              </a:spcBef>
              <a:spcAft>
                <a:spcPct val="10000"/>
              </a:spcAft>
              <a:buSzPct val="60000"/>
              <a:defRPr/>
            </a:pPr>
            <a:r>
              <a:rPr lang="en-US" altLang="zh-CN" sz="2800" dirty="0">
                <a:cs typeface="ＭＳ Ｐゴシック" charset="-128"/>
              </a:rPr>
              <a:t>HST-Reassignment [ESA 2007]</a:t>
            </a:r>
          </a:p>
        </p:txBody>
      </p:sp>
    </p:spTree>
    <p:extLst>
      <p:ext uri="{BB962C8B-B14F-4D97-AF65-F5344CB8AC3E}">
        <p14:creationId xmlns:p14="http://schemas.microsoft.com/office/powerpoint/2010/main" val="24239246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Title 1"/>
          <p:cNvSpPr>
            <a:spLocks noGrp="1"/>
          </p:cNvSpPr>
          <p:nvPr>
            <p:ph type="title"/>
          </p:nvPr>
        </p:nvSpPr>
        <p:spPr>
          <a:xfrm>
            <a:off x="0" y="122238"/>
            <a:ext cx="9144000" cy="714375"/>
          </a:xfrm>
        </p:spPr>
        <p:txBody>
          <a:bodyPr/>
          <a:lstStyle/>
          <a:p>
            <a:pPr algn="ctr" eaLnBrk="1" hangingPunct="1"/>
            <a:r>
              <a:rPr lang="en-US" altLang="zh-CN" sz="3600" dirty="0"/>
              <a:t>HST Construction</a:t>
            </a:r>
            <a:endParaRPr lang="en-US" altLang="zh-CN" sz="3500" dirty="0"/>
          </a:p>
        </p:txBody>
      </p:sp>
      <p:sp>
        <p:nvSpPr>
          <p:cNvPr id="9" name="Slide Number Placeholder 2"/>
          <p:cNvSpPr>
            <a:spLocks noGrp="1"/>
          </p:cNvSpPr>
          <p:nvPr>
            <p:ph type="sldNum" sz="quarter" idx="12"/>
          </p:nvPr>
        </p:nvSpPr>
        <p:spPr>
          <a:xfrm>
            <a:off x="6902450" y="115888"/>
            <a:ext cx="2133600" cy="2571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b="1">
                <a:solidFill>
                  <a:schemeClr val="tx1"/>
                </a:solidFill>
                <a:latin typeface="Arial" panose="020B0604020202020204" pitchFamily="34" charset="0"/>
                <a:ea typeface="MS PGothic" panose="020B0600070205080204" pitchFamily="34" charset="-128"/>
              </a:defRPr>
            </a:lvl1pPr>
            <a:lvl2pPr marL="742950" indent="-285750" eaLnBrk="0" hangingPunct="0">
              <a:defRPr sz="1400" b="1">
                <a:solidFill>
                  <a:schemeClr val="tx1"/>
                </a:solidFill>
                <a:latin typeface="Arial" panose="020B0604020202020204" pitchFamily="34" charset="0"/>
                <a:ea typeface="MS PGothic" panose="020B0600070205080204" pitchFamily="34" charset="-128"/>
              </a:defRPr>
            </a:lvl2pPr>
            <a:lvl3pPr marL="1143000" indent="-228600" eaLnBrk="0" hangingPunct="0">
              <a:defRPr sz="1400" b="1">
                <a:solidFill>
                  <a:schemeClr val="tx1"/>
                </a:solidFill>
                <a:latin typeface="Arial" panose="020B0604020202020204" pitchFamily="34" charset="0"/>
                <a:ea typeface="MS PGothic" panose="020B0600070205080204" pitchFamily="34" charset="-128"/>
              </a:defRPr>
            </a:lvl3pPr>
            <a:lvl4pPr marL="1600200" indent="-228600" eaLnBrk="0" hangingPunct="0">
              <a:defRPr sz="1400" b="1">
                <a:solidFill>
                  <a:schemeClr val="tx1"/>
                </a:solidFill>
                <a:latin typeface="Arial" panose="020B0604020202020204" pitchFamily="34" charset="0"/>
                <a:ea typeface="MS PGothic" panose="020B0600070205080204" pitchFamily="34" charset="-128"/>
              </a:defRPr>
            </a:lvl4pPr>
            <a:lvl5pPr marL="2057400" indent="-228600" eaLnBrk="0" hangingPunct="0">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9pPr>
          </a:lstStyle>
          <a:p>
            <a:pPr eaLnBrk="1" hangingPunct="1"/>
            <a:fld id="{BC8BE625-CE42-459F-9355-E251238719F4}" type="slidenum">
              <a:rPr lang="en-US" altLang="zh-CN" sz="1200" b="0">
                <a:ea typeface="Gulim" pitchFamily="34" charset="-127"/>
              </a:rPr>
              <a:pPr eaLnBrk="1" hangingPunct="1"/>
              <a:t>29</a:t>
            </a:fld>
            <a:endParaRPr lang="en-US" altLang="zh-CN" sz="1200" b="0">
              <a:ea typeface="Gulim" pitchFamily="34" charset="-127"/>
            </a:endParaRPr>
          </a:p>
        </p:txBody>
      </p:sp>
      <p:sp>
        <p:nvSpPr>
          <p:cNvPr id="7" name="Rectangle 3"/>
          <p:cNvSpPr txBox="1">
            <a:spLocks noChangeArrowheads="1"/>
          </p:cNvSpPr>
          <p:nvPr/>
        </p:nvSpPr>
        <p:spPr bwMode="auto">
          <a:xfrm>
            <a:off x="228600" y="957635"/>
            <a:ext cx="8591550" cy="311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3" tIns="45716" rIns="91433" bIns="45716"/>
          <a:lstStyle>
            <a:lvl1pPr marL="385763" indent="-385763" defTabSz="1030288">
              <a:spcBef>
                <a:spcPct val="20000"/>
              </a:spcBef>
              <a:buClr>
                <a:srgbClr val="660033"/>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35013" indent="-385763" defTabSz="1030288">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92213" indent="-385763" defTabSz="1030288">
              <a:spcBef>
                <a:spcPct val="20000"/>
              </a:spcBef>
              <a:buClr>
                <a:schemeClr val="accent2"/>
              </a:buClr>
              <a:buSzPct val="70000"/>
              <a:buChar char="o"/>
              <a:defRPr sz="2300">
                <a:solidFill>
                  <a:schemeClr val="tx1"/>
                </a:solidFill>
                <a:latin typeface="Arial" panose="020B0604020202020204" pitchFamily="34" charset="0"/>
                <a:ea typeface="MS PGothic" panose="020B0600070205080204" pitchFamily="34" charset="-128"/>
              </a:defRPr>
            </a:lvl3pPr>
            <a:lvl4pPr marL="1600200" indent="-228600" defTabSz="1030288">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defTabSz="1030288">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just">
              <a:lnSpc>
                <a:spcPct val="95000"/>
              </a:lnSpc>
              <a:spcBef>
                <a:spcPct val="25000"/>
              </a:spcBef>
              <a:spcAft>
                <a:spcPct val="10000"/>
              </a:spcAft>
              <a:buSzPct val="60000"/>
              <a:defRPr/>
            </a:pPr>
            <a:r>
              <a:rPr lang="en-US" altLang="zh-CN" sz="2800" dirty="0">
                <a:latin typeface="+mn-lt"/>
                <a:cs typeface="ＭＳ Ｐゴシック" charset="-128"/>
              </a:rPr>
              <a:t>Basic idea </a:t>
            </a:r>
            <a:endParaRPr lang="en-US" altLang="zh-CN" sz="2400" dirty="0">
              <a:cs typeface="ＭＳ Ｐゴシック" charset="-128"/>
            </a:endParaRPr>
          </a:p>
          <a:p>
            <a:pPr lvl="1" algn="just">
              <a:lnSpc>
                <a:spcPct val="95000"/>
              </a:lnSpc>
              <a:spcBef>
                <a:spcPct val="25000"/>
              </a:spcBef>
              <a:spcAft>
                <a:spcPct val="10000"/>
              </a:spcAft>
              <a:buSzPct val="60000"/>
              <a:defRPr/>
            </a:pPr>
            <a:r>
              <a:rPr lang="en-US" altLang="zh-CN" sz="2400" dirty="0">
                <a:cs typeface="ＭＳ Ｐゴシック" charset="-128"/>
              </a:rPr>
              <a:t>Randomly generate a global permutation of all the given objects as an order.</a:t>
            </a:r>
          </a:p>
          <a:p>
            <a:pPr lvl="1" algn="just">
              <a:lnSpc>
                <a:spcPct val="95000"/>
              </a:lnSpc>
              <a:spcBef>
                <a:spcPct val="25000"/>
              </a:spcBef>
              <a:spcAft>
                <a:spcPct val="10000"/>
              </a:spcAft>
              <a:buSzPct val="60000"/>
              <a:defRPr/>
            </a:pPr>
            <a:endParaRPr lang="en-US" altLang="zh-CN" sz="2400" dirty="0">
              <a:cs typeface="ＭＳ Ｐゴシック" charset="-128"/>
            </a:endParaRPr>
          </a:p>
          <a:p>
            <a:pPr lvl="1" algn="just">
              <a:lnSpc>
                <a:spcPct val="95000"/>
              </a:lnSpc>
              <a:spcBef>
                <a:spcPct val="25000"/>
              </a:spcBef>
              <a:spcAft>
                <a:spcPct val="10000"/>
              </a:spcAft>
              <a:buSzPct val="60000"/>
              <a:defRPr/>
            </a:pPr>
            <a:r>
              <a:rPr lang="en-US" altLang="zh-CN" sz="2400" dirty="0">
                <a:cs typeface="ＭＳ Ｐゴシック" charset="-128"/>
              </a:rPr>
              <a:t>Perform a hierarchical decomposition following the generated order level by level.</a:t>
            </a:r>
          </a:p>
          <a:p>
            <a:pPr lvl="1" algn="just">
              <a:lnSpc>
                <a:spcPct val="95000"/>
              </a:lnSpc>
              <a:spcBef>
                <a:spcPct val="25000"/>
              </a:spcBef>
              <a:spcAft>
                <a:spcPct val="10000"/>
              </a:spcAft>
              <a:buSzPct val="60000"/>
              <a:defRPr/>
            </a:pPr>
            <a:endParaRPr lang="en-US" altLang="zh-CN" sz="2400" dirty="0">
              <a:cs typeface="ＭＳ Ｐゴシック" charset="-128"/>
            </a:endParaRPr>
          </a:p>
        </p:txBody>
      </p:sp>
    </p:spTree>
    <p:extLst>
      <p:ext uri="{BB962C8B-B14F-4D97-AF65-F5344CB8AC3E}">
        <p14:creationId xmlns:p14="http://schemas.microsoft.com/office/powerpoint/2010/main" val="22984020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pPr eaLnBrk="1" hangingPunct="1"/>
            <a:r>
              <a:rPr lang="en-US" altLang="zh-CN"/>
              <a:t>Outline</a:t>
            </a:r>
          </a:p>
        </p:txBody>
      </p:sp>
      <p:sp>
        <p:nvSpPr>
          <p:cNvPr id="17411" name="Content Placeholder 2"/>
          <p:cNvSpPr>
            <a:spLocks noGrp="1"/>
          </p:cNvSpPr>
          <p:nvPr>
            <p:ph sz="quarter" idx="1"/>
          </p:nvPr>
        </p:nvSpPr>
        <p:spPr>
          <a:xfrm>
            <a:off x="446088" y="980728"/>
            <a:ext cx="8229600" cy="5616624"/>
          </a:xfrm>
        </p:spPr>
        <p:txBody>
          <a:bodyPr/>
          <a:lstStyle/>
          <a:p>
            <a:pPr eaLnBrk="1" hangingPunct="1">
              <a:spcBef>
                <a:spcPts val="1000"/>
              </a:spcBef>
              <a:spcAft>
                <a:spcPts val="3000"/>
              </a:spcAft>
            </a:pPr>
            <a:r>
              <a:rPr lang="en-US" altLang="zh-CN" sz="3200" dirty="0">
                <a:solidFill>
                  <a:srgbClr val="FF0000"/>
                </a:solidFill>
              </a:rPr>
              <a:t>Background and Motivation</a:t>
            </a:r>
          </a:p>
          <a:p>
            <a:pPr eaLnBrk="1" hangingPunct="1">
              <a:spcBef>
                <a:spcPts val="1000"/>
              </a:spcBef>
              <a:spcAft>
                <a:spcPts val="3000"/>
              </a:spcAft>
            </a:pPr>
            <a:r>
              <a:rPr lang="en-US" altLang="zh-CN" sz="3200" dirty="0"/>
              <a:t>Problem Statement</a:t>
            </a:r>
          </a:p>
          <a:p>
            <a:pPr eaLnBrk="1" hangingPunct="1">
              <a:spcBef>
                <a:spcPts val="1000"/>
              </a:spcBef>
              <a:spcAft>
                <a:spcPts val="3000"/>
              </a:spcAft>
            </a:pPr>
            <a:r>
              <a:rPr lang="en-US" altLang="zh-CN" sz="3200" dirty="0"/>
              <a:t>Representative Algorithms</a:t>
            </a:r>
          </a:p>
          <a:p>
            <a:pPr eaLnBrk="1" hangingPunct="1">
              <a:spcBef>
                <a:spcPts val="1000"/>
              </a:spcBef>
              <a:spcAft>
                <a:spcPts val="3000"/>
              </a:spcAft>
            </a:pPr>
            <a:r>
              <a:rPr lang="en-US" altLang="zh-CN" sz="3200" dirty="0"/>
              <a:t>The Greedy Algorithm Revisited</a:t>
            </a:r>
          </a:p>
          <a:p>
            <a:pPr eaLnBrk="1" hangingPunct="1">
              <a:spcBef>
                <a:spcPts val="1000"/>
              </a:spcBef>
              <a:spcAft>
                <a:spcPts val="3000"/>
              </a:spcAft>
            </a:pPr>
            <a:r>
              <a:rPr lang="en-US" altLang="zh-CN" sz="3200" dirty="0"/>
              <a:t>Experiments</a:t>
            </a:r>
          </a:p>
          <a:p>
            <a:pPr eaLnBrk="1" hangingPunct="1">
              <a:spcBef>
                <a:spcPts val="1000"/>
              </a:spcBef>
              <a:spcAft>
                <a:spcPts val="3000"/>
              </a:spcAft>
            </a:pPr>
            <a:r>
              <a:rPr lang="en-US" altLang="zh-CN" sz="3200" dirty="0"/>
              <a:t>Conclusion</a:t>
            </a:r>
          </a:p>
        </p:txBody>
      </p:sp>
    </p:spTree>
    <p:extLst>
      <p:ext uri="{BB962C8B-B14F-4D97-AF65-F5344CB8AC3E}">
        <p14:creationId xmlns:p14="http://schemas.microsoft.com/office/powerpoint/2010/main" val="39152967"/>
      </p:ext>
    </p:extLst>
  </p:cSld>
  <p:clrMapOvr>
    <a:masterClrMapping/>
  </p:clrMapOvr>
  <p:transition spd="slow"/>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1747" name="Rectangle 3"/>
              <p:cNvSpPr txBox="1">
                <a:spLocks noChangeArrowheads="1"/>
              </p:cNvSpPr>
              <p:nvPr/>
            </p:nvSpPr>
            <p:spPr bwMode="auto">
              <a:xfrm>
                <a:off x="228600" y="957263"/>
                <a:ext cx="8591550" cy="1103585"/>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lIns="91433" tIns="45716" rIns="91433" bIns="45716"/>
              <a:lstStyle>
                <a:lvl1pPr marL="385763" indent="-385763" defTabSz="1030288">
                  <a:spcBef>
                    <a:spcPct val="20000"/>
                  </a:spcBef>
                  <a:buClr>
                    <a:srgbClr val="660033"/>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35013" indent="-385763" defTabSz="1030288">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92213" indent="-385763" defTabSz="1030288">
                  <a:spcBef>
                    <a:spcPct val="20000"/>
                  </a:spcBef>
                  <a:buClr>
                    <a:schemeClr val="accent2"/>
                  </a:buClr>
                  <a:buSzPct val="70000"/>
                  <a:buChar char="o"/>
                  <a:defRPr sz="2300">
                    <a:solidFill>
                      <a:schemeClr val="tx1"/>
                    </a:solidFill>
                    <a:latin typeface="Arial" panose="020B0604020202020204" pitchFamily="34" charset="0"/>
                    <a:ea typeface="MS PGothic" panose="020B0600070205080204" pitchFamily="34" charset="-128"/>
                  </a:defRPr>
                </a:lvl3pPr>
                <a:lvl4pPr marL="1600200" indent="-228600" defTabSz="1030288">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defTabSz="1030288">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just">
                  <a:lnSpc>
                    <a:spcPct val="95000"/>
                  </a:lnSpc>
                  <a:spcBef>
                    <a:spcPct val="25000"/>
                  </a:spcBef>
                  <a:spcAft>
                    <a:spcPct val="10000"/>
                  </a:spcAft>
                  <a:buSzPct val="60000"/>
                  <a:defRPr/>
                </a:pPr>
                <a:r>
                  <a:rPr lang="en-US" altLang="zh-CN" sz="2800" dirty="0">
                    <a:latin typeface="+mn-lt"/>
                    <a:cs typeface="ＭＳ Ｐゴシック" charset="-128"/>
                  </a:rPr>
                  <a:t>Basic idea</a:t>
                </a:r>
              </a:p>
              <a:p>
                <a:pPr lvl="1" algn="just">
                  <a:lnSpc>
                    <a:spcPct val="95000"/>
                  </a:lnSpc>
                  <a:spcBef>
                    <a:spcPct val="25000"/>
                  </a:spcBef>
                  <a:spcAft>
                    <a:spcPct val="10000"/>
                  </a:spcAft>
                  <a:buSzPct val="60000"/>
                  <a:defRPr/>
                </a:pPr>
                <a:r>
                  <a:rPr lang="en-US" altLang="zh-CN" sz="2400" dirty="0">
                    <a:cs typeface="ＭＳ Ｐゴシック" charset="-128"/>
                  </a:rPr>
                  <a:t>Suppose </a:t>
                </a:r>
                <a:r>
                  <a:rPr lang="el-GR" altLang="zh-CN" sz="2400" dirty="0">
                    <a:cs typeface="ＭＳ Ｐゴシック" charset="-128"/>
                  </a:rPr>
                  <a:t>β</a:t>
                </a:r>
                <a:r>
                  <a:rPr lang="en-US" altLang="zh-CN" sz="2400" dirty="0">
                    <a:cs typeface="ＭＳ Ｐゴシック" charset="-128"/>
                  </a:rPr>
                  <a:t>=1.2 and the global permutation is &lt;w</a:t>
                </a:r>
                <a:r>
                  <a:rPr lang="en-US" altLang="zh-CN" sz="2400" baseline="-25000" dirty="0">
                    <a:cs typeface="ＭＳ Ｐゴシック" charset="-128"/>
                  </a:rPr>
                  <a:t>1</a:t>
                </a:r>
                <a:r>
                  <a:rPr lang="en-US" altLang="zh-CN" sz="2400" dirty="0">
                    <a:cs typeface="ＭＳ Ｐゴシック" charset="-128"/>
                  </a:rPr>
                  <a:t>,w</a:t>
                </a:r>
                <a:r>
                  <a:rPr lang="en-US" altLang="zh-CN" sz="2400" baseline="-25000" dirty="0">
                    <a:cs typeface="ＭＳ Ｐゴシック" charset="-128"/>
                  </a:rPr>
                  <a:t>2</a:t>
                </a:r>
                <a:r>
                  <a:rPr lang="en-US" altLang="zh-CN" sz="2400" dirty="0">
                    <a:cs typeface="ＭＳ Ｐゴシック" charset="-128"/>
                  </a:rPr>
                  <a:t>,w</a:t>
                </a:r>
                <a:r>
                  <a:rPr lang="en-US" altLang="zh-CN" sz="2400" baseline="-25000" dirty="0">
                    <a:cs typeface="ＭＳ Ｐゴシック" charset="-128"/>
                  </a:rPr>
                  <a:t>3</a:t>
                </a:r>
                <a:r>
                  <a:rPr lang="en-US" altLang="zh-CN" sz="2400" dirty="0">
                    <a:cs typeface="ＭＳ Ｐゴシック" charset="-128"/>
                  </a:rPr>
                  <a:t>,w</a:t>
                </a:r>
                <a:r>
                  <a:rPr lang="en-US" altLang="zh-CN" sz="2400" baseline="-25000" dirty="0">
                    <a:cs typeface="ＭＳ Ｐゴシック" charset="-128"/>
                  </a:rPr>
                  <a:t>4</a:t>
                </a:r>
                <a:r>
                  <a:rPr lang="en-US" altLang="zh-CN" sz="2400" dirty="0">
                    <a:cs typeface="ＭＳ Ｐゴシック" charset="-128"/>
                  </a:rPr>
                  <a:t>&gt;. </a:t>
                </a:r>
                <a:r>
                  <a:rPr lang="el-GR" altLang="zh-CN" sz="2400" dirty="0">
                    <a:cs typeface="ＭＳ Ｐゴシック" charset="-128"/>
                  </a:rPr>
                  <a:t>Δ</a:t>
                </a:r>
                <a:r>
                  <a:rPr lang="en-US" altLang="zh-CN" sz="2400" dirty="0">
                    <a:cs typeface="ＭＳ Ｐゴシック" charset="-128"/>
                  </a:rPr>
                  <a:t>=</a:t>
                </a:r>
                <a14:m>
                  <m:oMath xmlns:m="http://schemas.openxmlformats.org/officeDocument/2006/math">
                    <m:sSub>
                      <m:sSubPr>
                        <m:ctrlPr>
                          <a:rPr lang="en-US" altLang="zh-CN" sz="2400" i="1" smtClean="0">
                            <a:latin typeface="Cambria Math" panose="02040503050406030204" pitchFamily="18" charset="0"/>
                          </a:rPr>
                        </m:ctrlPr>
                      </m:sSubPr>
                      <m:e>
                        <m:r>
                          <a:rPr lang="en-US" altLang="zh-CN" sz="2400" b="1" i="1" smtClean="0">
                            <a:latin typeface="Cambria Math" panose="02040503050406030204" pitchFamily="18" charset="0"/>
                          </a:rPr>
                          <m:t>𝒎𝒂𝒙</m:t>
                        </m:r>
                      </m:e>
                      <m:sub>
                        <m:sSub>
                          <m:sSubPr>
                            <m:ctrlPr>
                              <a:rPr lang="en-US" altLang="zh-CN" sz="2400" b="1" i="1" smtClean="0">
                                <a:latin typeface="Cambria Math" panose="02040503050406030204" pitchFamily="18" charset="0"/>
                              </a:rPr>
                            </m:ctrlPr>
                          </m:sSubPr>
                          <m:e>
                            <m:r>
                              <a:rPr lang="en-US" altLang="zh-CN" sz="2400" b="1" i="1" smtClean="0">
                                <a:latin typeface="Cambria Math" panose="02040503050406030204" pitchFamily="18" charset="0"/>
                              </a:rPr>
                              <m:t>𝒘</m:t>
                            </m:r>
                          </m:e>
                          <m:sub>
                            <m:r>
                              <a:rPr lang="en-US" altLang="zh-CN" sz="2400" b="1" i="1" smtClean="0">
                                <a:latin typeface="Cambria Math" panose="02040503050406030204" pitchFamily="18" charset="0"/>
                              </a:rPr>
                              <m:t>𝒊</m:t>
                            </m:r>
                          </m:sub>
                        </m:sSub>
                        <m:r>
                          <a:rPr lang="en-US" altLang="zh-CN" sz="2400" b="1" i="1" smtClean="0">
                            <a:latin typeface="Cambria Math" panose="02040503050406030204" pitchFamily="18" charset="0"/>
                          </a:rPr>
                          <m:t>,</m:t>
                        </m:r>
                        <m:sSub>
                          <m:sSubPr>
                            <m:ctrlPr>
                              <a:rPr lang="en-US" altLang="zh-CN" sz="2400" b="1" i="1" smtClean="0">
                                <a:latin typeface="Cambria Math" panose="02040503050406030204" pitchFamily="18" charset="0"/>
                              </a:rPr>
                            </m:ctrlPr>
                          </m:sSubPr>
                          <m:e>
                            <m:r>
                              <a:rPr lang="en-US" altLang="zh-CN" sz="2400" b="1" i="1" smtClean="0">
                                <a:latin typeface="Cambria Math" panose="02040503050406030204" pitchFamily="18" charset="0"/>
                              </a:rPr>
                              <m:t>𝒘</m:t>
                            </m:r>
                          </m:e>
                          <m:sub>
                            <m:r>
                              <a:rPr lang="en-US" altLang="zh-CN" sz="2400" b="1" i="1" smtClean="0">
                                <a:latin typeface="Cambria Math" panose="02040503050406030204" pitchFamily="18" charset="0"/>
                              </a:rPr>
                              <m:t>𝒋</m:t>
                            </m:r>
                          </m:sub>
                        </m:sSub>
                        <m:r>
                          <a:rPr lang="en-US" altLang="zh-CN" sz="2400" b="1" i="1" smtClean="0">
                            <a:latin typeface="Cambria Math" panose="02040503050406030204" pitchFamily="18" charset="0"/>
                            <a:ea typeface="Cambria Math" panose="02040503050406030204" pitchFamily="18" charset="0"/>
                          </a:rPr>
                          <m:t>∈</m:t>
                        </m:r>
                        <m:r>
                          <a:rPr lang="en-US" altLang="zh-CN" sz="2400" b="1" i="1" smtClean="0">
                            <a:latin typeface="Cambria Math" panose="02040503050406030204" pitchFamily="18" charset="0"/>
                            <a:ea typeface="Cambria Math" panose="02040503050406030204" pitchFamily="18" charset="0"/>
                          </a:rPr>
                          <m:t>𝑾</m:t>
                        </m:r>
                      </m:sub>
                    </m:sSub>
                    <m:r>
                      <a:rPr lang="en-US" altLang="zh-CN" sz="2400" b="1" i="1" smtClean="0">
                        <a:latin typeface="Cambria Math" panose="02040503050406030204" pitchFamily="18" charset="0"/>
                      </a:rPr>
                      <m:t>𝒅</m:t>
                    </m:r>
                    <m:d>
                      <m:dPr>
                        <m:ctrlPr>
                          <a:rPr lang="en-US" altLang="zh-CN" sz="2400" b="1" i="1" smtClean="0">
                            <a:latin typeface="Cambria Math" panose="02040503050406030204" pitchFamily="18" charset="0"/>
                          </a:rPr>
                        </m:ctrlPr>
                      </m:dPr>
                      <m:e>
                        <m:sSub>
                          <m:sSubPr>
                            <m:ctrlPr>
                              <a:rPr lang="en-US" altLang="zh-CN" sz="2400" b="1" i="1" smtClean="0">
                                <a:latin typeface="Cambria Math" panose="02040503050406030204" pitchFamily="18" charset="0"/>
                              </a:rPr>
                            </m:ctrlPr>
                          </m:sSubPr>
                          <m:e>
                            <m:r>
                              <a:rPr lang="en-US" altLang="zh-CN" sz="2400" b="1" i="1" smtClean="0">
                                <a:latin typeface="Cambria Math" panose="02040503050406030204" pitchFamily="18" charset="0"/>
                              </a:rPr>
                              <m:t>𝒘</m:t>
                            </m:r>
                          </m:e>
                          <m:sub>
                            <m:r>
                              <a:rPr lang="en-US" altLang="zh-CN" sz="2400" b="1" i="1" smtClean="0">
                                <a:latin typeface="Cambria Math" panose="02040503050406030204" pitchFamily="18" charset="0"/>
                              </a:rPr>
                              <m:t>𝒊</m:t>
                            </m:r>
                          </m:sub>
                        </m:sSub>
                        <m:r>
                          <a:rPr lang="en-US" altLang="zh-CN" sz="2400" b="1" i="1" smtClean="0">
                            <a:latin typeface="Cambria Math" panose="02040503050406030204" pitchFamily="18" charset="0"/>
                          </a:rPr>
                          <m:t>,</m:t>
                        </m:r>
                        <m:sSub>
                          <m:sSubPr>
                            <m:ctrlPr>
                              <a:rPr lang="en-US" altLang="zh-CN" sz="2400" b="1" i="1" smtClean="0">
                                <a:latin typeface="Cambria Math" panose="02040503050406030204" pitchFamily="18" charset="0"/>
                              </a:rPr>
                            </m:ctrlPr>
                          </m:sSubPr>
                          <m:e>
                            <m:r>
                              <a:rPr lang="en-US" altLang="zh-CN" sz="2400" b="1" i="1" smtClean="0">
                                <a:latin typeface="Cambria Math" panose="02040503050406030204" pitchFamily="18" charset="0"/>
                              </a:rPr>
                              <m:t>𝒘</m:t>
                            </m:r>
                          </m:e>
                          <m:sub>
                            <m:r>
                              <a:rPr lang="en-US" altLang="zh-CN" sz="2400" b="1" i="1" smtClean="0">
                                <a:latin typeface="Cambria Math" panose="02040503050406030204" pitchFamily="18" charset="0"/>
                              </a:rPr>
                              <m:t>𝒋</m:t>
                            </m:r>
                          </m:sub>
                        </m:sSub>
                      </m:e>
                    </m:d>
                    <m:r>
                      <a:rPr lang="en-US" altLang="zh-CN" sz="2400" b="1" i="1" smtClean="0">
                        <a:latin typeface="Cambria Math" panose="02040503050406030204" pitchFamily="18" charset="0"/>
                      </a:rPr>
                      <m:t>=</m:t>
                    </m:r>
                    <m:rad>
                      <m:radPr>
                        <m:degHide m:val="on"/>
                        <m:ctrlPr>
                          <a:rPr lang="en-US" altLang="zh-CN" sz="2400" b="1" i="1" smtClean="0">
                            <a:latin typeface="Cambria Math" panose="02040503050406030204" pitchFamily="18" charset="0"/>
                          </a:rPr>
                        </m:ctrlPr>
                      </m:radPr>
                      <m:deg/>
                      <m:e>
                        <m:r>
                          <a:rPr lang="en-US" altLang="zh-CN" sz="2400" b="1" i="1" smtClean="0">
                            <a:latin typeface="Cambria Math" panose="02040503050406030204" pitchFamily="18" charset="0"/>
                          </a:rPr>
                          <m:t>𝟐𝟗</m:t>
                        </m:r>
                      </m:e>
                    </m:rad>
                  </m:oMath>
                </a14:m>
                <a:r>
                  <a:rPr lang="en-US" altLang="zh-CN" sz="2300" dirty="0">
                    <a:latin typeface="+mn-lt"/>
                    <a:cs typeface="ＭＳ Ｐゴシック" charset="-128"/>
                  </a:rPr>
                  <a:t> and </a:t>
                </a:r>
                <a:r>
                  <a:rPr lang="el-GR" altLang="zh-CN" sz="2300" dirty="0">
                    <a:latin typeface="+mn-lt"/>
                    <a:cs typeface="ＭＳ Ｐゴシック" charset="-128"/>
                  </a:rPr>
                  <a:t>δ</a:t>
                </a:r>
                <a:r>
                  <a:rPr lang="en-US" altLang="zh-CN" sz="2300" dirty="0">
                    <a:latin typeface="+mn-lt"/>
                    <a:cs typeface="ＭＳ Ｐゴシック" charset="-128"/>
                  </a:rPr>
                  <a:t>=</a:t>
                </a:r>
                <a14:m>
                  <m:oMath xmlns:m="http://schemas.openxmlformats.org/officeDocument/2006/math">
                    <m:d>
                      <m:dPr>
                        <m:begChr m:val="⌊"/>
                        <m:endChr m:val="⌋"/>
                        <m:ctrlPr>
                          <a:rPr lang="en-US" altLang="zh-CN" sz="2300" i="1" smtClean="0">
                            <a:latin typeface="Cambria Math" panose="02040503050406030204" pitchFamily="18" charset="0"/>
                          </a:rPr>
                        </m:ctrlPr>
                      </m:dPr>
                      <m:e>
                        <m:func>
                          <m:funcPr>
                            <m:ctrlPr>
                              <a:rPr lang="en-US" altLang="zh-CN" sz="2300" i="1" smtClean="0">
                                <a:latin typeface="Cambria Math" panose="02040503050406030204" pitchFamily="18" charset="0"/>
                              </a:rPr>
                            </m:ctrlPr>
                          </m:funcPr>
                          <m:fName>
                            <m:r>
                              <m:rPr>
                                <m:sty m:val="p"/>
                              </m:rPr>
                              <a:rPr lang="en-US" altLang="zh-CN" sz="2300" i="0" smtClean="0">
                                <a:latin typeface="Cambria Math" panose="02040503050406030204" pitchFamily="18" charset="0"/>
                              </a:rPr>
                              <m:t>log</m:t>
                            </m:r>
                          </m:fName>
                          <m:e>
                            <m:rad>
                              <m:radPr>
                                <m:degHide m:val="on"/>
                                <m:ctrlPr>
                                  <a:rPr lang="en-US" altLang="zh-CN" sz="2300" i="1" smtClean="0">
                                    <a:latin typeface="Cambria Math" panose="02040503050406030204" pitchFamily="18" charset="0"/>
                                  </a:rPr>
                                </m:ctrlPr>
                              </m:radPr>
                              <m:deg/>
                              <m:e>
                                <m:r>
                                  <a:rPr lang="en-US" altLang="zh-CN" sz="2300" b="1" i="1" smtClean="0">
                                    <a:latin typeface="Cambria Math" panose="02040503050406030204" pitchFamily="18" charset="0"/>
                                  </a:rPr>
                                  <m:t>𝟐𝟗</m:t>
                                </m:r>
                              </m:e>
                            </m:rad>
                          </m:e>
                        </m:func>
                      </m:e>
                    </m:d>
                    <m:r>
                      <a:rPr lang="en-US" altLang="zh-CN" sz="2300" b="1" i="1" smtClean="0">
                        <a:latin typeface="Cambria Math" panose="02040503050406030204" pitchFamily="18" charset="0"/>
                      </a:rPr>
                      <m:t>=</m:t>
                    </m:r>
                    <m:r>
                      <a:rPr lang="en-US" altLang="zh-CN" sz="2300" b="1" i="1" smtClean="0">
                        <a:latin typeface="Cambria Math" panose="02040503050406030204" pitchFamily="18" charset="0"/>
                      </a:rPr>
                      <m:t>𝟒</m:t>
                    </m:r>
                    <m:r>
                      <a:rPr lang="en-US" altLang="zh-CN" sz="2300" b="1" i="1" smtClean="0">
                        <a:latin typeface="Cambria Math" panose="02040503050406030204" pitchFamily="18" charset="0"/>
                      </a:rPr>
                      <m:t>.</m:t>
                    </m:r>
                  </m:oMath>
                </a14:m>
                <a:endParaRPr lang="en-US" altLang="zh-CN" sz="2300" b="1" dirty="0">
                  <a:latin typeface="+mn-lt"/>
                </a:endParaRPr>
              </a:p>
              <a:p>
                <a:pPr lvl="1" algn="just">
                  <a:lnSpc>
                    <a:spcPct val="95000"/>
                  </a:lnSpc>
                  <a:spcBef>
                    <a:spcPct val="25000"/>
                  </a:spcBef>
                  <a:spcAft>
                    <a:spcPct val="10000"/>
                  </a:spcAft>
                  <a:buSzPct val="60000"/>
                  <a:defRPr/>
                </a:pPr>
                <a:r>
                  <a:rPr lang="en-US" altLang="zh-CN" sz="2300" dirty="0">
                    <a:latin typeface="+mn-lt"/>
                    <a:cs typeface="ＭＳ Ｐゴシック" charset="-128"/>
                  </a:rPr>
                  <a:t>The root vertex contains four taxis.</a:t>
                </a:r>
              </a:p>
            </p:txBody>
          </p:sp>
        </mc:Choice>
        <mc:Fallback xmlns="">
          <p:sp>
            <p:nvSpPr>
              <p:cNvPr id="31747" name="Rectangle 3"/>
              <p:cNvSpPr txBox="1">
                <a:spLocks noRot="1" noChangeAspect="1" noMove="1" noResize="1" noEditPoints="1" noAdjustHandles="1" noChangeArrowheads="1" noChangeShapeType="1" noTextEdit="1"/>
              </p:cNvSpPr>
              <p:nvPr/>
            </p:nvSpPr>
            <p:spPr bwMode="auto">
              <a:xfrm>
                <a:off x="228600" y="957263"/>
                <a:ext cx="8591550" cy="1103585"/>
              </a:xfrm>
              <a:prstGeom prst="rect">
                <a:avLst/>
              </a:prstGeom>
              <a:blipFill>
                <a:blip r:embed="rId3"/>
                <a:stretch>
                  <a:fillRect l="-355" t="-7735" r="-1065" b="-119337"/>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grpSp>
        <p:nvGrpSpPr>
          <p:cNvPr id="141" name="组合 140"/>
          <p:cNvGrpSpPr/>
          <p:nvPr/>
        </p:nvGrpSpPr>
        <p:grpSpPr>
          <a:xfrm>
            <a:off x="5031543" y="3395215"/>
            <a:ext cx="3437477" cy="3319440"/>
            <a:chOff x="5031543" y="3395215"/>
            <a:chExt cx="3437477" cy="3319440"/>
          </a:xfrm>
        </p:grpSpPr>
        <p:pic>
          <p:nvPicPr>
            <p:cNvPr id="101" name="Picture 11" descr="MCj03118980000[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506716" y="3920217"/>
              <a:ext cx="454530" cy="2138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02" name="Picture 11" descr="MCj03118980000[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065193" y="4847609"/>
              <a:ext cx="456350" cy="2147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00" name="Picture 11" descr="MCj03118980000[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537373" y="6193518"/>
              <a:ext cx="456350" cy="2147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03" name="Picture 11" descr="MCj03118980000[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528304" y="4355698"/>
              <a:ext cx="453622" cy="2120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nvGrpSpPr>
            <p:cNvPr id="30" name="组合 29"/>
            <p:cNvGrpSpPr/>
            <p:nvPr/>
          </p:nvGrpSpPr>
          <p:grpSpPr>
            <a:xfrm>
              <a:off x="5364088" y="3509850"/>
              <a:ext cx="2952328" cy="2871478"/>
              <a:chOff x="5148064" y="3437842"/>
              <a:chExt cx="2952328" cy="2871478"/>
            </a:xfrm>
          </p:grpSpPr>
          <p:cxnSp>
            <p:nvCxnSpPr>
              <p:cNvPr id="8" name="直接箭头连接符 7"/>
              <p:cNvCxnSpPr/>
              <p:nvPr/>
            </p:nvCxnSpPr>
            <p:spPr bwMode="auto">
              <a:xfrm flipV="1">
                <a:off x="5148064" y="3437842"/>
                <a:ext cx="0" cy="2871478"/>
              </a:xfrm>
              <a:prstGeom prst="straightConnector1">
                <a:avLst/>
              </a:prstGeom>
              <a:solidFill>
                <a:srgbClr val="C0C0C0">
                  <a:alpha val="0"/>
                </a:srgbClr>
              </a:solidFill>
              <a:ln w="28575" cap="flat" cmpd="sng" algn="ctr">
                <a:solidFill>
                  <a:schemeClr val="tx1"/>
                </a:solidFill>
                <a:prstDash val="solid"/>
                <a:round/>
                <a:headEnd type="none" w="med" len="med"/>
                <a:tailEnd type="arrow" w="med" len="lg"/>
              </a:ln>
              <a:effectLst/>
            </p:spPr>
          </p:cxnSp>
          <p:cxnSp>
            <p:nvCxnSpPr>
              <p:cNvPr id="11" name="直接箭头连接符 10"/>
              <p:cNvCxnSpPr/>
              <p:nvPr/>
            </p:nvCxnSpPr>
            <p:spPr bwMode="auto">
              <a:xfrm>
                <a:off x="5148064" y="6309320"/>
                <a:ext cx="2952328" cy="0"/>
              </a:xfrm>
              <a:prstGeom prst="straightConnector1">
                <a:avLst/>
              </a:prstGeom>
              <a:solidFill>
                <a:srgbClr val="C0C0C0">
                  <a:alpha val="0"/>
                </a:srgbClr>
              </a:solidFill>
              <a:ln w="28575" cap="flat" cmpd="sng" algn="ctr">
                <a:solidFill>
                  <a:schemeClr val="tx1"/>
                </a:solidFill>
                <a:prstDash val="solid"/>
                <a:round/>
                <a:headEnd type="none" w="med" len="med"/>
                <a:tailEnd type="arrow" w="med" len="lg"/>
              </a:ln>
              <a:effectLst/>
            </p:spPr>
          </p:cxnSp>
          <p:cxnSp>
            <p:nvCxnSpPr>
              <p:cNvPr id="114" name="直接连接符 113"/>
              <p:cNvCxnSpPr/>
              <p:nvPr/>
            </p:nvCxnSpPr>
            <p:spPr bwMode="auto">
              <a:xfrm>
                <a:off x="5148064" y="3933056"/>
                <a:ext cx="72008" cy="0"/>
              </a:xfrm>
              <a:prstGeom prst="line">
                <a:avLst/>
              </a:prstGeom>
              <a:solidFill>
                <a:srgbClr val="C0C0C0">
                  <a:alpha val="0"/>
                </a:srgbClr>
              </a:solidFill>
              <a:ln w="28575" cap="flat" cmpd="sng" algn="ctr">
                <a:solidFill>
                  <a:schemeClr val="tx1"/>
                </a:solidFill>
                <a:prstDash val="solid"/>
                <a:round/>
                <a:headEnd type="none" w="med" len="med"/>
                <a:tailEnd type="none" w="med" len="med"/>
              </a:ln>
              <a:effectLst/>
            </p:spPr>
          </p:cxnSp>
          <p:cxnSp>
            <p:nvCxnSpPr>
              <p:cNvPr id="116" name="直接连接符 115"/>
              <p:cNvCxnSpPr/>
              <p:nvPr/>
            </p:nvCxnSpPr>
            <p:spPr bwMode="auto">
              <a:xfrm>
                <a:off x="5148064" y="5805264"/>
                <a:ext cx="72008" cy="0"/>
              </a:xfrm>
              <a:prstGeom prst="line">
                <a:avLst/>
              </a:prstGeom>
              <a:solidFill>
                <a:srgbClr val="C0C0C0">
                  <a:alpha val="0"/>
                </a:srgbClr>
              </a:solidFill>
              <a:ln w="28575" cap="flat" cmpd="sng" algn="ctr">
                <a:solidFill>
                  <a:schemeClr val="tx1"/>
                </a:solidFill>
                <a:prstDash val="solid"/>
                <a:round/>
                <a:headEnd type="none" w="med" len="med"/>
                <a:tailEnd type="none" w="med" len="med"/>
              </a:ln>
              <a:effectLst/>
            </p:spPr>
          </p:cxnSp>
          <p:cxnSp>
            <p:nvCxnSpPr>
              <p:cNvPr id="117" name="直接连接符 116"/>
              <p:cNvCxnSpPr/>
              <p:nvPr/>
            </p:nvCxnSpPr>
            <p:spPr bwMode="auto">
              <a:xfrm>
                <a:off x="5148064" y="5320036"/>
                <a:ext cx="72008" cy="0"/>
              </a:xfrm>
              <a:prstGeom prst="line">
                <a:avLst/>
              </a:prstGeom>
              <a:solidFill>
                <a:srgbClr val="C0C0C0">
                  <a:alpha val="0"/>
                </a:srgbClr>
              </a:solidFill>
              <a:ln w="28575" cap="flat" cmpd="sng" algn="ctr">
                <a:solidFill>
                  <a:schemeClr val="tx1"/>
                </a:solidFill>
                <a:prstDash val="solid"/>
                <a:round/>
                <a:headEnd type="none" w="med" len="med"/>
                <a:tailEnd type="none" w="med" len="med"/>
              </a:ln>
              <a:effectLst/>
            </p:spPr>
          </p:cxnSp>
          <p:cxnSp>
            <p:nvCxnSpPr>
              <p:cNvPr id="118" name="直接连接符 117"/>
              <p:cNvCxnSpPr/>
              <p:nvPr/>
            </p:nvCxnSpPr>
            <p:spPr bwMode="auto">
              <a:xfrm>
                <a:off x="5148064" y="4365104"/>
                <a:ext cx="72008" cy="0"/>
              </a:xfrm>
              <a:prstGeom prst="line">
                <a:avLst/>
              </a:prstGeom>
              <a:solidFill>
                <a:srgbClr val="C0C0C0">
                  <a:alpha val="0"/>
                </a:srgbClr>
              </a:solidFill>
              <a:ln w="28575" cap="flat" cmpd="sng" algn="ctr">
                <a:solidFill>
                  <a:schemeClr val="tx1"/>
                </a:solidFill>
                <a:prstDash val="solid"/>
                <a:round/>
                <a:headEnd type="none" w="med" len="med"/>
                <a:tailEnd type="none" w="med" len="med"/>
              </a:ln>
              <a:effectLst/>
            </p:spPr>
          </p:cxnSp>
          <p:cxnSp>
            <p:nvCxnSpPr>
              <p:cNvPr id="120" name="直接连接符 119"/>
              <p:cNvCxnSpPr/>
              <p:nvPr/>
            </p:nvCxnSpPr>
            <p:spPr bwMode="auto">
              <a:xfrm>
                <a:off x="5148064" y="4817848"/>
                <a:ext cx="72008" cy="0"/>
              </a:xfrm>
              <a:prstGeom prst="line">
                <a:avLst/>
              </a:prstGeom>
              <a:solidFill>
                <a:srgbClr val="C0C0C0">
                  <a:alpha val="0"/>
                </a:srgbClr>
              </a:solidFill>
              <a:ln w="28575" cap="flat" cmpd="sng" algn="ctr">
                <a:solidFill>
                  <a:schemeClr val="tx1"/>
                </a:solidFill>
                <a:prstDash val="solid"/>
                <a:round/>
                <a:headEnd type="none" w="med" len="med"/>
                <a:tailEnd type="none" w="med" len="med"/>
              </a:ln>
              <a:effectLst/>
            </p:spPr>
          </p:cxnSp>
          <p:grpSp>
            <p:nvGrpSpPr>
              <p:cNvPr id="28" name="组合 27"/>
              <p:cNvGrpSpPr/>
              <p:nvPr/>
            </p:nvGrpSpPr>
            <p:grpSpPr>
              <a:xfrm rot="16200000">
                <a:off x="6511217" y="5306207"/>
                <a:ext cx="72008" cy="1934218"/>
                <a:chOff x="5300464" y="4023446"/>
                <a:chExt cx="72008" cy="1934218"/>
              </a:xfrm>
            </p:grpSpPr>
            <p:cxnSp>
              <p:nvCxnSpPr>
                <p:cNvPr id="121" name="直接连接符 120"/>
                <p:cNvCxnSpPr/>
                <p:nvPr/>
              </p:nvCxnSpPr>
              <p:spPr bwMode="auto">
                <a:xfrm>
                  <a:off x="5300464" y="4023446"/>
                  <a:ext cx="72008" cy="0"/>
                </a:xfrm>
                <a:prstGeom prst="line">
                  <a:avLst/>
                </a:prstGeom>
                <a:solidFill>
                  <a:srgbClr val="C0C0C0">
                    <a:alpha val="0"/>
                  </a:srgbClr>
                </a:solidFill>
                <a:ln w="28575" cap="flat" cmpd="sng" algn="ctr">
                  <a:solidFill>
                    <a:schemeClr val="tx1"/>
                  </a:solidFill>
                  <a:prstDash val="solid"/>
                  <a:round/>
                  <a:headEnd type="none" w="med" len="med"/>
                  <a:tailEnd type="none" w="med" len="med"/>
                </a:ln>
                <a:effectLst/>
              </p:spPr>
            </p:cxnSp>
            <p:cxnSp>
              <p:nvCxnSpPr>
                <p:cNvPr id="122" name="直接连接符 121"/>
                <p:cNvCxnSpPr/>
                <p:nvPr/>
              </p:nvCxnSpPr>
              <p:spPr bwMode="auto">
                <a:xfrm>
                  <a:off x="5300464" y="5957664"/>
                  <a:ext cx="72008" cy="0"/>
                </a:xfrm>
                <a:prstGeom prst="line">
                  <a:avLst/>
                </a:prstGeom>
                <a:solidFill>
                  <a:srgbClr val="C0C0C0">
                    <a:alpha val="0"/>
                  </a:srgbClr>
                </a:solidFill>
                <a:ln w="28575" cap="flat" cmpd="sng" algn="ctr">
                  <a:solidFill>
                    <a:schemeClr val="tx1"/>
                  </a:solidFill>
                  <a:prstDash val="solid"/>
                  <a:round/>
                  <a:headEnd type="none" w="med" len="med"/>
                  <a:tailEnd type="none" w="med" len="med"/>
                </a:ln>
                <a:effectLst/>
              </p:spPr>
            </p:cxnSp>
            <p:cxnSp>
              <p:nvCxnSpPr>
                <p:cNvPr id="123" name="直接连接符 122"/>
                <p:cNvCxnSpPr/>
                <p:nvPr/>
              </p:nvCxnSpPr>
              <p:spPr bwMode="auto">
                <a:xfrm>
                  <a:off x="5300464" y="5472436"/>
                  <a:ext cx="72008" cy="0"/>
                </a:xfrm>
                <a:prstGeom prst="line">
                  <a:avLst/>
                </a:prstGeom>
                <a:solidFill>
                  <a:srgbClr val="C0C0C0">
                    <a:alpha val="0"/>
                  </a:srgbClr>
                </a:solidFill>
                <a:ln w="28575" cap="flat" cmpd="sng" algn="ctr">
                  <a:solidFill>
                    <a:schemeClr val="tx1"/>
                  </a:solidFill>
                  <a:prstDash val="solid"/>
                  <a:round/>
                  <a:headEnd type="none" w="med" len="med"/>
                  <a:tailEnd type="none" w="med" len="med"/>
                </a:ln>
                <a:effectLst/>
              </p:spPr>
            </p:cxnSp>
            <p:cxnSp>
              <p:nvCxnSpPr>
                <p:cNvPr id="124" name="直接连接符 123"/>
                <p:cNvCxnSpPr/>
                <p:nvPr/>
              </p:nvCxnSpPr>
              <p:spPr bwMode="auto">
                <a:xfrm>
                  <a:off x="5300464" y="4517504"/>
                  <a:ext cx="72008" cy="0"/>
                </a:xfrm>
                <a:prstGeom prst="line">
                  <a:avLst/>
                </a:prstGeom>
                <a:solidFill>
                  <a:srgbClr val="C0C0C0">
                    <a:alpha val="0"/>
                  </a:srgbClr>
                </a:solidFill>
                <a:ln w="28575" cap="flat" cmpd="sng" algn="ctr">
                  <a:solidFill>
                    <a:schemeClr val="tx1"/>
                  </a:solidFill>
                  <a:prstDash val="solid"/>
                  <a:round/>
                  <a:headEnd type="none" w="med" len="med"/>
                  <a:tailEnd type="none" w="med" len="med"/>
                </a:ln>
                <a:effectLst/>
              </p:spPr>
            </p:cxnSp>
            <p:cxnSp>
              <p:nvCxnSpPr>
                <p:cNvPr id="125" name="直接连接符 124"/>
                <p:cNvCxnSpPr/>
                <p:nvPr/>
              </p:nvCxnSpPr>
              <p:spPr bwMode="auto">
                <a:xfrm>
                  <a:off x="5300464" y="4970248"/>
                  <a:ext cx="72008" cy="0"/>
                </a:xfrm>
                <a:prstGeom prst="line">
                  <a:avLst/>
                </a:prstGeom>
                <a:solidFill>
                  <a:srgbClr val="C0C0C0">
                    <a:alpha val="0"/>
                  </a:srgbClr>
                </a:solidFill>
                <a:ln w="28575" cap="flat" cmpd="sng" algn="ctr">
                  <a:solidFill>
                    <a:schemeClr val="tx1"/>
                  </a:solidFill>
                  <a:prstDash val="solid"/>
                  <a:round/>
                  <a:headEnd type="none" w="med" len="med"/>
                  <a:tailEnd type="none" w="med" len="med"/>
                </a:ln>
                <a:effectLst/>
              </p:spPr>
            </p:cxnSp>
          </p:grpSp>
        </p:grpSp>
        <p:sp>
          <p:nvSpPr>
            <p:cNvPr id="129" name="Text Box 177"/>
            <p:cNvSpPr txBox="1">
              <a:spLocks noChangeArrowheads="1"/>
            </p:cNvSpPr>
            <p:nvPr/>
          </p:nvSpPr>
          <p:spPr bwMode="auto">
            <a:xfrm>
              <a:off x="5820268" y="4505879"/>
              <a:ext cx="1173455"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r>
                <a:rPr lang="en-US" altLang="zh-CN" sz="1800" dirty="0"/>
                <a:t>w</a:t>
              </a:r>
              <a:r>
                <a:rPr lang="en-US" altLang="zh-CN" sz="1800" baseline="-25000" dirty="0"/>
                <a:t>2</a:t>
              </a:r>
              <a:r>
                <a:rPr lang="zh-CN" altLang="en-US" sz="1800" b="1" dirty="0"/>
                <a:t>（</a:t>
              </a:r>
              <a:r>
                <a:rPr lang="en-US" altLang="zh-CN" sz="1800" dirty="0"/>
                <a:t>2</a:t>
              </a:r>
              <a:r>
                <a:rPr lang="zh-CN" altLang="en-US" sz="1800" b="1" dirty="0"/>
                <a:t>，</a:t>
              </a:r>
              <a:r>
                <a:rPr lang="en-US" altLang="zh-CN" sz="1800" dirty="0"/>
                <a:t>3</a:t>
              </a:r>
              <a:r>
                <a:rPr lang="zh-CN" altLang="en-US" sz="1800" b="1" dirty="0"/>
                <a:t>）</a:t>
              </a:r>
              <a:endParaRPr lang="zh-CN" altLang="en-US" sz="1800" b="1" baseline="-25000" dirty="0"/>
            </a:p>
          </p:txBody>
        </p:sp>
        <p:sp>
          <p:nvSpPr>
            <p:cNvPr id="130" name="Text Box 177"/>
            <p:cNvSpPr txBox="1">
              <a:spLocks noChangeArrowheads="1"/>
            </p:cNvSpPr>
            <p:nvPr/>
          </p:nvSpPr>
          <p:spPr bwMode="auto">
            <a:xfrm>
              <a:off x="6156210" y="4053999"/>
              <a:ext cx="1173455"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r>
                <a:rPr lang="en-US" altLang="zh-CN" sz="1800" dirty="0"/>
                <a:t>w</a:t>
              </a:r>
              <a:r>
                <a:rPr lang="en-US" altLang="zh-CN" sz="1800" baseline="-25000" dirty="0"/>
                <a:t>3</a:t>
              </a:r>
              <a:r>
                <a:rPr lang="zh-CN" altLang="en-US" sz="1800" b="1" dirty="0"/>
                <a:t>（</a:t>
              </a:r>
              <a:r>
                <a:rPr lang="en-US" altLang="zh-CN" sz="1800" dirty="0"/>
                <a:t>3</a:t>
              </a:r>
              <a:r>
                <a:rPr lang="zh-CN" altLang="en-US" sz="1800" b="1" dirty="0"/>
                <a:t>，</a:t>
              </a:r>
              <a:r>
                <a:rPr lang="en-US" altLang="zh-CN" sz="1800" dirty="0"/>
                <a:t>4</a:t>
              </a:r>
              <a:r>
                <a:rPr lang="zh-CN" altLang="en-US" sz="1800" b="1" dirty="0"/>
                <a:t>）</a:t>
              </a:r>
              <a:endParaRPr lang="zh-CN" altLang="en-US" sz="1800" b="1" baseline="-25000" dirty="0"/>
            </a:p>
          </p:txBody>
        </p:sp>
        <p:sp>
          <p:nvSpPr>
            <p:cNvPr id="131" name="Text Box 177"/>
            <p:cNvSpPr txBox="1">
              <a:spLocks noChangeArrowheads="1"/>
            </p:cNvSpPr>
            <p:nvPr/>
          </p:nvSpPr>
          <p:spPr bwMode="auto">
            <a:xfrm>
              <a:off x="6190410" y="5903480"/>
              <a:ext cx="1173455"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r>
                <a:rPr lang="en-US" altLang="zh-CN" sz="1800" dirty="0"/>
                <a:t>w</a:t>
              </a:r>
              <a:r>
                <a:rPr lang="en-US" altLang="zh-CN" sz="1800" baseline="-25000" dirty="0"/>
                <a:t>1</a:t>
              </a:r>
              <a:r>
                <a:rPr lang="zh-CN" altLang="en-US" sz="1800" b="1" dirty="0"/>
                <a:t>（</a:t>
              </a:r>
              <a:r>
                <a:rPr lang="en-US" altLang="zh-CN" sz="1800" dirty="0"/>
                <a:t>3</a:t>
              </a:r>
              <a:r>
                <a:rPr lang="zh-CN" altLang="en-US" sz="1800" b="1" dirty="0"/>
                <a:t>，</a:t>
              </a:r>
              <a:r>
                <a:rPr lang="en-US" altLang="zh-CN" sz="1800" dirty="0"/>
                <a:t>0</a:t>
              </a:r>
              <a:r>
                <a:rPr lang="zh-CN" altLang="en-US" sz="1800" b="1" dirty="0"/>
                <a:t>）</a:t>
              </a:r>
              <a:endParaRPr lang="zh-CN" altLang="en-US" sz="1800" b="1" baseline="-25000" dirty="0"/>
            </a:p>
          </p:txBody>
        </p:sp>
        <p:sp>
          <p:nvSpPr>
            <p:cNvPr id="132" name="Text Box 177"/>
            <p:cNvSpPr txBox="1">
              <a:spLocks noChangeArrowheads="1"/>
            </p:cNvSpPr>
            <p:nvPr/>
          </p:nvSpPr>
          <p:spPr bwMode="auto">
            <a:xfrm>
              <a:off x="7218431" y="3593372"/>
              <a:ext cx="1173455"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r>
                <a:rPr lang="en-US" altLang="zh-CN" sz="1800" dirty="0"/>
                <a:t>w</a:t>
              </a:r>
              <a:r>
                <a:rPr lang="en-US" altLang="zh-CN" sz="1800" baseline="-25000" dirty="0"/>
                <a:t>4</a:t>
              </a:r>
              <a:r>
                <a:rPr lang="zh-CN" altLang="en-US" sz="1800" b="1" dirty="0"/>
                <a:t>（</a:t>
              </a:r>
              <a:r>
                <a:rPr lang="en-US" altLang="zh-CN" sz="1800" dirty="0"/>
                <a:t>5</a:t>
              </a:r>
              <a:r>
                <a:rPr lang="zh-CN" altLang="en-US" sz="1800" b="1" dirty="0"/>
                <a:t>，</a:t>
              </a:r>
              <a:r>
                <a:rPr lang="en-US" altLang="zh-CN" sz="1800" dirty="0"/>
                <a:t>5</a:t>
              </a:r>
              <a:r>
                <a:rPr lang="zh-CN" altLang="en-US" sz="1800" b="1" dirty="0"/>
                <a:t>）</a:t>
              </a:r>
              <a:endParaRPr lang="zh-CN" altLang="en-US" sz="1800" b="1" baseline="-25000" dirty="0"/>
            </a:p>
          </p:txBody>
        </p:sp>
        <p:sp>
          <p:nvSpPr>
            <p:cNvPr id="135" name="文本框 134"/>
            <p:cNvSpPr txBox="1"/>
            <p:nvPr/>
          </p:nvSpPr>
          <p:spPr>
            <a:xfrm>
              <a:off x="5034120" y="3846169"/>
              <a:ext cx="360040" cy="369332"/>
            </a:xfrm>
            <a:prstGeom prst="rect">
              <a:avLst/>
            </a:prstGeom>
            <a:noFill/>
          </p:spPr>
          <p:txBody>
            <a:bodyPr wrap="square" rtlCol="0">
              <a:spAutoFit/>
            </a:bodyPr>
            <a:lstStyle/>
            <a:p>
              <a:r>
                <a:rPr lang="en-US" altLang="zh-CN" sz="1800" dirty="0">
                  <a:latin typeface="+mn-lt"/>
                </a:rPr>
                <a:t>5</a:t>
              </a:r>
              <a:endParaRPr lang="zh-CN" altLang="en-US" sz="1800" dirty="0">
                <a:latin typeface="+mn-lt"/>
              </a:endParaRPr>
            </a:p>
          </p:txBody>
        </p:sp>
        <p:sp>
          <p:nvSpPr>
            <p:cNvPr id="137" name="文本框 136"/>
            <p:cNvSpPr txBox="1"/>
            <p:nvPr/>
          </p:nvSpPr>
          <p:spPr>
            <a:xfrm>
              <a:off x="5031543" y="4249774"/>
              <a:ext cx="360040" cy="369332"/>
            </a:xfrm>
            <a:prstGeom prst="rect">
              <a:avLst/>
            </a:prstGeom>
            <a:noFill/>
          </p:spPr>
          <p:txBody>
            <a:bodyPr wrap="square" rtlCol="0">
              <a:spAutoFit/>
            </a:bodyPr>
            <a:lstStyle/>
            <a:p>
              <a:r>
                <a:rPr lang="en-US" altLang="zh-CN" sz="1800" dirty="0">
                  <a:latin typeface="+mn-lt"/>
                </a:rPr>
                <a:t>4</a:t>
              </a:r>
              <a:endParaRPr lang="zh-CN" altLang="en-US" sz="1800" dirty="0">
                <a:latin typeface="+mn-lt"/>
              </a:endParaRPr>
            </a:p>
          </p:txBody>
        </p:sp>
        <p:sp>
          <p:nvSpPr>
            <p:cNvPr id="138" name="文本框 137"/>
            <p:cNvSpPr txBox="1"/>
            <p:nvPr/>
          </p:nvSpPr>
          <p:spPr>
            <a:xfrm>
              <a:off x="5034881" y="4729335"/>
              <a:ext cx="360040" cy="369332"/>
            </a:xfrm>
            <a:prstGeom prst="rect">
              <a:avLst/>
            </a:prstGeom>
            <a:noFill/>
          </p:spPr>
          <p:txBody>
            <a:bodyPr wrap="square" rtlCol="0">
              <a:spAutoFit/>
            </a:bodyPr>
            <a:lstStyle/>
            <a:p>
              <a:r>
                <a:rPr lang="en-US" altLang="zh-CN" sz="1800" dirty="0">
                  <a:latin typeface="+mn-lt"/>
                </a:rPr>
                <a:t>3</a:t>
              </a:r>
              <a:endParaRPr lang="zh-CN" altLang="en-US" sz="1800" dirty="0">
                <a:latin typeface="+mn-lt"/>
              </a:endParaRPr>
            </a:p>
          </p:txBody>
        </p:sp>
        <p:sp>
          <p:nvSpPr>
            <p:cNvPr id="139" name="文本框 138"/>
            <p:cNvSpPr txBox="1"/>
            <p:nvPr/>
          </p:nvSpPr>
          <p:spPr>
            <a:xfrm>
              <a:off x="5034881" y="5215687"/>
              <a:ext cx="360040" cy="369332"/>
            </a:xfrm>
            <a:prstGeom prst="rect">
              <a:avLst/>
            </a:prstGeom>
            <a:noFill/>
          </p:spPr>
          <p:txBody>
            <a:bodyPr wrap="square" rtlCol="0">
              <a:spAutoFit/>
            </a:bodyPr>
            <a:lstStyle/>
            <a:p>
              <a:r>
                <a:rPr lang="en-US" altLang="zh-CN" sz="1800" dirty="0">
                  <a:latin typeface="+mn-lt"/>
                </a:rPr>
                <a:t>2</a:t>
              </a:r>
              <a:endParaRPr lang="zh-CN" altLang="en-US" sz="1800" dirty="0">
                <a:latin typeface="+mn-lt"/>
              </a:endParaRPr>
            </a:p>
          </p:txBody>
        </p:sp>
        <p:sp>
          <p:nvSpPr>
            <p:cNvPr id="140" name="文本框 139"/>
            <p:cNvSpPr txBox="1"/>
            <p:nvPr/>
          </p:nvSpPr>
          <p:spPr>
            <a:xfrm>
              <a:off x="5036100" y="5698695"/>
              <a:ext cx="360040" cy="369332"/>
            </a:xfrm>
            <a:prstGeom prst="rect">
              <a:avLst/>
            </a:prstGeom>
            <a:noFill/>
          </p:spPr>
          <p:txBody>
            <a:bodyPr wrap="square" rtlCol="0">
              <a:spAutoFit/>
            </a:bodyPr>
            <a:lstStyle/>
            <a:p>
              <a:r>
                <a:rPr lang="en-US" altLang="zh-CN" sz="1800" dirty="0">
                  <a:latin typeface="+mn-lt"/>
                </a:rPr>
                <a:t>1</a:t>
              </a:r>
              <a:endParaRPr lang="zh-CN" altLang="en-US" sz="1800" dirty="0">
                <a:latin typeface="+mn-lt"/>
              </a:endParaRPr>
            </a:p>
          </p:txBody>
        </p:sp>
        <p:sp>
          <p:nvSpPr>
            <p:cNvPr id="148" name="文本框 147"/>
            <p:cNvSpPr txBox="1"/>
            <p:nvPr/>
          </p:nvSpPr>
          <p:spPr>
            <a:xfrm>
              <a:off x="7550334" y="6345323"/>
              <a:ext cx="360040" cy="369332"/>
            </a:xfrm>
            <a:prstGeom prst="rect">
              <a:avLst/>
            </a:prstGeom>
            <a:noFill/>
          </p:spPr>
          <p:txBody>
            <a:bodyPr wrap="square" rtlCol="0">
              <a:spAutoFit/>
            </a:bodyPr>
            <a:lstStyle/>
            <a:p>
              <a:r>
                <a:rPr lang="en-US" altLang="zh-CN" sz="1800" dirty="0">
                  <a:latin typeface="+mn-lt"/>
                </a:rPr>
                <a:t>5</a:t>
              </a:r>
              <a:endParaRPr lang="zh-CN" altLang="en-US" sz="1800" dirty="0">
                <a:latin typeface="+mn-lt"/>
              </a:endParaRPr>
            </a:p>
          </p:txBody>
        </p:sp>
        <p:sp>
          <p:nvSpPr>
            <p:cNvPr id="149" name="文本框 148"/>
            <p:cNvSpPr txBox="1"/>
            <p:nvPr/>
          </p:nvSpPr>
          <p:spPr>
            <a:xfrm>
              <a:off x="7082669" y="6345323"/>
              <a:ext cx="360040" cy="369332"/>
            </a:xfrm>
            <a:prstGeom prst="rect">
              <a:avLst/>
            </a:prstGeom>
            <a:noFill/>
          </p:spPr>
          <p:txBody>
            <a:bodyPr wrap="square" rtlCol="0">
              <a:spAutoFit/>
            </a:bodyPr>
            <a:lstStyle/>
            <a:p>
              <a:r>
                <a:rPr lang="en-US" altLang="zh-CN" sz="1800" dirty="0">
                  <a:latin typeface="+mn-lt"/>
                </a:rPr>
                <a:t>4</a:t>
              </a:r>
              <a:endParaRPr lang="zh-CN" altLang="en-US" sz="1800" dirty="0">
                <a:latin typeface="+mn-lt"/>
              </a:endParaRPr>
            </a:p>
          </p:txBody>
        </p:sp>
        <p:sp>
          <p:nvSpPr>
            <p:cNvPr id="150" name="文本框 149"/>
            <p:cNvSpPr txBox="1"/>
            <p:nvPr/>
          </p:nvSpPr>
          <p:spPr>
            <a:xfrm>
              <a:off x="6621886" y="6345323"/>
              <a:ext cx="360040" cy="369332"/>
            </a:xfrm>
            <a:prstGeom prst="rect">
              <a:avLst/>
            </a:prstGeom>
            <a:noFill/>
          </p:spPr>
          <p:txBody>
            <a:bodyPr wrap="square" rtlCol="0">
              <a:spAutoFit/>
            </a:bodyPr>
            <a:lstStyle/>
            <a:p>
              <a:r>
                <a:rPr lang="en-US" altLang="zh-CN" sz="1800" dirty="0">
                  <a:latin typeface="+mn-lt"/>
                </a:rPr>
                <a:t>3</a:t>
              </a:r>
              <a:endParaRPr lang="zh-CN" altLang="en-US" sz="1800" dirty="0">
                <a:latin typeface="+mn-lt"/>
              </a:endParaRPr>
            </a:p>
          </p:txBody>
        </p:sp>
        <p:sp>
          <p:nvSpPr>
            <p:cNvPr id="151" name="文本框 150"/>
            <p:cNvSpPr txBox="1"/>
            <p:nvPr/>
          </p:nvSpPr>
          <p:spPr>
            <a:xfrm>
              <a:off x="6132114" y="6345323"/>
              <a:ext cx="360040" cy="369332"/>
            </a:xfrm>
            <a:prstGeom prst="rect">
              <a:avLst/>
            </a:prstGeom>
            <a:noFill/>
          </p:spPr>
          <p:txBody>
            <a:bodyPr wrap="square" rtlCol="0">
              <a:spAutoFit/>
            </a:bodyPr>
            <a:lstStyle/>
            <a:p>
              <a:r>
                <a:rPr lang="en-US" altLang="zh-CN" sz="1800" dirty="0">
                  <a:latin typeface="+mn-lt"/>
                </a:rPr>
                <a:t>2</a:t>
              </a:r>
              <a:endParaRPr lang="zh-CN" altLang="en-US" sz="1800" dirty="0">
                <a:latin typeface="+mn-lt"/>
              </a:endParaRPr>
            </a:p>
          </p:txBody>
        </p:sp>
        <p:sp>
          <p:nvSpPr>
            <p:cNvPr id="152" name="文本框 151"/>
            <p:cNvSpPr txBox="1"/>
            <p:nvPr/>
          </p:nvSpPr>
          <p:spPr>
            <a:xfrm>
              <a:off x="5652120" y="6345323"/>
              <a:ext cx="360040" cy="369332"/>
            </a:xfrm>
            <a:prstGeom prst="rect">
              <a:avLst/>
            </a:prstGeom>
            <a:noFill/>
          </p:spPr>
          <p:txBody>
            <a:bodyPr wrap="square" rtlCol="0">
              <a:spAutoFit/>
            </a:bodyPr>
            <a:lstStyle/>
            <a:p>
              <a:r>
                <a:rPr lang="en-US" altLang="zh-CN" sz="1800" dirty="0">
                  <a:latin typeface="+mn-lt"/>
                </a:rPr>
                <a:t>1</a:t>
              </a:r>
              <a:endParaRPr lang="zh-CN" altLang="en-US" sz="1800" dirty="0">
                <a:latin typeface="+mn-lt"/>
              </a:endParaRPr>
            </a:p>
          </p:txBody>
        </p:sp>
        <p:sp>
          <p:nvSpPr>
            <p:cNvPr id="153" name="文本框 152"/>
            <p:cNvSpPr txBox="1"/>
            <p:nvPr/>
          </p:nvSpPr>
          <p:spPr>
            <a:xfrm>
              <a:off x="5031543" y="3395215"/>
              <a:ext cx="360040" cy="369332"/>
            </a:xfrm>
            <a:prstGeom prst="rect">
              <a:avLst/>
            </a:prstGeom>
            <a:noFill/>
          </p:spPr>
          <p:txBody>
            <a:bodyPr wrap="square" rtlCol="0">
              <a:spAutoFit/>
            </a:bodyPr>
            <a:lstStyle/>
            <a:p>
              <a:r>
                <a:rPr lang="en-US" altLang="zh-CN" sz="1800" dirty="0">
                  <a:latin typeface="+mn-lt"/>
                </a:rPr>
                <a:t>Y</a:t>
              </a:r>
              <a:endParaRPr lang="zh-CN" altLang="en-US" sz="1800" dirty="0">
                <a:latin typeface="+mn-lt"/>
              </a:endParaRPr>
            </a:p>
          </p:txBody>
        </p:sp>
        <p:sp>
          <p:nvSpPr>
            <p:cNvPr id="154" name="文本框 153"/>
            <p:cNvSpPr txBox="1"/>
            <p:nvPr/>
          </p:nvSpPr>
          <p:spPr>
            <a:xfrm>
              <a:off x="8108980" y="6341542"/>
              <a:ext cx="360040" cy="369332"/>
            </a:xfrm>
            <a:prstGeom prst="rect">
              <a:avLst/>
            </a:prstGeom>
            <a:noFill/>
          </p:spPr>
          <p:txBody>
            <a:bodyPr wrap="square" rtlCol="0">
              <a:spAutoFit/>
            </a:bodyPr>
            <a:lstStyle/>
            <a:p>
              <a:r>
                <a:rPr lang="en-US" altLang="zh-CN" sz="1800" dirty="0">
                  <a:latin typeface="+mn-lt"/>
                </a:rPr>
                <a:t>X</a:t>
              </a:r>
              <a:endParaRPr lang="zh-CN" altLang="en-US" sz="1800" dirty="0">
                <a:latin typeface="+mn-lt"/>
              </a:endParaRPr>
            </a:p>
          </p:txBody>
        </p:sp>
      </p:grpSp>
      <p:sp>
        <p:nvSpPr>
          <p:cNvPr id="60" name="Title 1"/>
          <p:cNvSpPr>
            <a:spLocks noGrp="1"/>
          </p:cNvSpPr>
          <p:nvPr>
            <p:ph type="title"/>
          </p:nvPr>
        </p:nvSpPr>
        <p:spPr>
          <a:xfrm>
            <a:off x="0" y="122238"/>
            <a:ext cx="9144000" cy="714375"/>
          </a:xfrm>
        </p:spPr>
        <p:txBody>
          <a:bodyPr/>
          <a:lstStyle/>
          <a:p>
            <a:pPr algn="ctr" eaLnBrk="1" hangingPunct="1"/>
            <a:r>
              <a:rPr lang="en-US" altLang="zh-CN" sz="3600" dirty="0"/>
              <a:t>HST Construction</a:t>
            </a:r>
            <a:endParaRPr lang="en-US" altLang="zh-CN" sz="3500" dirty="0"/>
          </a:p>
        </p:txBody>
      </p:sp>
      <mc:AlternateContent xmlns:mc="http://schemas.openxmlformats.org/markup-compatibility/2006" xmlns:a14="http://schemas.microsoft.com/office/drawing/2010/main">
        <mc:Choice Requires="a14">
          <p:sp>
            <p:nvSpPr>
              <p:cNvPr id="75" name="Oval 7"/>
              <p:cNvSpPr/>
              <p:nvPr/>
            </p:nvSpPr>
            <p:spPr>
              <a:xfrm>
                <a:off x="2199128" y="3414060"/>
                <a:ext cx="1788991" cy="413671"/>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lang="en-US" altLang="zh-CN" sz="1800" b="1" i="1">
                              <a:latin typeface="Cambria Math" panose="02040503050406030204" pitchFamily="18" charset="0"/>
                            </a:rPr>
                          </m:ctrlPr>
                        </m:sSubPr>
                        <m:e>
                          <m:r>
                            <a:rPr lang="en-US" altLang="zh-CN" sz="1800" b="1" i="1">
                              <a:latin typeface="Cambria Math" panose="02040503050406030204" pitchFamily="18" charset="0"/>
                            </a:rPr>
                            <m:t>𝒘</m:t>
                          </m:r>
                        </m:e>
                        <m:sub>
                          <m:r>
                            <a:rPr lang="en-US" altLang="zh-CN" sz="1800" b="1" i="1">
                              <a:latin typeface="Cambria Math"/>
                            </a:rPr>
                            <m:t>𝟏</m:t>
                          </m:r>
                        </m:sub>
                      </m:sSub>
                      <m:r>
                        <a:rPr lang="en-US" altLang="zh-CN" sz="1800" b="1" i="1">
                          <a:latin typeface="Cambria Math" panose="02040503050406030204" pitchFamily="18" charset="0"/>
                        </a:rPr>
                        <m:t>,</m:t>
                      </m:r>
                      <m:sSub>
                        <m:sSubPr>
                          <m:ctrlPr>
                            <a:rPr lang="en-US" altLang="zh-CN" sz="1800" b="1" i="1">
                              <a:latin typeface="Cambria Math" panose="02040503050406030204" pitchFamily="18" charset="0"/>
                            </a:rPr>
                          </m:ctrlPr>
                        </m:sSubPr>
                        <m:e>
                          <m:r>
                            <a:rPr lang="en-US" altLang="zh-CN" sz="1800" b="1" i="1">
                              <a:latin typeface="Cambria Math" panose="02040503050406030204" pitchFamily="18" charset="0"/>
                            </a:rPr>
                            <m:t>𝒘</m:t>
                          </m:r>
                        </m:e>
                        <m:sub>
                          <m:r>
                            <a:rPr lang="en-US" altLang="zh-CN" sz="1800" b="1" i="1">
                              <a:latin typeface="Cambria Math" panose="02040503050406030204" pitchFamily="18" charset="0"/>
                            </a:rPr>
                            <m:t>𝟐</m:t>
                          </m:r>
                        </m:sub>
                      </m:sSub>
                      <m:r>
                        <a:rPr lang="en-US" altLang="zh-CN" sz="1800" b="1" i="1">
                          <a:latin typeface="Cambria Math" panose="02040503050406030204" pitchFamily="18" charset="0"/>
                        </a:rPr>
                        <m:t>,</m:t>
                      </m:r>
                      <m:sSub>
                        <m:sSubPr>
                          <m:ctrlPr>
                            <a:rPr lang="en-US" altLang="zh-CN" sz="1800" b="1" i="1">
                              <a:latin typeface="Cambria Math" panose="02040503050406030204" pitchFamily="18" charset="0"/>
                            </a:rPr>
                          </m:ctrlPr>
                        </m:sSubPr>
                        <m:e>
                          <m:r>
                            <a:rPr lang="en-US" altLang="zh-CN" sz="1800" b="1" i="1">
                              <a:latin typeface="Cambria Math" panose="02040503050406030204" pitchFamily="18" charset="0"/>
                            </a:rPr>
                            <m:t>𝒘</m:t>
                          </m:r>
                        </m:e>
                        <m:sub>
                          <m:r>
                            <a:rPr lang="en-US" altLang="zh-CN" sz="1800" b="1" i="1">
                              <a:latin typeface="Cambria Math" panose="02040503050406030204" pitchFamily="18" charset="0"/>
                            </a:rPr>
                            <m:t>𝟑</m:t>
                          </m:r>
                        </m:sub>
                      </m:sSub>
                      <m:r>
                        <a:rPr lang="en-US" altLang="zh-CN" sz="1800" b="1" i="1">
                          <a:latin typeface="Cambria Math" panose="02040503050406030204" pitchFamily="18" charset="0"/>
                        </a:rPr>
                        <m:t>,</m:t>
                      </m:r>
                      <m:sSub>
                        <m:sSubPr>
                          <m:ctrlPr>
                            <a:rPr lang="en-US" altLang="zh-CN" sz="1800" b="1" i="1">
                              <a:latin typeface="Cambria Math" panose="02040503050406030204" pitchFamily="18" charset="0"/>
                            </a:rPr>
                          </m:ctrlPr>
                        </m:sSubPr>
                        <m:e>
                          <m:r>
                            <a:rPr lang="en-US" altLang="zh-CN" sz="1800" b="1" i="1">
                              <a:latin typeface="Cambria Math" panose="02040503050406030204" pitchFamily="18" charset="0"/>
                            </a:rPr>
                            <m:t>𝒘</m:t>
                          </m:r>
                        </m:e>
                        <m:sub>
                          <m:r>
                            <a:rPr lang="en-US" altLang="zh-CN" sz="1800" b="1" i="1">
                              <a:latin typeface="Cambria Math" panose="02040503050406030204" pitchFamily="18" charset="0"/>
                            </a:rPr>
                            <m:t>𝟒</m:t>
                          </m:r>
                        </m:sub>
                      </m:sSub>
                    </m:oMath>
                  </m:oMathPara>
                </a14:m>
                <a:endParaRPr lang="en-US" sz="1800" b="1" dirty="0"/>
              </a:p>
            </p:txBody>
          </p:sp>
        </mc:Choice>
        <mc:Fallback xmlns="">
          <p:sp>
            <p:nvSpPr>
              <p:cNvPr id="75" name="Oval 7"/>
              <p:cNvSpPr>
                <a:spLocks noRot="1" noChangeAspect="1" noMove="1" noResize="1" noEditPoints="1" noAdjustHandles="1" noChangeArrowheads="1" noChangeShapeType="1" noTextEdit="1"/>
              </p:cNvSpPr>
              <p:nvPr/>
            </p:nvSpPr>
            <p:spPr>
              <a:xfrm>
                <a:off x="2199128" y="3414060"/>
                <a:ext cx="1788991" cy="413671"/>
              </a:xfrm>
              <a:prstGeom prst="ellipse">
                <a:avLst/>
              </a:prstGeom>
              <a:blipFill>
                <a:blip r:embed="rId5"/>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0949059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1747" name="Rectangle 3"/>
              <p:cNvSpPr txBox="1">
                <a:spLocks noChangeArrowheads="1"/>
              </p:cNvSpPr>
              <p:nvPr/>
            </p:nvSpPr>
            <p:spPr bwMode="auto">
              <a:xfrm>
                <a:off x="228600" y="957263"/>
                <a:ext cx="8591550" cy="1103585"/>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lIns="91433" tIns="45716" rIns="91433" bIns="45716"/>
              <a:lstStyle>
                <a:lvl1pPr marL="385763" indent="-385763" defTabSz="1030288">
                  <a:spcBef>
                    <a:spcPct val="20000"/>
                  </a:spcBef>
                  <a:buClr>
                    <a:srgbClr val="660033"/>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35013" indent="-385763" defTabSz="1030288">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92213" indent="-385763" defTabSz="1030288">
                  <a:spcBef>
                    <a:spcPct val="20000"/>
                  </a:spcBef>
                  <a:buClr>
                    <a:schemeClr val="accent2"/>
                  </a:buClr>
                  <a:buSzPct val="70000"/>
                  <a:buChar char="o"/>
                  <a:defRPr sz="2300">
                    <a:solidFill>
                      <a:schemeClr val="tx1"/>
                    </a:solidFill>
                    <a:latin typeface="Arial" panose="020B0604020202020204" pitchFamily="34" charset="0"/>
                    <a:ea typeface="MS PGothic" panose="020B0600070205080204" pitchFamily="34" charset="-128"/>
                  </a:defRPr>
                </a:lvl3pPr>
                <a:lvl4pPr marL="1600200" indent="-228600" defTabSz="1030288">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defTabSz="1030288">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just">
                  <a:lnSpc>
                    <a:spcPct val="95000"/>
                  </a:lnSpc>
                  <a:spcBef>
                    <a:spcPct val="25000"/>
                  </a:spcBef>
                  <a:spcAft>
                    <a:spcPct val="10000"/>
                  </a:spcAft>
                  <a:buSzPct val="60000"/>
                  <a:defRPr/>
                </a:pPr>
                <a:r>
                  <a:rPr lang="en-US" altLang="zh-CN" sz="2800" dirty="0">
                    <a:latin typeface="+mn-lt"/>
                    <a:cs typeface="ＭＳ Ｐゴシック" charset="-128"/>
                  </a:rPr>
                  <a:t>Basic idea</a:t>
                </a:r>
              </a:p>
              <a:p>
                <a:pPr lvl="1" algn="just">
                  <a:lnSpc>
                    <a:spcPct val="95000"/>
                  </a:lnSpc>
                  <a:spcBef>
                    <a:spcPct val="25000"/>
                  </a:spcBef>
                  <a:spcAft>
                    <a:spcPct val="10000"/>
                  </a:spcAft>
                  <a:buSzPct val="60000"/>
                  <a:defRPr/>
                </a:pPr>
                <a:r>
                  <a:rPr lang="en-US" altLang="zh-CN" sz="2400" dirty="0">
                    <a:cs typeface="ＭＳ Ｐゴシック" charset="-128"/>
                  </a:rPr>
                  <a:t>The algorithm partitions the root vertex into disjoint subsets of objects in level 3, where </a:t>
                </a:r>
                <a14:m>
                  <m:oMath xmlns:m="http://schemas.openxmlformats.org/officeDocument/2006/math">
                    <m:sSub>
                      <m:sSubPr>
                        <m:ctrlPr>
                          <a:rPr lang="en-US" altLang="zh-CN" sz="2400" i="1" smtClean="0">
                            <a:latin typeface="Cambria Math" panose="02040503050406030204" pitchFamily="18" charset="0"/>
                          </a:rPr>
                        </m:ctrlPr>
                      </m:sSubPr>
                      <m:e>
                        <m:r>
                          <a:rPr lang="zh-CN" altLang="en-US" sz="2400" i="1" smtClean="0">
                            <a:latin typeface="Cambria Math" panose="02040503050406030204" pitchFamily="18" charset="0"/>
                          </a:rPr>
                          <m:t>𝜷</m:t>
                        </m:r>
                      </m:e>
                      <m:sub>
                        <m:r>
                          <a:rPr lang="en-US" altLang="zh-CN" sz="2400" b="1" i="1" smtClean="0">
                            <a:latin typeface="Cambria Math" panose="02040503050406030204" pitchFamily="18" charset="0"/>
                          </a:rPr>
                          <m:t>𝟑</m:t>
                        </m:r>
                      </m:sub>
                    </m:sSub>
                    <m:r>
                      <a:rPr lang="en-US" altLang="zh-CN" sz="2400" b="1" i="1" smtClean="0">
                        <a:latin typeface="Cambria Math" panose="02040503050406030204" pitchFamily="18" charset="0"/>
                      </a:rPr>
                      <m:t>=</m:t>
                    </m:r>
                    <m:sSup>
                      <m:sSupPr>
                        <m:ctrlPr>
                          <a:rPr lang="en-US" altLang="zh-CN" sz="2400" b="1" i="1" smtClean="0">
                            <a:latin typeface="Cambria Math" panose="02040503050406030204" pitchFamily="18" charset="0"/>
                          </a:rPr>
                        </m:ctrlPr>
                      </m:sSupPr>
                      <m:e>
                        <m:r>
                          <a:rPr lang="en-US" altLang="zh-CN" sz="2400" b="1" i="1" smtClean="0">
                            <a:latin typeface="Cambria Math" panose="02040503050406030204" pitchFamily="18" charset="0"/>
                          </a:rPr>
                          <m:t>𝟐</m:t>
                        </m:r>
                      </m:e>
                      <m:sup>
                        <m:r>
                          <a:rPr lang="en-US" altLang="zh-CN" sz="2400" b="1" i="1" smtClean="0">
                            <a:latin typeface="Cambria Math" panose="02040503050406030204" pitchFamily="18" charset="0"/>
                          </a:rPr>
                          <m:t>𝟑</m:t>
                        </m:r>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𝟏</m:t>
                        </m:r>
                      </m:sup>
                    </m:sSup>
                    <m:r>
                      <a:rPr lang="en-US" altLang="zh-CN" sz="2400" i="1">
                        <a:latin typeface="Cambria Math" panose="02040503050406030204" pitchFamily="18" charset="0"/>
                        <a:ea typeface="Cambria Math" panose="02040503050406030204" pitchFamily="18" charset="0"/>
                      </a:rPr>
                      <m:t>×</m:t>
                    </m:r>
                    <m:r>
                      <a:rPr lang="en-US" altLang="zh-CN" sz="2400" b="1" i="1" smtClean="0">
                        <a:latin typeface="Cambria Math" panose="02040503050406030204" pitchFamily="18" charset="0"/>
                        <a:ea typeface="Cambria Math" panose="02040503050406030204" pitchFamily="18" charset="0"/>
                      </a:rPr>
                      <m:t>𝟏</m:t>
                    </m:r>
                    <m:r>
                      <a:rPr lang="en-US" altLang="zh-CN" sz="2400" b="1" i="1" smtClean="0">
                        <a:latin typeface="Cambria Math" panose="02040503050406030204" pitchFamily="18" charset="0"/>
                        <a:ea typeface="Cambria Math" panose="02040503050406030204" pitchFamily="18" charset="0"/>
                      </a:rPr>
                      <m:t>.</m:t>
                    </m:r>
                    <m:r>
                      <a:rPr lang="en-US" altLang="zh-CN" sz="2400" b="1" i="1" smtClean="0">
                        <a:latin typeface="Cambria Math" panose="02040503050406030204" pitchFamily="18" charset="0"/>
                        <a:ea typeface="Cambria Math" panose="02040503050406030204" pitchFamily="18" charset="0"/>
                      </a:rPr>
                      <m:t>𝟐</m:t>
                    </m:r>
                    <m:r>
                      <a:rPr lang="en-US" altLang="zh-CN" sz="2400" b="1" i="1" smtClean="0">
                        <a:latin typeface="Cambria Math" panose="02040503050406030204" pitchFamily="18" charset="0"/>
                        <a:ea typeface="Cambria Math" panose="02040503050406030204" pitchFamily="18" charset="0"/>
                      </a:rPr>
                      <m:t>=</m:t>
                    </m:r>
                    <m:r>
                      <a:rPr lang="en-US" altLang="zh-CN" sz="2400" b="1" i="1" smtClean="0">
                        <a:latin typeface="Cambria Math" panose="02040503050406030204" pitchFamily="18" charset="0"/>
                        <a:ea typeface="Cambria Math" panose="02040503050406030204" pitchFamily="18" charset="0"/>
                      </a:rPr>
                      <m:t>𝟒</m:t>
                    </m:r>
                    <m:r>
                      <a:rPr lang="en-US" altLang="zh-CN" sz="2400" b="1" i="1" smtClean="0">
                        <a:latin typeface="Cambria Math" panose="02040503050406030204" pitchFamily="18" charset="0"/>
                        <a:ea typeface="Cambria Math" panose="02040503050406030204" pitchFamily="18" charset="0"/>
                      </a:rPr>
                      <m:t>.</m:t>
                    </m:r>
                    <m:r>
                      <a:rPr lang="en-US" altLang="zh-CN" sz="2400" b="1" i="1" smtClean="0">
                        <a:latin typeface="Cambria Math" panose="02040503050406030204" pitchFamily="18" charset="0"/>
                        <a:ea typeface="Cambria Math" panose="02040503050406030204" pitchFamily="18" charset="0"/>
                      </a:rPr>
                      <m:t>𝟖</m:t>
                    </m:r>
                    <m:r>
                      <a:rPr lang="en-US" altLang="zh-CN" sz="2400" b="1" i="1" smtClean="0">
                        <a:latin typeface="Cambria Math" panose="02040503050406030204" pitchFamily="18" charset="0"/>
                        <a:ea typeface="Cambria Math" panose="02040503050406030204" pitchFamily="18" charset="0"/>
                      </a:rPr>
                      <m:t>.</m:t>
                    </m:r>
                  </m:oMath>
                </a14:m>
                <a:endParaRPr lang="en-US" altLang="zh-CN" sz="2400" b="1" dirty="0">
                  <a:ea typeface="Cambria Math" panose="02040503050406030204" pitchFamily="18" charset="0"/>
                </a:endParaRPr>
              </a:p>
              <a:p>
                <a:pPr lvl="1" algn="just">
                  <a:lnSpc>
                    <a:spcPct val="95000"/>
                  </a:lnSpc>
                  <a:spcBef>
                    <a:spcPct val="25000"/>
                  </a:spcBef>
                  <a:spcAft>
                    <a:spcPct val="10000"/>
                  </a:spcAft>
                  <a:buSzPct val="60000"/>
                  <a:defRPr/>
                </a:pPr>
                <a:r>
                  <a:rPr lang="en-US" altLang="zh-CN" sz="2400" dirty="0">
                    <a:cs typeface="ＭＳ Ｐゴシック" charset="-128"/>
                  </a:rPr>
                  <a:t>Partition the root using the open ball with radius 4.8 centered on w</a:t>
                </a:r>
                <a:r>
                  <a:rPr lang="en-US" altLang="zh-CN" sz="2400" baseline="-25000" dirty="0">
                    <a:cs typeface="ＭＳ Ｐゴシック" charset="-128"/>
                  </a:rPr>
                  <a:t>1 </a:t>
                </a:r>
                <a:r>
                  <a:rPr lang="en-US" altLang="zh-CN" sz="2400" dirty="0">
                    <a:cs typeface="ＭＳ Ｐゴシック" charset="-128"/>
                  </a:rPr>
                  <a:t>and on w</a:t>
                </a:r>
                <a:r>
                  <a:rPr lang="en-US" altLang="zh-CN" sz="2400" baseline="-25000" dirty="0">
                    <a:cs typeface="ＭＳ Ｐゴシック" charset="-128"/>
                  </a:rPr>
                  <a:t>2</a:t>
                </a:r>
                <a:r>
                  <a:rPr lang="en-US" altLang="zh-CN" sz="2400" dirty="0">
                    <a:cs typeface="ＭＳ Ｐゴシック" charset="-128"/>
                  </a:rPr>
                  <a:t>.</a:t>
                </a:r>
              </a:p>
              <a:p>
                <a:pPr lvl="1" algn="just">
                  <a:lnSpc>
                    <a:spcPct val="95000"/>
                  </a:lnSpc>
                  <a:spcBef>
                    <a:spcPct val="25000"/>
                  </a:spcBef>
                  <a:spcAft>
                    <a:spcPct val="10000"/>
                  </a:spcAft>
                  <a:buSzPct val="60000"/>
                  <a:defRPr/>
                </a:pPr>
                <a:endParaRPr lang="en-US" altLang="zh-CN" sz="2300" dirty="0">
                  <a:latin typeface="+mn-lt"/>
                  <a:cs typeface="ＭＳ Ｐゴシック" charset="-128"/>
                </a:endParaRPr>
              </a:p>
            </p:txBody>
          </p:sp>
        </mc:Choice>
        <mc:Fallback xmlns="">
          <p:sp>
            <p:nvSpPr>
              <p:cNvPr id="31747" name="Rectangle 3"/>
              <p:cNvSpPr txBox="1">
                <a:spLocks noRot="1" noChangeAspect="1" noMove="1" noResize="1" noEditPoints="1" noAdjustHandles="1" noChangeArrowheads="1" noChangeShapeType="1" noTextEdit="1"/>
              </p:cNvSpPr>
              <p:nvPr/>
            </p:nvSpPr>
            <p:spPr bwMode="auto">
              <a:xfrm>
                <a:off x="228600" y="957263"/>
                <a:ext cx="8591550" cy="1103585"/>
              </a:xfrm>
              <a:prstGeom prst="rect">
                <a:avLst/>
              </a:prstGeom>
              <a:blipFill>
                <a:blip r:embed="rId3"/>
                <a:stretch>
                  <a:fillRect l="-355" t="-7735" r="-1065" b="-139779"/>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grpSp>
        <p:nvGrpSpPr>
          <p:cNvPr id="141" name="组合 140"/>
          <p:cNvGrpSpPr/>
          <p:nvPr/>
        </p:nvGrpSpPr>
        <p:grpSpPr>
          <a:xfrm>
            <a:off x="5031543" y="3395215"/>
            <a:ext cx="3437477" cy="3319440"/>
            <a:chOff x="5031543" y="3395215"/>
            <a:chExt cx="3437477" cy="3319440"/>
          </a:xfrm>
        </p:grpSpPr>
        <p:pic>
          <p:nvPicPr>
            <p:cNvPr id="101" name="Picture 11" descr="MCj03118980000[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506716" y="3920217"/>
              <a:ext cx="454530" cy="2138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02" name="Picture 11" descr="MCj03118980000[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065193" y="4847609"/>
              <a:ext cx="456350" cy="2147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00" name="Picture 11" descr="MCj03118980000[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537373" y="6193518"/>
              <a:ext cx="456350" cy="2147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03" name="Picture 11" descr="MCj03118980000[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528304" y="4355698"/>
              <a:ext cx="453622" cy="2120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nvGrpSpPr>
            <p:cNvPr id="30" name="组合 29"/>
            <p:cNvGrpSpPr/>
            <p:nvPr/>
          </p:nvGrpSpPr>
          <p:grpSpPr>
            <a:xfrm>
              <a:off x="5364088" y="3509850"/>
              <a:ext cx="2952328" cy="2871478"/>
              <a:chOff x="5148064" y="3437842"/>
              <a:chExt cx="2952328" cy="2871478"/>
            </a:xfrm>
          </p:grpSpPr>
          <p:cxnSp>
            <p:nvCxnSpPr>
              <p:cNvPr id="8" name="直接箭头连接符 7"/>
              <p:cNvCxnSpPr/>
              <p:nvPr/>
            </p:nvCxnSpPr>
            <p:spPr bwMode="auto">
              <a:xfrm flipV="1">
                <a:off x="5148064" y="3437842"/>
                <a:ext cx="0" cy="2871478"/>
              </a:xfrm>
              <a:prstGeom prst="straightConnector1">
                <a:avLst/>
              </a:prstGeom>
              <a:solidFill>
                <a:srgbClr val="C0C0C0">
                  <a:alpha val="0"/>
                </a:srgbClr>
              </a:solidFill>
              <a:ln w="28575" cap="flat" cmpd="sng" algn="ctr">
                <a:solidFill>
                  <a:schemeClr val="tx1"/>
                </a:solidFill>
                <a:prstDash val="solid"/>
                <a:round/>
                <a:headEnd type="none" w="med" len="med"/>
                <a:tailEnd type="arrow" w="med" len="lg"/>
              </a:ln>
              <a:effectLst/>
            </p:spPr>
          </p:cxnSp>
          <p:cxnSp>
            <p:nvCxnSpPr>
              <p:cNvPr id="11" name="直接箭头连接符 10"/>
              <p:cNvCxnSpPr/>
              <p:nvPr/>
            </p:nvCxnSpPr>
            <p:spPr bwMode="auto">
              <a:xfrm>
                <a:off x="5148064" y="6309320"/>
                <a:ext cx="2952328" cy="0"/>
              </a:xfrm>
              <a:prstGeom prst="straightConnector1">
                <a:avLst/>
              </a:prstGeom>
              <a:solidFill>
                <a:srgbClr val="C0C0C0">
                  <a:alpha val="0"/>
                </a:srgbClr>
              </a:solidFill>
              <a:ln w="28575" cap="flat" cmpd="sng" algn="ctr">
                <a:solidFill>
                  <a:schemeClr val="tx1"/>
                </a:solidFill>
                <a:prstDash val="solid"/>
                <a:round/>
                <a:headEnd type="none" w="med" len="med"/>
                <a:tailEnd type="arrow" w="med" len="lg"/>
              </a:ln>
              <a:effectLst/>
            </p:spPr>
          </p:cxnSp>
          <p:cxnSp>
            <p:nvCxnSpPr>
              <p:cNvPr id="114" name="直接连接符 113"/>
              <p:cNvCxnSpPr/>
              <p:nvPr/>
            </p:nvCxnSpPr>
            <p:spPr bwMode="auto">
              <a:xfrm>
                <a:off x="5148064" y="3933056"/>
                <a:ext cx="72008" cy="0"/>
              </a:xfrm>
              <a:prstGeom prst="line">
                <a:avLst/>
              </a:prstGeom>
              <a:solidFill>
                <a:srgbClr val="C0C0C0">
                  <a:alpha val="0"/>
                </a:srgbClr>
              </a:solidFill>
              <a:ln w="28575" cap="flat" cmpd="sng" algn="ctr">
                <a:solidFill>
                  <a:schemeClr val="tx1"/>
                </a:solidFill>
                <a:prstDash val="solid"/>
                <a:round/>
                <a:headEnd type="none" w="med" len="med"/>
                <a:tailEnd type="none" w="med" len="med"/>
              </a:ln>
              <a:effectLst/>
            </p:spPr>
          </p:cxnSp>
          <p:cxnSp>
            <p:nvCxnSpPr>
              <p:cNvPr id="116" name="直接连接符 115"/>
              <p:cNvCxnSpPr/>
              <p:nvPr/>
            </p:nvCxnSpPr>
            <p:spPr bwMode="auto">
              <a:xfrm>
                <a:off x="5148064" y="5805264"/>
                <a:ext cx="72008" cy="0"/>
              </a:xfrm>
              <a:prstGeom prst="line">
                <a:avLst/>
              </a:prstGeom>
              <a:solidFill>
                <a:srgbClr val="C0C0C0">
                  <a:alpha val="0"/>
                </a:srgbClr>
              </a:solidFill>
              <a:ln w="28575" cap="flat" cmpd="sng" algn="ctr">
                <a:solidFill>
                  <a:schemeClr val="tx1"/>
                </a:solidFill>
                <a:prstDash val="solid"/>
                <a:round/>
                <a:headEnd type="none" w="med" len="med"/>
                <a:tailEnd type="none" w="med" len="med"/>
              </a:ln>
              <a:effectLst/>
            </p:spPr>
          </p:cxnSp>
          <p:cxnSp>
            <p:nvCxnSpPr>
              <p:cNvPr id="117" name="直接连接符 116"/>
              <p:cNvCxnSpPr/>
              <p:nvPr/>
            </p:nvCxnSpPr>
            <p:spPr bwMode="auto">
              <a:xfrm>
                <a:off x="5148064" y="5320036"/>
                <a:ext cx="72008" cy="0"/>
              </a:xfrm>
              <a:prstGeom prst="line">
                <a:avLst/>
              </a:prstGeom>
              <a:solidFill>
                <a:srgbClr val="C0C0C0">
                  <a:alpha val="0"/>
                </a:srgbClr>
              </a:solidFill>
              <a:ln w="28575" cap="flat" cmpd="sng" algn="ctr">
                <a:solidFill>
                  <a:schemeClr val="tx1"/>
                </a:solidFill>
                <a:prstDash val="solid"/>
                <a:round/>
                <a:headEnd type="none" w="med" len="med"/>
                <a:tailEnd type="none" w="med" len="med"/>
              </a:ln>
              <a:effectLst/>
            </p:spPr>
          </p:cxnSp>
          <p:cxnSp>
            <p:nvCxnSpPr>
              <p:cNvPr id="118" name="直接连接符 117"/>
              <p:cNvCxnSpPr/>
              <p:nvPr/>
            </p:nvCxnSpPr>
            <p:spPr bwMode="auto">
              <a:xfrm>
                <a:off x="5148064" y="4365104"/>
                <a:ext cx="72008" cy="0"/>
              </a:xfrm>
              <a:prstGeom prst="line">
                <a:avLst/>
              </a:prstGeom>
              <a:solidFill>
                <a:srgbClr val="C0C0C0">
                  <a:alpha val="0"/>
                </a:srgbClr>
              </a:solidFill>
              <a:ln w="28575" cap="flat" cmpd="sng" algn="ctr">
                <a:solidFill>
                  <a:schemeClr val="tx1"/>
                </a:solidFill>
                <a:prstDash val="solid"/>
                <a:round/>
                <a:headEnd type="none" w="med" len="med"/>
                <a:tailEnd type="none" w="med" len="med"/>
              </a:ln>
              <a:effectLst/>
            </p:spPr>
          </p:cxnSp>
          <p:cxnSp>
            <p:nvCxnSpPr>
              <p:cNvPr id="120" name="直接连接符 119"/>
              <p:cNvCxnSpPr/>
              <p:nvPr/>
            </p:nvCxnSpPr>
            <p:spPr bwMode="auto">
              <a:xfrm>
                <a:off x="5148064" y="4817848"/>
                <a:ext cx="72008" cy="0"/>
              </a:xfrm>
              <a:prstGeom prst="line">
                <a:avLst/>
              </a:prstGeom>
              <a:solidFill>
                <a:srgbClr val="C0C0C0">
                  <a:alpha val="0"/>
                </a:srgbClr>
              </a:solidFill>
              <a:ln w="28575" cap="flat" cmpd="sng" algn="ctr">
                <a:solidFill>
                  <a:schemeClr val="tx1"/>
                </a:solidFill>
                <a:prstDash val="solid"/>
                <a:round/>
                <a:headEnd type="none" w="med" len="med"/>
                <a:tailEnd type="none" w="med" len="med"/>
              </a:ln>
              <a:effectLst/>
            </p:spPr>
          </p:cxnSp>
          <p:grpSp>
            <p:nvGrpSpPr>
              <p:cNvPr id="28" name="组合 27"/>
              <p:cNvGrpSpPr/>
              <p:nvPr/>
            </p:nvGrpSpPr>
            <p:grpSpPr>
              <a:xfrm rot="16200000">
                <a:off x="6511217" y="5306207"/>
                <a:ext cx="72008" cy="1934218"/>
                <a:chOff x="5300464" y="4023446"/>
                <a:chExt cx="72008" cy="1934218"/>
              </a:xfrm>
            </p:grpSpPr>
            <p:cxnSp>
              <p:nvCxnSpPr>
                <p:cNvPr id="121" name="直接连接符 120"/>
                <p:cNvCxnSpPr/>
                <p:nvPr/>
              </p:nvCxnSpPr>
              <p:spPr bwMode="auto">
                <a:xfrm>
                  <a:off x="5300464" y="4023446"/>
                  <a:ext cx="72008" cy="0"/>
                </a:xfrm>
                <a:prstGeom prst="line">
                  <a:avLst/>
                </a:prstGeom>
                <a:solidFill>
                  <a:srgbClr val="C0C0C0">
                    <a:alpha val="0"/>
                  </a:srgbClr>
                </a:solidFill>
                <a:ln w="28575" cap="flat" cmpd="sng" algn="ctr">
                  <a:solidFill>
                    <a:schemeClr val="tx1"/>
                  </a:solidFill>
                  <a:prstDash val="solid"/>
                  <a:round/>
                  <a:headEnd type="none" w="med" len="med"/>
                  <a:tailEnd type="none" w="med" len="med"/>
                </a:ln>
                <a:effectLst/>
              </p:spPr>
            </p:cxnSp>
            <p:cxnSp>
              <p:nvCxnSpPr>
                <p:cNvPr id="122" name="直接连接符 121"/>
                <p:cNvCxnSpPr/>
                <p:nvPr/>
              </p:nvCxnSpPr>
              <p:spPr bwMode="auto">
                <a:xfrm>
                  <a:off x="5300464" y="5957664"/>
                  <a:ext cx="72008" cy="0"/>
                </a:xfrm>
                <a:prstGeom prst="line">
                  <a:avLst/>
                </a:prstGeom>
                <a:solidFill>
                  <a:srgbClr val="C0C0C0">
                    <a:alpha val="0"/>
                  </a:srgbClr>
                </a:solidFill>
                <a:ln w="28575" cap="flat" cmpd="sng" algn="ctr">
                  <a:solidFill>
                    <a:schemeClr val="tx1"/>
                  </a:solidFill>
                  <a:prstDash val="solid"/>
                  <a:round/>
                  <a:headEnd type="none" w="med" len="med"/>
                  <a:tailEnd type="none" w="med" len="med"/>
                </a:ln>
                <a:effectLst/>
              </p:spPr>
            </p:cxnSp>
            <p:cxnSp>
              <p:nvCxnSpPr>
                <p:cNvPr id="123" name="直接连接符 122"/>
                <p:cNvCxnSpPr/>
                <p:nvPr/>
              </p:nvCxnSpPr>
              <p:spPr bwMode="auto">
                <a:xfrm>
                  <a:off x="5300464" y="5472436"/>
                  <a:ext cx="72008" cy="0"/>
                </a:xfrm>
                <a:prstGeom prst="line">
                  <a:avLst/>
                </a:prstGeom>
                <a:solidFill>
                  <a:srgbClr val="C0C0C0">
                    <a:alpha val="0"/>
                  </a:srgbClr>
                </a:solidFill>
                <a:ln w="28575" cap="flat" cmpd="sng" algn="ctr">
                  <a:solidFill>
                    <a:schemeClr val="tx1"/>
                  </a:solidFill>
                  <a:prstDash val="solid"/>
                  <a:round/>
                  <a:headEnd type="none" w="med" len="med"/>
                  <a:tailEnd type="none" w="med" len="med"/>
                </a:ln>
                <a:effectLst/>
              </p:spPr>
            </p:cxnSp>
            <p:cxnSp>
              <p:nvCxnSpPr>
                <p:cNvPr id="124" name="直接连接符 123"/>
                <p:cNvCxnSpPr/>
                <p:nvPr/>
              </p:nvCxnSpPr>
              <p:spPr bwMode="auto">
                <a:xfrm>
                  <a:off x="5300464" y="4517504"/>
                  <a:ext cx="72008" cy="0"/>
                </a:xfrm>
                <a:prstGeom prst="line">
                  <a:avLst/>
                </a:prstGeom>
                <a:solidFill>
                  <a:srgbClr val="C0C0C0">
                    <a:alpha val="0"/>
                  </a:srgbClr>
                </a:solidFill>
                <a:ln w="28575" cap="flat" cmpd="sng" algn="ctr">
                  <a:solidFill>
                    <a:schemeClr val="tx1"/>
                  </a:solidFill>
                  <a:prstDash val="solid"/>
                  <a:round/>
                  <a:headEnd type="none" w="med" len="med"/>
                  <a:tailEnd type="none" w="med" len="med"/>
                </a:ln>
                <a:effectLst/>
              </p:spPr>
            </p:cxnSp>
            <p:cxnSp>
              <p:nvCxnSpPr>
                <p:cNvPr id="125" name="直接连接符 124"/>
                <p:cNvCxnSpPr/>
                <p:nvPr/>
              </p:nvCxnSpPr>
              <p:spPr bwMode="auto">
                <a:xfrm>
                  <a:off x="5300464" y="4970248"/>
                  <a:ext cx="72008" cy="0"/>
                </a:xfrm>
                <a:prstGeom prst="line">
                  <a:avLst/>
                </a:prstGeom>
                <a:solidFill>
                  <a:srgbClr val="C0C0C0">
                    <a:alpha val="0"/>
                  </a:srgbClr>
                </a:solidFill>
                <a:ln w="28575" cap="flat" cmpd="sng" algn="ctr">
                  <a:solidFill>
                    <a:schemeClr val="tx1"/>
                  </a:solidFill>
                  <a:prstDash val="solid"/>
                  <a:round/>
                  <a:headEnd type="none" w="med" len="med"/>
                  <a:tailEnd type="none" w="med" len="med"/>
                </a:ln>
                <a:effectLst/>
              </p:spPr>
            </p:cxnSp>
          </p:grpSp>
        </p:grpSp>
        <p:sp>
          <p:nvSpPr>
            <p:cNvPr id="129" name="Text Box 177"/>
            <p:cNvSpPr txBox="1">
              <a:spLocks noChangeArrowheads="1"/>
            </p:cNvSpPr>
            <p:nvPr/>
          </p:nvSpPr>
          <p:spPr bwMode="auto">
            <a:xfrm>
              <a:off x="5820268" y="4505879"/>
              <a:ext cx="1173455"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r>
                <a:rPr lang="en-US" altLang="zh-CN" sz="1800" dirty="0"/>
                <a:t>w</a:t>
              </a:r>
              <a:r>
                <a:rPr lang="en-US" altLang="zh-CN" sz="1800" baseline="-25000" dirty="0"/>
                <a:t>2</a:t>
              </a:r>
              <a:r>
                <a:rPr lang="zh-CN" altLang="en-US" sz="1800" b="1" dirty="0"/>
                <a:t>（</a:t>
              </a:r>
              <a:r>
                <a:rPr lang="en-US" altLang="zh-CN" sz="1800" dirty="0"/>
                <a:t>2</a:t>
              </a:r>
              <a:r>
                <a:rPr lang="zh-CN" altLang="en-US" sz="1800" b="1" dirty="0"/>
                <a:t>，</a:t>
              </a:r>
              <a:r>
                <a:rPr lang="en-US" altLang="zh-CN" sz="1800" dirty="0"/>
                <a:t>3</a:t>
              </a:r>
              <a:r>
                <a:rPr lang="zh-CN" altLang="en-US" sz="1800" b="1" dirty="0"/>
                <a:t>）</a:t>
              </a:r>
              <a:endParaRPr lang="zh-CN" altLang="en-US" sz="1800" b="1" baseline="-25000" dirty="0"/>
            </a:p>
          </p:txBody>
        </p:sp>
        <p:sp>
          <p:nvSpPr>
            <p:cNvPr id="130" name="Text Box 177"/>
            <p:cNvSpPr txBox="1">
              <a:spLocks noChangeArrowheads="1"/>
            </p:cNvSpPr>
            <p:nvPr/>
          </p:nvSpPr>
          <p:spPr bwMode="auto">
            <a:xfrm>
              <a:off x="6156210" y="4053999"/>
              <a:ext cx="1173455"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r>
                <a:rPr lang="en-US" altLang="zh-CN" sz="1800" dirty="0"/>
                <a:t>w</a:t>
              </a:r>
              <a:r>
                <a:rPr lang="en-US" altLang="zh-CN" sz="1800" baseline="-25000" dirty="0"/>
                <a:t>3</a:t>
              </a:r>
              <a:r>
                <a:rPr lang="zh-CN" altLang="en-US" sz="1800" b="1" dirty="0"/>
                <a:t>（</a:t>
              </a:r>
              <a:r>
                <a:rPr lang="en-US" altLang="zh-CN" sz="1800" dirty="0"/>
                <a:t>3</a:t>
              </a:r>
              <a:r>
                <a:rPr lang="zh-CN" altLang="en-US" sz="1800" b="1" dirty="0"/>
                <a:t>，</a:t>
              </a:r>
              <a:r>
                <a:rPr lang="en-US" altLang="zh-CN" sz="1800" dirty="0"/>
                <a:t>4</a:t>
              </a:r>
              <a:r>
                <a:rPr lang="zh-CN" altLang="en-US" sz="1800" b="1" dirty="0"/>
                <a:t>）</a:t>
              </a:r>
              <a:endParaRPr lang="zh-CN" altLang="en-US" sz="1800" b="1" baseline="-25000" dirty="0"/>
            </a:p>
          </p:txBody>
        </p:sp>
        <p:sp>
          <p:nvSpPr>
            <p:cNvPr id="131" name="Text Box 177"/>
            <p:cNvSpPr txBox="1">
              <a:spLocks noChangeArrowheads="1"/>
            </p:cNvSpPr>
            <p:nvPr/>
          </p:nvSpPr>
          <p:spPr bwMode="auto">
            <a:xfrm>
              <a:off x="6190410" y="5903480"/>
              <a:ext cx="1173455"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r>
                <a:rPr lang="en-US" altLang="zh-CN" sz="1800" dirty="0"/>
                <a:t>w</a:t>
              </a:r>
              <a:r>
                <a:rPr lang="en-US" altLang="zh-CN" sz="1800" baseline="-25000" dirty="0"/>
                <a:t>1</a:t>
              </a:r>
              <a:r>
                <a:rPr lang="zh-CN" altLang="en-US" sz="1800" b="1" dirty="0"/>
                <a:t>（</a:t>
              </a:r>
              <a:r>
                <a:rPr lang="en-US" altLang="zh-CN" sz="1800" dirty="0"/>
                <a:t>3</a:t>
              </a:r>
              <a:r>
                <a:rPr lang="zh-CN" altLang="en-US" sz="1800" b="1" dirty="0"/>
                <a:t>，</a:t>
              </a:r>
              <a:r>
                <a:rPr lang="en-US" altLang="zh-CN" sz="1800" dirty="0"/>
                <a:t>0</a:t>
              </a:r>
              <a:r>
                <a:rPr lang="zh-CN" altLang="en-US" sz="1800" b="1" dirty="0"/>
                <a:t>）</a:t>
              </a:r>
              <a:endParaRPr lang="zh-CN" altLang="en-US" sz="1800" b="1" baseline="-25000" dirty="0"/>
            </a:p>
          </p:txBody>
        </p:sp>
        <p:sp>
          <p:nvSpPr>
            <p:cNvPr id="132" name="Text Box 177"/>
            <p:cNvSpPr txBox="1">
              <a:spLocks noChangeArrowheads="1"/>
            </p:cNvSpPr>
            <p:nvPr/>
          </p:nvSpPr>
          <p:spPr bwMode="auto">
            <a:xfrm>
              <a:off x="7218431" y="3593372"/>
              <a:ext cx="1173455"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r>
                <a:rPr lang="en-US" altLang="zh-CN" sz="1800" dirty="0"/>
                <a:t>w</a:t>
              </a:r>
              <a:r>
                <a:rPr lang="en-US" altLang="zh-CN" sz="1800" baseline="-25000" dirty="0"/>
                <a:t>4</a:t>
              </a:r>
              <a:r>
                <a:rPr lang="zh-CN" altLang="en-US" sz="1800" b="1" dirty="0"/>
                <a:t>（</a:t>
              </a:r>
              <a:r>
                <a:rPr lang="en-US" altLang="zh-CN" sz="1800" dirty="0"/>
                <a:t>5</a:t>
              </a:r>
              <a:r>
                <a:rPr lang="zh-CN" altLang="en-US" sz="1800" b="1" dirty="0"/>
                <a:t>，</a:t>
              </a:r>
              <a:r>
                <a:rPr lang="en-US" altLang="zh-CN" sz="1800" dirty="0"/>
                <a:t>5</a:t>
              </a:r>
              <a:r>
                <a:rPr lang="zh-CN" altLang="en-US" sz="1800" b="1" dirty="0"/>
                <a:t>）</a:t>
              </a:r>
              <a:endParaRPr lang="zh-CN" altLang="en-US" sz="1800" b="1" baseline="-25000" dirty="0"/>
            </a:p>
          </p:txBody>
        </p:sp>
        <p:sp>
          <p:nvSpPr>
            <p:cNvPr id="135" name="文本框 134"/>
            <p:cNvSpPr txBox="1"/>
            <p:nvPr/>
          </p:nvSpPr>
          <p:spPr>
            <a:xfrm>
              <a:off x="5034120" y="3846169"/>
              <a:ext cx="360040" cy="369332"/>
            </a:xfrm>
            <a:prstGeom prst="rect">
              <a:avLst/>
            </a:prstGeom>
            <a:noFill/>
          </p:spPr>
          <p:txBody>
            <a:bodyPr wrap="square" rtlCol="0">
              <a:spAutoFit/>
            </a:bodyPr>
            <a:lstStyle/>
            <a:p>
              <a:r>
                <a:rPr lang="en-US" altLang="zh-CN" sz="1800" dirty="0">
                  <a:latin typeface="+mn-lt"/>
                </a:rPr>
                <a:t>5</a:t>
              </a:r>
              <a:endParaRPr lang="zh-CN" altLang="en-US" sz="1800" dirty="0">
                <a:latin typeface="+mn-lt"/>
              </a:endParaRPr>
            </a:p>
          </p:txBody>
        </p:sp>
        <p:sp>
          <p:nvSpPr>
            <p:cNvPr id="137" name="文本框 136"/>
            <p:cNvSpPr txBox="1"/>
            <p:nvPr/>
          </p:nvSpPr>
          <p:spPr>
            <a:xfrm>
              <a:off x="5031543" y="4249774"/>
              <a:ext cx="360040" cy="369332"/>
            </a:xfrm>
            <a:prstGeom prst="rect">
              <a:avLst/>
            </a:prstGeom>
            <a:noFill/>
          </p:spPr>
          <p:txBody>
            <a:bodyPr wrap="square" rtlCol="0">
              <a:spAutoFit/>
            </a:bodyPr>
            <a:lstStyle/>
            <a:p>
              <a:r>
                <a:rPr lang="en-US" altLang="zh-CN" sz="1800" dirty="0">
                  <a:latin typeface="+mn-lt"/>
                </a:rPr>
                <a:t>4</a:t>
              </a:r>
              <a:endParaRPr lang="zh-CN" altLang="en-US" sz="1800" dirty="0">
                <a:latin typeface="+mn-lt"/>
              </a:endParaRPr>
            </a:p>
          </p:txBody>
        </p:sp>
        <p:sp>
          <p:nvSpPr>
            <p:cNvPr id="138" name="文本框 137"/>
            <p:cNvSpPr txBox="1"/>
            <p:nvPr/>
          </p:nvSpPr>
          <p:spPr>
            <a:xfrm>
              <a:off x="5034881" y="4729335"/>
              <a:ext cx="360040" cy="369332"/>
            </a:xfrm>
            <a:prstGeom prst="rect">
              <a:avLst/>
            </a:prstGeom>
            <a:noFill/>
          </p:spPr>
          <p:txBody>
            <a:bodyPr wrap="square" rtlCol="0">
              <a:spAutoFit/>
            </a:bodyPr>
            <a:lstStyle/>
            <a:p>
              <a:r>
                <a:rPr lang="en-US" altLang="zh-CN" sz="1800" dirty="0">
                  <a:latin typeface="+mn-lt"/>
                </a:rPr>
                <a:t>3</a:t>
              </a:r>
              <a:endParaRPr lang="zh-CN" altLang="en-US" sz="1800" dirty="0">
                <a:latin typeface="+mn-lt"/>
              </a:endParaRPr>
            </a:p>
          </p:txBody>
        </p:sp>
        <p:sp>
          <p:nvSpPr>
            <p:cNvPr id="139" name="文本框 138"/>
            <p:cNvSpPr txBox="1"/>
            <p:nvPr/>
          </p:nvSpPr>
          <p:spPr>
            <a:xfrm>
              <a:off x="5034881" y="5215687"/>
              <a:ext cx="360040" cy="369332"/>
            </a:xfrm>
            <a:prstGeom prst="rect">
              <a:avLst/>
            </a:prstGeom>
            <a:noFill/>
          </p:spPr>
          <p:txBody>
            <a:bodyPr wrap="square" rtlCol="0">
              <a:spAutoFit/>
            </a:bodyPr>
            <a:lstStyle/>
            <a:p>
              <a:r>
                <a:rPr lang="en-US" altLang="zh-CN" sz="1800" dirty="0">
                  <a:latin typeface="+mn-lt"/>
                </a:rPr>
                <a:t>2</a:t>
              </a:r>
              <a:endParaRPr lang="zh-CN" altLang="en-US" sz="1800" dirty="0">
                <a:latin typeface="+mn-lt"/>
              </a:endParaRPr>
            </a:p>
          </p:txBody>
        </p:sp>
        <p:sp>
          <p:nvSpPr>
            <p:cNvPr id="140" name="文本框 139"/>
            <p:cNvSpPr txBox="1"/>
            <p:nvPr/>
          </p:nvSpPr>
          <p:spPr>
            <a:xfrm>
              <a:off x="5036100" y="5698695"/>
              <a:ext cx="360040" cy="369332"/>
            </a:xfrm>
            <a:prstGeom prst="rect">
              <a:avLst/>
            </a:prstGeom>
            <a:noFill/>
          </p:spPr>
          <p:txBody>
            <a:bodyPr wrap="square" rtlCol="0">
              <a:spAutoFit/>
            </a:bodyPr>
            <a:lstStyle/>
            <a:p>
              <a:r>
                <a:rPr lang="en-US" altLang="zh-CN" sz="1800" dirty="0">
                  <a:latin typeface="+mn-lt"/>
                </a:rPr>
                <a:t>1</a:t>
              </a:r>
              <a:endParaRPr lang="zh-CN" altLang="en-US" sz="1800" dirty="0">
                <a:latin typeface="+mn-lt"/>
              </a:endParaRPr>
            </a:p>
          </p:txBody>
        </p:sp>
        <p:sp>
          <p:nvSpPr>
            <p:cNvPr id="148" name="文本框 147"/>
            <p:cNvSpPr txBox="1"/>
            <p:nvPr/>
          </p:nvSpPr>
          <p:spPr>
            <a:xfrm>
              <a:off x="7550334" y="6345323"/>
              <a:ext cx="360040" cy="369332"/>
            </a:xfrm>
            <a:prstGeom prst="rect">
              <a:avLst/>
            </a:prstGeom>
            <a:noFill/>
          </p:spPr>
          <p:txBody>
            <a:bodyPr wrap="square" rtlCol="0">
              <a:spAutoFit/>
            </a:bodyPr>
            <a:lstStyle/>
            <a:p>
              <a:r>
                <a:rPr lang="en-US" altLang="zh-CN" sz="1800" dirty="0">
                  <a:latin typeface="+mn-lt"/>
                </a:rPr>
                <a:t>5</a:t>
              </a:r>
              <a:endParaRPr lang="zh-CN" altLang="en-US" sz="1800" dirty="0">
                <a:latin typeface="+mn-lt"/>
              </a:endParaRPr>
            </a:p>
          </p:txBody>
        </p:sp>
        <p:sp>
          <p:nvSpPr>
            <p:cNvPr id="149" name="文本框 148"/>
            <p:cNvSpPr txBox="1"/>
            <p:nvPr/>
          </p:nvSpPr>
          <p:spPr>
            <a:xfrm>
              <a:off x="7082669" y="6345323"/>
              <a:ext cx="360040" cy="369332"/>
            </a:xfrm>
            <a:prstGeom prst="rect">
              <a:avLst/>
            </a:prstGeom>
            <a:noFill/>
          </p:spPr>
          <p:txBody>
            <a:bodyPr wrap="square" rtlCol="0">
              <a:spAutoFit/>
            </a:bodyPr>
            <a:lstStyle/>
            <a:p>
              <a:r>
                <a:rPr lang="en-US" altLang="zh-CN" sz="1800" dirty="0">
                  <a:latin typeface="+mn-lt"/>
                </a:rPr>
                <a:t>4</a:t>
              </a:r>
              <a:endParaRPr lang="zh-CN" altLang="en-US" sz="1800" dirty="0">
                <a:latin typeface="+mn-lt"/>
              </a:endParaRPr>
            </a:p>
          </p:txBody>
        </p:sp>
        <p:sp>
          <p:nvSpPr>
            <p:cNvPr id="150" name="文本框 149"/>
            <p:cNvSpPr txBox="1"/>
            <p:nvPr/>
          </p:nvSpPr>
          <p:spPr>
            <a:xfrm>
              <a:off x="6621886" y="6345323"/>
              <a:ext cx="360040" cy="369332"/>
            </a:xfrm>
            <a:prstGeom prst="rect">
              <a:avLst/>
            </a:prstGeom>
            <a:noFill/>
          </p:spPr>
          <p:txBody>
            <a:bodyPr wrap="square" rtlCol="0">
              <a:spAutoFit/>
            </a:bodyPr>
            <a:lstStyle/>
            <a:p>
              <a:r>
                <a:rPr lang="en-US" altLang="zh-CN" sz="1800" dirty="0">
                  <a:latin typeface="+mn-lt"/>
                </a:rPr>
                <a:t>3</a:t>
              </a:r>
              <a:endParaRPr lang="zh-CN" altLang="en-US" sz="1800" dirty="0">
                <a:latin typeface="+mn-lt"/>
              </a:endParaRPr>
            </a:p>
          </p:txBody>
        </p:sp>
        <p:sp>
          <p:nvSpPr>
            <p:cNvPr id="151" name="文本框 150"/>
            <p:cNvSpPr txBox="1"/>
            <p:nvPr/>
          </p:nvSpPr>
          <p:spPr>
            <a:xfrm>
              <a:off x="6132114" y="6345323"/>
              <a:ext cx="360040" cy="369332"/>
            </a:xfrm>
            <a:prstGeom prst="rect">
              <a:avLst/>
            </a:prstGeom>
            <a:noFill/>
          </p:spPr>
          <p:txBody>
            <a:bodyPr wrap="square" rtlCol="0">
              <a:spAutoFit/>
            </a:bodyPr>
            <a:lstStyle/>
            <a:p>
              <a:r>
                <a:rPr lang="en-US" altLang="zh-CN" sz="1800" dirty="0">
                  <a:latin typeface="+mn-lt"/>
                </a:rPr>
                <a:t>2</a:t>
              </a:r>
              <a:endParaRPr lang="zh-CN" altLang="en-US" sz="1800" dirty="0">
                <a:latin typeface="+mn-lt"/>
              </a:endParaRPr>
            </a:p>
          </p:txBody>
        </p:sp>
        <p:sp>
          <p:nvSpPr>
            <p:cNvPr id="152" name="文本框 151"/>
            <p:cNvSpPr txBox="1"/>
            <p:nvPr/>
          </p:nvSpPr>
          <p:spPr>
            <a:xfrm>
              <a:off x="5652120" y="6345323"/>
              <a:ext cx="360040" cy="369332"/>
            </a:xfrm>
            <a:prstGeom prst="rect">
              <a:avLst/>
            </a:prstGeom>
            <a:noFill/>
          </p:spPr>
          <p:txBody>
            <a:bodyPr wrap="square" rtlCol="0">
              <a:spAutoFit/>
            </a:bodyPr>
            <a:lstStyle/>
            <a:p>
              <a:r>
                <a:rPr lang="en-US" altLang="zh-CN" sz="1800" dirty="0">
                  <a:latin typeface="+mn-lt"/>
                </a:rPr>
                <a:t>1</a:t>
              </a:r>
              <a:endParaRPr lang="zh-CN" altLang="en-US" sz="1800" dirty="0">
                <a:latin typeface="+mn-lt"/>
              </a:endParaRPr>
            </a:p>
          </p:txBody>
        </p:sp>
        <p:sp>
          <p:nvSpPr>
            <p:cNvPr id="153" name="文本框 152"/>
            <p:cNvSpPr txBox="1"/>
            <p:nvPr/>
          </p:nvSpPr>
          <p:spPr>
            <a:xfrm>
              <a:off x="5031543" y="3395215"/>
              <a:ext cx="360040" cy="369332"/>
            </a:xfrm>
            <a:prstGeom prst="rect">
              <a:avLst/>
            </a:prstGeom>
            <a:noFill/>
          </p:spPr>
          <p:txBody>
            <a:bodyPr wrap="square" rtlCol="0">
              <a:spAutoFit/>
            </a:bodyPr>
            <a:lstStyle/>
            <a:p>
              <a:r>
                <a:rPr lang="en-US" altLang="zh-CN" sz="1800" dirty="0">
                  <a:latin typeface="+mn-lt"/>
                </a:rPr>
                <a:t>Y</a:t>
              </a:r>
              <a:endParaRPr lang="zh-CN" altLang="en-US" sz="1800" dirty="0">
                <a:latin typeface="+mn-lt"/>
              </a:endParaRPr>
            </a:p>
          </p:txBody>
        </p:sp>
        <p:sp>
          <p:nvSpPr>
            <p:cNvPr id="154" name="文本框 153"/>
            <p:cNvSpPr txBox="1"/>
            <p:nvPr/>
          </p:nvSpPr>
          <p:spPr>
            <a:xfrm>
              <a:off x="8108980" y="6341542"/>
              <a:ext cx="360040" cy="369332"/>
            </a:xfrm>
            <a:prstGeom prst="rect">
              <a:avLst/>
            </a:prstGeom>
            <a:noFill/>
          </p:spPr>
          <p:txBody>
            <a:bodyPr wrap="square" rtlCol="0">
              <a:spAutoFit/>
            </a:bodyPr>
            <a:lstStyle/>
            <a:p>
              <a:r>
                <a:rPr lang="en-US" altLang="zh-CN" sz="1800" dirty="0">
                  <a:latin typeface="+mn-lt"/>
                </a:rPr>
                <a:t>X</a:t>
              </a:r>
              <a:endParaRPr lang="zh-CN" altLang="en-US" sz="1800" dirty="0">
                <a:latin typeface="+mn-lt"/>
              </a:endParaRPr>
            </a:p>
          </p:txBody>
        </p:sp>
      </p:grpSp>
      <p:sp>
        <p:nvSpPr>
          <p:cNvPr id="60" name="Title 1"/>
          <p:cNvSpPr>
            <a:spLocks noGrp="1"/>
          </p:cNvSpPr>
          <p:nvPr>
            <p:ph type="title"/>
          </p:nvPr>
        </p:nvSpPr>
        <p:spPr>
          <a:xfrm>
            <a:off x="0" y="122238"/>
            <a:ext cx="9144000" cy="714375"/>
          </a:xfrm>
        </p:spPr>
        <p:txBody>
          <a:bodyPr/>
          <a:lstStyle/>
          <a:p>
            <a:pPr algn="ctr" eaLnBrk="1" hangingPunct="1"/>
            <a:r>
              <a:rPr lang="en-US" altLang="zh-CN" sz="3600" dirty="0"/>
              <a:t>HST Construction</a:t>
            </a:r>
            <a:endParaRPr lang="en-US" altLang="zh-CN" sz="3500" dirty="0"/>
          </a:p>
        </p:txBody>
      </p:sp>
      <p:cxnSp>
        <p:nvCxnSpPr>
          <p:cNvPr id="62" name="Straight Connector 11"/>
          <p:cNvCxnSpPr>
            <a:stCxn id="74" idx="0"/>
            <a:endCxn id="75" idx="4"/>
          </p:cNvCxnSpPr>
          <p:nvPr/>
        </p:nvCxnSpPr>
        <p:spPr>
          <a:xfrm flipV="1">
            <a:off x="1854913" y="3827731"/>
            <a:ext cx="1238711" cy="451278"/>
          </a:xfrm>
          <a:prstGeom prst="line">
            <a:avLst/>
          </a:prstGeom>
          <a:ln w="28575"/>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74" name="Oval 6"/>
              <p:cNvSpPr/>
              <p:nvPr/>
            </p:nvSpPr>
            <p:spPr>
              <a:xfrm>
                <a:off x="1244898" y="4279009"/>
                <a:ext cx="1220030" cy="413671"/>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lang="en-US" sz="1800" b="1" i="1">
                              <a:latin typeface="Cambria Math" panose="02040503050406030204" pitchFamily="18" charset="0"/>
                            </a:rPr>
                          </m:ctrlPr>
                        </m:sSubPr>
                        <m:e>
                          <m:r>
                            <a:rPr lang="en-US" sz="1800" b="1" i="1">
                              <a:latin typeface="Cambria Math" panose="02040503050406030204" pitchFamily="18" charset="0"/>
                            </a:rPr>
                            <m:t>𝒘</m:t>
                          </m:r>
                        </m:e>
                        <m:sub>
                          <m:r>
                            <a:rPr lang="en-US" sz="1800" b="1" i="1">
                              <a:latin typeface="Cambria Math"/>
                            </a:rPr>
                            <m:t>𝟏</m:t>
                          </m:r>
                        </m:sub>
                      </m:sSub>
                      <m:r>
                        <a:rPr lang="en-US" altLang="zh-CN" sz="1800" b="1" i="1">
                          <a:latin typeface="Cambria Math" panose="02040503050406030204" pitchFamily="18" charset="0"/>
                        </a:rPr>
                        <m:t>,</m:t>
                      </m:r>
                      <m:sSub>
                        <m:sSubPr>
                          <m:ctrlPr>
                            <a:rPr lang="en-US" altLang="zh-CN" sz="1800" b="1" i="1">
                              <a:latin typeface="Cambria Math" panose="02040503050406030204" pitchFamily="18" charset="0"/>
                            </a:rPr>
                          </m:ctrlPr>
                        </m:sSubPr>
                        <m:e>
                          <m:r>
                            <a:rPr lang="en-US" altLang="zh-CN" sz="1800" b="1" i="1">
                              <a:latin typeface="Cambria Math" panose="02040503050406030204" pitchFamily="18" charset="0"/>
                            </a:rPr>
                            <m:t>𝒘</m:t>
                          </m:r>
                        </m:e>
                        <m:sub>
                          <m:r>
                            <a:rPr lang="en-US" altLang="zh-CN" sz="1800" b="1" i="1">
                              <a:latin typeface="Cambria Math" panose="02040503050406030204" pitchFamily="18" charset="0"/>
                            </a:rPr>
                            <m:t>𝟐</m:t>
                          </m:r>
                        </m:sub>
                      </m:sSub>
                      <m:r>
                        <a:rPr lang="en-US" altLang="zh-CN" sz="1800" b="1" i="1">
                          <a:latin typeface="Cambria Math" panose="02040503050406030204" pitchFamily="18" charset="0"/>
                        </a:rPr>
                        <m:t>,</m:t>
                      </m:r>
                      <m:sSub>
                        <m:sSubPr>
                          <m:ctrlPr>
                            <a:rPr lang="en-US" altLang="zh-CN" sz="1800" b="1" i="1">
                              <a:latin typeface="Cambria Math" panose="02040503050406030204" pitchFamily="18" charset="0"/>
                            </a:rPr>
                          </m:ctrlPr>
                        </m:sSubPr>
                        <m:e>
                          <m:r>
                            <a:rPr lang="en-US" altLang="zh-CN" sz="1800" b="1" i="1">
                              <a:latin typeface="Cambria Math" panose="02040503050406030204" pitchFamily="18" charset="0"/>
                            </a:rPr>
                            <m:t>𝒘</m:t>
                          </m:r>
                        </m:e>
                        <m:sub>
                          <m:r>
                            <a:rPr lang="en-US" altLang="zh-CN" sz="1800" b="1" i="1">
                              <a:latin typeface="Cambria Math" panose="02040503050406030204" pitchFamily="18" charset="0"/>
                            </a:rPr>
                            <m:t>𝟑</m:t>
                          </m:r>
                        </m:sub>
                      </m:sSub>
                    </m:oMath>
                  </m:oMathPara>
                </a14:m>
                <a:endParaRPr lang="en-US" sz="1800" b="1" dirty="0"/>
              </a:p>
            </p:txBody>
          </p:sp>
        </mc:Choice>
        <mc:Fallback xmlns="">
          <p:sp>
            <p:nvSpPr>
              <p:cNvPr id="74" name="Oval 6"/>
              <p:cNvSpPr>
                <a:spLocks noRot="1" noChangeAspect="1" noMove="1" noResize="1" noEditPoints="1" noAdjustHandles="1" noChangeArrowheads="1" noChangeShapeType="1" noTextEdit="1"/>
              </p:cNvSpPr>
              <p:nvPr/>
            </p:nvSpPr>
            <p:spPr>
              <a:xfrm>
                <a:off x="1244898" y="4279009"/>
                <a:ext cx="1220030" cy="413671"/>
              </a:xfrm>
              <a:prstGeom prst="ellipse">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5" name="Oval 7"/>
              <p:cNvSpPr/>
              <p:nvPr/>
            </p:nvSpPr>
            <p:spPr>
              <a:xfrm>
                <a:off x="2199128" y="3414060"/>
                <a:ext cx="1788991" cy="413671"/>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lang="en-US" altLang="zh-CN" sz="1800" b="1" i="1">
                              <a:latin typeface="Cambria Math" panose="02040503050406030204" pitchFamily="18" charset="0"/>
                            </a:rPr>
                          </m:ctrlPr>
                        </m:sSubPr>
                        <m:e>
                          <m:r>
                            <a:rPr lang="en-US" altLang="zh-CN" sz="1800" b="1" i="1">
                              <a:latin typeface="Cambria Math" panose="02040503050406030204" pitchFamily="18" charset="0"/>
                            </a:rPr>
                            <m:t>𝒘</m:t>
                          </m:r>
                        </m:e>
                        <m:sub>
                          <m:r>
                            <a:rPr lang="en-US" altLang="zh-CN" sz="1800" b="1" i="1">
                              <a:latin typeface="Cambria Math"/>
                            </a:rPr>
                            <m:t>𝟏</m:t>
                          </m:r>
                        </m:sub>
                      </m:sSub>
                      <m:r>
                        <a:rPr lang="en-US" altLang="zh-CN" sz="1800" b="1" i="1">
                          <a:latin typeface="Cambria Math" panose="02040503050406030204" pitchFamily="18" charset="0"/>
                        </a:rPr>
                        <m:t>,</m:t>
                      </m:r>
                      <m:sSub>
                        <m:sSubPr>
                          <m:ctrlPr>
                            <a:rPr lang="en-US" altLang="zh-CN" sz="1800" b="1" i="1">
                              <a:latin typeface="Cambria Math" panose="02040503050406030204" pitchFamily="18" charset="0"/>
                            </a:rPr>
                          </m:ctrlPr>
                        </m:sSubPr>
                        <m:e>
                          <m:r>
                            <a:rPr lang="en-US" altLang="zh-CN" sz="1800" b="1" i="1">
                              <a:latin typeface="Cambria Math" panose="02040503050406030204" pitchFamily="18" charset="0"/>
                            </a:rPr>
                            <m:t>𝒘</m:t>
                          </m:r>
                        </m:e>
                        <m:sub>
                          <m:r>
                            <a:rPr lang="en-US" altLang="zh-CN" sz="1800" b="1" i="1">
                              <a:latin typeface="Cambria Math" panose="02040503050406030204" pitchFamily="18" charset="0"/>
                            </a:rPr>
                            <m:t>𝟐</m:t>
                          </m:r>
                        </m:sub>
                      </m:sSub>
                      <m:r>
                        <a:rPr lang="en-US" altLang="zh-CN" sz="1800" b="1" i="1">
                          <a:latin typeface="Cambria Math" panose="02040503050406030204" pitchFamily="18" charset="0"/>
                        </a:rPr>
                        <m:t>,</m:t>
                      </m:r>
                      <m:sSub>
                        <m:sSubPr>
                          <m:ctrlPr>
                            <a:rPr lang="en-US" altLang="zh-CN" sz="1800" b="1" i="1">
                              <a:latin typeface="Cambria Math" panose="02040503050406030204" pitchFamily="18" charset="0"/>
                            </a:rPr>
                          </m:ctrlPr>
                        </m:sSubPr>
                        <m:e>
                          <m:r>
                            <a:rPr lang="en-US" altLang="zh-CN" sz="1800" b="1" i="1">
                              <a:latin typeface="Cambria Math" panose="02040503050406030204" pitchFamily="18" charset="0"/>
                            </a:rPr>
                            <m:t>𝒘</m:t>
                          </m:r>
                        </m:e>
                        <m:sub>
                          <m:r>
                            <a:rPr lang="en-US" altLang="zh-CN" sz="1800" b="1" i="1">
                              <a:latin typeface="Cambria Math" panose="02040503050406030204" pitchFamily="18" charset="0"/>
                            </a:rPr>
                            <m:t>𝟑</m:t>
                          </m:r>
                        </m:sub>
                      </m:sSub>
                      <m:r>
                        <a:rPr lang="en-US" altLang="zh-CN" sz="1800" b="1" i="1">
                          <a:latin typeface="Cambria Math" panose="02040503050406030204" pitchFamily="18" charset="0"/>
                        </a:rPr>
                        <m:t>,</m:t>
                      </m:r>
                      <m:sSub>
                        <m:sSubPr>
                          <m:ctrlPr>
                            <a:rPr lang="en-US" altLang="zh-CN" sz="1800" b="1" i="1">
                              <a:latin typeface="Cambria Math" panose="02040503050406030204" pitchFamily="18" charset="0"/>
                            </a:rPr>
                          </m:ctrlPr>
                        </m:sSubPr>
                        <m:e>
                          <m:r>
                            <a:rPr lang="en-US" altLang="zh-CN" sz="1800" b="1" i="1">
                              <a:latin typeface="Cambria Math" panose="02040503050406030204" pitchFamily="18" charset="0"/>
                            </a:rPr>
                            <m:t>𝒘</m:t>
                          </m:r>
                        </m:e>
                        <m:sub>
                          <m:r>
                            <a:rPr lang="en-US" altLang="zh-CN" sz="1800" b="1" i="1">
                              <a:latin typeface="Cambria Math" panose="02040503050406030204" pitchFamily="18" charset="0"/>
                            </a:rPr>
                            <m:t>𝟒</m:t>
                          </m:r>
                        </m:sub>
                      </m:sSub>
                    </m:oMath>
                  </m:oMathPara>
                </a14:m>
                <a:endParaRPr lang="en-US" sz="1800" b="1" dirty="0"/>
              </a:p>
            </p:txBody>
          </p:sp>
        </mc:Choice>
        <mc:Fallback xmlns="">
          <p:sp>
            <p:nvSpPr>
              <p:cNvPr id="75" name="Oval 7"/>
              <p:cNvSpPr>
                <a:spLocks noRot="1" noChangeAspect="1" noMove="1" noResize="1" noEditPoints="1" noAdjustHandles="1" noChangeArrowheads="1" noChangeShapeType="1" noTextEdit="1"/>
              </p:cNvSpPr>
              <p:nvPr/>
            </p:nvSpPr>
            <p:spPr>
              <a:xfrm>
                <a:off x="2199128" y="3414060"/>
                <a:ext cx="1788991" cy="413671"/>
              </a:xfrm>
              <a:prstGeom prst="ellipse">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6" name="Oval 9"/>
              <p:cNvSpPr/>
              <p:nvPr/>
            </p:nvSpPr>
            <p:spPr>
              <a:xfrm>
                <a:off x="4142742" y="4279009"/>
                <a:ext cx="416621" cy="413671"/>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lang="en-US" sz="1800" b="1" i="1">
                              <a:latin typeface="Cambria Math" panose="02040503050406030204" pitchFamily="18" charset="0"/>
                            </a:rPr>
                          </m:ctrlPr>
                        </m:sSubPr>
                        <m:e>
                          <m:r>
                            <a:rPr lang="en-US" sz="1800" b="1" i="1">
                              <a:latin typeface="Cambria Math" panose="02040503050406030204" pitchFamily="18" charset="0"/>
                            </a:rPr>
                            <m:t>𝒘</m:t>
                          </m:r>
                        </m:e>
                        <m:sub>
                          <m:r>
                            <a:rPr lang="en-US" sz="1800" b="1" i="1">
                              <a:latin typeface="Cambria Math"/>
                            </a:rPr>
                            <m:t>𝟒</m:t>
                          </m:r>
                        </m:sub>
                      </m:sSub>
                    </m:oMath>
                  </m:oMathPara>
                </a14:m>
                <a:endParaRPr lang="en-US" sz="1800" b="1" dirty="0"/>
              </a:p>
            </p:txBody>
          </p:sp>
        </mc:Choice>
        <mc:Fallback xmlns="">
          <p:sp>
            <p:nvSpPr>
              <p:cNvPr id="76" name="Oval 9"/>
              <p:cNvSpPr>
                <a:spLocks noRot="1" noChangeAspect="1" noMove="1" noResize="1" noEditPoints="1" noAdjustHandles="1" noChangeArrowheads="1" noChangeShapeType="1" noTextEdit="1"/>
              </p:cNvSpPr>
              <p:nvPr/>
            </p:nvSpPr>
            <p:spPr>
              <a:xfrm>
                <a:off x="4142742" y="4279009"/>
                <a:ext cx="416621" cy="413671"/>
              </a:xfrm>
              <a:prstGeom prst="ellipse">
                <a:avLst/>
              </a:prstGeom>
              <a:blipFill>
                <a:blip r:embed="rId7"/>
                <a:stretch>
                  <a:fillRect l="-4167"/>
                </a:stretch>
              </a:blipFill>
            </p:spPr>
            <p:txBody>
              <a:bodyPr/>
              <a:lstStyle/>
              <a:p>
                <a:r>
                  <a:rPr lang="zh-CN" altLang="en-US">
                    <a:noFill/>
                  </a:rPr>
                  <a:t> </a:t>
                </a:r>
              </a:p>
            </p:txBody>
          </p:sp>
        </mc:Fallback>
      </mc:AlternateContent>
      <p:cxnSp>
        <p:nvCxnSpPr>
          <p:cNvPr id="78" name="Straight Connector 11"/>
          <p:cNvCxnSpPr>
            <a:stCxn id="76" idx="0"/>
            <a:endCxn id="75" idx="4"/>
          </p:cNvCxnSpPr>
          <p:nvPr/>
        </p:nvCxnSpPr>
        <p:spPr>
          <a:xfrm flipH="1" flipV="1">
            <a:off x="3093624" y="3827731"/>
            <a:ext cx="1257429" cy="451278"/>
          </a:xfrm>
          <a:prstGeom prst="line">
            <a:avLst/>
          </a:prstGeom>
          <a:ln w="28575"/>
        </p:spPr>
        <p:style>
          <a:lnRef idx="1">
            <a:schemeClr val="dk1"/>
          </a:lnRef>
          <a:fillRef idx="0">
            <a:schemeClr val="dk1"/>
          </a:fillRef>
          <a:effectRef idx="0">
            <a:schemeClr val="dk1"/>
          </a:effectRef>
          <a:fontRef idx="minor">
            <a:schemeClr val="tx1"/>
          </a:fontRef>
        </p:style>
      </p:cxnSp>
      <p:sp>
        <p:nvSpPr>
          <p:cNvPr id="91" name="文本框 90"/>
          <p:cNvSpPr txBox="1"/>
          <p:nvPr/>
        </p:nvSpPr>
        <p:spPr>
          <a:xfrm>
            <a:off x="2097842" y="3830181"/>
            <a:ext cx="653711" cy="369332"/>
          </a:xfrm>
          <a:prstGeom prst="rect">
            <a:avLst/>
          </a:prstGeom>
          <a:noFill/>
        </p:spPr>
        <p:txBody>
          <a:bodyPr wrap="square" rtlCol="0">
            <a:spAutoFit/>
          </a:bodyPr>
          <a:lstStyle/>
          <a:p>
            <a:r>
              <a:rPr lang="en-US" altLang="zh-CN" sz="1800" b="1" dirty="0"/>
              <a:t>16</a:t>
            </a:r>
            <a:endParaRPr lang="zh-CN" altLang="en-US" sz="1800" b="1" dirty="0"/>
          </a:p>
        </p:txBody>
      </p:sp>
      <p:sp>
        <p:nvSpPr>
          <p:cNvPr id="6" name="流程图: 接点 5"/>
          <p:cNvSpPr/>
          <p:nvPr/>
        </p:nvSpPr>
        <p:spPr bwMode="auto">
          <a:xfrm>
            <a:off x="4860032" y="4348174"/>
            <a:ext cx="3802186" cy="3761346"/>
          </a:xfrm>
          <a:prstGeom prst="flowChartConnector">
            <a:avLst/>
          </a:prstGeom>
          <a:solidFill>
            <a:srgbClr val="FF0000">
              <a:alpha val="0"/>
            </a:srgbClr>
          </a:solidFill>
          <a:ln w="25400"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400" b="1" i="0" u="none" strike="noStrike" cap="none" normalizeH="0" baseline="0">
              <a:ln>
                <a:noFill/>
              </a:ln>
              <a:solidFill>
                <a:schemeClr val="tx1"/>
              </a:solidFill>
              <a:effectLst/>
              <a:latin typeface="Arial" charset="0"/>
              <a:ea typeface="Arial Unicode MS" pitchFamily="50" charset="-127"/>
              <a:cs typeface="Arial Unicode MS" pitchFamily="50" charset="-127"/>
            </a:endParaRPr>
          </a:p>
        </p:txBody>
      </p:sp>
      <p:sp>
        <p:nvSpPr>
          <p:cNvPr id="97" name="流程图: 接点 96"/>
          <p:cNvSpPr/>
          <p:nvPr/>
        </p:nvSpPr>
        <p:spPr bwMode="auto">
          <a:xfrm>
            <a:off x="4572000" y="3140968"/>
            <a:ext cx="3802186" cy="3761346"/>
          </a:xfrm>
          <a:prstGeom prst="flowChartConnector">
            <a:avLst/>
          </a:prstGeom>
          <a:solidFill>
            <a:srgbClr val="00B050">
              <a:alpha val="0"/>
            </a:srgbClr>
          </a:solidFill>
          <a:ln w="25400" cap="flat" cmpd="sng" algn="ctr">
            <a:solidFill>
              <a:srgbClr val="00B05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400" b="1" i="0" u="none" strike="noStrike" cap="none" normalizeH="0" baseline="0">
              <a:ln>
                <a:noFill/>
              </a:ln>
              <a:solidFill>
                <a:schemeClr val="tx1"/>
              </a:solidFill>
              <a:effectLst/>
              <a:latin typeface="Arial" charset="0"/>
              <a:ea typeface="Arial Unicode MS" pitchFamily="50" charset="-127"/>
              <a:cs typeface="Arial Unicode MS" pitchFamily="50" charset="-127"/>
            </a:endParaRPr>
          </a:p>
        </p:txBody>
      </p:sp>
    </p:spTree>
    <p:extLst>
      <p:ext uri="{BB962C8B-B14F-4D97-AF65-F5344CB8AC3E}">
        <p14:creationId xmlns:p14="http://schemas.microsoft.com/office/powerpoint/2010/main" val="294211255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3"/>
          <p:cNvSpPr txBox="1">
            <a:spLocks noChangeArrowheads="1"/>
          </p:cNvSpPr>
          <p:nvPr/>
        </p:nvSpPr>
        <p:spPr bwMode="auto">
          <a:xfrm>
            <a:off x="228600" y="957263"/>
            <a:ext cx="8591550" cy="1103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3" tIns="45716" rIns="91433" bIns="45716"/>
          <a:lstStyle>
            <a:lvl1pPr marL="385763" indent="-385763" defTabSz="1030288">
              <a:spcBef>
                <a:spcPct val="20000"/>
              </a:spcBef>
              <a:buClr>
                <a:srgbClr val="660033"/>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35013" indent="-385763" defTabSz="1030288">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92213" indent="-385763" defTabSz="1030288">
              <a:spcBef>
                <a:spcPct val="20000"/>
              </a:spcBef>
              <a:buClr>
                <a:schemeClr val="accent2"/>
              </a:buClr>
              <a:buSzPct val="70000"/>
              <a:buChar char="o"/>
              <a:defRPr sz="2300">
                <a:solidFill>
                  <a:schemeClr val="tx1"/>
                </a:solidFill>
                <a:latin typeface="Arial" panose="020B0604020202020204" pitchFamily="34" charset="0"/>
                <a:ea typeface="MS PGothic" panose="020B0600070205080204" pitchFamily="34" charset="-128"/>
              </a:defRPr>
            </a:lvl3pPr>
            <a:lvl4pPr marL="1600200" indent="-228600" defTabSz="1030288">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defTabSz="1030288">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just">
              <a:lnSpc>
                <a:spcPct val="95000"/>
              </a:lnSpc>
              <a:spcBef>
                <a:spcPct val="25000"/>
              </a:spcBef>
              <a:spcAft>
                <a:spcPct val="10000"/>
              </a:spcAft>
              <a:buSzPct val="60000"/>
              <a:defRPr/>
            </a:pPr>
            <a:r>
              <a:rPr lang="en-US" altLang="zh-CN" sz="2800" dirty="0">
                <a:latin typeface="+mn-lt"/>
                <a:cs typeface="ＭＳ Ｐゴシック" charset="-128"/>
              </a:rPr>
              <a:t>Basic idea</a:t>
            </a:r>
          </a:p>
          <a:p>
            <a:pPr lvl="1" algn="just">
              <a:lnSpc>
                <a:spcPct val="95000"/>
              </a:lnSpc>
              <a:spcBef>
                <a:spcPct val="25000"/>
              </a:spcBef>
              <a:spcAft>
                <a:spcPct val="10000"/>
              </a:spcAft>
              <a:buSzPct val="60000"/>
              <a:defRPr/>
            </a:pPr>
            <a:r>
              <a:rPr lang="en-US" altLang="zh-CN" sz="2400" dirty="0">
                <a:cs typeface="ＭＳ Ｐゴシック" charset="-128"/>
              </a:rPr>
              <a:t>Partition the vertex {w</a:t>
            </a:r>
            <a:r>
              <a:rPr lang="en-US" altLang="zh-CN" sz="2400" baseline="-25000" dirty="0">
                <a:cs typeface="ＭＳ Ｐゴシック" charset="-128"/>
              </a:rPr>
              <a:t>1</a:t>
            </a:r>
            <a:r>
              <a:rPr lang="en-US" altLang="zh-CN" sz="2400" dirty="0">
                <a:cs typeface="ＭＳ Ｐゴシック" charset="-128"/>
              </a:rPr>
              <a:t>,w</a:t>
            </a:r>
            <a:r>
              <a:rPr lang="en-US" altLang="zh-CN" sz="2400" baseline="-25000" dirty="0">
                <a:cs typeface="ＭＳ Ｐゴシック" charset="-128"/>
              </a:rPr>
              <a:t>2</a:t>
            </a:r>
            <a:r>
              <a:rPr lang="en-US" altLang="zh-CN" sz="2400" dirty="0">
                <a:cs typeface="ＭＳ Ｐゴシック" charset="-128"/>
              </a:rPr>
              <a:t>,w</a:t>
            </a:r>
            <a:r>
              <a:rPr lang="en-US" altLang="zh-CN" sz="2400" baseline="-25000" dirty="0">
                <a:cs typeface="ＭＳ Ｐゴシック" charset="-128"/>
              </a:rPr>
              <a:t>3</a:t>
            </a:r>
            <a:r>
              <a:rPr lang="en-US" altLang="zh-CN" sz="2400" dirty="0">
                <a:cs typeface="ＭＳ Ｐゴシック" charset="-128"/>
              </a:rPr>
              <a:t>} using the open ball with radius 2.4 centered on w</a:t>
            </a:r>
            <a:r>
              <a:rPr lang="en-US" altLang="zh-CN" sz="2400" baseline="-25000" dirty="0">
                <a:cs typeface="ＭＳ Ｐゴシック" charset="-128"/>
              </a:rPr>
              <a:t>1 </a:t>
            </a:r>
            <a:r>
              <a:rPr lang="en-US" altLang="zh-CN" sz="2400" dirty="0">
                <a:cs typeface="ＭＳ Ｐゴシック" charset="-128"/>
              </a:rPr>
              <a:t>and on w</a:t>
            </a:r>
            <a:r>
              <a:rPr lang="en-US" altLang="zh-CN" sz="2400" baseline="-25000" dirty="0">
                <a:cs typeface="ＭＳ Ｐゴシック" charset="-128"/>
              </a:rPr>
              <a:t>2</a:t>
            </a:r>
            <a:r>
              <a:rPr lang="en-US" altLang="zh-CN" sz="2400" dirty="0">
                <a:cs typeface="ＭＳ Ｐゴシック" charset="-128"/>
              </a:rPr>
              <a:t>.</a:t>
            </a:r>
          </a:p>
          <a:p>
            <a:pPr lvl="1" algn="just">
              <a:lnSpc>
                <a:spcPct val="95000"/>
              </a:lnSpc>
              <a:spcBef>
                <a:spcPct val="25000"/>
              </a:spcBef>
              <a:spcAft>
                <a:spcPct val="10000"/>
              </a:spcAft>
              <a:buSzPct val="60000"/>
              <a:defRPr/>
            </a:pPr>
            <a:r>
              <a:rPr lang="en-US" altLang="zh-CN" sz="2400" dirty="0">
                <a:cs typeface="ＭＳ Ｐゴシック" charset="-128"/>
              </a:rPr>
              <a:t>There is no need to partition vertex {w</a:t>
            </a:r>
            <a:r>
              <a:rPr lang="en-US" altLang="zh-CN" sz="2400" baseline="-25000" dirty="0">
                <a:cs typeface="ＭＳ Ｐゴシック" charset="-128"/>
              </a:rPr>
              <a:t>4</a:t>
            </a:r>
            <a:r>
              <a:rPr lang="en-US" altLang="zh-CN" sz="2400" dirty="0">
                <a:cs typeface="ＭＳ Ｐゴシック" charset="-128"/>
              </a:rPr>
              <a:t>}.</a:t>
            </a:r>
          </a:p>
          <a:p>
            <a:pPr lvl="1" algn="just">
              <a:lnSpc>
                <a:spcPct val="95000"/>
              </a:lnSpc>
              <a:spcBef>
                <a:spcPct val="25000"/>
              </a:spcBef>
              <a:spcAft>
                <a:spcPct val="10000"/>
              </a:spcAft>
              <a:buSzPct val="60000"/>
              <a:defRPr/>
            </a:pPr>
            <a:endParaRPr lang="en-US" altLang="zh-CN" sz="2300" dirty="0">
              <a:latin typeface="+mn-lt"/>
              <a:cs typeface="ＭＳ Ｐゴシック" charset="-128"/>
            </a:endParaRPr>
          </a:p>
        </p:txBody>
      </p:sp>
      <p:grpSp>
        <p:nvGrpSpPr>
          <p:cNvPr id="141" name="组合 140"/>
          <p:cNvGrpSpPr/>
          <p:nvPr/>
        </p:nvGrpSpPr>
        <p:grpSpPr>
          <a:xfrm>
            <a:off x="5031543" y="3395215"/>
            <a:ext cx="3437477" cy="3319440"/>
            <a:chOff x="5031543" y="3395215"/>
            <a:chExt cx="3437477" cy="3319440"/>
          </a:xfrm>
        </p:grpSpPr>
        <p:pic>
          <p:nvPicPr>
            <p:cNvPr id="101" name="Picture 11" descr="MCj0311898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06716" y="3920217"/>
              <a:ext cx="454530" cy="2138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02" name="Picture 11" descr="MCj0311898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65193" y="4847609"/>
              <a:ext cx="456350" cy="2147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00" name="Picture 11" descr="MCj0311898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37373" y="6193518"/>
              <a:ext cx="456350" cy="2147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03" name="Picture 11" descr="MCj0311898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28304" y="4355698"/>
              <a:ext cx="453622" cy="2120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nvGrpSpPr>
            <p:cNvPr id="30" name="组合 29"/>
            <p:cNvGrpSpPr/>
            <p:nvPr/>
          </p:nvGrpSpPr>
          <p:grpSpPr>
            <a:xfrm>
              <a:off x="5364088" y="3509850"/>
              <a:ext cx="2952328" cy="2871478"/>
              <a:chOff x="5148064" y="3437842"/>
              <a:chExt cx="2952328" cy="2871478"/>
            </a:xfrm>
          </p:grpSpPr>
          <p:cxnSp>
            <p:nvCxnSpPr>
              <p:cNvPr id="8" name="直接箭头连接符 7"/>
              <p:cNvCxnSpPr/>
              <p:nvPr/>
            </p:nvCxnSpPr>
            <p:spPr bwMode="auto">
              <a:xfrm flipV="1">
                <a:off x="5148064" y="3437842"/>
                <a:ext cx="0" cy="2871478"/>
              </a:xfrm>
              <a:prstGeom prst="straightConnector1">
                <a:avLst/>
              </a:prstGeom>
              <a:solidFill>
                <a:srgbClr val="C0C0C0">
                  <a:alpha val="0"/>
                </a:srgbClr>
              </a:solidFill>
              <a:ln w="28575" cap="flat" cmpd="sng" algn="ctr">
                <a:solidFill>
                  <a:schemeClr val="tx1"/>
                </a:solidFill>
                <a:prstDash val="solid"/>
                <a:round/>
                <a:headEnd type="none" w="med" len="med"/>
                <a:tailEnd type="arrow" w="med" len="lg"/>
              </a:ln>
              <a:effectLst/>
            </p:spPr>
          </p:cxnSp>
          <p:cxnSp>
            <p:nvCxnSpPr>
              <p:cNvPr id="11" name="直接箭头连接符 10"/>
              <p:cNvCxnSpPr/>
              <p:nvPr/>
            </p:nvCxnSpPr>
            <p:spPr bwMode="auto">
              <a:xfrm>
                <a:off x="5148064" y="6309320"/>
                <a:ext cx="2952328" cy="0"/>
              </a:xfrm>
              <a:prstGeom prst="straightConnector1">
                <a:avLst/>
              </a:prstGeom>
              <a:solidFill>
                <a:srgbClr val="C0C0C0">
                  <a:alpha val="0"/>
                </a:srgbClr>
              </a:solidFill>
              <a:ln w="28575" cap="flat" cmpd="sng" algn="ctr">
                <a:solidFill>
                  <a:schemeClr val="tx1"/>
                </a:solidFill>
                <a:prstDash val="solid"/>
                <a:round/>
                <a:headEnd type="none" w="med" len="med"/>
                <a:tailEnd type="arrow" w="med" len="lg"/>
              </a:ln>
              <a:effectLst/>
            </p:spPr>
          </p:cxnSp>
          <p:cxnSp>
            <p:nvCxnSpPr>
              <p:cNvPr id="114" name="直接连接符 113"/>
              <p:cNvCxnSpPr/>
              <p:nvPr/>
            </p:nvCxnSpPr>
            <p:spPr bwMode="auto">
              <a:xfrm>
                <a:off x="5148064" y="3933056"/>
                <a:ext cx="72008" cy="0"/>
              </a:xfrm>
              <a:prstGeom prst="line">
                <a:avLst/>
              </a:prstGeom>
              <a:solidFill>
                <a:srgbClr val="C0C0C0">
                  <a:alpha val="0"/>
                </a:srgbClr>
              </a:solidFill>
              <a:ln w="28575" cap="flat" cmpd="sng" algn="ctr">
                <a:solidFill>
                  <a:schemeClr val="tx1"/>
                </a:solidFill>
                <a:prstDash val="solid"/>
                <a:round/>
                <a:headEnd type="none" w="med" len="med"/>
                <a:tailEnd type="none" w="med" len="med"/>
              </a:ln>
              <a:effectLst/>
            </p:spPr>
          </p:cxnSp>
          <p:cxnSp>
            <p:nvCxnSpPr>
              <p:cNvPr id="116" name="直接连接符 115"/>
              <p:cNvCxnSpPr/>
              <p:nvPr/>
            </p:nvCxnSpPr>
            <p:spPr bwMode="auto">
              <a:xfrm>
                <a:off x="5148064" y="5805264"/>
                <a:ext cx="72008" cy="0"/>
              </a:xfrm>
              <a:prstGeom prst="line">
                <a:avLst/>
              </a:prstGeom>
              <a:solidFill>
                <a:srgbClr val="C0C0C0">
                  <a:alpha val="0"/>
                </a:srgbClr>
              </a:solidFill>
              <a:ln w="28575" cap="flat" cmpd="sng" algn="ctr">
                <a:solidFill>
                  <a:schemeClr val="tx1"/>
                </a:solidFill>
                <a:prstDash val="solid"/>
                <a:round/>
                <a:headEnd type="none" w="med" len="med"/>
                <a:tailEnd type="none" w="med" len="med"/>
              </a:ln>
              <a:effectLst/>
            </p:spPr>
          </p:cxnSp>
          <p:cxnSp>
            <p:nvCxnSpPr>
              <p:cNvPr id="117" name="直接连接符 116"/>
              <p:cNvCxnSpPr/>
              <p:nvPr/>
            </p:nvCxnSpPr>
            <p:spPr bwMode="auto">
              <a:xfrm>
                <a:off x="5148064" y="5320036"/>
                <a:ext cx="72008" cy="0"/>
              </a:xfrm>
              <a:prstGeom prst="line">
                <a:avLst/>
              </a:prstGeom>
              <a:solidFill>
                <a:srgbClr val="C0C0C0">
                  <a:alpha val="0"/>
                </a:srgbClr>
              </a:solidFill>
              <a:ln w="28575" cap="flat" cmpd="sng" algn="ctr">
                <a:solidFill>
                  <a:schemeClr val="tx1"/>
                </a:solidFill>
                <a:prstDash val="solid"/>
                <a:round/>
                <a:headEnd type="none" w="med" len="med"/>
                <a:tailEnd type="none" w="med" len="med"/>
              </a:ln>
              <a:effectLst/>
            </p:spPr>
          </p:cxnSp>
          <p:cxnSp>
            <p:nvCxnSpPr>
              <p:cNvPr id="118" name="直接连接符 117"/>
              <p:cNvCxnSpPr/>
              <p:nvPr/>
            </p:nvCxnSpPr>
            <p:spPr bwMode="auto">
              <a:xfrm>
                <a:off x="5148064" y="4365104"/>
                <a:ext cx="72008" cy="0"/>
              </a:xfrm>
              <a:prstGeom prst="line">
                <a:avLst/>
              </a:prstGeom>
              <a:solidFill>
                <a:srgbClr val="C0C0C0">
                  <a:alpha val="0"/>
                </a:srgbClr>
              </a:solidFill>
              <a:ln w="28575" cap="flat" cmpd="sng" algn="ctr">
                <a:solidFill>
                  <a:schemeClr val="tx1"/>
                </a:solidFill>
                <a:prstDash val="solid"/>
                <a:round/>
                <a:headEnd type="none" w="med" len="med"/>
                <a:tailEnd type="none" w="med" len="med"/>
              </a:ln>
              <a:effectLst/>
            </p:spPr>
          </p:cxnSp>
          <p:cxnSp>
            <p:nvCxnSpPr>
              <p:cNvPr id="120" name="直接连接符 119"/>
              <p:cNvCxnSpPr/>
              <p:nvPr/>
            </p:nvCxnSpPr>
            <p:spPr bwMode="auto">
              <a:xfrm>
                <a:off x="5148064" y="4817848"/>
                <a:ext cx="72008" cy="0"/>
              </a:xfrm>
              <a:prstGeom prst="line">
                <a:avLst/>
              </a:prstGeom>
              <a:solidFill>
                <a:srgbClr val="C0C0C0">
                  <a:alpha val="0"/>
                </a:srgbClr>
              </a:solidFill>
              <a:ln w="28575" cap="flat" cmpd="sng" algn="ctr">
                <a:solidFill>
                  <a:schemeClr val="tx1"/>
                </a:solidFill>
                <a:prstDash val="solid"/>
                <a:round/>
                <a:headEnd type="none" w="med" len="med"/>
                <a:tailEnd type="none" w="med" len="med"/>
              </a:ln>
              <a:effectLst/>
            </p:spPr>
          </p:cxnSp>
          <p:grpSp>
            <p:nvGrpSpPr>
              <p:cNvPr id="28" name="组合 27"/>
              <p:cNvGrpSpPr/>
              <p:nvPr/>
            </p:nvGrpSpPr>
            <p:grpSpPr>
              <a:xfrm rot="16200000">
                <a:off x="6511217" y="5306207"/>
                <a:ext cx="72008" cy="1934218"/>
                <a:chOff x="5300464" y="4023446"/>
                <a:chExt cx="72008" cy="1934218"/>
              </a:xfrm>
            </p:grpSpPr>
            <p:cxnSp>
              <p:nvCxnSpPr>
                <p:cNvPr id="121" name="直接连接符 120"/>
                <p:cNvCxnSpPr/>
                <p:nvPr/>
              </p:nvCxnSpPr>
              <p:spPr bwMode="auto">
                <a:xfrm>
                  <a:off x="5300464" y="4023446"/>
                  <a:ext cx="72008" cy="0"/>
                </a:xfrm>
                <a:prstGeom prst="line">
                  <a:avLst/>
                </a:prstGeom>
                <a:solidFill>
                  <a:srgbClr val="C0C0C0">
                    <a:alpha val="0"/>
                  </a:srgbClr>
                </a:solidFill>
                <a:ln w="28575" cap="flat" cmpd="sng" algn="ctr">
                  <a:solidFill>
                    <a:schemeClr val="tx1"/>
                  </a:solidFill>
                  <a:prstDash val="solid"/>
                  <a:round/>
                  <a:headEnd type="none" w="med" len="med"/>
                  <a:tailEnd type="none" w="med" len="med"/>
                </a:ln>
                <a:effectLst/>
              </p:spPr>
            </p:cxnSp>
            <p:cxnSp>
              <p:nvCxnSpPr>
                <p:cNvPr id="122" name="直接连接符 121"/>
                <p:cNvCxnSpPr/>
                <p:nvPr/>
              </p:nvCxnSpPr>
              <p:spPr bwMode="auto">
                <a:xfrm>
                  <a:off x="5300464" y="5957664"/>
                  <a:ext cx="72008" cy="0"/>
                </a:xfrm>
                <a:prstGeom prst="line">
                  <a:avLst/>
                </a:prstGeom>
                <a:solidFill>
                  <a:srgbClr val="C0C0C0">
                    <a:alpha val="0"/>
                  </a:srgbClr>
                </a:solidFill>
                <a:ln w="28575" cap="flat" cmpd="sng" algn="ctr">
                  <a:solidFill>
                    <a:schemeClr val="tx1"/>
                  </a:solidFill>
                  <a:prstDash val="solid"/>
                  <a:round/>
                  <a:headEnd type="none" w="med" len="med"/>
                  <a:tailEnd type="none" w="med" len="med"/>
                </a:ln>
                <a:effectLst/>
              </p:spPr>
            </p:cxnSp>
            <p:cxnSp>
              <p:nvCxnSpPr>
                <p:cNvPr id="123" name="直接连接符 122"/>
                <p:cNvCxnSpPr/>
                <p:nvPr/>
              </p:nvCxnSpPr>
              <p:spPr bwMode="auto">
                <a:xfrm>
                  <a:off x="5300464" y="5472436"/>
                  <a:ext cx="72008" cy="0"/>
                </a:xfrm>
                <a:prstGeom prst="line">
                  <a:avLst/>
                </a:prstGeom>
                <a:solidFill>
                  <a:srgbClr val="C0C0C0">
                    <a:alpha val="0"/>
                  </a:srgbClr>
                </a:solidFill>
                <a:ln w="28575" cap="flat" cmpd="sng" algn="ctr">
                  <a:solidFill>
                    <a:schemeClr val="tx1"/>
                  </a:solidFill>
                  <a:prstDash val="solid"/>
                  <a:round/>
                  <a:headEnd type="none" w="med" len="med"/>
                  <a:tailEnd type="none" w="med" len="med"/>
                </a:ln>
                <a:effectLst/>
              </p:spPr>
            </p:cxnSp>
            <p:cxnSp>
              <p:nvCxnSpPr>
                <p:cNvPr id="124" name="直接连接符 123"/>
                <p:cNvCxnSpPr/>
                <p:nvPr/>
              </p:nvCxnSpPr>
              <p:spPr bwMode="auto">
                <a:xfrm>
                  <a:off x="5300464" y="4517504"/>
                  <a:ext cx="72008" cy="0"/>
                </a:xfrm>
                <a:prstGeom prst="line">
                  <a:avLst/>
                </a:prstGeom>
                <a:solidFill>
                  <a:srgbClr val="C0C0C0">
                    <a:alpha val="0"/>
                  </a:srgbClr>
                </a:solidFill>
                <a:ln w="28575" cap="flat" cmpd="sng" algn="ctr">
                  <a:solidFill>
                    <a:schemeClr val="tx1"/>
                  </a:solidFill>
                  <a:prstDash val="solid"/>
                  <a:round/>
                  <a:headEnd type="none" w="med" len="med"/>
                  <a:tailEnd type="none" w="med" len="med"/>
                </a:ln>
                <a:effectLst/>
              </p:spPr>
            </p:cxnSp>
            <p:cxnSp>
              <p:nvCxnSpPr>
                <p:cNvPr id="125" name="直接连接符 124"/>
                <p:cNvCxnSpPr/>
                <p:nvPr/>
              </p:nvCxnSpPr>
              <p:spPr bwMode="auto">
                <a:xfrm>
                  <a:off x="5300464" y="4970248"/>
                  <a:ext cx="72008" cy="0"/>
                </a:xfrm>
                <a:prstGeom prst="line">
                  <a:avLst/>
                </a:prstGeom>
                <a:solidFill>
                  <a:srgbClr val="C0C0C0">
                    <a:alpha val="0"/>
                  </a:srgbClr>
                </a:solidFill>
                <a:ln w="28575" cap="flat" cmpd="sng" algn="ctr">
                  <a:solidFill>
                    <a:schemeClr val="tx1"/>
                  </a:solidFill>
                  <a:prstDash val="solid"/>
                  <a:round/>
                  <a:headEnd type="none" w="med" len="med"/>
                  <a:tailEnd type="none" w="med" len="med"/>
                </a:ln>
                <a:effectLst/>
              </p:spPr>
            </p:cxnSp>
          </p:grpSp>
        </p:grpSp>
        <p:sp>
          <p:nvSpPr>
            <p:cNvPr id="129" name="Text Box 177"/>
            <p:cNvSpPr txBox="1">
              <a:spLocks noChangeArrowheads="1"/>
            </p:cNvSpPr>
            <p:nvPr/>
          </p:nvSpPr>
          <p:spPr bwMode="auto">
            <a:xfrm>
              <a:off x="5820268" y="4505879"/>
              <a:ext cx="1173455"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r>
                <a:rPr lang="en-US" altLang="zh-CN" sz="1800" dirty="0"/>
                <a:t>w</a:t>
              </a:r>
              <a:r>
                <a:rPr lang="en-US" altLang="zh-CN" sz="1800" baseline="-25000" dirty="0"/>
                <a:t>2</a:t>
              </a:r>
              <a:r>
                <a:rPr lang="zh-CN" altLang="en-US" sz="1800" b="1" dirty="0"/>
                <a:t>（</a:t>
              </a:r>
              <a:r>
                <a:rPr lang="en-US" altLang="zh-CN" sz="1800" dirty="0"/>
                <a:t>2</a:t>
              </a:r>
              <a:r>
                <a:rPr lang="zh-CN" altLang="en-US" sz="1800" b="1" dirty="0"/>
                <a:t>，</a:t>
              </a:r>
              <a:r>
                <a:rPr lang="en-US" altLang="zh-CN" sz="1800" dirty="0"/>
                <a:t>3</a:t>
              </a:r>
              <a:r>
                <a:rPr lang="zh-CN" altLang="en-US" sz="1800" b="1" dirty="0"/>
                <a:t>）</a:t>
              </a:r>
              <a:endParaRPr lang="zh-CN" altLang="en-US" sz="1800" b="1" baseline="-25000" dirty="0"/>
            </a:p>
          </p:txBody>
        </p:sp>
        <p:sp>
          <p:nvSpPr>
            <p:cNvPr id="130" name="Text Box 177"/>
            <p:cNvSpPr txBox="1">
              <a:spLocks noChangeArrowheads="1"/>
            </p:cNvSpPr>
            <p:nvPr/>
          </p:nvSpPr>
          <p:spPr bwMode="auto">
            <a:xfrm>
              <a:off x="6156210" y="4053999"/>
              <a:ext cx="1173455"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r>
                <a:rPr lang="en-US" altLang="zh-CN" sz="1800" dirty="0"/>
                <a:t>w</a:t>
              </a:r>
              <a:r>
                <a:rPr lang="en-US" altLang="zh-CN" sz="1800" baseline="-25000" dirty="0"/>
                <a:t>3</a:t>
              </a:r>
              <a:r>
                <a:rPr lang="zh-CN" altLang="en-US" sz="1800" b="1" dirty="0"/>
                <a:t>（</a:t>
              </a:r>
              <a:r>
                <a:rPr lang="en-US" altLang="zh-CN" sz="1800" dirty="0"/>
                <a:t>3</a:t>
              </a:r>
              <a:r>
                <a:rPr lang="zh-CN" altLang="en-US" sz="1800" b="1" dirty="0"/>
                <a:t>，</a:t>
              </a:r>
              <a:r>
                <a:rPr lang="en-US" altLang="zh-CN" sz="1800" dirty="0"/>
                <a:t>4</a:t>
              </a:r>
              <a:r>
                <a:rPr lang="zh-CN" altLang="en-US" sz="1800" b="1" dirty="0"/>
                <a:t>）</a:t>
              </a:r>
              <a:endParaRPr lang="zh-CN" altLang="en-US" sz="1800" b="1" baseline="-25000" dirty="0"/>
            </a:p>
          </p:txBody>
        </p:sp>
        <p:sp>
          <p:nvSpPr>
            <p:cNvPr id="131" name="Text Box 177"/>
            <p:cNvSpPr txBox="1">
              <a:spLocks noChangeArrowheads="1"/>
            </p:cNvSpPr>
            <p:nvPr/>
          </p:nvSpPr>
          <p:spPr bwMode="auto">
            <a:xfrm>
              <a:off x="6190410" y="5903480"/>
              <a:ext cx="1173455"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r>
                <a:rPr lang="en-US" altLang="zh-CN" sz="1800" dirty="0"/>
                <a:t>w</a:t>
              </a:r>
              <a:r>
                <a:rPr lang="en-US" altLang="zh-CN" sz="1800" baseline="-25000" dirty="0"/>
                <a:t>1</a:t>
              </a:r>
              <a:r>
                <a:rPr lang="zh-CN" altLang="en-US" sz="1800" b="1" dirty="0"/>
                <a:t>（</a:t>
              </a:r>
              <a:r>
                <a:rPr lang="en-US" altLang="zh-CN" sz="1800" dirty="0"/>
                <a:t>3</a:t>
              </a:r>
              <a:r>
                <a:rPr lang="zh-CN" altLang="en-US" sz="1800" b="1" dirty="0"/>
                <a:t>，</a:t>
              </a:r>
              <a:r>
                <a:rPr lang="en-US" altLang="zh-CN" sz="1800" dirty="0"/>
                <a:t>0</a:t>
              </a:r>
              <a:r>
                <a:rPr lang="zh-CN" altLang="en-US" sz="1800" b="1" dirty="0"/>
                <a:t>）</a:t>
              </a:r>
              <a:endParaRPr lang="zh-CN" altLang="en-US" sz="1800" b="1" baseline="-25000" dirty="0"/>
            </a:p>
          </p:txBody>
        </p:sp>
        <p:sp>
          <p:nvSpPr>
            <p:cNvPr id="132" name="Text Box 177"/>
            <p:cNvSpPr txBox="1">
              <a:spLocks noChangeArrowheads="1"/>
            </p:cNvSpPr>
            <p:nvPr/>
          </p:nvSpPr>
          <p:spPr bwMode="auto">
            <a:xfrm>
              <a:off x="7218431" y="3593372"/>
              <a:ext cx="1173455"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r>
                <a:rPr lang="en-US" altLang="zh-CN" sz="1800" dirty="0"/>
                <a:t>w</a:t>
              </a:r>
              <a:r>
                <a:rPr lang="en-US" altLang="zh-CN" sz="1800" baseline="-25000" dirty="0"/>
                <a:t>4</a:t>
              </a:r>
              <a:r>
                <a:rPr lang="zh-CN" altLang="en-US" sz="1800" b="1" dirty="0"/>
                <a:t>（</a:t>
              </a:r>
              <a:r>
                <a:rPr lang="en-US" altLang="zh-CN" sz="1800" dirty="0"/>
                <a:t>5</a:t>
              </a:r>
              <a:r>
                <a:rPr lang="zh-CN" altLang="en-US" sz="1800" b="1" dirty="0"/>
                <a:t>，</a:t>
              </a:r>
              <a:r>
                <a:rPr lang="en-US" altLang="zh-CN" sz="1800" dirty="0"/>
                <a:t>5</a:t>
              </a:r>
              <a:r>
                <a:rPr lang="zh-CN" altLang="en-US" sz="1800" b="1" dirty="0"/>
                <a:t>）</a:t>
              </a:r>
              <a:endParaRPr lang="zh-CN" altLang="en-US" sz="1800" b="1" baseline="-25000" dirty="0"/>
            </a:p>
          </p:txBody>
        </p:sp>
        <p:sp>
          <p:nvSpPr>
            <p:cNvPr id="135" name="文本框 134"/>
            <p:cNvSpPr txBox="1"/>
            <p:nvPr/>
          </p:nvSpPr>
          <p:spPr>
            <a:xfrm>
              <a:off x="5034120" y="3846169"/>
              <a:ext cx="360040" cy="369332"/>
            </a:xfrm>
            <a:prstGeom prst="rect">
              <a:avLst/>
            </a:prstGeom>
            <a:noFill/>
          </p:spPr>
          <p:txBody>
            <a:bodyPr wrap="square" rtlCol="0">
              <a:spAutoFit/>
            </a:bodyPr>
            <a:lstStyle/>
            <a:p>
              <a:r>
                <a:rPr lang="en-US" altLang="zh-CN" sz="1800" dirty="0">
                  <a:latin typeface="+mn-lt"/>
                </a:rPr>
                <a:t>5</a:t>
              </a:r>
              <a:endParaRPr lang="zh-CN" altLang="en-US" sz="1800" dirty="0">
                <a:latin typeface="+mn-lt"/>
              </a:endParaRPr>
            </a:p>
          </p:txBody>
        </p:sp>
        <p:sp>
          <p:nvSpPr>
            <p:cNvPr id="137" name="文本框 136"/>
            <p:cNvSpPr txBox="1"/>
            <p:nvPr/>
          </p:nvSpPr>
          <p:spPr>
            <a:xfrm>
              <a:off x="5031543" y="4249774"/>
              <a:ext cx="360040" cy="369332"/>
            </a:xfrm>
            <a:prstGeom prst="rect">
              <a:avLst/>
            </a:prstGeom>
            <a:noFill/>
          </p:spPr>
          <p:txBody>
            <a:bodyPr wrap="square" rtlCol="0">
              <a:spAutoFit/>
            </a:bodyPr>
            <a:lstStyle/>
            <a:p>
              <a:r>
                <a:rPr lang="en-US" altLang="zh-CN" sz="1800" dirty="0">
                  <a:latin typeface="+mn-lt"/>
                </a:rPr>
                <a:t>4</a:t>
              </a:r>
              <a:endParaRPr lang="zh-CN" altLang="en-US" sz="1800" dirty="0">
                <a:latin typeface="+mn-lt"/>
              </a:endParaRPr>
            </a:p>
          </p:txBody>
        </p:sp>
        <p:sp>
          <p:nvSpPr>
            <p:cNvPr id="138" name="文本框 137"/>
            <p:cNvSpPr txBox="1"/>
            <p:nvPr/>
          </p:nvSpPr>
          <p:spPr>
            <a:xfrm>
              <a:off x="5034881" y="4729335"/>
              <a:ext cx="360040" cy="369332"/>
            </a:xfrm>
            <a:prstGeom prst="rect">
              <a:avLst/>
            </a:prstGeom>
            <a:noFill/>
          </p:spPr>
          <p:txBody>
            <a:bodyPr wrap="square" rtlCol="0">
              <a:spAutoFit/>
            </a:bodyPr>
            <a:lstStyle/>
            <a:p>
              <a:r>
                <a:rPr lang="en-US" altLang="zh-CN" sz="1800" dirty="0">
                  <a:latin typeface="+mn-lt"/>
                </a:rPr>
                <a:t>3</a:t>
              </a:r>
              <a:endParaRPr lang="zh-CN" altLang="en-US" sz="1800" dirty="0">
                <a:latin typeface="+mn-lt"/>
              </a:endParaRPr>
            </a:p>
          </p:txBody>
        </p:sp>
        <p:sp>
          <p:nvSpPr>
            <p:cNvPr id="139" name="文本框 138"/>
            <p:cNvSpPr txBox="1"/>
            <p:nvPr/>
          </p:nvSpPr>
          <p:spPr>
            <a:xfrm>
              <a:off x="5034881" y="5215687"/>
              <a:ext cx="360040" cy="369332"/>
            </a:xfrm>
            <a:prstGeom prst="rect">
              <a:avLst/>
            </a:prstGeom>
            <a:noFill/>
          </p:spPr>
          <p:txBody>
            <a:bodyPr wrap="square" rtlCol="0">
              <a:spAutoFit/>
            </a:bodyPr>
            <a:lstStyle/>
            <a:p>
              <a:r>
                <a:rPr lang="en-US" altLang="zh-CN" sz="1800" dirty="0">
                  <a:latin typeface="+mn-lt"/>
                </a:rPr>
                <a:t>2</a:t>
              </a:r>
              <a:endParaRPr lang="zh-CN" altLang="en-US" sz="1800" dirty="0">
                <a:latin typeface="+mn-lt"/>
              </a:endParaRPr>
            </a:p>
          </p:txBody>
        </p:sp>
        <p:sp>
          <p:nvSpPr>
            <p:cNvPr id="140" name="文本框 139"/>
            <p:cNvSpPr txBox="1"/>
            <p:nvPr/>
          </p:nvSpPr>
          <p:spPr>
            <a:xfrm>
              <a:off x="5036100" y="5698695"/>
              <a:ext cx="360040" cy="369332"/>
            </a:xfrm>
            <a:prstGeom prst="rect">
              <a:avLst/>
            </a:prstGeom>
            <a:noFill/>
          </p:spPr>
          <p:txBody>
            <a:bodyPr wrap="square" rtlCol="0">
              <a:spAutoFit/>
            </a:bodyPr>
            <a:lstStyle/>
            <a:p>
              <a:r>
                <a:rPr lang="en-US" altLang="zh-CN" sz="1800" dirty="0">
                  <a:latin typeface="+mn-lt"/>
                </a:rPr>
                <a:t>1</a:t>
              </a:r>
              <a:endParaRPr lang="zh-CN" altLang="en-US" sz="1800" dirty="0">
                <a:latin typeface="+mn-lt"/>
              </a:endParaRPr>
            </a:p>
          </p:txBody>
        </p:sp>
        <p:sp>
          <p:nvSpPr>
            <p:cNvPr id="148" name="文本框 147"/>
            <p:cNvSpPr txBox="1"/>
            <p:nvPr/>
          </p:nvSpPr>
          <p:spPr>
            <a:xfrm>
              <a:off x="7550334" y="6345323"/>
              <a:ext cx="360040" cy="369332"/>
            </a:xfrm>
            <a:prstGeom prst="rect">
              <a:avLst/>
            </a:prstGeom>
            <a:noFill/>
          </p:spPr>
          <p:txBody>
            <a:bodyPr wrap="square" rtlCol="0">
              <a:spAutoFit/>
            </a:bodyPr>
            <a:lstStyle/>
            <a:p>
              <a:r>
                <a:rPr lang="en-US" altLang="zh-CN" sz="1800" dirty="0">
                  <a:latin typeface="+mn-lt"/>
                </a:rPr>
                <a:t>5</a:t>
              </a:r>
              <a:endParaRPr lang="zh-CN" altLang="en-US" sz="1800" dirty="0">
                <a:latin typeface="+mn-lt"/>
              </a:endParaRPr>
            </a:p>
          </p:txBody>
        </p:sp>
        <p:sp>
          <p:nvSpPr>
            <p:cNvPr id="149" name="文本框 148"/>
            <p:cNvSpPr txBox="1"/>
            <p:nvPr/>
          </p:nvSpPr>
          <p:spPr>
            <a:xfrm>
              <a:off x="7082669" y="6345323"/>
              <a:ext cx="360040" cy="369332"/>
            </a:xfrm>
            <a:prstGeom prst="rect">
              <a:avLst/>
            </a:prstGeom>
            <a:noFill/>
          </p:spPr>
          <p:txBody>
            <a:bodyPr wrap="square" rtlCol="0">
              <a:spAutoFit/>
            </a:bodyPr>
            <a:lstStyle/>
            <a:p>
              <a:r>
                <a:rPr lang="en-US" altLang="zh-CN" sz="1800" dirty="0">
                  <a:latin typeface="+mn-lt"/>
                </a:rPr>
                <a:t>4</a:t>
              </a:r>
              <a:endParaRPr lang="zh-CN" altLang="en-US" sz="1800" dirty="0">
                <a:latin typeface="+mn-lt"/>
              </a:endParaRPr>
            </a:p>
          </p:txBody>
        </p:sp>
        <p:sp>
          <p:nvSpPr>
            <p:cNvPr id="150" name="文本框 149"/>
            <p:cNvSpPr txBox="1"/>
            <p:nvPr/>
          </p:nvSpPr>
          <p:spPr>
            <a:xfrm>
              <a:off x="6621886" y="6345323"/>
              <a:ext cx="360040" cy="369332"/>
            </a:xfrm>
            <a:prstGeom prst="rect">
              <a:avLst/>
            </a:prstGeom>
            <a:noFill/>
          </p:spPr>
          <p:txBody>
            <a:bodyPr wrap="square" rtlCol="0">
              <a:spAutoFit/>
            </a:bodyPr>
            <a:lstStyle/>
            <a:p>
              <a:r>
                <a:rPr lang="en-US" altLang="zh-CN" sz="1800" dirty="0">
                  <a:latin typeface="+mn-lt"/>
                </a:rPr>
                <a:t>3</a:t>
              </a:r>
              <a:endParaRPr lang="zh-CN" altLang="en-US" sz="1800" dirty="0">
                <a:latin typeface="+mn-lt"/>
              </a:endParaRPr>
            </a:p>
          </p:txBody>
        </p:sp>
        <p:sp>
          <p:nvSpPr>
            <p:cNvPr id="151" name="文本框 150"/>
            <p:cNvSpPr txBox="1"/>
            <p:nvPr/>
          </p:nvSpPr>
          <p:spPr>
            <a:xfrm>
              <a:off x="6132114" y="6345323"/>
              <a:ext cx="360040" cy="369332"/>
            </a:xfrm>
            <a:prstGeom prst="rect">
              <a:avLst/>
            </a:prstGeom>
            <a:noFill/>
          </p:spPr>
          <p:txBody>
            <a:bodyPr wrap="square" rtlCol="0">
              <a:spAutoFit/>
            </a:bodyPr>
            <a:lstStyle/>
            <a:p>
              <a:r>
                <a:rPr lang="en-US" altLang="zh-CN" sz="1800" dirty="0">
                  <a:latin typeface="+mn-lt"/>
                </a:rPr>
                <a:t>2</a:t>
              </a:r>
              <a:endParaRPr lang="zh-CN" altLang="en-US" sz="1800" dirty="0">
                <a:latin typeface="+mn-lt"/>
              </a:endParaRPr>
            </a:p>
          </p:txBody>
        </p:sp>
        <p:sp>
          <p:nvSpPr>
            <p:cNvPr id="152" name="文本框 151"/>
            <p:cNvSpPr txBox="1"/>
            <p:nvPr/>
          </p:nvSpPr>
          <p:spPr>
            <a:xfrm>
              <a:off x="5652120" y="6345323"/>
              <a:ext cx="360040" cy="369332"/>
            </a:xfrm>
            <a:prstGeom prst="rect">
              <a:avLst/>
            </a:prstGeom>
            <a:noFill/>
          </p:spPr>
          <p:txBody>
            <a:bodyPr wrap="square" rtlCol="0">
              <a:spAutoFit/>
            </a:bodyPr>
            <a:lstStyle/>
            <a:p>
              <a:r>
                <a:rPr lang="en-US" altLang="zh-CN" sz="1800" dirty="0">
                  <a:latin typeface="+mn-lt"/>
                </a:rPr>
                <a:t>1</a:t>
              </a:r>
              <a:endParaRPr lang="zh-CN" altLang="en-US" sz="1800" dirty="0">
                <a:latin typeface="+mn-lt"/>
              </a:endParaRPr>
            </a:p>
          </p:txBody>
        </p:sp>
        <p:sp>
          <p:nvSpPr>
            <p:cNvPr id="153" name="文本框 152"/>
            <p:cNvSpPr txBox="1"/>
            <p:nvPr/>
          </p:nvSpPr>
          <p:spPr>
            <a:xfrm>
              <a:off x="5031543" y="3395215"/>
              <a:ext cx="360040" cy="369332"/>
            </a:xfrm>
            <a:prstGeom prst="rect">
              <a:avLst/>
            </a:prstGeom>
            <a:noFill/>
          </p:spPr>
          <p:txBody>
            <a:bodyPr wrap="square" rtlCol="0">
              <a:spAutoFit/>
            </a:bodyPr>
            <a:lstStyle/>
            <a:p>
              <a:r>
                <a:rPr lang="en-US" altLang="zh-CN" sz="1800" dirty="0">
                  <a:latin typeface="+mn-lt"/>
                </a:rPr>
                <a:t>Y</a:t>
              </a:r>
              <a:endParaRPr lang="zh-CN" altLang="en-US" sz="1800" dirty="0">
                <a:latin typeface="+mn-lt"/>
              </a:endParaRPr>
            </a:p>
          </p:txBody>
        </p:sp>
        <p:sp>
          <p:nvSpPr>
            <p:cNvPr id="154" name="文本框 153"/>
            <p:cNvSpPr txBox="1"/>
            <p:nvPr/>
          </p:nvSpPr>
          <p:spPr>
            <a:xfrm>
              <a:off x="8108980" y="6341542"/>
              <a:ext cx="360040" cy="369332"/>
            </a:xfrm>
            <a:prstGeom prst="rect">
              <a:avLst/>
            </a:prstGeom>
            <a:noFill/>
          </p:spPr>
          <p:txBody>
            <a:bodyPr wrap="square" rtlCol="0">
              <a:spAutoFit/>
            </a:bodyPr>
            <a:lstStyle/>
            <a:p>
              <a:r>
                <a:rPr lang="en-US" altLang="zh-CN" sz="1800" dirty="0">
                  <a:latin typeface="+mn-lt"/>
                </a:rPr>
                <a:t>X</a:t>
              </a:r>
              <a:endParaRPr lang="zh-CN" altLang="en-US" sz="1800" dirty="0">
                <a:latin typeface="+mn-lt"/>
              </a:endParaRPr>
            </a:p>
          </p:txBody>
        </p:sp>
      </p:grpSp>
      <p:sp>
        <p:nvSpPr>
          <p:cNvPr id="60" name="Title 1"/>
          <p:cNvSpPr>
            <a:spLocks noGrp="1"/>
          </p:cNvSpPr>
          <p:nvPr>
            <p:ph type="title"/>
          </p:nvPr>
        </p:nvSpPr>
        <p:spPr>
          <a:xfrm>
            <a:off x="0" y="122238"/>
            <a:ext cx="9144000" cy="714375"/>
          </a:xfrm>
        </p:spPr>
        <p:txBody>
          <a:bodyPr/>
          <a:lstStyle/>
          <a:p>
            <a:pPr algn="ctr" eaLnBrk="1" hangingPunct="1"/>
            <a:r>
              <a:rPr lang="en-US" altLang="zh-CN" sz="3600" dirty="0"/>
              <a:t>HST Construction</a:t>
            </a:r>
            <a:endParaRPr lang="en-US" altLang="zh-CN" sz="3500" dirty="0"/>
          </a:p>
        </p:txBody>
      </p:sp>
      <p:cxnSp>
        <p:nvCxnSpPr>
          <p:cNvPr id="62" name="Straight Connector 11"/>
          <p:cNvCxnSpPr>
            <a:stCxn id="74" idx="0"/>
            <a:endCxn id="75" idx="4"/>
          </p:cNvCxnSpPr>
          <p:nvPr/>
        </p:nvCxnSpPr>
        <p:spPr>
          <a:xfrm flipV="1">
            <a:off x="1854913" y="3827731"/>
            <a:ext cx="1238711" cy="451278"/>
          </a:xfrm>
          <a:prstGeom prst="line">
            <a:avLst/>
          </a:prstGeom>
          <a:ln w="28575"/>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72" name="Oval 6"/>
              <p:cNvSpPr/>
              <p:nvPr/>
            </p:nvSpPr>
            <p:spPr>
              <a:xfrm>
                <a:off x="1086368" y="4994730"/>
                <a:ext cx="416621" cy="413671"/>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lang="en-US" sz="1800" b="1" i="1">
                              <a:latin typeface="Cambria Math" panose="02040503050406030204" pitchFamily="18" charset="0"/>
                            </a:rPr>
                          </m:ctrlPr>
                        </m:sSubPr>
                        <m:e>
                          <m:r>
                            <a:rPr lang="en-US" sz="1800" b="1" i="1">
                              <a:latin typeface="Cambria Math" panose="02040503050406030204" pitchFamily="18" charset="0"/>
                            </a:rPr>
                            <m:t>𝒘</m:t>
                          </m:r>
                        </m:e>
                        <m:sub>
                          <m:r>
                            <a:rPr lang="en-US" sz="1800" b="1" i="1">
                              <a:latin typeface="Cambria Math"/>
                            </a:rPr>
                            <m:t>𝟏</m:t>
                          </m:r>
                        </m:sub>
                      </m:sSub>
                    </m:oMath>
                  </m:oMathPara>
                </a14:m>
                <a:endParaRPr lang="en-US" sz="1800" b="1" dirty="0"/>
              </a:p>
            </p:txBody>
          </p:sp>
        </mc:Choice>
        <mc:Fallback xmlns="">
          <p:sp>
            <p:nvSpPr>
              <p:cNvPr id="72" name="Oval 6"/>
              <p:cNvSpPr>
                <a:spLocks noRot="1" noChangeAspect="1" noMove="1" noResize="1" noEditPoints="1" noAdjustHandles="1" noChangeArrowheads="1" noChangeShapeType="1" noTextEdit="1"/>
              </p:cNvSpPr>
              <p:nvPr/>
            </p:nvSpPr>
            <p:spPr>
              <a:xfrm>
                <a:off x="1086368" y="4994730"/>
                <a:ext cx="416621" cy="413671"/>
              </a:xfrm>
              <a:prstGeom prst="ellipse">
                <a:avLst/>
              </a:prstGeom>
              <a:blipFill>
                <a:blip r:embed="rId4"/>
                <a:stretch>
                  <a:fillRect l="-411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3" name="Oval 7"/>
              <p:cNvSpPr/>
              <p:nvPr/>
            </p:nvSpPr>
            <p:spPr>
              <a:xfrm>
                <a:off x="1929400" y="4994730"/>
                <a:ext cx="959487" cy="413671"/>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lang="en-US" sz="1800" b="1" i="1">
                              <a:latin typeface="Cambria Math" panose="02040503050406030204" pitchFamily="18" charset="0"/>
                            </a:rPr>
                          </m:ctrlPr>
                        </m:sSubPr>
                        <m:e>
                          <m:r>
                            <a:rPr lang="en-US" sz="1800" b="1" i="1">
                              <a:latin typeface="Cambria Math" panose="02040503050406030204" pitchFamily="18" charset="0"/>
                            </a:rPr>
                            <m:t>𝒘</m:t>
                          </m:r>
                        </m:e>
                        <m:sub>
                          <m:r>
                            <a:rPr lang="en-US" sz="1800" b="1" i="1">
                              <a:latin typeface="Cambria Math"/>
                            </a:rPr>
                            <m:t>𝟐</m:t>
                          </m:r>
                        </m:sub>
                      </m:sSub>
                      <m:sSub>
                        <m:sSubPr>
                          <m:ctrlPr>
                            <a:rPr lang="en-US" altLang="zh-CN" sz="1800" b="1" i="1">
                              <a:latin typeface="Cambria Math" panose="02040503050406030204" pitchFamily="18" charset="0"/>
                            </a:rPr>
                          </m:ctrlPr>
                        </m:sSubPr>
                        <m:e>
                          <m:r>
                            <a:rPr lang="en-US" altLang="zh-CN" sz="1800" b="1" i="1">
                              <a:latin typeface="Cambria Math" panose="02040503050406030204" pitchFamily="18" charset="0"/>
                            </a:rPr>
                            <m:t>,</m:t>
                          </m:r>
                          <m:r>
                            <a:rPr lang="en-US" altLang="zh-CN" sz="1800" b="1" i="1">
                              <a:latin typeface="Cambria Math" panose="02040503050406030204" pitchFamily="18" charset="0"/>
                            </a:rPr>
                            <m:t>𝒘</m:t>
                          </m:r>
                        </m:e>
                        <m:sub>
                          <m:r>
                            <a:rPr lang="en-US" altLang="zh-CN" sz="1800" b="1" i="1">
                              <a:latin typeface="Cambria Math" panose="02040503050406030204" pitchFamily="18" charset="0"/>
                            </a:rPr>
                            <m:t>𝟑</m:t>
                          </m:r>
                        </m:sub>
                      </m:sSub>
                    </m:oMath>
                  </m:oMathPara>
                </a14:m>
                <a:endParaRPr lang="en-US" sz="1800" b="1" dirty="0"/>
              </a:p>
            </p:txBody>
          </p:sp>
        </mc:Choice>
        <mc:Fallback xmlns="">
          <p:sp>
            <p:nvSpPr>
              <p:cNvPr id="73" name="Oval 7"/>
              <p:cNvSpPr>
                <a:spLocks noRot="1" noChangeAspect="1" noMove="1" noResize="1" noEditPoints="1" noAdjustHandles="1" noChangeArrowheads="1" noChangeShapeType="1" noTextEdit="1"/>
              </p:cNvSpPr>
              <p:nvPr/>
            </p:nvSpPr>
            <p:spPr>
              <a:xfrm>
                <a:off x="1929400" y="4994730"/>
                <a:ext cx="959487" cy="413671"/>
              </a:xfrm>
              <a:prstGeom prst="ellipse">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4" name="Oval 6"/>
              <p:cNvSpPr/>
              <p:nvPr/>
            </p:nvSpPr>
            <p:spPr>
              <a:xfrm>
                <a:off x="1244898" y="4279009"/>
                <a:ext cx="1220030" cy="413671"/>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lang="en-US" sz="1800" b="1" i="1">
                              <a:latin typeface="Cambria Math" panose="02040503050406030204" pitchFamily="18" charset="0"/>
                            </a:rPr>
                          </m:ctrlPr>
                        </m:sSubPr>
                        <m:e>
                          <m:r>
                            <a:rPr lang="en-US" sz="1800" b="1" i="1">
                              <a:latin typeface="Cambria Math" panose="02040503050406030204" pitchFamily="18" charset="0"/>
                            </a:rPr>
                            <m:t>𝒘</m:t>
                          </m:r>
                        </m:e>
                        <m:sub>
                          <m:r>
                            <a:rPr lang="en-US" sz="1800" b="1" i="1">
                              <a:latin typeface="Cambria Math"/>
                            </a:rPr>
                            <m:t>𝟏</m:t>
                          </m:r>
                        </m:sub>
                      </m:sSub>
                      <m:r>
                        <a:rPr lang="en-US" altLang="zh-CN" sz="1800" b="1" i="1">
                          <a:latin typeface="Cambria Math" panose="02040503050406030204" pitchFamily="18" charset="0"/>
                        </a:rPr>
                        <m:t>,</m:t>
                      </m:r>
                      <m:sSub>
                        <m:sSubPr>
                          <m:ctrlPr>
                            <a:rPr lang="en-US" altLang="zh-CN" sz="1800" b="1" i="1">
                              <a:latin typeface="Cambria Math" panose="02040503050406030204" pitchFamily="18" charset="0"/>
                            </a:rPr>
                          </m:ctrlPr>
                        </m:sSubPr>
                        <m:e>
                          <m:r>
                            <a:rPr lang="en-US" altLang="zh-CN" sz="1800" b="1" i="1">
                              <a:latin typeface="Cambria Math" panose="02040503050406030204" pitchFamily="18" charset="0"/>
                            </a:rPr>
                            <m:t>𝒘</m:t>
                          </m:r>
                        </m:e>
                        <m:sub>
                          <m:r>
                            <a:rPr lang="en-US" altLang="zh-CN" sz="1800" b="1" i="1">
                              <a:latin typeface="Cambria Math" panose="02040503050406030204" pitchFamily="18" charset="0"/>
                            </a:rPr>
                            <m:t>𝟐</m:t>
                          </m:r>
                        </m:sub>
                      </m:sSub>
                      <m:r>
                        <a:rPr lang="en-US" altLang="zh-CN" sz="1800" b="1" i="1">
                          <a:latin typeface="Cambria Math" panose="02040503050406030204" pitchFamily="18" charset="0"/>
                        </a:rPr>
                        <m:t>,</m:t>
                      </m:r>
                      <m:sSub>
                        <m:sSubPr>
                          <m:ctrlPr>
                            <a:rPr lang="en-US" altLang="zh-CN" sz="1800" b="1" i="1">
                              <a:latin typeface="Cambria Math" panose="02040503050406030204" pitchFamily="18" charset="0"/>
                            </a:rPr>
                          </m:ctrlPr>
                        </m:sSubPr>
                        <m:e>
                          <m:r>
                            <a:rPr lang="en-US" altLang="zh-CN" sz="1800" b="1" i="1">
                              <a:latin typeface="Cambria Math" panose="02040503050406030204" pitchFamily="18" charset="0"/>
                            </a:rPr>
                            <m:t>𝒘</m:t>
                          </m:r>
                        </m:e>
                        <m:sub>
                          <m:r>
                            <a:rPr lang="en-US" altLang="zh-CN" sz="1800" b="1" i="1">
                              <a:latin typeface="Cambria Math" panose="02040503050406030204" pitchFamily="18" charset="0"/>
                            </a:rPr>
                            <m:t>𝟑</m:t>
                          </m:r>
                        </m:sub>
                      </m:sSub>
                    </m:oMath>
                  </m:oMathPara>
                </a14:m>
                <a:endParaRPr lang="en-US" sz="1800" b="1" dirty="0"/>
              </a:p>
            </p:txBody>
          </p:sp>
        </mc:Choice>
        <mc:Fallback xmlns="">
          <p:sp>
            <p:nvSpPr>
              <p:cNvPr id="74" name="Oval 6"/>
              <p:cNvSpPr>
                <a:spLocks noRot="1" noChangeAspect="1" noMove="1" noResize="1" noEditPoints="1" noAdjustHandles="1" noChangeArrowheads="1" noChangeShapeType="1" noTextEdit="1"/>
              </p:cNvSpPr>
              <p:nvPr/>
            </p:nvSpPr>
            <p:spPr>
              <a:xfrm>
                <a:off x="1244898" y="4279009"/>
                <a:ext cx="1220030" cy="413671"/>
              </a:xfrm>
              <a:prstGeom prst="ellipse">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5" name="Oval 7"/>
              <p:cNvSpPr/>
              <p:nvPr/>
            </p:nvSpPr>
            <p:spPr>
              <a:xfrm>
                <a:off x="2199128" y="3414060"/>
                <a:ext cx="1788991" cy="413671"/>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lang="en-US" altLang="zh-CN" sz="1800" b="1" i="1">
                              <a:latin typeface="Cambria Math" panose="02040503050406030204" pitchFamily="18" charset="0"/>
                            </a:rPr>
                          </m:ctrlPr>
                        </m:sSubPr>
                        <m:e>
                          <m:r>
                            <a:rPr lang="en-US" altLang="zh-CN" sz="1800" b="1" i="1">
                              <a:latin typeface="Cambria Math" panose="02040503050406030204" pitchFamily="18" charset="0"/>
                            </a:rPr>
                            <m:t>𝒘</m:t>
                          </m:r>
                        </m:e>
                        <m:sub>
                          <m:r>
                            <a:rPr lang="en-US" altLang="zh-CN" sz="1800" b="1" i="1">
                              <a:latin typeface="Cambria Math"/>
                            </a:rPr>
                            <m:t>𝟏</m:t>
                          </m:r>
                        </m:sub>
                      </m:sSub>
                      <m:r>
                        <a:rPr lang="en-US" altLang="zh-CN" sz="1800" b="1" i="1">
                          <a:latin typeface="Cambria Math" panose="02040503050406030204" pitchFamily="18" charset="0"/>
                        </a:rPr>
                        <m:t>,</m:t>
                      </m:r>
                      <m:sSub>
                        <m:sSubPr>
                          <m:ctrlPr>
                            <a:rPr lang="en-US" altLang="zh-CN" sz="1800" b="1" i="1">
                              <a:latin typeface="Cambria Math" panose="02040503050406030204" pitchFamily="18" charset="0"/>
                            </a:rPr>
                          </m:ctrlPr>
                        </m:sSubPr>
                        <m:e>
                          <m:r>
                            <a:rPr lang="en-US" altLang="zh-CN" sz="1800" b="1" i="1">
                              <a:latin typeface="Cambria Math" panose="02040503050406030204" pitchFamily="18" charset="0"/>
                            </a:rPr>
                            <m:t>𝒘</m:t>
                          </m:r>
                        </m:e>
                        <m:sub>
                          <m:r>
                            <a:rPr lang="en-US" altLang="zh-CN" sz="1800" b="1" i="1">
                              <a:latin typeface="Cambria Math" panose="02040503050406030204" pitchFamily="18" charset="0"/>
                            </a:rPr>
                            <m:t>𝟐</m:t>
                          </m:r>
                        </m:sub>
                      </m:sSub>
                      <m:r>
                        <a:rPr lang="en-US" altLang="zh-CN" sz="1800" b="1" i="1">
                          <a:latin typeface="Cambria Math" panose="02040503050406030204" pitchFamily="18" charset="0"/>
                        </a:rPr>
                        <m:t>,</m:t>
                      </m:r>
                      <m:sSub>
                        <m:sSubPr>
                          <m:ctrlPr>
                            <a:rPr lang="en-US" altLang="zh-CN" sz="1800" b="1" i="1">
                              <a:latin typeface="Cambria Math" panose="02040503050406030204" pitchFamily="18" charset="0"/>
                            </a:rPr>
                          </m:ctrlPr>
                        </m:sSubPr>
                        <m:e>
                          <m:r>
                            <a:rPr lang="en-US" altLang="zh-CN" sz="1800" b="1" i="1">
                              <a:latin typeface="Cambria Math" panose="02040503050406030204" pitchFamily="18" charset="0"/>
                            </a:rPr>
                            <m:t>𝒘</m:t>
                          </m:r>
                        </m:e>
                        <m:sub>
                          <m:r>
                            <a:rPr lang="en-US" altLang="zh-CN" sz="1800" b="1" i="1">
                              <a:latin typeface="Cambria Math" panose="02040503050406030204" pitchFamily="18" charset="0"/>
                            </a:rPr>
                            <m:t>𝟑</m:t>
                          </m:r>
                        </m:sub>
                      </m:sSub>
                      <m:r>
                        <a:rPr lang="en-US" altLang="zh-CN" sz="1800" b="1" i="1">
                          <a:latin typeface="Cambria Math" panose="02040503050406030204" pitchFamily="18" charset="0"/>
                        </a:rPr>
                        <m:t>,</m:t>
                      </m:r>
                      <m:sSub>
                        <m:sSubPr>
                          <m:ctrlPr>
                            <a:rPr lang="en-US" altLang="zh-CN" sz="1800" b="1" i="1">
                              <a:latin typeface="Cambria Math" panose="02040503050406030204" pitchFamily="18" charset="0"/>
                            </a:rPr>
                          </m:ctrlPr>
                        </m:sSubPr>
                        <m:e>
                          <m:r>
                            <a:rPr lang="en-US" altLang="zh-CN" sz="1800" b="1" i="1">
                              <a:latin typeface="Cambria Math" panose="02040503050406030204" pitchFamily="18" charset="0"/>
                            </a:rPr>
                            <m:t>𝒘</m:t>
                          </m:r>
                        </m:e>
                        <m:sub>
                          <m:r>
                            <a:rPr lang="en-US" altLang="zh-CN" sz="1800" b="1" i="1">
                              <a:latin typeface="Cambria Math" panose="02040503050406030204" pitchFamily="18" charset="0"/>
                            </a:rPr>
                            <m:t>𝟒</m:t>
                          </m:r>
                        </m:sub>
                      </m:sSub>
                    </m:oMath>
                  </m:oMathPara>
                </a14:m>
                <a:endParaRPr lang="en-US" sz="1800" b="1" dirty="0"/>
              </a:p>
            </p:txBody>
          </p:sp>
        </mc:Choice>
        <mc:Fallback xmlns="">
          <p:sp>
            <p:nvSpPr>
              <p:cNvPr id="75" name="Oval 7"/>
              <p:cNvSpPr>
                <a:spLocks noRot="1" noChangeAspect="1" noMove="1" noResize="1" noEditPoints="1" noAdjustHandles="1" noChangeArrowheads="1" noChangeShapeType="1" noTextEdit="1"/>
              </p:cNvSpPr>
              <p:nvPr/>
            </p:nvSpPr>
            <p:spPr>
              <a:xfrm>
                <a:off x="2199128" y="3414060"/>
                <a:ext cx="1788991" cy="413671"/>
              </a:xfrm>
              <a:prstGeom prst="ellipse">
                <a:avLst/>
              </a:prstGeom>
              <a:blipFill>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6" name="Oval 9"/>
              <p:cNvSpPr/>
              <p:nvPr/>
            </p:nvSpPr>
            <p:spPr>
              <a:xfrm>
                <a:off x="4142742" y="4279009"/>
                <a:ext cx="416621" cy="413671"/>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lang="en-US" sz="1800" b="1" i="1">
                              <a:latin typeface="Cambria Math" panose="02040503050406030204" pitchFamily="18" charset="0"/>
                            </a:rPr>
                          </m:ctrlPr>
                        </m:sSubPr>
                        <m:e>
                          <m:r>
                            <a:rPr lang="en-US" sz="1800" b="1" i="1">
                              <a:latin typeface="Cambria Math" panose="02040503050406030204" pitchFamily="18" charset="0"/>
                            </a:rPr>
                            <m:t>𝒘</m:t>
                          </m:r>
                        </m:e>
                        <m:sub>
                          <m:r>
                            <a:rPr lang="en-US" sz="1800" b="1" i="1">
                              <a:latin typeface="Cambria Math"/>
                            </a:rPr>
                            <m:t>𝟒</m:t>
                          </m:r>
                        </m:sub>
                      </m:sSub>
                    </m:oMath>
                  </m:oMathPara>
                </a14:m>
                <a:endParaRPr lang="en-US" sz="1800" b="1" dirty="0"/>
              </a:p>
            </p:txBody>
          </p:sp>
        </mc:Choice>
        <mc:Fallback xmlns="">
          <p:sp>
            <p:nvSpPr>
              <p:cNvPr id="76" name="Oval 9"/>
              <p:cNvSpPr>
                <a:spLocks noRot="1" noChangeAspect="1" noMove="1" noResize="1" noEditPoints="1" noAdjustHandles="1" noChangeArrowheads="1" noChangeShapeType="1" noTextEdit="1"/>
              </p:cNvSpPr>
              <p:nvPr/>
            </p:nvSpPr>
            <p:spPr>
              <a:xfrm>
                <a:off x="4142742" y="4279009"/>
                <a:ext cx="416621" cy="413671"/>
              </a:xfrm>
              <a:prstGeom prst="ellipse">
                <a:avLst/>
              </a:prstGeom>
              <a:blipFill>
                <a:blip r:embed="rId8"/>
                <a:stretch>
                  <a:fillRect l="-41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7" name="Oval 9"/>
              <p:cNvSpPr/>
              <p:nvPr/>
            </p:nvSpPr>
            <p:spPr>
              <a:xfrm>
                <a:off x="4142742" y="4994730"/>
                <a:ext cx="416621" cy="413671"/>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lang="en-US" sz="1800" b="1" i="1">
                              <a:latin typeface="Cambria Math" panose="02040503050406030204" pitchFamily="18" charset="0"/>
                            </a:rPr>
                          </m:ctrlPr>
                        </m:sSubPr>
                        <m:e>
                          <m:r>
                            <a:rPr lang="en-US" sz="1800" b="1" i="1">
                              <a:latin typeface="Cambria Math" panose="02040503050406030204" pitchFamily="18" charset="0"/>
                            </a:rPr>
                            <m:t>𝒘</m:t>
                          </m:r>
                        </m:e>
                        <m:sub>
                          <m:r>
                            <a:rPr lang="en-US" sz="1800" b="1" i="1">
                              <a:latin typeface="Cambria Math"/>
                            </a:rPr>
                            <m:t>𝟒</m:t>
                          </m:r>
                        </m:sub>
                      </m:sSub>
                    </m:oMath>
                  </m:oMathPara>
                </a14:m>
                <a:endParaRPr lang="en-US" sz="1800" b="1" dirty="0"/>
              </a:p>
            </p:txBody>
          </p:sp>
        </mc:Choice>
        <mc:Fallback xmlns="">
          <p:sp>
            <p:nvSpPr>
              <p:cNvPr id="77" name="Oval 9"/>
              <p:cNvSpPr>
                <a:spLocks noRot="1" noChangeAspect="1" noMove="1" noResize="1" noEditPoints="1" noAdjustHandles="1" noChangeArrowheads="1" noChangeShapeType="1" noTextEdit="1"/>
              </p:cNvSpPr>
              <p:nvPr/>
            </p:nvSpPr>
            <p:spPr>
              <a:xfrm>
                <a:off x="4142742" y="4994730"/>
                <a:ext cx="416621" cy="413671"/>
              </a:xfrm>
              <a:prstGeom prst="ellipse">
                <a:avLst/>
              </a:prstGeom>
              <a:blipFill>
                <a:blip r:embed="rId9"/>
                <a:stretch>
                  <a:fillRect l="-4167"/>
                </a:stretch>
              </a:blipFill>
            </p:spPr>
            <p:txBody>
              <a:bodyPr/>
              <a:lstStyle/>
              <a:p>
                <a:r>
                  <a:rPr lang="zh-CN" altLang="en-US">
                    <a:noFill/>
                  </a:rPr>
                  <a:t> </a:t>
                </a:r>
              </a:p>
            </p:txBody>
          </p:sp>
        </mc:Fallback>
      </mc:AlternateContent>
      <p:cxnSp>
        <p:nvCxnSpPr>
          <p:cNvPr id="78" name="Straight Connector 11"/>
          <p:cNvCxnSpPr>
            <a:stCxn id="76" idx="0"/>
            <a:endCxn id="75" idx="4"/>
          </p:cNvCxnSpPr>
          <p:nvPr/>
        </p:nvCxnSpPr>
        <p:spPr>
          <a:xfrm flipH="1" flipV="1">
            <a:off x="3093624" y="3827731"/>
            <a:ext cx="1257429" cy="451278"/>
          </a:xfrm>
          <a:prstGeom prst="line">
            <a:avLst/>
          </a:prstGeom>
          <a:ln w="28575"/>
        </p:spPr>
        <p:style>
          <a:lnRef idx="1">
            <a:schemeClr val="dk1"/>
          </a:lnRef>
          <a:fillRef idx="0">
            <a:schemeClr val="dk1"/>
          </a:fillRef>
          <a:effectRef idx="0">
            <a:schemeClr val="dk1"/>
          </a:effectRef>
          <a:fontRef idx="minor">
            <a:schemeClr val="tx1"/>
          </a:fontRef>
        </p:style>
      </p:cxnSp>
      <p:cxnSp>
        <p:nvCxnSpPr>
          <p:cNvPr id="79" name="Straight Connector 11"/>
          <p:cNvCxnSpPr>
            <a:stCxn id="72" idx="0"/>
            <a:endCxn id="74" idx="4"/>
          </p:cNvCxnSpPr>
          <p:nvPr/>
        </p:nvCxnSpPr>
        <p:spPr>
          <a:xfrm flipV="1">
            <a:off x="1294679" y="4692679"/>
            <a:ext cx="560233" cy="302051"/>
          </a:xfrm>
          <a:prstGeom prst="line">
            <a:avLst/>
          </a:prstGeom>
          <a:ln w="28575"/>
        </p:spPr>
        <p:style>
          <a:lnRef idx="1">
            <a:schemeClr val="dk1"/>
          </a:lnRef>
          <a:fillRef idx="0">
            <a:schemeClr val="dk1"/>
          </a:fillRef>
          <a:effectRef idx="0">
            <a:schemeClr val="dk1"/>
          </a:effectRef>
          <a:fontRef idx="minor">
            <a:schemeClr val="tx1"/>
          </a:fontRef>
        </p:style>
      </p:cxnSp>
      <p:cxnSp>
        <p:nvCxnSpPr>
          <p:cNvPr id="80" name="Straight Connector 11"/>
          <p:cNvCxnSpPr>
            <a:stCxn id="73" idx="0"/>
            <a:endCxn id="74" idx="4"/>
          </p:cNvCxnSpPr>
          <p:nvPr/>
        </p:nvCxnSpPr>
        <p:spPr>
          <a:xfrm flipH="1" flipV="1">
            <a:off x="1854913" y="4692679"/>
            <a:ext cx="554231" cy="302051"/>
          </a:xfrm>
          <a:prstGeom prst="line">
            <a:avLst/>
          </a:prstGeom>
          <a:ln w="28575"/>
        </p:spPr>
        <p:style>
          <a:lnRef idx="1">
            <a:schemeClr val="dk1"/>
          </a:lnRef>
          <a:fillRef idx="0">
            <a:schemeClr val="dk1"/>
          </a:fillRef>
          <a:effectRef idx="0">
            <a:schemeClr val="dk1"/>
          </a:effectRef>
          <a:fontRef idx="minor">
            <a:schemeClr val="tx1"/>
          </a:fontRef>
        </p:style>
      </p:cxnSp>
      <p:cxnSp>
        <p:nvCxnSpPr>
          <p:cNvPr id="81" name="Straight Connector 11"/>
          <p:cNvCxnSpPr>
            <a:stCxn id="77" idx="0"/>
            <a:endCxn id="76" idx="4"/>
          </p:cNvCxnSpPr>
          <p:nvPr/>
        </p:nvCxnSpPr>
        <p:spPr>
          <a:xfrm flipV="1">
            <a:off x="4351053" y="4692679"/>
            <a:ext cx="0" cy="302051"/>
          </a:xfrm>
          <a:prstGeom prst="line">
            <a:avLst/>
          </a:prstGeom>
          <a:ln w="28575"/>
        </p:spPr>
        <p:style>
          <a:lnRef idx="1">
            <a:schemeClr val="dk1"/>
          </a:lnRef>
          <a:fillRef idx="0">
            <a:schemeClr val="dk1"/>
          </a:fillRef>
          <a:effectRef idx="0">
            <a:schemeClr val="dk1"/>
          </a:effectRef>
          <a:fontRef idx="minor">
            <a:schemeClr val="tx1"/>
          </a:fontRef>
        </p:style>
      </p:cxnSp>
      <p:sp>
        <p:nvSpPr>
          <p:cNvPr id="90" name="文本框 89"/>
          <p:cNvSpPr txBox="1"/>
          <p:nvPr/>
        </p:nvSpPr>
        <p:spPr>
          <a:xfrm>
            <a:off x="1302578" y="4636109"/>
            <a:ext cx="335899" cy="369332"/>
          </a:xfrm>
          <a:prstGeom prst="rect">
            <a:avLst/>
          </a:prstGeom>
          <a:noFill/>
        </p:spPr>
        <p:txBody>
          <a:bodyPr wrap="square" rtlCol="0">
            <a:spAutoFit/>
          </a:bodyPr>
          <a:lstStyle/>
          <a:p>
            <a:r>
              <a:rPr lang="en-US" altLang="zh-CN" sz="1800" b="1" dirty="0"/>
              <a:t>8</a:t>
            </a:r>
            <a:endParaRPr lang="zh-CN" altLang="en-US" sz="1800" b="1" dirty="0"/>
          </a:p>
        </p:txBody>
      </p:sp>
      <p:sp>
        <p:nvSpPr>
          <p:cNvPr id="91" name="文本框 90"/>
          <p:cNvSpPr txBox="1"/>
          <p:nvPr/>
        </p:nvSpPr>
        <p:spPr>
          <a:xfrm>
            <a:off x="2097842" y="3830181"/>
            <a:ext cx="653711" cy="369332"/>
          </a:xfrm>
          <a:prstGeom prst="rect">
            <a:avLst/>
          </a:prstGeom>
          <a:noFill/>
        </p:spPr>
        <p:txBody>
          <a:bodyPr wrap="square" rtlCol="0">
            <a:spAutoFit/>
          </a:bodyPr>
          <a:lstStyle/>
          <a:p>
            <a:r>
              <a:rPr lang="en-US" altLang="zh-CN" sz="1800" b="1" dirty="0"/>
              <a:t>16</a:t>
            </a:r>
            <a:endParaRPr lang="zh-CN" altLang="en-US" sz="1800" b="1" dirty="0"/>
          </a:p>
        </p:txBody>
      </p:sp>
      <p:sp>
        <p:nvSpPr>
          <p:cNvPr id="96" name="流程图: 接点 95"/>
          <p:cNvSpPr/>
          <p:nvPr/>
        </p:nvSpPr>
        <p:spPr bwMode="auto">
          <a:xfrm>
            <a:off x="4860032" y="4348174"/>
            <a:ext cx="3802186" cy="3761346"/>
          </a:xfrm>
          <a:prstGeom prst="flowChartConnector">
            <a:avLst/>
          </a:prstGeom>
          <a:solidFill>
            <a:srgbClr val="FF0000">
              <a:alpha val="0"/>
            </a:srgbClr>
          </a:solidFill>
          <a:ln w="25400"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400" b="1" i="0" u="none" strike="noStrike" cap="none" normalizeH="0" baseline="0">
              <a:ln>
                <a:noFill/>
              </a:ln>
              <a:solidFill>
                <a:schemeClr val="tx1"/>
              </a:solidFill>
              <a:effectLst/>
              <a:latin typeface="Arial" charset="0"/>
              <a:ea typeface="Arial Unicode MS" pitchFamily="50" charset="-127"/>
              <a:cs typeface="Arial Unicode MS" pitchFamily="50" charset="-127"/>
            </a:endParaRPr>
          </a:p>
        </p:txBody>
      </p:sp>
      <p:sp>
        <p:nvSpPr>
          <p:cNvPr id="97" name="流程图: 接点 96"/>
          <p:cNvSpPr/>
          <p:nvPr/>
        </p:nvSpPr>
        <p:spPr bwMode="auto">
          <a:xfrm>
            <a:off x="4572000" y="3140968"/>
            <a:ext cx="3802186" cy="3761346"/>
          </a:xfrm>
          <a:prstGeom prst="flowChartConnector">
            <a:avLst/>
          </a:prstGeom>
          <a:solidFill>
            <a:srgbClr val="00B050">
              <a:alpha val="0"/>
            </a:srgbClr>
          </a:solidFill>
          <a:ln w="25400" cap="flat" cmpd="sng" algn="ctr">
            <a:solidFill>
              <a:srgbClr val="00B05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400" b="1" i="0" u="none" strike="noStrike" cap="none" normalizeH="0" baseline="0">
              <a:ln>
                <a:noFill/>
              </a:ln>
              <a:solidFill>
                <a:schemeClr val="tx1"/>
              </a:solidFill>
              <a:effectLst/>
              <a:latin typeface="Arial" charset="0"/>
              <a:ea typeface="Arial Unicode MS" pitchFamily="50" charset="-127"/>
              <a:cs typeface="Arial Unicode MS" pitchFamily="50" charset="-127"/>
            </a:endParaRPr>
          </a:p>
        </p:txBody>
      </p:sp>
      <p:sp>
        <p:nvSpPr>
          <p:cNvPr id="98" name="流程图: 接点 97"/>
          <p:cNvSpPr/>
          <p:nvPr/>
        </p:nvSpPr>
        <p:spPr bwMode="auto">
          <a:xfrm>
            <a:off x="5648962" y="5172147"/>
            <a:ext cx="2307414" cy="2282629"/>
          </a:xfrm>
          <a:prstGeom prst="flowChartConnector">
            <a:avLst/>
          </a:prstGeom>
          <a:solidFill>
            <a:srgbClr val="00B0F0">
              <a:alpha val="0"/>
            </a:srgbClr>
          </a:solidFill>
          <a:ln w="25400" cap="flat" cmpd="sng" algn="ctr">
            <a:solidFill>
              <a:srgbClr val="00B0F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400" b="1" i="0" u="none" strike="noStrike" cap="none" normalizeH="0" baseline="0">
              <a:ln>
                <a:noFill/>
              </a:ln>
              <a:solidFill>
                <a:schemeClr val="tx1"/>
              </a:solidFill>
              <a:effectLst/>
              <a:latin typeface="Arial" charset="0"/>
              <a:ea typeface="Arial Unicode MS" pitchFamily="50" charset="-127"/>
              <a:cs typeface="Arial Unicode MS" pitchFamily="50" charset="-127"/>
            </a:endParaRPr>
          </a:p>
        </p:txBody>
      </p:sp>
      <p:sp>
        <p:nvSpPr>
          <p:cNvPr id="104" name="流程图: 接点 103"/>
          <p:cNvSpPr/>
          <p:nvPr/>
        </p:nvSpPr>
        <p:spPr bwMode="auto">
          <a:xfrm>
            <a:off x="5288922" y="3789040"/>
            <a:ext cx="2307414" cy="2282629"/>
          </a:xfrm>
          <a:prstGeom prst="flowChartConnector">
            <a:avLst/>
          </a:prstGeom>
          <a:solidFill>
            <a:srgbClr val="FFC000">
              <a:alpha val="0"/>
            </a:srgbClr>
          </a:solidFill>
          <a:ln w="25400" cap="flat" cmpd="sng" algn="ctr">
            <a:solidFill>
              <a:srgbClr val="FFC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400" b="1" i="0" u="none" strike="noStrike" cap="none" normalizeH="0" baseline="0">
              <a:ln>
                <a:noFill/>
              </a:ln>
              <a:solidFill>
                <a:schemeClr val="tx1"/>
              </a:solidFill>
              <a:effectLst/>
              <a:latin typeface="Arial" charset="0"/>
              <a:ea typeface="Arial Unicode MS" pitchFamily="50" charset="-127"/>
              <a:cs typeface="Arial Unicode MS" pitchFamily="50" charset="-127"/>
            </a:endParaRPr>
          </a:p>
        </p:txBody>
      </p:sp>
      <p:sp>
        <p:nvSpPr>
          <p:cNvPr id="105" name="流程图: 接点 104"/>
          <p:cNvSpPr/>
          <p:nvPr/>
        </p:nvSpPr>
        <p:spPr bwMode="auto">
          <a:xfrm>
            <a:off x="5576954" y="3284984"/>
            <a:ext cx="2307414" cy="2282629"/>
          </a:xfrm>
          <a:prstGeom prst="flowChartConnector">
            <a:avLst/>
          </a:prstGeom>
          <a:solidFill>
            <a:srgbClr val="002060">
              <a:alpha val="0"/>
            </a:srgbClr>
          </a:solidFill>
          <a:ln w="25400" cap="flat" cmpd="sng" algn="ctr">
            <a:solidFill>
              <a:srgbClr val="00206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400" b="1" i="0" u="none" strike="noStrike" cap="none" normalizeH="0" baseline="0">
              <a:ln>
                <a:noFill/>
              </a:ln>
              <a:solidFill>
                <a:schemeClr val="tx1"/>
              </a:solidFill>
              <a:effectLst/>
              <a:latin typeface="Arial" charset="0"/>
              <a:ea typeface="Arial Unicode MS" pitchFamily="50" charset="-127"/>
              <a:cs typeface="Arial Unicode MS" pitchFamily="50" charset="-127"/>
            </a:endParaRPr>
          </a:p>
        </p:txBody>
      </p:sp>
    </p:spTree>
    <p:extLst>
      <p:ext uri="{BB962C8B-B14F-4D97-AF65-F5344CB8AC3E}">
        <p14:creationId xmlns:p14="http://schemas.microsoft.com/office/powerpoint/2010/main" val="410632669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3"/>
          <p:cNvSpPr txBox="1">
            <a:spLocks noChangeArrowheads="1"/>
          </p:cNvSpPr>
          <p:nvPr/>
        </p:nvSpPr>
        <p:spPr bwMode="auto">
          <a:xfrm>
            <a:off x="228600" y="957263"/>
            <a:ext cx="8591550" cy="1103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3" tIns="45716" rIns="91433" bIns="45716"/>
          <a:lstStyle>
            <a:lvl1pPr marL="385763" indent="-385763" defTabSz="1030288">
              <a:spcBef>
                <a:spcPct val="20000"/>
              </a:spcBef>
              <a:buClr>
                <a:srgbClr val="660033"/>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35013" indent="-385763" defTabSz="1030288">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92213" indent="-385763" defTabSz="1030288">
              <a:spcBef>
                <a:spcPct val="20000"/>
              </a:spcBef>
              <a:buClr>
                <a:schemeClr val="accent2"/>
              </a:buClr>
              <a:buSzPct val="70000"/>
              <a:buChar char="o"/>
              <a:defRPr sz="2300">
                <a:solidFill>
                  <a:schemeClr val="tx1"/>
                </a:solidFill>
                <a:latin typeface="Arial" panose="020B0604020202020204" pitchFamily="34" charset="0"/>
                <a:ea typeface="MS PGothic" panose="020B0600070205080204" pitchFamily="34" charset="-128"/>
              </a:defRPr>
            </a:lvl3pPr>
            <a:lvl4pPr marL="1600200" indent="-228600" defTabSz="1030288">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defTabSz="1030288">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just">
              <a:lnSpc>
                <a:spcPct val="95000"/>
              </a:lnSpc>
              <a:spcBef>
                <a:spcPct val="25000"/>
              </a:spcBef>
              <a:spcAft>
                <a:spcPct val="10000"/>
              </a:spcAft>
              <a:buSzPct val="60000"/>
              <a:defRPr/>
            </a:pPr>
            <a:r>
              <a:rPr lang="en-US" altLang="zh-CN" sz="2800" dirty="0">
                <a:latin typeface="+mn-lt"/>
                <a:cs typeface="ＭＳ Ｐゴシック" charset="-128"/>
              </a:rPr>
              <a:t>Basic idea</a:t>
            </a:r>
          </a:p>
          <a:p>
            <a:pPr lvl="1" algn="just">
              <a:lnSpc>
                <a:spcPct val="95000"/>
              </a:lnSpc>
              <a:spcBef>
                <a:spcPct val="25000"/>
              </a:spcBef>
              <a:spcAft>
                <a:spcPct val="10000"/>
              </a:spcAft>
              <a:buSzPct val="60000"/>
              <a:defRPr/>
            </a:pPr>
            <a:r>
              <a:rPr lang="en-US" altLang="zh-CN" sz="2400" dirty="0">
                <a:cs typeface="ＭＳ Ｐゴシック" charset="-128"/>
              </a:rPr>
              <a:t>In the 1st level, there are four open balls, each of which is singleton.</a:t>
            </a:r>
          </a:p>
          <a:p>
            <a:pPr lvl="1" algn="just">
              <a:lnSpc>
                <a:spcPct val="95000"/>
              </a:lnSpc>
              <a:spcBef>
                <a:spcPct val="25000"/>
              </a:spcBef>
              <a:spcAft>
                <a:spcPct val="10000"/>
              </a:spcAft>
              <a:buSzPct val="60000"/>
              <a:defRPr/>
            </a:pPr>
            <a:r>
              <a:rPr lang="en-US" altLang="zh-CN" sz="2400" dirty="0">
                <a:cs typeface="ＭＳ Ｐゴシック" charset="-128"/>
              </a:rPr>
              <a:t>Since there is no need to partition singletons, the algorithm terminates in level 0. </a:t>
            </a:r>
          </a:p>
          <a:p>
            <a:pPr lvl="1" algn="just">
              <a:lnSpc>
                <a:spcPct val="95000"/>
              </a:lnSpc>
              <a:spcBef>
                <a:spcPct val="25000"/>
              </a:spcBef>
              <a:spcAft>
                <a:spcPct val="10000"/>
              </a:spcAft>
              <a:buSzPct val="60000"/>
              <a:defRPr/>
            </a:pPr>
            <a:endParaRPr lang="en-US" altLang="zh-CN" sz="2300" dirty="0">
              <a:latin typeface="+mn-lt"/>
              <a:cs typeface="ＭＳ Ｐゴシック" charset="-128"/>
            </a:endParaRPr>
          </a:p>
        </p:txBody>
      </p:sp>
      <p:grpSp>
        <p:nvGrpSpPr>
          <p:cNvPr id="141" name="组合 140"/>
          <p:cNvGrpSpPr/>
          <p:nvPr/>
        </p:nvGrpSpPr>
        <p:grpSpPr>
          <a:xfrm>
            <a:off x="5031543" y="3395215"/>
            <a:ext cx="3437477" cy="3319440"/>
            <a:chOff x="5031543" y="3395215"/>
            <a:chExt cx="3437477" cy="3319440"/>
          </a:xfrm>
        </p:grpSpPr>
        <p:pic>
          <p:nvPicPr>
            <p:cNvPr id="101" name="Picture 11" descr="MCj0311898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06716" y="3920217"/>
              <a:ext cx="454530" cy="2138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02" name="Picture 11" descr="MCj0311898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65193" y="4847609"/>
              <a:ext cx="456350" cy="2147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00" name="Picture 11" descr="MCj0311898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37373" y="6193518"/>
              <a:ext cx="456350" cy="2147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03" name="Picture 11" descr="MCj0311898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28304" y="4355698"/>
              <a:ext cx="453622" cy="2120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nvGrpSpPr>
            <p:cNvPr id="30" name="组合 29"/>
            <p:cNvGrpSpPr/>
            <p:nvPr/>
          </p:nvGrpSpPr>
          <p:grpSpPr>
            <a:xfrm>
              <a:off x="5364088" y="3509850"/>
              <a:ext cx="2952328" cy="2871478"/>
              <a:chOff x="5148064" y="3437842"/>
              <a:chExt cx="2952328" cy="2871478"/>
            </a:xfrm>
          </p:grpSpPr>
          <p:cxnSp>
            <p:nvCxnSpPr>
              <p:cNvPr id="8" name="直接箭头连接符 7"/>
              <p:cNvCxnSpPr/>
              <p:nvPr/>
            </p:nvCxnSpPr>
            <p:spPr bwMode="auto">
              <a:xfrm flipV="1">
                <a:off x="5148064" y="3437842"/>
                <a:ext cx="0" cy="2871478"/>
              </a:xfrm>
              <a:prstGeom prst="straightConnector1">
                <a:avLst/>
              </a:prstGeom>
              <a:solidFill>
                <a:srgbClr val="C0C0C0">
                  <a:alpha val="0"/>
                </a:srgbClr>
              </a:solidFill>
              <a:ln w="28575" cap="flat" cmpd="sng" algn="ctr">
                <a:solidFill>
                  <a:schemeClr val="tx1"/>
                </a:solidFill>
                <a:prstDash val="solid"/>
                <a:round/>
                <a:headEnd type="none" w="med" len="med"/>
                <a:tailEnd type="arrow" w="med" len="lg"/>
              </a:ln>
              <a:effectLst/>
            </p:spPr>
          </p:cxnSp>
          <p:cxnSp>
            <p:nvCxnSpPr>
              <p:cNvPr id="11" name="直接箭头连接符 10"/>
              <p:cNvCxnSpPr/>
              <p:nvPr/>
            </p:nvCxnSpPr>
            <p:spPr bwMode="auto">
              <a:xfrm>
                <a:off x="5148064" y="6309320"/>
                <a:ext cx="2952328" cy="0"/>
              </a:xfrm>
              <a:prstGeom prst="straightConnector1">
                <a:avLst/>
              </a:prstGeom>
              <a:solidFill>
                <a:srgbClr val="C0C0C0">
                  <a:alpha val="0"/>
                </a:srgbClr>
              </a:solidFill>
              <a:ln w="28575" cap="flat" cmpd="sng" algn="ctr">
                <a:solidFill>
                  <a:schemeClr val="tx1"/>
                </a:solidFill>
                <a:prstDash val="solid"/>
                <a:round/>
                <a:headEnd type="none" w="med" len="med"/>
                <a:tailEnd type="arrow" w="med" len="lg"/>
              </a:ln>
              <a:effectLst/>
            </p:spPr>
          </p:cxnSp>
          <p:cxnSp>
            <p:nvCxnSpPr>
              <p:cNvPr id="114" name="直接连接符 113"/>
              <p:cNvCxnSpPr/>
              <p:nvPr/>
            </p:nvCxnSpPr>
            <p:spPr bwMode="auto">
              <a:xfrm>
                <a:off x="5148064" y="3933056"/>
                <a:ext cx="72008" cy="0"/>
              </a:xfrm>
              <a:prstGeom prst="line">
                <a:avLst/>
              </a:prstGeom>
              <a:solidFill>
                <a:srgbClr val="C0C0C0">
                  <a:alpha val="0"/>
                </a:srgbClr>
              </a:solidFill>
              <a:ln w="28575" cap="flat" cmpd="sng" algn="ctr">
                <a:solidFill>
                  <a:schemeClr val="tx1"/>
                </a:solidFill>
                <a:prstDash val="solid"/>
                <a:round/>
                <a:headEnd type="none" w="med" len="med"/>
                <a:tailEnd type="none" w="med" len="med"/>
              </a:ln>
              <a:effectLst/>
            </p:spPr>
          </p:cxnSp>
          <p:cxnSp>
            <p:nvCxnSpPr>
              <p:cNvPr id="116" name="直接连接符 115"/>
              <p:cNvCxnSpPr/>
              <p:nvPr/>
            </p:nvCxnSpPr>
            <p:spPr bwMode="auto">
              <a:xfrm>
                <a:off x="5148064" y="5805264"/>
                <a:ext cx="72008" cy="0"/>
              </a:xfrm>
              <a:prstGeom prst="line">
                <a:avLst/>
              </a:prstGeom>
              <a:solidFill>
                <a:srgbClr val="C0C0C0">
                  <a:alpha val="0"/>
                </a:srgbClr>
              </a:solidFill>
              <a:ln w="28575" cap="flat" cmpd="sng" algn="ctr">
                <a:solidFill>
                  <a:schemeClr val="tx1"/>
                </a:solidFill>
                <a:prstDash val="solid"/>
                <a:round/>
                <a:headEnd type="none" w="med" len="med"/>
                <a:tailEnd type="none" w="med" len="med"/>
              </a:ln>
              <a:effectLst/>
            </p:spPr>
          </p:cxnSp>
          <p:cxnSp>
            <p:nvCxnSpPr>
              <p:cNvPr id="117" name="直接连接符 116"/>
              <p:cNvCxnSpPr/>
              <p:nvPr/>
            </p:nvCxnSpPr>
            <p:spPr bwMode="auto">
              <a:xfrm>
                <a:off x="5148064" y="5320036"/>
                <a:ext cx="72008" cy="0"/>
              </a:xfrm>
              <a:prstGeom prst="line">
                <a:avLst/>
              </a:prstGeom>
              <a:solidFill>
                <a:srgbClr val="C0C0C0">
                  <a:alpha val="0"/>
                </a:srgbClr>
              </a:solidFill>
              <a:ln w="28575" cap="flat" cmpd="sng" algn="ctr">
                <a:solidFill>
                  <a:schemeClr val="tx1"/>
                </a:solidFill>
                <a:prstDash val="solid"/>
                <a:round/>
                <a:headEnd type="none" w="med" len="med"/>
                <a:tailEnd type="none" w="med" len="med"/>
              </a:ln>
              <a:effectLst/>
            </p:spPr>
          </p:cxnSp>
          <p:cxnSp>
            <p:nvCxnSpPr>
              <p:cNvPr id="118" name="直接连接符 117"/>
              <p:cNvCxnSpPr/>
              <p:nvPr/>
            </p:nvCxnSpPr>
            <p:spPr bwMode="auto">
              <a:xfrm>
                <a:off x="5148064" y="4365104"/>
                <a:ext cx="72008" cy="0"/>
              </a:xfrm>
              <a:prstGeom prst="line">
                <a:avLst/>
              </a:prstGeom>
              <a:solidFill>
                <a:srgbClr val="C0C0C0">
                  <a:alpha val="0"/>
                </a:srgbClr>
              </a:solidFill>
              <a:ln w="28575" cap="flat" cmpd="sng" algn="ctr">
                <a:solidFill>
                  <a:schemeClr val="tx1"/>
                </a:solidFill>
                <a:prstDash val="solid"/>
                <a:round/>
                <a:headEnd type="none" w="med" len="med"/>
                <a:tailEnd type="none" w="med" len="med"/>
              </a:ln>
              <a:effectLst/>
            </p:spPr>
          </p:cxnSp>
          <p:cxnSp>
            <p:nvCxnSpPr>
              <p:cNvPr id="120" name="直接连接符 119"/>
              <p:cNvCxnSpPr/>
              <p:nvPr/>
            </p:nvCxnSpPr>
            <p:spPr bwMode="auto">
              <a:xfrm>
                <a:off x="5148064" y="4817848"/>
                <a:ext cx="72008" cy="0"/>
              </a:xfrm>
              <a:prstGeom prst="line">
                <a:avLst/>
              </a:prstGeom>
              <a:solidFill>
                <a:srgbClr val="C0C0C0">
                  <a:alpha val="0"/>
                </a:srgbClr>
              </a:solidFill>
              <a:ln w="28575" cap="flat" cmpd="sng" algn="ctr">
                <a:solidFill>
                  <a:schemeClr val="tx1"/>
                </a:solidFill>
                <a:prstDash val="solid"/>
                <a:round/>
                <a:headEnd type="none" w="med" len="med"/>
                <a:tailEnd type="none" w="med" len="med"/>
              </a:ln>
              <a:effectLst/>
            </p:spPr>
          </p:cxnSp>
          <p:grpSp>
            <p:nvGrpSpPr>
              <p:cNvPr id="28" name="组合 27"/>
              <p:cNvGrpSpPr/>
              <p:nvPr/>
            </p:nvGrpSpPr>
            <p:grpSpPr>
              <a:xfrm rot="16200000">
                <a:off x="6511217" y="5306207"/>
                <a:ext cx="72008" cy="1934218"/>
                <a:chOff x="5300464" y="4023446"/>
                <a:chExt cx="72008" cy="1934218"/>
              </a:xfrm>
            </p:grpSpPr>
            <p:cxnSp>
              <p:nvCxnSpPr>
                <p:cNvPr id="121" name="直接连接符 120"/>
                <p:cNvCxnSpPr/>
                <p:nvPr/>
              </p:nvCxnSpPr>
              <p:spPr bwMode="auto">
                <a:xfrm>
                  <a:off x="5300464" y="4023446"/>
                  <a:ext cx="72008" cy="0"/>
                </a:xfrm>
                <a:prstGeom prst="line">
                  <a:avLst/>
                </a:prstGeom>
                <a:solidFill>
                  <a:srgbClr val="C0C0C0">
                    <a:alpha val="0"/>
                  </a:srgbClr>
                </a:solidFill>
                <a:ln w="28575" cap="flat" cmpd="sng" algn="ctr">
                  <a:solidFill>
                    <a:schemeClr val="tx1"/>
                  </a:solidFill>
                  <a:prstDash val="solid"/>
                  <a:round/>
                  <a:headEnd type="none" w="med" len="med"/>
                  <a:tailEnd type="none" w="med" len="med"/>
                </a:ln>
                <a:effectLst/>
              </p:spPr>
            </p:cxnSp>
            <p:cxnSp>
              <p:nvCxnSpPr>
                <p:cNvPr id="122" name="直接连接符 121"/>
                <p:cNvCxnSpPr/>
                <p:nvPr/>
              </p:nvCxnSpPr>
              <p:spPr bwMode="auto">
                <a:xfrm>
                  <a:off x="5300464" y="5957664"/>
                  <a:ext cx="72008" cy="0"/>
                </a:xfrm>
                <a:prstGeom prst="line">
                  <a:avLst/>
                </a:prstGeom>
                <a:solidFill>
                  <a:srgbClr val="C0C0C0">
                    <a:alpha val="0"/>
                  </a:srgbClr>
                </a:solidFill>
                <a:ln w="28575" cap="flat" cmpd="sng" algn="ctr">
                  <a:solidFill>
                    <a:schemeClr val="tx1"/>
                  </a:solidFill>
                  <a:prstDash val="solid"/>
                  <a:round/>
                  <a:headEnd type="none" w="med" len="med"/>
                  <a:tailEnd type="none" w="med" len="med"/>
                </a:ln>
                <a:effectLst/>
              </p:spPr>
            </p:cxnSp>
            <p:cxnSp>
              <p:nvCxnSpPr>
                <p:cNvPr id="123" name="直接连接符 122"/>
                <p:cNvCxnSpPr/>
                <p:nvPr/>
              </p:nvCxnSpPr>
              <p:spPr bwMode="auto">
                <a:xfrm>
                  <a:off x="5300464" y="5472436"/>
                  <a:ext cx="72008" cy="0"/>
                </a:xfrm>
                <a:prstGeom prst="line">
                  <a:avLst/>
                </a:prstGeom>
                <a:solidFill>
                  <a:srgbClr val="C0C0C0">
                    <a:alpha val="0"/>
                  </a:srgbClr>
                </a:solidFill>
                <a:ln w="28575" cap="flat" cmpd="sng" algn="ctr">
                  <a:solidFill>
                    <a:schemeClr val="tx1"/>
                  </a:solidFill>
                  <a:prstDash val="solid"/>
                  <a:round/>
                  <a:headEnd type="none" w="med" len="med"/>
                  <a:tailEnd type="none" w="med" len="med"/>
                </a:ln>
                <a:effectLst/>
              </p:spPr>
            </p:cxnSp>
            <p:cxnSp>
              <p:nvCxnSpPr>
                <p:cNvPr id="124" name="直接连接符 123"/>
                <p:cNvCxnSpPr/>
                <p:nvPr/>
              </p:nvCxnSpPr>
              <p:spPr bwMode="auto">
                <a:xfrm>
                  <a:off x="5300464" y="4517504"/>
                  <a:ext cx="72008" cy="0"/>
                </a:xfrm>
                <a:prstGeom prst="line">
                  <a:avLst/>
                </a:prstGeom>
                <a:solidFill>
                  <a:srgbClr val="C0C0C0">
                    <a:alpha val="0"/>
                  </a:srgbClr>
                </a:solidFill>
                <a:ln w="28575" cap="flat" cmpd="sng" algn="ctr">
                  <a:solidFill>
                    <a:schemeClr val="tx1"/>
                  </a:solidFill>
                  <a:prstDash val="solid"/>
                  <a:round/>
                  <a:headEnd type="none" w="med" len="med"/>
                  <a:tailEnd type="none" w="med" len="med"/>
                </a:ln>
                <a:effectLst/>
              </p:spPr>
            </p:cxnSp>
            <p:cxnSp>
              <p:nvCxnSpPr>
                <p:cNvPr id="125" name="直接连接符 124"/>
                <p:cNvCxnSpPr/>
                <p:nvPr/>
              </p:nvCxnSpPr>
              <p:spPr bwMode="auto">
                <a:xfrm>
                  <a:off x="5300464" y="4970248"/>
                  <a:ext cx="72008" cy="0"/>
                </a:xfrm>
                <a:prstGeom prst="line">
                  <a:avLst/>
                </a:prstGeom>
                <a:solidFill>
                  <a:srgbClr val="C0C0C0">
                    <a:alpha val="0"/>
                  </a:srgbClr>
                </a:solidFill>
                <a:ln w="28575" cap="flat" cmpd="sng" algn="ctr">
                  <a:solidFill>
                    <a:schemeClr val="tx1"/>
                  </a:solidFill>
                  <a:prstDash val="solid"/>
                  <a:round/>
                  <a:headEnd type="none" w="med" len="med"/>
                  <a:tailEnd type="none" w="med" len="med"/>
                </a:ln>
                <a:effectLst/>
              </p:spPr>
            </p:cxnSp>
          </p:grpSp>
        </p:grpSp>
        <p:sp>
          <p:nvSpPr>
            <p:cNvPr id="129" name="Text Box 177"/>
            <p:cNvSpPr txBox="1">
              <a:spLocks noChangeArrowheads="1"/>
            </p:cNvSpPr>
            <p:nvPr/>
          </p:nvSpPr>
          <p:spPr bwMode="auto">
            <a:xfrm>
              <a:off x="5820268" y="4505879"/>
              <a:ext cx="1173455"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r>
                <a:rPr lang="en-US" altLang="zh-CN" sz="1800" dirty="0"/>
                <a:t>w</a:t>
              </a:r>
              <a:r>
                <a:rPr lang="en-US" altLang="zh-CN" sz="1800" baseline="-25000" dirty="0"/>
                <a:t>2</a:t>
              </a:r>
              <a:r>
                <a:rPr lang="zh-CN" altLang="en-US" sz="1800" b="1" dirty="0"/>
                <a:t>（</a:t>
              </a:r>
              <a:r>
                <a:rPr lang="en-US" altLang="zh-CN" sz="1800" dirty="0"/>
                <a:t>2</a:t>
              </a:r>
              <a:r>
                <a:rPr lang="zh-CN" altLang="en-US" sz="1800" b="1" dirty="0"/>
                <a:t>，</a:t>
              </a:r>
              <a:r>
                <a:rPr lang="en-US" altLang="zh-CN" sz="1800" dirty="0"/>
                <a:t>3</a:t>
              </a:r>
              <a:r>
                <a:rPr lang="zh-CN" altLang="en-US" sz="1800" b="1" dirty="0"/>
                <a:t>）</a:t>
              </a:r>
              <a:endParaRPr lang="zh-CN" altLang="en-US" sz="1800" b="1" baseline="-25000" dirty="0"/>
            </a:p>
          </p:txBody>
        </p:sp>
        <p:sp>
          <p:nvSpPr>
            <p:cNvPr id="130" name="Text Box 177"/>
            <p:cNvSpPr txBox="1">
              <a:spLocks noChangeArrowheads="1"/>
            </p:cNvSpPr>
            <p:nvPr/>
          </p:nvSpPr>
          <p:spPr bwMode="auto">
            <a:xfrm>
              <a:off x="6156210" y="4053999"/>
              <a:ext cx="1173455"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r>
                <a:rPr lang="en-US" altLang="zh-CN" sz="1800" dirty="0"/>
                <a:t>w</a:t>
              </a:r>
              <a:r>
                <a:rPr lang="en-US" altLang="zh-CN" sz="1800" baseline="-25000" dirty="0"/>
                <a:t>3</a:t>
              </a:r>
              <a:r>
                <a:rPr lang="zh-CN" altLang="en-US" sz="1800" b="1" dirty="0"/>
                <a:t>（</a:t>
              </a:r>
              <a:r>
                <a:rPr lang="en-US" altLang="zh-CN" sz="1800" dirty="0"/>
                <a:t>3</a:t>
              </a:r>
              <a:r>
                <a:rPr lang="zh-CN" altLang="en-US" sz="1800" b="1" dirty="0"/>
                <a:t>，</a:t>
              </a:r>
              <a:r>
                <a:rPr lang="en-US" altLang="zh-CN" sz="1800" dirty="0"/>
                <a:t>4</a:t>
              </a:r>
              <a:r>
                <a:rPr lang="zh-CN" altLang="en-US" sz="1800" b="1" dirty="0"/>
                <a:t>）</a:t>
              </a:r>
              <a:endParaRPr lang="zh-CN" altLang="en-US" sz="1800" b="1" baseline="-25000" dirty="0"/>
            </a:p>
          </p:txBody>
        </p:sp>
        <p:sp>
          <p:nvSpPr>
            <p:cNvPr id="131" name="Text Box 177"/>
            <p:cNvSpPr txBox="1">
              <a:spLocks noChangeArrowheads="1"/>
            </p:cNvSpPr>
            <p:nvPr/>
          </p:nvSpPr>
          <p:spPr bwMode="auto">
            <a:xfrm>
              <a:off x="6190410" y="5903480"/>
              <a:ext cx="1173455"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r>
                <a:rPr lang="en-US" altLang="zh-CN" sz="1800" dirty="0"/>
                <a:t>w</a:t>
              </a:r>
              <a:r>
                <a:rPr lang="en-US" altLang="zh-CN" sz="1800" baseline="-25000" dirty="0"/>
                <a:t>1</a:t>
              </a:r>
              <a:r>
                <a:rPr lang="zh-CN" altLang="en-US" sz="1800" b="1" dirty="0"/>
                <a:t>（</a:t>
              </a:r>
              <a:r>
                <a:rPr lang="en-US" altLang="zh-CN" sz="1800" dirty="0"/>
                <a:t>3</a:t>
              </a:r>
              <a:r>
                <a:rPr lang="zh-CN" altLang="en-US" sz="1800" b="1" dirty="0"/>
                <a:t>，</a:t>
              </a:r>
              <a:r>
                <a:rPr lang="en-US" altLang="zh-CN" sz="1800" dirty="0"/>
                <a:t>0</a:t>
              </a:r>
              <a:r>
                <a:rPr lang="zh-CN" altLang="en-US" sz="1800" b="1" dirty="0"/>
                <a:t>）</a:t>
              </a:r>
              <a:endParaRPr lang="zh-CN" altLang="en-US" sz="1800" b="1" baseline="-25000" dirty="0"/>
            </a:p>
          </p:txBody>
        </p:sp>
        <p:sp>
          <p:nvSpPr>
            <p:cNvPr id="132" name="Text Box 177"/>
            <p:cNvSpPr txBox="1">
              <a:spLocks noChangeArrowheads="1"/>
            </p:cNvSpPr>
            <p:nvPr/>
          </p:nvSpPr>
          <p:spPr bwMode="auto">
            <a:xfrm>
              <a:off x="7218431" y="3593372"/>
              <a:ext cx="1173455"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r>
                <a:rPr lang="en-US" altLang="zh-CN" sz="1800" dirty="0"/>
                <a:t>w</a:t>
              </a:r>
              <a:r>
                <a:rPr lang="en-US" altLang="zh-CN" sz="1800" baseline="-25000" dirty="0"/>
                <a:t>4</a:t>
              </a:r>
              <a:r>
                <a:rPr lang="zh-CN" altLang="en-US" sz="1800" b="1" dirty="0"/>
                <a:t>（</a:t>
              </a:r>
              <a:r>
                <a:rPr lang="en-US" altLang="zh-CN" sz="1800" dirty="0"/>
                <a:t>5</a:t>
              </a:r>
              <a:r>
                <a:rPr lang="zh-CN" altLang="en-US" sz="1800" b="1" dirty="0"/>
                <a:t>，</a:t>
              </a:r>
              <a:r>
                <a:rPr lang="en-US" altLang="zh-CN" sz="1800" dirty="0"/>
                <a:t>5</a:t>
              </a:r>
              <a:r>
                <a:rPr lang="zh-CN" altLang="en-US" sz="1800" b="1" dirty="0"/>
                <a:t>）</a:t>
              </a:r>
              <a:endParaRPr lang="zh-CN" altLang="en-US" sz="1800" b="1" baseline="-25000" dirty="0"/>
            </a:p>
          </p:txBody>
        </p:sp>
        <p:sp>
          <p:nvSpPr>
            <p:cNvPr id="135" name="文本框 134"/>
            <p:cNvSpPr txBox="1"/>
            <p:nvPr/>
          </p:nvSpPr>
          <p:spPr>
            <a:xfrm>
              <a:off x="5034120" y="3846169"/>
              <a:ext cx="360040" cy="369332"/>
            </a:xfrm>
            <a:prstGeom prst="rect">
              <a:avLst/>
            </a:prstGeom>
            <a:noFill/>
          </p:spPr>
          <p:txBody>
            <a:bodyPr wrap="square" rtlCol="0">
              <a:spAutoFit/>
            </a:bodyPr>
            <a:lstStyle/>
            <a:p>
              <a:r>
                <a:rPr lang="en-US" altLang="zh-CN" sz="1800" dirty="0">
                  <a:latin typeface="+mn-lt"/>
                </a:rPr>
                <a:t>5</a:t>
              </a:r>
              <a:endParaRPr lang="zh-CN" altLang="en-US" sz="1800" dirty="0">
                <a:latin typeface="+mn-lt"/>
              </a:endParaRPr>
            </a:p>
          </p:txBody>
        </p:sp>
        <p:sp>
          <p:nvSpPr>
            <p:cNvPr id="137" name="文本框 136"/>
            <p:cNvSpPr txBox="1"/>
            <p:nvPr/>
          </p:nvSpPr>
          <p:spPr>
            <a:xfrm>
              <a:off x="5031543" y="4249774"/>
              <a:ext cx="360040" cy="369332"/>
            </a:xfrm>
            <a:prstGeom prst="rect">
              <a:avLst/>
            </a:prstGeom>
            <a:noFill/>
          </p:spPr>
          <p:txBody>
            <a:bodyPr wrap="square" rtlCol="0">
              <a:spAutoFit/>
            </a:bodyPr>
            <a:lstStyle/>
            <a:p>
              <a:r>
                <a:rPr lang="en-US" altLang="zh-CN" sz="1800" dirty="0">
                  <a:latin typeface="+mn-lt"/>
                </a:rPr>
                <a:t>4</a:t>
              </a:r>
              <a:endParaRPr lang="zh-CN" altLang="en-US" sz="1800" dirty="0">
                <a:latin typeface="+mn-lt"/>
              </a:endParaRPr>
            </a:p>
          </p:txBody>
        </p:sp>
        <p:sp>
          <p:nvSpPr>
            <p:cNvPr id="138" name="文本框 137"/>
            <p:cNvSpPr txBox="1"/>
            <p:nvPr/>
          </p:nvSpPr>
          <p:spPr>
            <a:xfrm>
              <a:off x="5034881" y="4729335"/>
              <a:ext cx="360040" cy="369332"/>
            </a:xfrm>
            <a:prstGeom prst="rect">
              <a:avLst/>
            </a:prstGeom>
            <a:noFill/>
          </p:spPr>
          <p:txBody>
            <a:bodyPr wrap="square" rtlCol="0">
              <a:spAutoFit/>
            </a:bodyPr>
            <a:lstStyle/>
            <a:p>
              <a:r>
                <a:rPr lang="en-US" altLang="zh-CN" sz="1800" dirty="0">
                  <a:latin typeface="+mn-lt"/>
                </a:rPr>
                <a:t>3</a:t>
              </a:r>
              <a:endParaRPr lang="zh-CN" altLang="en-US" sz="1800" dirty="0">
                <a:latin typeface="+mn-lt"/>
              </a:endParaRPr>
            </a:p>
          </p:txBody>
        </p:sp>
        <p:sp>
          <p:nvSpPr>
            <p:cNvPr id="139" name="文本框 138"/>
            <p:cNvSpPr txBox="1"/>
            <p:nvPr/>
          </p:nvSpPr>
          <p:spPr>
            <a:xfrm>
              <a:off x="5034881" y="5215687"/>
              <a:ext cx="360040" cy="369332"/>
            </a:xfrm>
            <a:prstGeom prst="rect">
              <a:avLst/>
            </a:prstGeom>
            <a:noFill/>
          </p:spPr>
          <p:txBody>
            <a:bodyPr wrap="square" rtlCol="0">
              <a:spAutoFit/>
            </a:bodyPr>
            <a:lstStyle/>
            <a:p>
              <a:r>
                <a:rPr lang="en-US" altLang="zh-CN" sz="1800" dirty="0">
                  <a:latin typeface="+mn-lt"/>
                </a:rPr>
                <a:t>2</a:t>
              </a:r>
              <a:endParaRPr lang="zh-CN" altLang="en-US" sz="1800" dirty="0">
                <a:latin typeface="+mn-lt"/>
              </a:endParaRPr>
            </a:p>
          </p:txBody>
        </p:sp>
        <p:sp>
          <p:nvSpPr>
            <p:cNvPr id="140" name="文本框 139"/>
            <p:cNvSpPr txBox="1"/>
            <p:nvPr/>
          </p:nvSpPr>
          <p:spPr>
            <a:xfrm>
              <a:off x="5036100" y="5698695"/>
              <a:ext cx="360040" cy="369332"/>
            </a:xfrm>
            <a:prstGeom prst="rect">
              <a:avLst/>
            </a:prstGeom>
            <a:noFill/>
          </p:spPr>
          <p:txBody>
            <a:bodyPr wrap="square" rtlCol="0">
              <a:spAutoFit/>
            </a:bodyPr>
            <a:lstStyle/>
            <a:p>
              <a:r>
                <a:rPr lang="en-US" altLang="zh-CN" sz="1800" dirty="0">
                  <a:latin typeface="+mn-lt"/>
                </a:rPr>
                <a:t>1</a:t>
              </a:r>
              <a:endParaRPr lang="zh-CN" altLang="en-US" sz="1800" dirty="0">
                <a:latin typeface="+mn-lt"/>
              </a:endParaRPr>
            </a:p>
          </p:txBody>
        </p:sp>
        <p:sp>
          <p:nvSpPr>
            <p:cNvPr id="148" name="文本框 147"/>
            <p:cNvSpPr txBox="1"/>
            <p:nvPr/>
          </p:nvSpPr>
          <p:spPr>
            <a:xfrm>
              <a:off x="7550334" y="6345323"/>
              <a:ext cx="360040" cy="369332"/>
            </a:xfrm>
            <a:prstGeom prst="rect">
              <a:avLst/>
            </a:prstGeom>
            <a:noFill/>
          </p:spPr>
          <p:txBody>
            <a:bodyPr wrap="square" rtlCol="0">
              <a:spAutoFit/>
            </a:bodyPr>
            <a:lstStyle/>
            <a:p>
              <a:r>
                <a:rPr lang="en-US" altLang="zh-CN" sz="1800" dirty="0">
                  <a:latin typeface="+mn-lt"/>
                </a:rPr>
                <a:t>5</a:t>
              </a:r>
              <a:endParaRPr lang="zh-CN" altLang="en-US" sz="1800" dirty="0">
                <a:latin typeface="+mn-lt"/>
              </a:endParaRPr>
            </a:p>
          </p:txBody>
        </p:sp>
        <p:sp>
          <p:nvSpPr>
            <p:cNvPr id="149" name="文本框 148"/>
            <p:cNvSpPr txBox="1"/>
            <p:nvPr/>
          </p:nvSpPr>
          <p:spPr>
            <a:xfrm>
              <a:off x="7082669" y="6345323"/>
              <a:ext cx="360040" cy="369332"/>
            </a:xfrm>
            <a:prstGeom prst="rect">
              <a:avLst/>
            </a:prstGeom>
            <a:noFill/>
          </p:spPr>
          <p:txBody>
            <a:bodyPr wrap="square" rtlCol="0">
              <a:spAutoFit/>
            </a:bodyPr>
            <a:lstStyle/>
            <a:p>
              <a:r>
                <a:rPr lang="en-US" altLang="zh-CN" sz="1800" dirty="0">
                  <a:latin typeface="+mn-lt"/>
                </a:rPr>
                <a:t>4</a:t>
              </a:r>
              <a:endParaRPr lang="zh-CN" altLang="en-US" sz="1800" dirty="0">
                <a:latin typeface="+mn-lt"/>
              </a:endParaRPr>
            </a:p>
          </p:txBody>
        </p:sp>
        <p:sp>
          <p:nvSpPr>
            <p:cNvPr id="150" name="文本框 149"/>
            <p:cNvSpPr txBox="1"/>
            <p:nvPr/>
          </p:nvSpPr>
          <p:spPr>
            <a:xfrm>
              <a:off x="6621886" y="6345323"/>
              <a:ext cx="360040" cy="369332"/>
            </a:xfrm>
            <a:prstGeom prst="rect">
              <a:avLst/>
            </a:prstGeom>
            <a:noFill/>
          </p:spPr>
          <p:txBody>
            <a:bodyPr wrap="square" rtlCol="0">
              <a:spAutoFit/>
            </a:bodyPr>
            <a:lstStyle/>
            <a:p>
              <a:r>
                <a:rPr lang="en-US" altLang="zh-CN" sz="1800" dirty="0">
                  <a:latin typeface="+mn-lt"/>
                </a:rPr>
                <a:t>3</a:t>
              </a:r>
              <a:endParaRPr lang="zh-CN" altLang="en-US" sz="1800" dirty="0">
                <a:latin typeface="+mn-lt"/>
              </a:endParaRPr>
            </a:p>
          </p:txBody>
        </p:sp>
        <p:sp>
          <p:nvSpPr>
            <p:cNvPr id="151" name="文本框 150"/>
            <p:cNvSpPr txBox="1"/>
            <p:nvPr/>
          </p:nvSpPr>
          <p:spPr>
            <a:xfrm>
              <a:off x="6132114" y="6345323"/>
              <a:ext cx="360040" cy="369332"/>
            </a:xfrm>
            <a:prstGeom prst="rect">
              <a:avLst/>
            </a:prstGeom>
            <a:noFill/>
          </p:spPr>
          <p:txBody>
            <a:bodyPr wrap="square" rtlCol="0">
              <a:spAutoFit/>
            </a:bodyPr>
            <a:lstStyle/>
            <a:p>
              <a:r>
                <a:rPr lang="en-US" altLang="zh-CN" sz="1800" dirty="0">
                  <a:latin typeface="+mn-lt"/>
                </a:rPr>
                <a:t>2</a:t>
              </a:r>
              <a:endParaRPr lang="zh-CN" altLang="en-US" sz="1800" dirty="0">
                <a:latin typeface="+mn-lt"/>
              </a:endParaRPr>
            </a:p>
          </p:txBody>
        </p:sp>
        <p:sp>
          <p:nvSpPr>
            <p:cNvPr id="152" name="文本框 151"/>
            <p:cNvSpPr txBox="1"/>
            <p:nvPr/>
          </p:nvSpPr>
          <p:spPr>
            <a:xfrm>
              <a:off x="5652120" y="6345323"/>
              <a:ext cx="360040" cy="369332"/>
            </a:xfrm>
            <a:prstGeom prst="rect">
              <a:avLst/>
            </a:prstGeom>
            <a:noFill/>
          </p:spPr>
          <p:txBody>
            <a:bodyPr wrap="square" rtlCol="0">
              <a:spAutoFit/>
            </a:bodyPr>
            <a:lstStyle/>
            <a:p>
              <a:r>
                <a:rPr lang="en-US" altLang="zh-CN" sz="1800" dirty="0">
                  <a:latin typeface="+mn-lt"/>
                </a:rPr>
                <a:t>1</a:t>
              </a:r>
              <a:endParaRPr lang="zh-CN" altLang="en-US" sz="1800" dirty="0">
                <a:latin typeface="+mn-lt"/>
              </a:endParaRPr>
            </a:p>
          </p:txBody>
        </p:sp>
        <p:sp>
          <p:nvSpPr>
            <p:cNvPr id="153" name="文本框 152"/>
            <p:cNvSpPr txBox="1"/>
            <p:nvPr/>
          </p:nvSpPr>
          <p:spPr>
            <a:xfrm>
              <a:off x="5031543" y="3395215"/>
              <a:ext cx="360040" cy="369332"/>
            </a:xfrm>
            <a:prstGeom prst="rect">
              <a:avLst/>
            </a:prstGeom>
            <a:noFill/>
          </p:spPr>
          <p:txBody>
            <a:bodyPr wrap="square" rtlCol="0">
              <a:spAutoFit/>
            </a:bodyPr>
            <a:lstStyle/>
            <a:p>
              <a:r>
                <a:rPr lang="en-US" altLang="zh-CN" sz="1800" dirty="0">
                  <a:latin typeface="+mn-lt"/>
                </a:rPr>
                <a:t>Y</a:t>
              </a:r>
              <a:endParaRPr lang="zh-CN" altLang="en-US" sz="1800" dirty="0">
                <a:latin typeface="+mn-lt"/>
              </a:endParaRPr>
            </a:p>
          </p:txBody>
        </p:sp>
        <p:sp>
          <p:nvSpPr>
            <p:cNvPr id="154" name="文本框 153"/>
            <p:cNvSpPr txBox="1"/>
            <p:nvPr/>
          </p:nvSpPr>
          <p:spPr>
            <a:xfrm>
              <a:off x="8108980" y="6341542"/>
              <a:ext cx="360040" cy="369332"/>
            </a:xfrm>
            <a:prstGeom prst="rect">
              <a:avLst/>
            </a:prstGeom>
            <a:noFill/>
          </p:spPr>
          <p:txBody>
            <a:bodyPr wrap="square" rtlCol="0">
              <a:spAutoFit/>
            </a:bodyPr>
            <a:lstStyle/>
            <a:p>
              <a:r>
                <a:rPr lang="en-US" altLang="zh-CN" sz="1800" dirty="0">
                  <a:latin typeface="+mn-lt"/>
                </a:rPr>
                <a:t>X</a:t>
              </a:r>
              <a:endParaRPr lang="zh-CN" altLang="en-US" sz="1800" dirty="0">
                <a:latin typeface="+mn-lt"/>
              </a:endParaRPr>
            </a:p>
          </p:txBody>
        </p:sp>
      </p:grpSp>
      <p:sp>
        <p:nvSpPr>
          <p:cNvPr id="60" name="Title 1"/>
          <p:cNvSpPr>
            <a:spLocks noGrp="1"/>
          </p:cNvSpPr>
          <p:nvPr>
            <p:ph type="title"/>
          </p:nvPr>
        </p:nvSpPr>
        <p:spPr>
          <a:xfrm>
            <a:off x="0" y="122238"/>
            <a:ext cx="9144000" cy="714375"/>
          </a:xfrm>
        </p:spPr>
        <p:txBody>
          <a:bodyPr/>
          <a:lstStyle/>
          <a:p>
            <a:pPr algn="ctr" eaLnBrk="1" hangingPunct="1"/>
            <a:r>
              <a:rPr lang="en-US" altLang="zh-CN" sz="3600" dirty="0"/>
              <a:t>HST Construction</a:t>
            </a:r>
            <a:endParaRPr lang="en-US" altLang="zh-CN" sz="3500" dirty="0"/>
          </a:p>
        </p:txBody>
      </p:sp>
      <p:grpSp>
        <p:nvGrpSpPr>
          <p:cNvPr id="3" name="组合 2"/>
          <p:cNvGrpSpPr/>
          <p:nvPr/>
        </p:nvGrpSpPr>
        <p:grpSpPr>
          <a:xfrm>
            <a:off x="999317" y="3414060"/>
            <a:ext cx="3560046" cy="3369214"/>
            <a:chOff x="2752506" y="541176"/>
            <a:chExt cx="5398753" cy="4931513"/>
          </a:xfrm>
        </p:grpSpPr>
        <p:cxnSp>
          <p:nvCxnSpPr>
            <p:cNvPr id="62" name="Straight Connector 11"/>
            <p:cNvCxnSpPr>
              <a:stCxn id="74" idx="0"/>
              <a:endCxn id="75" idx="4"/>
            </p:cNvCxnSpPr>
            <p:nvPr/>
          </p:nvCxnSpPr>
          <p:spPr>
            <a:xfrm flipV="1">
              <a:off x="4050003" y="1146665"/>
              <a:ext cx="1878486" cy="660535"/>
            </a:xfrm>
            <a:prstGeom prst="line">
              <a:avLst/>
            </a:prstGeom>
            <a:ln w="28575"/>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63" name="Oval 6"/>
                <p:cNvSpPr/>
                <p:nvPr/>
              </p:nvSpPr>
              <p:spPr>
                <a:xfrm>
                  <a:off x="2884518" y="4867200"/>
                  <a:ext cx="631799" cy="60548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lang="en-US" sz="1800" b="1" i="1">
                                <a:latin typeface="Cambria Math" panose="02040503050406030204" pitchFamily="18" charset="0"/>
                              </a:rPr>
                            </m:ctrlPr>
                          </m:sSubPr>
                          <m:e>
                            <m:r>
                              <a:rPr lang="en-US" sz="1800" b="1" i="1">
                                <a:latin typeface="Cambria Math" panose="02040503050406030204" pitchFamily="18" charset="0"/>
                              </a:rPr>
                              <m:t>𝒘</m:t>
                            </m:r>
                          </m:e>
                          <m:sub>
                            <m:r>
                              <a:rPr lang="en-US" sz="1800" b="1" i="1">
                                <a:latin typeface="Cambria Math"/>
                              </a:rPr>
                              <m:t>𝟏</m:t>
                            </m:r>
                          </m:sub>
                        </m:sSub>
                      </m:oMath>
                    </m:oMathPara>
                  </a14:m>
                  <a:endParaRPr lang="en-US" sz="1800" b="1" dirty="0"/>
                </a:p>
              </p:txBody>
            </p:sp>
          </mc:Choice>
          <mc:Fallback xmlns="">
            <p:sp>
              <p:nvSpPr>
                <p:cNvPr id="63" name="Oval 6"/>
                <p:cNvSpPr>
                  <a:spLocks noRot="1" noChangeAspect="1" noMove="1" noResize="1" noEditPoints="1" noAdjustHandles="1" noChangeArrowheads="1" noChangeShapeType="1" noTextEdit="1"/>
                </p:cNvSpPr>
                <p:nvPr/>
              </p:nvSpPr>
              <p:spPr>
                <a:xfrm>
                  <a:off x="2884518" y="4867200"/>
                  <a:ext cx="631799" cy="605489"/>
                </a:xfrm>
                <a:prstGeom prst="ellipse">
                  <a:avLst/>
                </a:prstGeom>
                <a:blipFill>
                  <a:blip r:embed="rId4"/>
                  <a:stretch>
                    <a:fillRect l="-411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4" name="Oval 7"/>
                <p:cNvSpPr/>
                <p:nvPr/>
              </p:nvSpPr>
              <p:spPr>
                <a:xfrm>
                  <a:off x="3997910" y="4867200"/>
                  <a:ext cx="631799" cy="60548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lang="en-US" sz="1800" b="1" i="1">
                                <a:latin typeface="Cambria Math" panose="02040503050406030204" pitchFamily="18" charset="0"/>
                              </a:rPr>
                            </m:ctrlPr>
                          </m:sSubPr>
                          <m:e>
                            <m:r>
                              <a:rPr lang="en-US" sz="1800" b="1" i="1">
                                <a:latin typeface="Cambria Math" panose="02040503050406030204" pitchFamily="18" charset="0"/>
                              </a:rPr>
                              <m:t>𝒘</m:t>
                            </m:r>
                          </m:e>
                          <m:sub>
                            <m:r>
                              <a:rPr lang="en-US" sz="1800" b="1" i="1">
                                <a:latin typeface="Cambria Math"/>
                              </a:rPr>
                              <m:t>𝟐</m:t>
                            </m:r>
                          </m:sub>
                        </m:sSub>
                      </m:oMath>
                    </m:oMathPara>
                  </a14:m>
                  <a:endParaRPr lang="en-US" sz="1800" b="1" dirty="0"/>
                </a:p>
              </p:txBody>
            </p:sp>
          </mc:Choice>
          <mc:Fallback xmlns="">
            <p:sp>
              <p:nvSpPr>
                <p:cNvPr id="64" name="Oval 7"/>
                <p:cNvSpPr>
                  <a:spLocks noRot="1" noChangeAspect="1" noMove="1" noResize="1" noEditPoints="1" noAdjustHandles="1" noChangeArrowheads="1" noChangeShapeType="1" noTextEdit="1"/>
                </p:cNvSpPr>
                <p:nvPr/>
              </p:nvSpPr>
              <p:spPr>
                <a:xfrm>
                  <a:off x="3997910" y="4867200"/>
                  <a:ext cx="631799" cy="605489"/>
                </a:xfrm>
                <a:prstGeom prst="ellipse">
                  <a:avLst/>
                </a:prstGeom>
                <a:blipFill>
                  <a:blip r:embed="rId5"/>
                  <a:stretch>
                    <a:fillRect l="-41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5" name="Oval 8"/>
                <p:cNvSpPr/>
                <p:nvPr/>
              </p:nvSpPr>
              <p:spPr>
                <a:xfrm>
                  <a:off x="5339938" y="4867200"/>
                  <a:ext cx="631799" cy="60548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lang="en-US" sz="1800" b="1" i="1">
                                <a:latin typeface="Cambria Math" panose="02040503050406030204" pitchFamily="18" charset="0"/>
                              </a:rPr>
                            </m:ctrlPr>
                          </m:sSubPr>
                          <m:e>
                            <m:r>
                              <a:rPr lang="en-US" sz="1800" b="1" i="1">
                                <a:latin typeface="Cambria Math" panose="02040503050406030204" pitchFamily="18" charset="0"/>
                              </a:rPr>
                              <m:t>𝒘</m:t>
                            </m:r>
                          </m:e>
                          <m:sub>
                            <m:r>
                              <a:rPr lang="en-US" sz="1800" b="1" i="1">
                                <a:latin typeface="Cambria Math"/>
                              </a:rPr>
                              <m:t>𝟑</m:t>
                            </m:r>
                          </m:sub>
                        </m:sSub>
                      </m:oMath>
                    </m:oMathPara>
                  </a14:m>
                  <a:endParaRPr lang="en-US" sz="1800" b="1" dirty="0"/>
                </a:p>
              </p:txBody>
            </p:sp>
          </mc:Choice>
          <mc:Fallback xmlns="">
            <p:sp>
              <p:nvSpPr>
                <p:cNvPr id="65" name="Oval 8"/>
                <p:cNvSpPr>
                  <a:spLocks noRot="1" noChangeAspect="1" noMove="1" noResize="1" noEditPoints="1" noAdjustHandles="1" noChangeArrowheads="1" noChangeShapeType="1" noTextEdit="1"/>
                </p:cNvSpPr>
                <p:nvPr/>
              </p:nvSpPr>
              <p:spPr>
                <a:xfrm>
                  <a:off x="5339938" y="4867200"/>
                  <a:ext cx="631799" cy="605489"/>
                </a:xfrm>
                <a:prstGeom prst="ellipse">
                  <a:avLst/>
                </a:prstGeom>
                <a:blipFill>
                  <a:blip r:embed="rId6"/>
                  <a:stretch>
                    <a:fillRect l="-41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7" name="Oval 9"/>
                <p:cNvSpPr/>
                <p:nvPr/>
              </p:nvSpPr>
              <p:spPr>
                <a:xfrm>
                  <a:off x="7519460" y="4867200"/>
                  <a:ext cx="631799" cy="60548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lang="en-US" sz="1800" b="1" i="1">
                                <a:latin typeface="Cambria Math" panose="02040503050406030204" pitchFamily="18" charset="0"/>
                              </a:rPr>
                            </m:ctrlPr>
                          </m:sSubPr>
                          <m:e>
                            <m:r>
                              <a:rPr lang="en-US" sz="1800" b="1" i="1">
                                <a:latin typeface="Cambria Math" panose="02040503050406030204" pitchFamily="18" charset="0"/>
                              </a:rPr>
                              <m:t>𝒘</m:t>
                            </m:r>
                          </m:e>
                          <m:sub>
                            <m:r>
                              <a:rPr lang="en-US" sz="1800" b="1" i="1">
                                <a:latin typeface="Cambria Math"/>
                              </a:rPr>
                              <m:t>𝟒</m:t>
                            </m:r>
                          </m:sub>
                        </m:sSub>
                      </m:oMath>
                    </m:oMathPara>
                  </a14:m>
                  <a:endParaRPr lang="en-US" sz="1800" b="1" dirty="0"/>
                </a:p>
              </p:txBody>
            </p:sp>
          </mc:Choice>
          <mc:Fallback xmlns="">
            <p:sp>
              <p:nvSpPr>
                <p:cNvPr id="67" name="Oval 9"/>
                <p:cNvSpPr>
                  <a:spLocks noRot="1" noChangeAspect="1" noMove="1" noResize="1" noEditPoints="1" noAdjustHandles="1" noChangeArrowheads="1" noChangeShapeType="1" noTextEdit="1"/>
                </p:cNvSpPr>
                <p:nvPr/>
              </p:nvSpPr>
              <p:spPr>
                <a:xfrm>
                  <a:off x="7519460" y="4867200"/>
                  <a:ext cx="631799" cy="605489"/>
                </a:xfrm>
                <a:prstGeom prst="ellipse">
                  <a:avLst/>
                </a:prstGeom>
                <a:blipFill>
                  <a:blip r:embed="rId7"/>
                  <a:stretch>
                    <a:fillRect l="-41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8" name="Oval 6"/>
                <p:cNvSpPr/>
                <p:nvPr/>
              </p:nvSpPr>
              <p:spPr>
                <a:xfrm>
                  <a:off x="2884518" y="3901356"/>
                  <a:ext cx="631799" cy="60548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lang="en-US" sz="1800" b="1" i="1">
                                <a:latin typeface="Cambria Math" panose="02040503050406030204" pitchFamily="18" charset="0"/>
                              </a:rPr>
                            </m:ctrlPr>
                          </m:sSubPr>
                          <m:e>
                            <m:r>
                              <a:rPr lang="en-US" sz="1800" b="1" i="1">
                                <a:latin typeface="Cambria Math" panose="02040503050406030204" pitchFamily="18" charset="0"/>
                              </a:rPr>
                              <m:t>𝒘</m:t>
                            </m:r>
                          </m:e>
                          <m:sub>
                            <m:r>
                              <a:rPr lang="en-US" sz="1800" b="1" i="1">
                                <a:latin typeface="Cambria Math"/>
                              </a:rPr>
                              <m:t>𝟏</m:t>
                            </m:r>
                          </m:sub>
                        </m:sSub>
                      </m:oMath>
                    </m:oMathPara>
                  </a14:m>
                  <a:endParaRPr lang="en-US" sz="1800" b="1" dirty="0"/>
                </a:p>
              </p:txBody>
            </p:sp>
          </mc:Choice>
          <mc:Fallback xmlns="">
            <p:sp>
              <p:nvSpPr>
                <p:cNvPr id="68" name="Oval 6"/>
                <p:cNvSpPr>
                  <a:spLocks noRot="1" noChangeAspect="1" noMove="1" noResize="1" noEditPoints="1" noAdjustHandles="1" noChangeArrowheads="1" noChangeShapeType="1" noTextEdit="1"/>
                </p:cNvSpPr>
                <p:nvPr/>
              </p:nvSpPr>
              <p:spPr>
                <a:xfrm>
                  <a:off x="2884518" y="3901356"/>
                  <a:ext cx="631799" cy="605489"/>
                </a:xfrm>
                <a:prstGeom prst="ellipse">
                  <a:avLst/>
                </a:prstGeom>
                <a:blipFill>
                  <a:blip r:embed="rId8"/>
                  <a:stretch>
                    <a:fillRect l="-411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9" name="Oval 7"/>
                <p:cNvSpPr/>
                <p:nvPr/>
              </p:nvSpPr>
              <p:spPr>
                <a:xfrm>
                  <a:off x="3997910" y="3902400"/>
                  <a:ext cx="631799" cy="60548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lang="en-US" sz="1800" b="1" i="1">
                                <a:latin typeface="Cambria Math" panose="02040503050406030204" pitchFamily="18" charset="0"/>
                              </a:rPr>
                            </m:ctrlPr>
                          </m:sSubPr>
                          <m:e>
                            <m:r>
                              <a:rPr lang="en-US" sz="1800" b="1" i="1">
                                <a:latin typeface="Cambria Math" panose="02040503050406030204" pitchFamily="18" charset="0"/>
                              </a:rPr>
                              <m:t>𝒘</m:t>
                            </m:r>
                          </m:e>
                          <m:sub>
                            <m:r>
                              <a:rPr lang="en-US" sz="1800" b="1" i="1">
                                <a:latin typeface="Cambria Math"/>
                              </a:rPr>
                              <m:t>𝟐</m:t>
                            </m:r>
                          </m:sub>
                        </m:sSub>
                      </m:oMath>
                    </m:oMathPara>
                  </a14:m>
                  <a:endParaRPr lang="en-US" sz="1800" b="1" dirty="0"/>
                </a:p>
              </p:txBody>
            </p:sp>
          </mc:Choice>
          <mc:Fallback xmlns="">
            <p:sp>
              <p:nvSpPr>
                <p:cNvPr id="69" name="Oval 7"/>
                <p:cNvSpPr>
                  <a:spLocks noRot="1" noChangeAspect="1" noMove="1" noResize="1" noEditPoints="1" noAdjustHandles="1" noChangeArrowheads="1" noChangeShapeType="1" noTextEdit="1"/>
                </p:cNvSpPr>
                <p:nvPr/>
              </p:nvSpPr>
              <p:spPr>
                <a:xfrm>
                  <a:off x="3997910" y="3902400"/>
                  <a:ext cx="631799" cy="605489"/>
                </a:xfrm>
                <a:prstGeom prst="ellipse">
                  <a:avLst/>
                </a:prstGeom>
                <a:blipFill>
                  <a:blip r:embed="rId9"/>
                  <a:stretch>
                    <a:fillRect l="-41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0" name="Oval 8"/>
                <p:cNvSpPr/>
                <p:nvPr/>
              </p:nvSpPr>
              <p:spPr>
                <a:xfrm>
                  <a:off x="5339938" y="3902400"/>
                  <a:ext cx="631799" cy="60548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lang="en-US" sz="1800" b="1" i="1">
                                <a:latin typeface="Cambria Math" panose="02040503050406030204" pitchFamily="18" charset="0"/>
                              </a:rPr>
                            </m:ctrlPr>
                          </m:sSubPr>
                          <m:e>
                            <m:r>
                              <a:rPr lang="en-US" sz="1800" b="1" i="1">
                                <a:latin typeface="Cambria Math" panose="02040503050406030204" pitchFamily="18" charset="0"/>
                              </a:rPr>
                              <m:t>𝒘</m:t>
                            </m:r>
                          </m:e>
                          <m:sub>
                            <m:r>
                              <a:rPr lang="en-US" sz="1800" b="1" i="1">
                                <a:latin typeface="Cambria Math"/>
                              </a:rPr>
                              <m:t>𝟑</m:t>
                            </m:r>
                          </m:sub>
                        </m:sSub>
                      </m:oMath>
                    </m:oMathPara>
                  </a14:m>
                  <a:endParaRPr lang="en-US" sz="1800" b="1" dirty="0"/>
                </a:p>
              </p:txBody>
            </p:sp>
          </mc:Choice>
          <mc:Fallback xmlns="">
            <p:sp>
              <p:nvSpPr>
                <p:cNvPr id="70" name="Oval 8"/>
                <p:cNvSpPr>
                  <a:spLocks noRot="1" noChangeAspect="1" noMove="1" noResize="1" noEditPoints="1" noAdjustHandles="1" noChangeArrowheads="1" noChangeShapeType="1" noTextEdit="1"/>
                </p:cNvSpPr>
                <p:nvPr/>
              </p:nvSpPr>
              <p:spPr>
                <a:xfrm>
                  <a:off x="5339938" y="3902400"/>
                  <a:ext cx="631799" cy="605489"/>
                </a:xfrm>
                <a:prstGeom prst="ellipse">
                  <a:avLst/>
                </a:prstGeom>
                <a:blipFill>
                  <a:blip r:embed="rId10"/>
                  <a:stretch>
                    <a:fillRect l="-41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1" name="Oval 9"/>
                <p:cNvSpPr/>
                <p:nvPr/>
              </p:nvSpPr>
              <p:spPr>
                <a:xfrm>
                  <a:off x="7519460" y="3902400"/>
                  <a:ext cx="631799" cy="60548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lang="en-US" sz="1800" b="1" i="1">
                                <a:latin typeface="Cambria Math" panose="02040503050406030204" pitchFamily="18" charset="0"/>
                              </a:rPr>
                            </m:ctrlPr>
                          </m:sSubPr>
                          <m:e>
                            <m:r>
                              <a:rPr lang="en-US" sz="1800" b="1" i="1">
                                <a:latin typeface="Cambria Math" panose="02040503050406030204" pitchFamily="18" charset="0"/>
                              </a:rPr>
                              <m:t>𝒘</m:t>
                            </m:r>
                          </m:e>
                          <m:sub>
                            <m:r>
                              <a:rPr lang="en-US" sz="1800" b="1" i="1">
                                <a:latin typeface="Cambria Math"/>
                              </a:rPr>
                              <m:t>𝟒</m:t>
                            </m:r>
                          </m:sub>
                        </m:sSub>
                      </m:oMath>
                    </m:oMathPara>
                  </a14:m>
                  <a:endParaRPr lang="en-US" sz="1800" b="1" dirty="0"/>
                </a:p>
              </p:txBody>
            </p:sp>
          </mc:Choice>
          <mc:Fallback xmlns="">
            <p:sp>
              <p:nvSpPr>
                <p:cNvPr id="71" name="Oval 9"/>
                <p:cNvSpPr>
                  <a:spLocks noRot="1" noChangeAspect="1" noMove="1" noResize="1" noEditPoints="1" noAdjustHandles="1" noChangeArrowheads="1" noChangeShapeType="1" noTextEdit="1"/>
                </p:cNvSpPr>
                <p:nvPr/>
              </p:nvSpPr>
              <p:spPr>
                <a:xfrm>
                  <a:off x="7519460" y="3902400"/>
                  <a:ext cx="631799" cy="605489"/>
                </a:xfrm>
                <a:prstGeom prst="ellipse">
                  <a:avLst/>
                </a:prstGeom>
                <a:blipFill>
                  <a:blip r:embed="rId11"/>
                  <a:stretch>
                    <a:fillRect l="-41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2" name="Oval 6"/>
                <p:cNvSpPr/>
                <p:nvPr/>
              </p:nvSpPr>
              <p:spPr>
                <a:xfrm>
                  <a:off x="2884518" y="2854800"/>
                  <a:ext cx="631799" cy="60548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lang="en-US" sz="1800" b="1" i="1">
                                <a:latin typeface="Cambria Math" panose="02040503050406030204" pitchFamily="18" charset="0"/>
                              </a:rPr>
                            </m:ctrlPr>
                          </m:sSubPr>
                          <m:e>
                            <m:r>
                              <a:rPr lang="en-US" sz="1800" b="1" i="1">
                                <a:latin typeface="Cambria Math" panose="02040503050406030204" pitchFamily="18" charset="0"/>
                              </a:rPr>
                              <m:t>𝒘</m:t>
                            </m:r>
                          </m:e>
                          <m:sub>
                            <m:r>
                              <a:rPr lang="en-US" sz="1800" b="1" i="1">
                                <a:latin typeface="Cambria Math"/>
                              </a:rPr>
                              <m:t>𝟏</m:t>
                            </m:r>
                          </m:sub>
                        </m:sSub>
                      </m:oMath>
                    </m:oMathPara>
                  </a14:m>
                  <a:endParaRPr lang="en-US" sz="1800" b="1" dirty="0"/>
                </a:p>
              </p:txBody>
            </p:sp>
          </mc:Choice>
          <mc:Fallback xmlns="">
            <p:sp>
              <p:nvSpPr>
                <p:cNvPr id="72" name="Oval 6"/>
                <p:cNvSpPr>
                  <a:spLocks noRot="1" noChangeAspect="1" noMove="1" noResize="1" noEditPoints="1" noAdjustHandles="1" noChangeArrowheads="1" noChangeShapeType="1" noTextEdit="1"/>
                </p:cNvSpPr>
                <p:nvPr/>
              </p:nvSpPr>
              <p:spPr>
                <a:xfrm>
                  <a:off x="2884518" y="2854800"/>
                  <a:ext cx="631799" cy="605489"/>
                </a:xfrm>
                <a:prstGeom prst="ellipse">
                  <a:avLst/>
                </a:prstGeom>
                <a:blipFill>
                  <a:blip r:embed="rId12"/>
                  <a:stretch>
                    <a:fillRect l="-411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3" name="Oval 7"/>
                <p:cNvSpPr/>
                <p:nvPr/>
              </p:nvSpPr>
              <p:spPr>
                <a:xfrm>
                  <a:off x="4162962" y="2854800"/>
                  <a:ext cx="1455046" cy="60548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lang="en-US" sz="1800" b="1" i="1">
                                <a:latin typeface="Cambria Math" panose="02040503050406030204" pitchFamily="18" charset="0"/>
                              </a:rPr>
                            </m:ctrlPr>
                          </m:sSubPr>
                          <m:e>
                            <m:r>
                              <a:rPr lang="en-US" sz="1800" b="1" i="1">
                                <a:latin typeface="Cambria Math" panose="02040503050406030204" pitchFamily="18" charset="0"/>
                              </a:rPr>
                              <m:t>𝒘</m:t>
                            </m:r>
                          </m:e>
                          <m:sub>
                            <m:r>
                              <a:rPr lang="en-US" sz="1800" b="1" i="1">
                                <a:latin typeface="Cambria Math"/>
                              </a:rPr>
                              <m:t>𝟐</m:t>
                            </m:r>
                          </m:sub>
                        </m:sSub>
                        <m:sSub>
                          <m:sSubPr>
                            <m:ctrlPr>
                              <a:rPr lang="en-US" altLang="zh-CN" sz="1800" b="1" i="1">
                                <a:latin typeface="Cambria Math" panose="02040503050406030204" pitchFamily="18" charset="0"/>
                              </a:rPr>
                            </m:ctrlPr>
                          </m:sSubPr>
                          <m:e>
                            <m:r>
                              <a:rPr lang="en-US" altLang="zh-CN" sz="1800" b="1" i="1">
                                <a:latin typeface="Cambria Math" panose="02040503050406030204" pitchFamily="18" charset="0"/>
                              </a:rPr>
                              <m:t>,</m:t>
                            </m:r>
                            <m:r>
                              <a:rPr lang="en-US" altLang="zh-CN" sz="1800" b="1" i="1">
                                <a:latin typeface="Cambria Math" panose="02040503050406030204" pitchFamily="18" charset="0"/>
                              </a:rPr>
                              <m:t>𝒘</m:t>
                            </m:r>
                          </m:e>
                          <m:sub>
                            <m:r>
                              <a:rPr lang="en-US" altLang="zh-CN" sz="1800" b="1" i="1">
                                <a:latin typeface="Cambria Math" panose="02040503050406030204" pitchFamily="18" charset="0"/>
                              </a:rPr>
                              <m:t>𝟑</m:t>
                            </m:r>
                          </m:sub>
                        </m:sSub>
                      </m:oMath>
                    </m:oMathPara>
                  </a14:m>
                  <a:endParaRPr lang="en-US" sz="1800" b="1" dirty="0"/>
                </a:p>
              </p:txBody>
            </p:sp>
          </mc:Choice>
          <mc:Fallback xmlns="">
            <p:sp>
              <p:nvSpPr>
                <p:cNvPr id="73" name="Oval 7"/>
                <p:cNvSpPr>
                  <a:spLocks noRot="1" noChangeAspect="1" noMove="1" noResize="1" noEditPoints="1" noAdjustHandles="1" noChangeArrowheads="1" noChangeShapeType="1" noTextEdit="1"/>
                </p:cNvSpPr>
                <p:nvPr/>
              </p:nvSpPr>
              <p:spPr>
                <a:xfrm>
                  <a:off x="4162962" y="2854800"/>
                  <a:ext cx="1455046" cy="605489"/>
                </a:xfrm>
                <a:prstGeom prst="ellipse">
                  <a:avLst/>
                </a:prstGeom>
                <a:blipFill>
                  <a:blip r:embed="rId1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4" name="Oval 6"/>
                <p:cNvSpPr/>
                <p:nvPr/>
              </p:nvSpPr>
              <p:spPr>
                <a:xfrm>
                  <a:off x="3124925" y="1807200"/>
                  <a:ext cx="1850156" cy="60548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lang="en-US" sz="1800" b="1" i="1">
                                <a:latin typeface="Cambria Math" panose="02040503050406030204" pitchFamily="18" charset="0"/>
                              </a:rPr>
                            </m:ctrlPr>
                          </m:sSubPr>
                          <m:e>
                            <m:r>
                              <a:rPr lang="en-US" sz="1800" b="1" i="1">
                                <a:latin typeface="Cambria Math" panose="02040503050406030204" pitchFamily="18" charset="0"/>
                              </a:rPr>
                              <m:t>𝒘</m:t>
                            </m:r>
                          </m:e>
                          <m:sub>
                            <m:r>
                              <a:rPr lang="en-US" sz="1800" b="1" i="1">
                                <a:latin typeface="Cambria Math"/>
                              </a:rPr>
                              <m:t>𝟏</m:t>
                            </m:r>
                          </m:sub>
                        </m:sSub>
                        <m:r>
                          <a:rPr lang="en-US" altLang="zh-CN" sz="1800" b="1" i="1">
                            <a:latin typeface="Cambria Math" panose="02040503050406030204" pitchFamily="18" charset="0"/>
                          </a:rPr>
                          <m:t>,</m:t>
                        </m:r>
                        <m:sSub>
                          <m:sSubPr>
                            <m:ctrlPr>
                              <a:rPr lang="en-US" altLang="zh-CN" sz="1800" b="1" i="1">
                                <a:latin typeface="Cambria Math" panose="02040503050406030204" pitchFamily="18" charset="0"/>
                              </a:rPr>
                            </m:ctrlPr>
                          </m:sSubPr>
                          <m:e>
                            <m:r>
                              <a:rPr lang="en-US" altLang="zh-CN" sz="1800" b="1" i="1">
                                <a:latin typeface="Cambria Math" panose="02040503050406030204" pitchFamily="18" charset="0"/>
                              </a:rPr>
                              <m:t>𝒘</m:t>
                            </m:r>
                          </m:e>
                          <m:sub>
                            <m:r>
                              <a:rPr lang="en-US" altLang="zh-CN" sz="1800" b="1" i="1">
                                <a:latin typeface="Cambria Math" panose="02040503050406030204" pitchFamily="18" charset="0"/>
                              </a:rPr>
                              <m:t>𝟐</m:t>
                            </m:r>
                          </m:sub>
                        </m:sSub>
                        <m:r>
                          <a:rPr lang="en-US" altLang="zh-CN" sz="1800" b="1" i="1">
                            <a:latin typeface="Cambria Math" panose="02040503050406030204" pitchFamily="18" charset="0"/>
                          </a:rPr>
                          <m:t>,</m:t>
                        </m:r>
                        <m:sSub>
                          <m:sSubPr>
                            <m:ctrlPr>
                              <a:rPr lang="en-US" altLang="zh-CN" sz="1800" b="1" i="1">
                                <a:latin typeface="Cambria Math" panose="02040503050406030204" pitchFamily="18" charset="0"/>
                              </a:rPr>
                            </m:ctrlPr>
                          </m:sSubPr>
                          <m:e>
                            <m:r>
                              <a:rPr lang="en-US" altLang="zh-CN" sz="1800" b="1" i="1">
                                <a:latin typeface="Cambria Math" panose="02040503050406030204" pitchFamily="18" charset="0"/>
                              </a:rPr>
                              <m:t>𝒘</m:t>
                            </m:r>
                          </m:e>
                          <m:sub>
                            <m:r>
                              <a:rPr lang="en-US" altLang="zh-CN" sz="1800" b="1" i="1">
                                <a:latin typeface="Cambria Math" panose="02040503050406030204" pitchFamily="18" charset="0"/>
                              </a:rPr>
                              <m:t>𝟑</m:t>
                            </m:r>
                          </m:sub>
                        </m:sSub>
                      </m:oMath>
                    </m:oMathPara>
                  </a14:m>
                  <a:endParaRPr lang="en-US" sz="1800" b="1" dirty="0"/>
                </a:p>
              </p:txBody>
            </p:sp>
          </mc:Choice>
          <mc:Fallback xmlns="">
            <p:sp>
              <p:nvSpPr>
                <p:cNvPr id="74" name="Oval 6"/>
                <p:cNvSpPr>
                  <a:spLocks noRot="1" noChangeAspect="1" noMove="1" noResize="1" noEditPoints="1" noAdjustHandles="1" noChangeArrowheads="1" noChangeShapeType="1" noTextEdit="1"/>
                </p:cNvSpPr>
                <p:nvPr/>
              </p:nvSpPr>
              <p:spPr>
                <a:xfrm>
                  <a:off x="3124925" y="1807200"/>
                  <a:ext cx="1850156" cy="605489"/>
                </a:xfrm>
                <a:prstGeom prst="ellipse">
                  <a:avLst/>
                </a:prstGeom>
                <a:blipFill>
                  <a:blip r:embed="rId1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5" name="Oval 7"/>
                <p:cNvSpPr/>
                <p:nvPr/>
              </p:nvSpPr>
              <p:spPr>
                <a:xfrm>
                  <a:off x="4572000" y="541176"/>
                  <a:ext cx="2712977" cy="60548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lang="en-US" altLang="zh-CN" sz="1800" b="1" i="1">
                                <a:latin typeface="Cambria Math" panose="02040503050406030204" pitchFamily="18" charset="0"/>
                              </a:rPr>
                            </m:ctrlPr>
                          </m:sSubPr>
                          <m:e>
                            <m:r>
                              <a:rPr lang="en-US" altLang="zh-CN" sz="1800" b="1" i="1">
                                <a:latin typeface="Cambria Math" panose="02040503050406030204" pitchFamily="18" charset="0"/>
                              </a:rPr>
                              <m:t>𝒘</m:t>
                            </m:r>
                          </m:e>
                          <m:sub>
                            <m:r>
                              <a:rPr lang="en-US" altLang="zh-CN" sz="1800" b="1" i="1">
                                <a:latin typeface="Cambria Math"/>
                              </a:rPr>
                              <m:t>𝟏</m:t>
                            </m:r>
                          </m:sub>
                        </m:sSub>
                        <m:r>
                          <a:rPr lang="en-US" altLang="zh-CN" sz="1800" b="1" i="1">
                            <a:latin typeface="Cambria Math" panose="02040503050406030204" pitchFamily="18" charset="0"/>
                          </a:rPr>
                          <m:t>,</m:t>
                        </m:r>
                        <m:sSub>
                          <m:sSubPr>
                            <m:ctrlPr>
                              <a:rPr lang="en-US" altLang="zh-CN" sz="1800" b="1" i="1">
                                <a:latin typeface="Cambria Math" panose="02040503050406030204" pitchFamily="18" charset="0"/>
                              </a:rPr>
                            </m:ctrlPr>
                          </m:sSubPr>
                          <m:e>
                            <m:r>
                              <a:rPr lang="en-US" altLang="zh-CN" sz="1800" b="1" i="1">
                                <a:latin typeface="Cambria Math" panose="02040503050406030204" pitchFamily="18" charset="0"/>
                              </a:rPr>
                              <m:t>𝒘</m:t>
                            </m:r>
                          </m:e>
                          <m:sub>
                            <m:r>
                              <a:rPr lang="en-US" altLang="zh-CN" sz="1800" b="1" i="1">
                                <a:latin typeface="Cambria Math" panose="02040503050406030204" pitchFamily="18" charset="0"/>
                              </a:rPr>
                              <m:t>𝟐</m:t>
                            </m:r>
                          </m:sub>
                        </m:sSub>
                        <m:r>
                          <a:rPr lang="en-US" altLang="zh-CN" sz="1800" b="1" i="1">
                            <a:latin typeface="Cambria Math" panose="02040503050406030204" pitchFamily="18" charset="0"/>
                          </a:rPr>
                          <m:t>,</m:t>
                        </m:r>
                        <m:sSub>
                          <m:sSubPr>
                            <m:ctrlPr>
                              <a:rPr lang="en-US" altLang="zh-CN" sz="1800" b="1" i="1">
                                <a:latin typeface="Cambria Math" panose="02040503050406030204" pitchFamily="18" charset="0"/>
                              </a:rPr>
                            </m:ctrlPr>
                          </m:sSubPr>
                          <m:e>
                            <m:r>
                              <a:rPr lang="en-US" altLang="zh-CN" sz="1800" b="1" i="1">
                                <a:latin typeface="Cambria Math" panose="02040503050406030204" pitchFamily="18" charset="0"/>
                              </a:rPr>
                              <m:t>𝒘</m:t>
                            </m:r>
                          </m:e>
                          <m:sub>
                            <m:r>
                              <a:rPr lang="en-US" altLang="zh-CN" sz="1800" b="1" i="1">
                                <a:latin typeface="Cambria Math" panose="02040503050406030204" pitchFamily="18" charset="0"/>
                              </a:rPr>
                              <m:t>𝟑</m:t>
                            </m:r>
                          </m:sub>
                        </m:sSub>
                        <m:r>
                          <a:rPr lang="en-US" altLang="zh-CN" sz="1800" b="1" i="1">
                            <a:latin typeface="Cambria Math" panose="02040503050406030204" pitchFamily="18" charset="0"/>
                          </a:rPr>
                          <m:t>,</m:t>
                        </m:r>
                        <m:sSub>
                          <m:sSubPr>
                            <m:ctrlPr>
                              <a:rPr lang="en-US" altLang="zh-CN" sz="1800" b="1" i="1">
                                <a:latin typeface="Cambria Math" panose="02040503050406030204" pitchFamily="18" charset="0"/>
                              </a:rPr>
                            </m:ctrlPr>
                          </m:sSubPr>
                          <m:e>
                            <m:r>
                              <a:rPr lang="en-US" altLang="zh-CN" sz="1800" b="1" i="1">
                                <a:latin typeface="Cambria Math" panose="02040503050406030204" pitchFamily="18" charset="0"/>
                              </a:rPr>
                              <m:t>𝒘</m:t>
                            </m:r>
                          </m:e>
                          <m:sub>
                            <m:r>
                              <a:rPr lang="en-US" altLang="zh-CN" sz="1800" b="1" i="1">
                                <a:latin typeface="Cambria Math" panose="02040503050406030204" pitchFamily="18" charset="0"/>
                              </a:rPr>
                              <m:t>𝟒</m:t>
                            </m:r>
                          </m:sub>
                        </m:sSub>
                      </m:oMath>
                    </m:oMathPara>
                  </a14:m>
                  <a:endParaRPr lang="en-US" sz="1800" b="1" dirty="0"/>
                </a:p>
              </p:txBody>
            </p:sp>
          </mc:Choice>
          <mc:Fallback xmlns="">
            <p:sp>
              <p:nvSpPr>
                <p:cNvPr id="75" name="Oval 7"/>
                <p:cNvSpPr>
                  <a:spLocks noRot="1" noChangeAspect="1" noMove="1" noResize="1" noEditPoints="1" noAdjustHandles="1" noChangeArrowheads="1" noChangeShapeType="1" noTextEdit="1"/>
                </p:cNvSpPr>
                <p:nvPr/>
              </p:nvSpPr>
              <p:spPr>
                <a:xfrm>
                  <a:off x="4572000" y="541176"/>
                  <a:ext cx="2712977" cy="605489"/>
                </a:xfrm>
                <a:prstGeom prst="ellipse">
                  <a:avLst/>
                </a:prstGeom>
                <a:blipFill>
                  <a:blip r:embed="rId1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6" name="Oval 9"/>
                <p:cNvSpPr/>
                <p:nvPr/>
              </p:nvSpPr>
              <p:spPr>
                <a:xfrm>
                  <a:off x="7519460" y="1807200"/>
                  <a:ext cx="631799" cy="60548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lang="en-US" sz="1800" b="1" i="1">
                                <a:latin typeface="Cambria Math" panose="02040503050406030204" pitchFamily="18" charset="0"/>
                              </a:rPr>
                            </m:ctrlPr>
                          </m:sSubPr>
                          <m:e>
                            <m:r>
                              <a:rPr lang="en-US" sz="1800" b="1" i="1">
                                <a:latin typeface="Cambria Math" panose="02040503050406030204" pitchFamily="18" charset="0"/>
                              </a:rPr>
                              <m:t>𝒘</m:t>
                            </m:r>
                          </m:e>
                          <m:sub>
                            <m:r>
                              <a:rPr lang="en-US" sz="1800" b="1" i="1">
                                <a:latin typeface="Cambria Math"/>
                              </a:rPr>
                              <m:t>𝟒</m:t>
                            </m:r>
                          </m:sub>
                        </m:sSub>
                      </m:oMath>
                    </m:oMathPara>
                  </a14:m>
                  <a:endParaRPr lang="en-US" sz="1800" b="1" dirty="0"/>
                </a:p>
              </p:txBody>
            </p:sp>
          </mc:Choice>
          <mc:Fallback xmlns="">
            <p:sp>
              <p:nvSpPr>
                <p:cNvPr id="76" name="Oval 9"/>
                <p:cNvSpPr>
                  <a:spLocks noRot="1" noChangeAspect="1" noMove="1" noResize="1" noEditPoints="1" noAdjustHandles="1" noChangeArrowheads="1" noChangeShapeType="1" noTextEdit="1"/>
                </p:cNvSpPr>
                <p:nvPr/>
              </p:nvSpPr>
              <p:spPr>
                <a:xfrm>
                  <a:off x="7519460" y="1807200"/>
                  <a:ext cx="631799" cy="605489"/>
                </a:xfrm>
                <a:prstGeom prst="ellipse">
                  <a:avLst/>
                </a:prstGeom>
                <a:blipFill>
                  <a:blip r:embed="rId16"/>
                  <a:stretch>
                    <a:fillRect l="-41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7" name="Oval 9"/>
                <p:cNvSpPr/>
                <p:nvPr/>
              </p:nvSpPr>
              <p:spPr>
                <a:xfrm>
                  <a:off x="7519460" y="2854800"/>
                  <a:ext cx="631799" cy="60548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lang="en-US" sz="1800" b="1" i="1">
                                <a:latin typeface="Cambria Math" panose="02040503050406030204" pitchFamily="18" charset="0"/>
                              </a:rPr>
                            </m:ctrlPr>
                          </m:sSubPr>
                          <m:e>
                            <m:r>
                              <a:rPr lang="en-US" sz="1800" b="1" i="1">
                                <a:latin typeface="Cambria Math" panose="02040503050406030204" pitchFamily="18" charset="0"/>
                              </a:rPr>
                              <m:t>𝒘</m:t>
                            </m:r>
                          </m:e>
                          <m:sub>
                            <m:r>
                              <a:rPr lang="en-US" sz="1800" b="1" i="1">
                                <a:latin typeface="Cambria Math"/>
                              </a:rPr>
                              <m:t>𝟒</m:t>
                            </m:r>
                          </m:sub>
                        </m:sSub>
                      </m:oMath>
                    </m:oMathPara>
                  </a14:m>
                  <a:endParaRPr lang="en-US" sz="1800" b="1" dirty="0"/>
                </a:p>
              </p:txBody>
            </p:sp>
          </mc:Choice>
          <mc:Fallback xmlns="">
            <p:sp>
              <p:nvSpPr>
                <p:cNvPr id="77" name="Oval 9"/>
                <p:cNvSpPr>
                  <a:spLocks noRot="1" noChangeAspect="1" noMove="1" noResize="1" noEditPoints="1" noAdjustHandles="1" noChangeArrowheads="1" noChangeShapeType="1" noTextEdit="1"/>
                </p:cNvSpPr>
                <p:nvPr/>
              </p:nvSpPr>
              <p:spPr>
                <a:xfrm>
                  <a:off x="7519460" y="2854800"/>
                  <a:ext cx="631799" cy="605489"/>
                </a:xfrm>
                <a:prstGeom prst="ellipse">
                  <a:avLst/>
                </a:prstGeom>
                <a:blipFill>
                  <a:blip r:embed="rId17"/>
                  <a:stretch>
                    <a:fillRect l="-4167"/>
                  </a:stretch>
                </a:blipFill>
              </p:spPr>
              <p:txBody>
                <a:bodyPr/>
                <a:lstStyle/>
                <a:p>
                  <a:r>
                    <a:rPr lang="zh-CN" altLang="en-US">
                      <a:noFill/>
                    </a:rPr>
                    <a:t> </a:t>
                  </a:r>
                </a:p>
              </p:txBody>
            </p:sp>
          </mc:Fallback>
        </mc:AlternateContent>
        <p:cxnSp>
          <p:nvCxnSpPr>
            <p:cNvPr id="78" name="Straight Connector 11"/>
            <p:cNvCxnSpPr>
              <a:stCxn id="76" idx="0"/>
              <a:endCxn id="75" idx="4"/>
            </p:cNvCxnSpPr>
            <p:nvPr/>
          </p:nvCxnSpPr>
          <p:spPr>
            <a:xfrm flipH="1" flipV="1">
              <a:off x="5928489" y="1146665"/>
              <a:ext cx="1906871" cy="660535"/>
            </a:xfrm>
            <a:prstGeom prst="line">
              <a:avLst/>
            </a:prstGeom>
            <a:ln w="28575"/>
          </p:spPr>
          <p:style>
            <a:lnRef idx="1">
              <a:schemeClr val="dk1"/>
            </a:lnRef>
            <a:fillRef idx="0">
              <a:schemeClr val="dk1"/>
            </a:fillRef>
            <a:effectRef idx="0">
              <a:schemeClr val="dk1"/>
            </a:effectRef>
            <a:fontRef idx="minor">
              <a:schemeClr val="tx1"/>
            </a:fontRef>
          </p:style>
        </p:cxnSp>
        <p:cxnSp>
          <p:nvCxnSpPr>
            <p:cNvPr id="79" name="Straight Connector 11"/>
            <p:cNvCxnSpPr>
              <a:stCxn id="72" idx="0"/>
              <a:endCxn id="74" idx="4"/>
            </p:cNvCxnSpPr>
            <p:nvPr/>
          </p:nvCxnSpPr>
          <p:spPr>
            <a:xfrm flipV="1">
              <a:off x="3200418" y="2412689"/>
              <a:ext cx="849585" cy="442111"/>
            </a:xfrm>
            <a:prstGeom prst="line">
              <a:avLst/>
            </a:prstGeom>
            <a:ln w="28575"/>
          </p:spPr>
          <p:style>
            <a:lnRef idx="1">
              <a:schemeClr val="dk1"/>
            </a:lnRef>
            <a:fillRef idx="0">
              <a:schemeClr val="dk1"/>
            </a:fillRef>
            <a:effectRef idx="0">
              <a:schemeClr val="dk1"/>
            </a:effectRef>
            <a:fontRef idx="minor">
              <a:schemeClr val="tx1"/>
            </a:fontRef>
          </p:style>
        </p:cxnSp>
        <p:cxnSp>
          <p:nvCxnSpPr>
            <p:cNvPr id="80" name="Straight Connector 11"/>
            <p:cNvCxnSpPr>
              <a:stCxn id="73" idx="0"/>
              <a:endCxn id="74" idx="4"/>
            </p:cNvCxnSpPr>
            <p:nvPr/>
          </p:nvCxnSpPr>
          <p:spPr>
            <a:xfrm flipH="1" flipV="1">
              <a:off x="4050003" y="2412689"/>
              <a:ext cx="840482" cy="442111"/>
            </a:xfrm>
            <a:prstGeom prst="line">
              <a:avLst/>
            </a:prstGeom>
            <a:ln w="28575"/>
          </p:spPr>
          <p:style>
            <a:lnRef idx="1">
              <a:schemeClr val="dk1"/>
            </a:lnRef>
            <a:fillRef idx="0">
              <a:schemeClr val="dk1"/>
            </a:fillRef>
            <a:effectRef idx="0">
              <a:schemeClr val="dk1"/>
            </a:effectRef>
            <a:fontRef idx="minor">
              <a:schemeClr val="tx1"/>
            </a:fontRef>
          </p:style>
        </p:cxnSp>
        <p:cxnSp>
          <p:nvCxnSpPr>
            <p:cNvPr id="81" name="Straight Connector 11"/>
            <p:cNvCxnSpPr>
              <a:stCxn id="77" idx="0"/>
              <a:endCxn id="76" idx="4"/>
            </p:cNvCxnSpPr>
            <p:nvPr/>
          </p:nvCxnSpPr>
          <p:spPr>
            <a:xfrm flipV="1">
              <a:off x="7835360" y="2412689"/>
              <a:ext cx="0" cy="442111"/>
            </a:xfrm>
            <a:prstGeom prst="line">
              <a:avLst/>
            </a:prstGeom>
            <a:ln w="28575"/>
          </p:spPr>
          <p:style>
            <a:lnRef idx="1">
              <a:schemeClr val="dk1"/>
            </a:lnRef>
            <a:fillRef idx="0">
              <a:schemeClr val="dk1"/>
            </a:fillRef>
            <a:effectRef idx="0">
              <a:schemeClr val="dk1"/>
            </a:effectRef>
            <a:fontRef idx="minor">
              <a:schemeClr val="tx1"/>
            </a:fontRef>
          </p:style>
        </p:cxnSp>
        <p:cxnSp>
          <p:nvCxnSpPr>
            <p:cNvPr id="82" name="Straight Connector 11"/>
            <p:cNvCxnSpPr>
              <a:stCxn id="71" idx="0"/>
              <a:endCxn id="77" idx="4"/>
            </p:cNvCxnSpPr>
            <p:nvPr/>
          </p:nvCxnSpPr>
          <p:spPr>
            <a:xfrm flipV="1">
              <a:off x="7835360" y="3460289"/>
              <a:ext cx="0" cy="442111"/>
            </a:xfrm>
            <a:prstGeom prst="line">
              <a:avLst/>
            </a:prstGeom>
            <a:ln w="28575"/>
          </p:spPr>
          <p:style>
            <a:lnRef idx="1">
              <a:schemeClr val="dk1"/>
            </a:lnRef>
            <a:fillRef idx="0">
              <a:schemeClr val="dk1"/>
            </a:fillRef>
            <a:effectRef idx="0">
              <a:schemeClr val="dk1"/>
            </a:effectRef>
            <a:fontRef idx="minor">
              <a:schemeClr val="tx1"/>
            </a:fontRef>
          </p:style>
        </p:cxnSp>
        <p:cxnSp>
          <p:nvCxnSpPr>
            <p:cNvPr id="83" name="Straight Connector 11"/>
            <p:cNvCxnSpPr>
              <a:stCxn id="70" idx="0"/>
              <a:endCxn id="73" idx="4"/>
            </p:cNvCxnSpPr>
            <p:nvPr/>
          </p:nvCxnSpPr>
          <p:spPr>
            <a:xfrm flipH="1" flipV="1">
              <a:off x="4890485" y="3460289"/>
              <a:ext cx="765353" cy="442111"/>
            </a:xfrm>
            <a:prstGeom prst="line">
              <a:avLst/>
            </a:prstGeom>
            <a:ln w="28575"/>
          </p:spPr>
          <p:style>
            <a:lnRef idx="1">
              <a:schemeClr val="dk1"/>
            </a:lnRef>
            <a:fillRef idx="0">
              <a:schemeClr val="dk1"/>
            </a:fillRef>
            <a:effectRef idx="0">
              <a:schemeClr val="dk1"/>
            </a:effectRef>
            <a:fontRef idx="minor">
              <a:schemeClr val="tx1"/>
            </a:fontRef>
          </p:style>
        </p:cxnSp>
        <p:cxnSp>
          <p:nvCxnSpPr>
            <p:cNvPr id="84" name="Straight Connector 11"/>
            <p:cNvCxnSpPr>
              <a:stCxn id="69" idx="0"/>
              <a:endCxn id="73" idx="4"/>
            </p:cNvCxnSpPr>
            <p:nvPr/>
          </p:nvCxnSpPr>
          <p:spPr>
            <a:xfrm flipV="1">
              <a:off x="4313810" y="3460289"/>
              <a:ext cx="576675" cy="442111"/>
            </a:xfrm>
            <a:prstGeom prst="line">
              <a:avLst/>
            </a:prstGeom>
            <a:ln w="28575"/>
          </p:spPr>
          <p:style>
            <a:lnRef idx="1">
              <a:schemeClr val="dk1"/>
            </a:lnRef>
            <a:fillRef idx="0">
              <a:schemeClr val="dk1"/>
            </a:fillRef>
            <a:effectRef idx="0">
              <a:schemeClr val="dk1"/>
            </a:effectRef>
            <a:fontRef idx="minor">
              <a:schemeClr val="tx1"/>
            </a:fontRef>
          </p:style>
        </p:cxnSp>
        <p:cxnSp>
          <p:nvCxnSpPr>
            <p:cNvPr id="85" name="Straight Connector 11"/>
            <p:cNvCxnSpPr>
              <a:stCxn id="64" idx="0"/>
            </p:cNvCxnSpPr>
            <p:nvPr/>
          </p:nvCxnSpPr>
          <p:spPr>
            <a:xfrm>
              <a:off x="3997910" y="4867200"/>
              <a:ext cx="1" cy="11327"/>
            </a:xfrm>
            <a:prstGeom prst="line">
              <a:avLst/>
            </a:prstGeom>
            <a:ln w="28575"/>
          </p:spPr>
          <p:style>
            <a:lnRef idx="1">
              <a:schemeClr val="dk1"/>
            </a:lnRef>
            <a:fillRef idx="0">
              <a:schemeClr val="dk1"/>
            </a:fillRef>
            <a:effectRef idx="0">
              <a:schemeClr val="dk1"/>
            </a:effectRef>
            <a:fontRef idx="minor">
              <a:schemeClr val="tx1"/>
            </a:fontRef>
          </p:style>
        </p:cxnSp>
        <p:cxnSp>
          <p:nvCxnSpPr>
            <p:cNvPr id="86" name="Straight Connector 11"/>
            <p:cNvCxnSpPr>
              <a:stCxn id="68" idx="0"/>
              <a:endCxn id="72" idx="4"/>
            </p:cNvCxnSpPr>
            <p:nvPr/>
          </p:nvCxnSpPr>
          <p:spPr>
            <a:xfrm flipV="1">
              <a:off x="3200418" y="3460289"/>
              <a:ext cx="0" cy="441067"/>
            </a:xfrm>
            <a:prstGeom prst="line">
              <a:avLst/>
            </a:prstGeom>
            <a:ln w="28575"/>
          </p:spPr>
          <p:style>
            <a:lnRef idx="1">
              <a:schemeClr val="dk1"/>
            </a:lnRef>
            <a:fillRef idx="0">
              <a:schemeClr val="dk1"/>
            </a:fillRef>
            <a:effectRef idx="0">
              <a:schemeClr val="dk1"/>
            </a:effectRef>
            <a:fontRef idx="minor">
              <a:schemeClr val="tx1"/>
            </a:fontRef>
          </p:style>
        </p:cxnSp>
        <p:cxnSp>
          <p:nvCxnSpPr>
            <p:cNvPr id="87" name="Straight Connector 11"/>
            <p:cNvCxnSpPr>
              <a:stCxn id="63" idx="0"/>
            </p:cNvCxnSpPr>
            <p:nvPr/>
          </p:nvCxnSpPr>
          <p:spPr>
            <a:xfrm flipH="1">
              <a:off x="2884518" y="4867200"/>
              <a:ext cx="3068" cy="16227"/>
            </a:xfrm>
            <a:prstGeom prst="line">
              <a:avLst/>
            </a:prstGeom>
            <a:ln w="28575"/>
          </p:spPr>
          <p:style>
            <a:lnRef idx="1">
              <a:schemeClr val="dk1"/>
            </a:lnRef>
            <a:fillRef idx="0">
              <a:schemeClr val="dk1"/>
            </a:fillRef>
            <a:effectRef idx="0">
              <a:schemeClr val="dk1"/>
            </a:effectRef>
            <a:fontRef idx="minor">
              <a:schemeClr val="tx1"/>
            </a:fontRef>
          </p:style>
        </p:cxnSp>
        <p:sp>
          <p:nvSpPr>
            <p:cNvPr id="88" name="文本框 87"/>
            <p:cNvSpPr txBox="1"/>
            <p:nvPr/>
          </p:nvSpPr>
          <p:spPr>
            <a:xfrm>
              <a:off x="2752506" y="4417617"/>
              <a:ext cx="631799" cy="540591"/>
            </a:xfrm>
            <a:prstGeom prst="rect">
              <a:avLst/>
            </a:prstGeom>
            <a:noFill/>
          </p:spPr>
          <p:txBody>
            <a:bodyPr wrap="square" rtlCol="0">
              <a:spAutoFit/>
            </a:bodyPr>
            <a:lstStyle/>
            <a:p>
              <a:r>
                <a:rPr lang="en-US" altLang="zh-CN" sz="1800" b="1" dirty="0"/>
                <a:t>2</a:t>
              </a:r>
              <a:endParaRPr lang="zh-CN" altLang="en-US" sz="1800" b="1" dirty="0"/>
            </a:p>
          </p:txBody>
        </p:sp>
        <p:sp>
          <p:nvSpPr>
            <p:cNvPr id="89" name="文本框 88"/>
            <p:cNvSpPr txBox="1"/>
            <p:nvPr/>
          </p:nvSpPr>
          <p:spPr>
            <a:xfrm>
              <a:off x="2752508" y="3439103"/>
              <a:ext cx="631799" cy="540591"/>
            </a:xfrm>
            <a:prstGeom prst="rect">
              <a:avLst/>
            </a:prstGeom>
            <a:noFill/>
          </p:spPr>
          <p:txBody>
            <a:bodyPr wrap="square" rtlCol="0">
              <a:spAutoFit/>
            </a:bodyPr>
            <a:lstStyle/>
            <a:p>
              <a:r>
                <a:rPr lang="en-US" altLang="zh-CN" sz="1800" b="1" dirty="0"/>
                <a:t>4</a:t>
              </a:r>
              <a:endParaRPr lang="zh-CN" altLang="en-US" sz="1800" b="1" dirty="0"/>
            </a:p>
          </p:txBody>
        </p:sp>
        <p:sp>
          <p:nvSpPr>
            <p:cNvPr id="90" name="文本框 89"/>
            <p:cNvSpPr txBox="1"/>
            <p:nvPr/>
          </p:nvSpPr>
          <p:spPr>
            <a:xfrm>
              <a:off x="3212396" y="2329887"/>
              <a:ext cx="509385" cy="540591"/>
            </a:xfrm>
            <a:prstGeom prst="rect">
              <a:avLst/>
            </a:prstGeom>
            <a:noFill/>
          </p:spPr>
          <p:txBody>
            <a:bodyPr wrap="square" rtlCol="0">
              <a:spAutoFit/>
            </a:bodyPr>
            <a:lstStyle/>
            <a:p>
              <a:r>
                <a:rPr lang="en-US" altLang="zh-CN" sz="1800" b="1" dirty="0"/>
                <a:t>8</a:t>
              </a:r>
              <a:endParaRPr lang="zh-CN" altLang="en-US" sz="1800" b="1" dirty="0"/>
            </a:p>
          </p:txBody>
        </p:sp>
        <p:sp>
          <p:nvSpPr>
            <p:cNvPr id="91" name="文本框 90"/>
            <p:cNvSpPr txBox="1"/>
            <p:nvPr/>
          </p:nvSpPr>
          <p:spPr>
            <a:xfrm>
              <a:off x="4418402" y="1150252"/>
              <a:ext cx="991342" cy="540591"/>
            </a:xfrm>
            <a:prstGeom prst="rect">
              <a:avLst/>
            </a:prstGeom>
            <a:noFill/>
          </p:spPr>
          <p:txBody>
            <a:bodyPr wrap="square" rtlCol="0">
              <a:spAutoFit/>
            </a:bodyPr>
            <a:lstStyle/>
            <a:p>
              <a:r>
                <a:rPr lang="en-US" altLang="zh-CN" sz="1800" b="1" dirty="0"/>
                <a:t>16</a:t>
              </a:r>
              <a:endParaRPr lang="zh-CN" altLang="en-US" sz="1800" b="1" dirty="0"/>
            </a:p>
          </p:txBody>
        </p:sp>
        <p:cxnSp>
          <p:nvCxnSpPr>
            <p:cNvPr id="92" name="Straight Connector 11"/>
            <p:cNvCxnSpPr>
              <a:stCxn id="63" idx="0"/>
              <a:endCxn id="68" idx="4"/>
            </p:cNvCxnSpPr>
            <p:nvPr/>
          </p:nvCxnSpPr>
          <p:spPr>
            <a:xfrm flipV="1">
              <a:off x="3200418" y="4506845"/>
              <a:ext cx="0" cy="360355"/>
            </a:xfrm>
            <a:prstGeom prst="line">
              <a:avLst/>
            </a:prstGeom>
            <a:ln w="28575"/>
          </p:spPr>
          <p:style>
            <a:lnRef idx="1">
              <a:schemeClr val="dk1"/>
            </a:lnRef>
            <a:fillRef idx="0">
              <a:schemeClr val="dk1"/>
            </a:fillRef>
            <a:effectRef idx="0">
              <a:schemeClr val="dk1"/>
            </a:effectRef>
            <a:fontRef idx="minor">
              <a:schemeClr val="tx1"/>
            </a:fontRef>
          </p:style>
        </p:cxnSp>
        <p:cxnSp>
          <p:nvCxnSpPr>
            <p:cNvPr id="93" name="Straight Connector 11"/>
            <p:cNvCxnSpPr>
              <a:stCxn id="64" idx="0"/>
              <a:endCxn id="69" idx="4"/>
            </p:cNvCxnSpPr>
            <p:nvPr/>
          </p:nvCxnSpPr>
          <p:spPr>
            <a:xfrm flipV="1">
              <a:off x="4313810" y="4507889"/>
              <a:ext cx="0" cy="359311"/>
            </a:xfrm>
            <a:prstGeom prst="line">
              <a:avLst/>
            </a:prstGeom>
            <a:ln w="28575"/>
          </p:spPr>
          <p:style>
            <a:lnRef idx="1">
              <a:schemeClr val="dk1"/>
            </a:lnRef>
            <a:fillRef idx="0">
              <a:schemeClr val="dk1"/>
            </a:fillRef>
            <a:effectRef idx="0">
              <a:schemeClr val="dk1"/>
            </a:effectRef>
            <a:fontRef idx="minor">
              <a:schemeClr val="tx1"/>
            </a:fontRef>
          </p:style>
        </p:cxnSp>
        <p:cxnSp>
          <p:nvCxnSpPr>
            <p:cNvPr id="94" name="Straight Connector 11"/>
            <p:cNvCxnSpPr>
              <a:stCxn id="65" idx="0"/>
              <a:endCxn id="70" idx="4"/>
            </p:cNvCxnSpPr>
            <p:nvPr/>
          </p:nvCxnSpPr>
          <p:spPr>
            <a:xfrm flipV="1">
              <a:off x="5655838" y="4507889"/>
              <a:ext cx="0" cy="359311"/>
            </a:xfrm>
            <a:prstGeom prst="line">
              <a:avLst/>
            </a:prstGeom>
            <a:ln w="28575"/>
          </p:spPr>
          <p:style>
            <a:lnRef idx="1">
              <a:schemeClr val="dk1"/>
            </a:lnRef>
            <a:fillRef idx="0">
              <a:schemeClr val="dk1"/>
            </a:fillRef>
            <a:effectRef idx="0">
              <a:schemeClr val="dk1"/>
            </a:effectRef>
            <a:fontRef idx="minor">
              <a:schemeClr val="tx1"/>
            </a:fontRef>
          </p:style>
        </p:cxnSp>
        <p:cxnSp>
          <p:nvCxnSpPr>
            <p:cNvPr id="95" name="Straight Connector 11"/>
            <p:cNvCxnSpPr>
              <a:stCxn id="67" idx="0"/>
              <a:endCxn id="71" idx="4"/>
            </p:cNvCxnSpPr>
            <p:nvPr/>
          </p:nvCxnSpPr>
          <p:spPr>
            <a:xfrm flipV="1">
              <a:off x="7835360" y="4507889"/>
              <a:ext cx="0" cy="359311"/>
            </a:xfrm>
            <a:prstGeom prst="line">
              <a:avLst/>
            </a:prstGeom>
            <a:ln w="28575"/>
          </p:spPr>
          <p:style>
            <a:lnRef idx="1">
              <a:schemeClr val="dk1"/>
            </a:lnRef>
            <a:fillRef idx="0">
              <a:schemeClr val="dk1"/>
            </a:fillRef>
            <a:effectRef idx="0">
              <a:schemeClr val="dk1"/>
            </a:effectRef>
            <a:fontRef idx="minor">
              <a:schemeClr val="tx1"/>
            </a:fontRef>
          </p:style>
        </p:cxnSp>
      </p:grpSp>
      <p:sp>
        <p:nvSpPr>
          <p:cNvPr id="96" name="流程图: 接点 95"/>
          <p:cNvSpPr/>
          <p:nvPr/>
        </p:nvSpPr>
        <p:spPr bwMode="auto">
          <a:xfrm>
            <a:off x="4860032" y="4348174"/>
            <a:ext cx="3802186" cy="3761346"/>
          </a:xfrm>
          <a:prstGeom prst="flowChartConnector">
            <a:avLst/>
          </a:prstGeom>
          <a:solidFill>
            <a:srgbClr val="FF0000">
              <a:alpha val="0"/>
            </a:srgbClr>
          </a:solidFill>
          <a:ln w="25400"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400" b="1" i="0" u="none" strike="noStrike" cap="none" normalizeH="0" baseline="0">
              <a:ln>
                <a:noFill/>
              </a:ln>
              <a:solidFill>
                <a:schemeClr val="tx1"/>
              </a:solidFill>
              <a:effectLst/>
              <a:latin typeface="Arial" charset="0"/>
              <a:ea typeface="Arial Unicode MS" pitchFamily="50" charset="-127"/>
              <a:cs typeface="Arial Unicode MS" pitchFamily="50" charset="-127"/>
            </a:endParaRPr>
          </a:p>
        </p:txBody>
      </p:sp>
      <p:sp>
        <p:nvSpPr>
          <p:cNvPr id="97" name="流程图: 接点 96"/>
          <p:cNvSpPr/>
          <p:nvPr/>
        </p:nvSpPr>
        <p:spPr bwMode="auto">
          <a:xfrm>
            <a:off x="4572000" y="3140968"/>
            <a:ext cx="3802186" cy="3761346"/>
          </a:xfrm>
          <a:prstGeom prst="flowChartConnector">
            <a:avLst/>
          </a:prstGeom>
          <a:solidFill>
            <a:srgbClr val="00B050">
              <a:alpha val="0"/>
            </a:srgbClr>
          </a:solidFill>
          <a:ln w="25400" cap="flat" cmpd="sng" algn="ctr">
            <a:solidFill>
              <a:srgbClr val="00B05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400" b="1" i="0" u="none" strike="noStrike" cap="none" normalizeH="0" baseline="0">
              <a:ln>
                <a:noFill/>
              </a:ln>
              <a:solidFill>
                <a:schemeClr val="tx1"/>
              </a:solidFill>
              <a:effectLst/>
              <a:latin typeface="Arial" charset="0"/>
              <a:ea typeface="Arial Unicode MS" pitchFamily="50" charset="-127"/>
              <a:cs typeface="Arial Unicode MS" pitchFamily="50" charset="-127"/>
            </a:endParaRPr>
          </a:p>
        </p:txBody>
      </p:sp>
      <p:sp>
        <p:nvSpPr>
          <p:cNvPr id="98" name="流程图: 接点 97"/>
          <p:cNvSpPr/>
          <p:nvPr/>
        </p:nvSpPr>
        <p:spPr bwMode="auto">
          <a:xfrm>
            <a:off x="5648962" y="5172147"/>
            <a:ext cx="2307414" cy="2282629"/>
          </a:xfrm>
          <a:prstGeom prst="flowChartConnector">
            <a:avLst/>
          </a:prstGeom>
          <a:solidFill>
            <a:srgbClr val="00B0F0">
              <a:alpha val="0"/>
            </a:srgbClr>
          </a:solidFill>
          <a:ln w="25400" cap="flat" cmpd="sng" algn="ctr">
            <a:solidFill>
              <a:srgbClr val="00B0F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400" b="1" i="0" u="none" strike="noStrike" cap="none" normalizeH="0" baseline="0">
              <a:ln>
                <a:noFill/>
              </a:ln>
              <a:solidFill>
                <a:schemeClr val="tx1"/>
              </a:solidFill>
              <a:effectLst/>
              <a:latin typeface="Arial" charset="0"/>
              <a:ea typeface="Arial Unicode MS" pitchFamily="50" charset="-127"/>
              <a:cs typeface="Arial Unicode MS" pitchFamily="50" charset="-127"/>
            </a:endParaRPr>
          </a:p>
        </p:txBody>
      </p:sp>
      <p:sp>
        <p:nvSpPr>
          <p:cNvPr id="99" name="流程图: 接点 98"/>
          <p:cNvSpPr/>
          <p:nvPr/>
        </p:nvSpPr>
        <p:spPr bwMode="auto">
          <a:xfrm>
            <a:off x="5288922" y="3789040"/>
            <a:ext cx="2307414" cy="2282629"/>
          </a:xfrm>
          <a:prstGeom prst="flowChartConnector">
            <a:avLst/>
          </a:prstGeom>
          <a:solidFill>
            <a:srgbClr val="FFC000">
              <a:alpha val="0"/>
            </a:srgbClr>
          </a:solidFill>
          <a:ln w="25400" cap="flat" cmpd="sng" algn="ctr">
            <a:solidFill>
              <a:srgbClr val="FFC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400" b="1" i="0" u="none" strike="noStrike" cap="none" normalizeH="0" baseline="0">
              <a:ln>
                <a:noFill/>
              </a:ln>
              <a:solidFill>
                <a:schemeClr val="tx1"/>
              </a:solidFill>
              <a:effectLst/>
              <a:latin typeface="Arial" charset="0"/>
              <a:ea typeface="Arial Unicode MS" pitchFamily="50" charset="-127"/>
              <a:cs typeface="Arial Unicode MS" pitchFamily="50" charset="-127"/>
            </a:endParaRPr>
          </a:p>
        </p:txBody>
      </p:sp>
      <p:sp>
        <p:nvSpPr>
          <p:cNvPr id="104" name="流程图: 接点 103"/>
          <p:cNvSpPr/>
          <p:nvPr/>
        </p:nvSpPr>
        <p:spPr bwMode="auto">
          <a:xfrm>
            <a:off x="5576954" y="3284984"/>
            <a:ext cx="2307414" cy="2282629"/>
          </a:xfrm>
          <a:prstGeom prst="flowChartConnector">
            <a:avLst/>
          </a:prstGeom>
          <a:solidFill>
            <a:srgbClr val="002060">
              <a:alpha val="0"/>
            </a:srgbClr>
          </a:solidFill>
          <a:ln w="25400" cap="flat" cmpd="sng" algn="ctr">
            <a:solidFill>
              <a:srgbClr val="00206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400" b="1" i="0" u="none" strike="noStrike" cap="none" normalizeH="0" baseline="0">
              <a:ln>
                <a:noFill/>
              </a:ln>
              <a:solidFill>
                <a:schemeClr val="tx1"/>
              </a:solidFill>
              <a:effectLst/>
              <a:latin typeface="Arial" charset="0"/>
              <a:ea typeface="Arial Unicode MS" pitchFamily="50" charset="-127"/>
              <a:cs typeface="Arial Unicode MS" pitchFamily="50" charset="-127"/>
            </a:endParaRPr>
          </a:p>
        </p:txBody>
      </p:sp>
      <p:sp>
        <p:nvSpPr>
          <p:cNvPr id="105" name="流程图: 接点 104"/>
          <p:cNvSpPr/>
          <p:nvPr/>
        </p:nvSpPr>
        <p:spPr bwMode="auto">
          <a:xfrm>
            <a:off x="6204208" y="5733256"/>
            <a:ext cx="1176104" cy="1163471"/>
          </a:xfrm>
          <a:prstGeom prst="flowChartConnector">
            <a:avLst/>
          </a:prstGeom>
          <a:solidFill>
            <a:schemeClr val="tx1">
              <a:lumMod val="95000"/>
              <a:lumOff val="5000"/>
              <a:alpha val="0"/>
            </a:schemeClr>
          </a:solidFill>
          <a:ln w="25400" cap="flat" cmpd="sng" algn="ctr">
            <a:solidFill>
              <a:schemeClr val="bg2">
                <a:lumMod val="50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400" b="1" i="0" u="none" strike="noStrike" cap="none" normalizeH="0" baseline="0">
              <a:ln>
                <a:noFill/>
              </a:ln>
              <a:solidFill>
                <a:schemeClr val="tx1"/>
              </a:solidFill>
              <a:effectLst/>
              <a:latin typeface="Arial" charset="0"/>
              <a:ea typeface="Arial Unicode MS" pitchFamily="50" charset="-127"/>
              <a:cs typeface="Arial Unicode MS" pitchFamily="50" charset="-127"/>
            </a:endParaRPr>
          </a:p>
        </p:txBody>
      </p:sp>
      <p:sp>
        <p:nvSpPr>
          <p:cNvPr id="107" name="流程图: 接点 106"/>
          <p:cNvSpPr/>
          <p:nvPr/>
        </p:nvSpPr>
        <p:spPr bwMode="auto">
          <a:xfrm>
            <a:off x="5700152" y="4437112"/>
            <a:ext cx="1176104" cy="1163471"/>
          </a:xfrm>
          <a:prstGeom prst="flowChartConnector">
            <a:avLst/>
          </a:prstGeom>
          <a:solidFill>
            <a:srgbClr val="FF33CC">
              <a:alpha val="0"/>
            </a:srgbClr>
          </a:solidFill>
          <a:ln w="25400" cap="flat" cmpd="sng" algn="ctr">
            <a:solidFill>
              <a:srgbClr val="FF33CC"/>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400" b="1" i="0" u="none" strike="noStrike" cap="none" normalizeH="0" baseline="0">
              <a:ln>
                <a:noFill/>
              </a:ln>
              <a:solidFill>
                <a:schemeClr val="tx1"/>
              </a:solidFill>
              <a:effectLst/>
              <a:latin typeface="Arial" charset="0"/>
              <a:ea typeface="Arial Unicode MS" pitchFamily="50" charset="-127"/>
              <a:cs typeface="Arial Unicode MS" pitchFamily="50" charset="-127"/>
            </a:endParaRPr>
          </a:p>
        </p:txBody>
      </p:sp>
      <p:sp>
        <p:nvSpPr>
          <p:cNvPr id="108" name="流程图: 接点 107"/>
          <p:cNvSpPr/>
          <p:nvPr/>
        </p:nvSpPr>
        <p:spPr bwMode="auto">
          <a:xfrm>
            <a:off x="6084168" y="3789040"/>
            <a:ext cx="1176104" cy="1163471"/>
          </a:xfrm>
          <a:prstGeom prst="flowChartConnector">
            <a:avLst/>
          </a:prstGeom>
          <a:solidFill>
            <a:srgbClr val="B9251B">
              <a:alpha val="0"/>
            </a:srgbClr>
          </a:solidFill>
          <a:ln w="25400" cap="flat" cmpd="sng" algn="ctr">
            <a:solidFill>
              <a:srgbClr val="9C3C1A"/>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400" b="1" i="0" u="none" strike="noStrike" cap="none" normalizeH="0" baseline="0">
              <a:ln>
                <a:noFill/>
              </a:ln>
              <a:solidFill>
                <a:schemeClr val="tx1"/>
              </a:solidFill>
              <a:effectLst/>
              <a:latin typeface="Arial" charset="0"/>
              <a:ea typeface="Arial Unicode MS" pitchFamily="50" charset="-127"/>
              <a:cs typeface="Arial Unicode MS" pitchFamily="50" charset="-127"/>
            </a:endParaRPr>
          </a:p>
        </p:txBody>
      </p:sp>
      <p:sp>
        <p:nvSpPr>
          <p:cNvPr id="109" name="流程图: 接点 108"/>
          <p:cNvSpPr/>
          <p:nvPr/>
        </p:nvSpPr>
        <p:spPr bwMode="auto">
          <a:xfrm>
            <a:off x="7140312" y="3501008"/>
            <a:ext cx="1176104" cy="1163471"/>
          </a:xfrm>
          <a:prstGeom prst="flowChartConnector">
            <a:avLst/>
          </a:prstGeom>
          <a:solidFill>
            <a:srgbClr val="92D050">
              <a:alpha val="0"/>
            </a:srgbClr>
          </a:solidFill>
          <a:ln w="25400" cap="flat" cmpd="sng" algn="ctr">
            <a:solidFill>
              <a:srgbClr val="92D05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400" b="1" i="0" u="none" strike="noStrike" cap="none" normalizeH="0" baseline="0">
              <a:ln>
                <a:noFill/>
              </a:ln>
              <a:solidFill>
                <a:schemeClr val="tx1"/>
              </a:solidFill>
              <a:effectLst/>
              <a:latin typeface="Arial" charset="0"/>
              <a:ea typeface="Arial Unicode MS" pitchFamily="50" charset="-127"/>
              <a:cs typeface="Arial Unicode MS" pitchFamily="50" charset="-127"/>
            </a:endParaRPr>
          </a:p>
        </p:txBody>
      </p:sp>
    </p:spTree>
    <p:extLst>
      <p:ext uri="{BB962C8B-B14F-4D97-AF65-F5344CB8AC3E}">
        <p14:creationId xmlns:p14="http://schemas.microsoft.com/office/powerpoint/2010/main" val="3818423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Title 1"/>
          <p:cNvSpPr>
            <a:spLocks noGrp="1"/>
          </p:cNvSpPr>
          <p:nvPr>
            <p:ph type="title"/>
          </p:nvPr>
        </p:nvSpPr>
        <p:spPr>
          <a:xfrm>
            <a:off x="0" y="122238"/>
            <a:ext cx="9144000" cy="714375"/>
          </a:xfrm>
        </p:spPr>
        <p:txBody>
          <a:bodyPr/>
          <a:lstStyle/>
          <a:p>
            <a:pPr algn="ctr" eaLnBrk="1" hangingPunct="1"/>
            <a:r>
              <a:rPr lang="en-US" altLang="zh-CN" sz="3600" dirty="0"/>
              <a:t>HST-Greedy Algorithm</a:t>
            </a:r>
            <a:endParaRPr lang="en-US" altLang="zh-CN" sz="3500" dirty="0"/>
          </a:p>
        </p:txBody>
      </p:sp>
      <p:sp>
        <p:nvSpPr>
          <p:cNvPr id="9" name="Slide Number Placeholder 2"/>
          <p:cNvSpPr>
            <a:spLocks noGrp="1"/>
          </p:cNvSpPr>
          <p:nvPr>
            <p:ph type="sldNum" sz="quarter" idx="12"/>
          </p:nvPr>
        </p:nvSpPr>
        <p:spPr>
          <a:xfrm>
            <a:off x="6902450" y="115888"/>
            <a:ext cx="2133600" cy="2571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b="1">
                <a:solidFill>
                  <a:schemeClr val="tx1"/>
                </a:solidFill>
                <a:latin typeface="Arial" panose="020B0604020202020204" pitchFamily="34" charset="0"/>
                <a:ea typeface="MS PGothic" panose="020B0600070205080204" pitchFamily="34" charset="-128"/>
              </a:defRPr>
            </a:lvl1pPr>
            <a:lvl2pPr marL="742950" indent="-285750" eaLnBrk="0" hangingPunct="0">
              <a:defRPr sz="1400" b="1">
                <a:solidFill>
                  <a:schemeClr val="tx1"/>
                </a:solidFill>
                <a:latin typeface="Arial" panose="020B0604020202020204" pitchFamily="34" charset="0"/>
                <a:ea typeface="MS PGothic" panose="020B0600070205080204" pitchFamily="34" charset="-128"/>
              </a:defRPr>
            </a:lvl2pPr>
            <a:lvl3pPr marL="1143000" indent="-228600" eaLnBrk="0" hangingPunct="0">
              <a:defRPr sz="1400" b="1">
                <a:solidFill>
                  <a:schemeClr val="tx1"/>
                </a:solidFill>
                <a:latin typeface="Arial" panose="020B0604020202020204" pitchFamily="34" charset="0"/>
                <a:ea typeface="MS PGothic" panose="020B0600070205080204" pitchFamily="34" charset="-128"/>
              </a:defRPr>
            </a:lvl3pPr>
            <a:lvl4pPr marL="1600200" indent="-228600" eaLnBrk="0" hangingPunct="0">
              <a:defRPr sz="1400" b="1">
                <a:solidFill>
                  <a:schemeClr val="tx1"/>
                </a:solidFill>
                <a:latin typeface="Arial" panose="020B0604020202020204" pitchFamily="34" charset="0"/>
                <a:ea typeface="MS PGothic" panose="020B0600070205080204" pitchFamily="34" charset="-128"/>
              </a:defRPr>
            </a:lvl4pPr>
            <a:lvl5pPr marL="2057400" indent="-228600" eaLnBrk="0" hangingPunct="0">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9pPr>
          </a:lstStyle>
          <a:p>
            <a:pPr eaLnBrk="1" hangingPunct="1"/>
            <a:fld id="{BC8BE625-CE42-459F-9355-E251238719F4}" type="slidenum">
              <a:rPr lang="en-US" altLang="zh-CN" sz="1200" b="0">
                <a:ea typeface="Gulim" pitchFamily="34" charset="-127"/>
              </a:rPr>
              <a:pPr eaLnBrk="1" hangingPunct="1"/>
              <a:t>34</a:t>
            </a:fld>
            <a:endParaRPr lang="en-US" altLang="zh-CN" sz="1200" b="0">
              <a:ea typeface="Gulim" pitchFamily="34" charset="-127"/>
            </a:endParaRPr>
          </a:p>
        </p:txBody>
      </p:sp>
      <p:sp>
        <p:nvSpPr>
          <p:cNvPr id="7" name="Rectangle 3"/>
          <p:cNvSpPr txBox="1">
            <a:spLocks noChangeArrowheads="1"/>
          </p:cNvSpPr>
          <p:nvPr/>
        </p:nvSpPr>
        <p:spPr bwMode="auto">
          <a:xfrm>
            <a:off x="228600" y="957635"/>
            <a:ext cx="8591550" cy="311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3" tIns="45716" rIns="91433" bIns="45716"/>
          <a:lstStyle>
            <a:lvl1pPr marL="385763" indent="-385763" defTabSz="1030288">
              <a:spcBef>
                <a:spcPct val="20000"/>
              </a:spcBef>
              <a:buClr>
                <a:srgbClr val="660033"/>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35013" indent="-385763" defTabSz="1030288">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92213" indent="-385763" defTabSz="1030288">
              <a:spcBef>
                <a:spcPct val="20000"/>
              </a:spcBef>
              <a:buClr>
                <a:schemeClr val="accent2"/>
              </a:buClr>
              <a:buSzPct val="70000"/>
              <a:buChar char="o"/>
              <a:defRPr sz="2300">
                <a:solidFill>
                  <a:schemeClr val="tx1"/>
                </a:solidFill>
                <a:latin typeface="Arial" panose="020B0604020202020204" pitchFamily="34" charset="0"/>
                <a:ea typeface="MS PGothic" panose="020B0600070205080204" pitchFamily="34" charset="-128"/>
              </a:defRPr>
            </a:lvl3pPr>
            <a:lvl4pPr marL="1600200" indent="-228600" defTabSz="1030288">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defTabSz="1030288">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just">
              <a:lnSpc>
                <a:spcPct val="95000"/>
              </a:lnSpc>
              <a:spcBef>
                <a:spcPct val="25000"/>
              </a:spcBef>
              <a:spcAft>
                <a:spcPct val="10000"/>
              </a:spcAft>
              <a:buSzPct val="60000"/>
              <a:defRPr/>
            </a:pPr>
            <a:r>
              <a:rPr lang="en-US" altLang="zh-CN" sz="2800" dirty="0">
                <a:latin typeface="+mn-lt"/>
                <a:cs typeface="ＭＳ Ｐゴシック" charset="-128"/>
              </a:rPr>
              <a:t>Basic idea </a:t>
            </a:r>
            <a:endParaRPr lang="en-US" altLang="zh-CN" sz="2400" dirty="0">
              <a:cs typeface="ＭＳ Ｐゴシック" charset="-128"/>
            </a:endParaRPr>
          </a:p>
          <a:p>
            <a:pPr lvl="1" algn="just">
              <a:lnSpc>
                <a:spcPct val="95000"/>
              </a:lnSpc>
              <a:spcBef>
                <a:spcPct val="25000"/>
              </a:spcBef>
              <a:spcAft>
                <a:spcPct val="10000"/>
              </a:spcAft>
              <a:buSzPct val="60000"/>
              <a:defRPr/>
            </a:pPr>
            <a:r>
              <a:rPr lang="en-US" altLang="zh-CN" sz="2400" dirty="0">
                <a:cs typeface="ＭＳ Ｐゴシック" charset="-128"/>
              </a:rPr>
              <a:t>Generate HST to approximate the original metric.</a:t>
            </a:r>
          </a:p>
          <a:p>
            <a:pPr lvl="1" algn="just">
              <a:lnSpc>
                <a:spcPct val="95000"/>
              </a:lnSpc>
              <a:spcBef>
                <a:spcPct val="25000"/>
              </a:spcBef>
              <a:spcAft>
                <a:spcPct val="10000"/>
              </a:spcAft>
              <a:buSzPct val="60000"/>
              <a:defRPr/>
            </a:pPr>
            <a:endParaRPr lang="en-US" altLang="zh-CN" sz="2400" dirty="0">
              <a:cs typeface="ＭＳ Ｐゴシック" charset="-128"/>
            </a:endParaRPr>
          </a:p>
          <a:p>
            <a:pPr lvl="1" algn="just">
              <a:lnSpc>
                <a:spcPct val="95000"/>
              </a:lnSpc>
              <a:spcBef>
                <a:spcPct val="25000"/>
              </a:spcBef>
              <a:spcAft>
                <a:spcPct val="10000"/>
              </a:spcAft>
              <a:buSzPct val="60000"/>
              <a:defRPr/>
            </a:pPr>
            <a:r>
              <a:rPr lang="en-US" altLang="zh-CN" sz="2400" dirty="0">
                <a:cs typeface="ＭＳ Ｐゴシック" charset="-128"/>
              </a:rPr>
              <a:t>When a new task appears, use the location of the nearest service provider as the task’s location on the tree.</a:t>
            </a:r>
          </a:p>
          <a:p>
            <a:pPr lvl="1" algn="just">
              <a:lnSpc>
                <a:spcPct val="95000"/>
              </a:lnSpc>
              <a:spcBef>
                <a:spcPct val="25000"/>
              </a:spcBef>
              <a:spcAft>
                <a:spcPct val="10000"/>
              </a:spcAft>
              <a:buSzPct val="60000"/>
              <a:defRPr/>
            </a:pPr>
            <a:endParaRPr lang="en-US" altLang="zh-CN" sz="2400" dirty="0">
              <a:cs typeface="ＭＳ Ｐゴシック" charset="-128"/>
            </a:endParaRPr>
          </a:p>
          <a:p>
            <a:pPr lvl="1" algn="just">
              <a:lnSpc>
                <a:spcPct val="95000"/>
              </a:lnSpc>
              <a:spcBef>
                <a:spcPct val="25000"/>
              </a:spcBef>
              <a:spcAft>
                <a:spcPct val="10000"/>
              </a:spcAft>
              <a:buSzPct val="60000"/>
              <a:defRPr/>
            </a:pPr>
            <a:r>
              <a:rPr lang="en-US" altLang="zh-CN" sz="2400" dirty="0">
                <a:cs typeface="ＭＳ Ｐゴシック" charset="-128"/>
              </a:rPr>
              <a:t>Greedily select an unmatched service provider on the tree.</a:t>
            </a:r>
          </a:p>
        </p:txBody>
      </p:sp>
    </p:spTree>
    <p:extLst>
      <p:ext uri="{BB962C8B-B14F-4D97-AF65-F5344CB8AC3E}">
        <p14:creationId xmlns:p14="http://schemas.microsoft.com/office/powerpoint/2010/main" val="2701021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3"/>
          <p:cNvSpPr txBox="1">
            <a:spLocks noChangeArrowheads="1"/>
          </p:cNvSpPr>
          <p:nvPr/>
        </p:nvSpPr>
        <p:spPr bwMode="auto">
          <a:xfrm>
            <a:off x="228600" y="957263"/>
            <a:ext cx="8591550" cy="1103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3" tIns="45716" rIns="91433" bIns="45716"/>
          <a:lstStyle>
            <a:lvl1pPr marL="385763" indent="-385763" defTabSz="1030288">
              <a:spcBef>
                <a:spcPct val="20000"/>
              </a:spcBef>
              <a:buClr>
                <a:srgbClr val="660033"/>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35013" indent="-385763" defTabSz="1030288">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92213" indent="-385763" defTabSz="1030288">
              <a:spcBef>
                <a:spcPct val="20000"/>
              </a:spcBef>
              <a:buClr>
                <a:schemeClr val="accent2"/>
              </a:buClr>
              <a:buSzPct val="70000"/>
              <a:buChar char="o"/>
              <a:defRPr sz="2300">
                <a:solidFill>
                  <a:schemeClr val="tx1"/>
                </a:solidFill>
                <a:latin typeface="Arial" panose="020B0604020202020204" pitchFamily="34" charset="0"/>
                <a:ea typeface="MS PGothic" panose="020B0600070205080204" pitchFamily="34" charset="-128"/>
              </a:defRPr>
            </a:lvl3pPr>
            <a:lvl4pPr marL="1600200" indent="-228600" defTabSz="1030288">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defTabSz="1030288">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just">
              <a:lnSpc>
                <a:spcPct val="95000"/>
              </a:lnSpc>
              <a:spcBef>
                <a:spcPct val="25000"/>
              </a:spcBef>
              <a:spcAft>
                <a:spcPct val="10000"/>
              </a:spcAft>
              <a:buSzPct val="60000"/>
              <a:defRPr/>
            </a:pPr>
            <a:r>
              <a:rPr lang="en-US" altLang="zh-CN" sz="2800" dirty="0">
                <a:latin typeface="+mn-lt"/>
                <a:cs typeface="ＭＳ Ｐゴシック" charset="-128"/>
              </a:rPr>
              <a:t>Basic idea</a:t>
            </a:r>
          </a:p>
          <a:p>
            <a:pPr lvl="1" algn="just">
              <a:lnSpc>
                <a:spcPct val="95000"/>
              </a:lnSpc>
              <a:spcBef>
                <a:spcPct val="25000"/>
              </a:spcBef>
              <a:spcAft>
                <a:spcPct val="10000"/>
              </a:spcAft>
              <a:buSzPct val="60000"/>
              <a:defRPr/>
            </a:pPr>
            <a:r>
              <a:rPr lang="en-US" altLang="zh-CN" sz="2000" dirty="0">
                <a:cs typeface="ＭＳ Ｐゴシック" charset="-128"/>
              </a:rPr>
              <a:t>Generate HST to approximate the original metric.</a:t>
            </a:r>
          </a:p>
          <a:p>
            <a:pPr lvl="1" algn="just">
              <a:lnSpc>
                <a:spcPct val="95000"/>
              </a:lnSpc>
              <a:spcBef>
                <a:spcPct val="25000"/>
              </a:spcBef>
              <a:spcAft>
                <a:spcPct val="10000"/>
              </a:spcAft>
              <a:buSzPct val="60000"/>
              <a:defRPr/>
            </a:pPr>
            <a:r>
              <a:rPr lang="en-US" altLang="zh-CN" sz="2000" dirty="0">
                <a:cs typeface="ＭＳ Ｐゴシック" charset="-128"/>
              </a:rPr>
              <a:t>t</a:t>
            </a:r>
            <a:r>
              <a:rPr lang="en-US" altLang="zh-CN" sz="2000" baseline="-25000" dirty="0">
                <a:cs typeface="ＭＳ Ｐゴシック" charset="-128"/>
              </a:rPr>
              <a:t>1</a:t>
            </a:r>
            <a:r>
              <a:rPr lang="en-US" altLang="zh-CN" sz="2000" dirty="0">
                <a:cs typeface="ＭＳ Ｐゴシック" charset="-128"/>
              </a:rPr>
              <a:t>’s location on the tree is w</a:t>
            </a:r>
            <a:r>
              <a:rPr lang="en-US" altLang="zh-CN" sz="2000" baseline="-25000" dirty="0">
                <a:cs typeface="ＭＳ Ｐゴシック" charset="-128"/>
              </a:rPr>
              <a:t>2</a:t>
            </a:r>
            <a:r>
              <a:rPr lang="en-US" altLang="zh-CN" sz="2000" dirty="0">
                <a:cs typeface="ＭＳ Ｐゴシック" charset="-128"/>
              </a:rPr>
              <a:t>, since the nearest neighbor is w</a:t>
            </a:r>
            <a:r>
              <a:rPr lang="en-US" altLang="zh-CN" sz="2000" baseline="-25000" dirty="0">
                <a:cs typeface="ＭＳ Ｐゴシック" charset="-128"/>
              </a:rPr>
              <a:t>2</a:t>
            </a:r>
            <a:r>
              <a:rPr lang="en-US" altLang="zh-CN" sz="2000" dirty="0">
                <a:cs typeface="ＭＳ Ｐゴシック" charset="-128"/>
              </a:rPr>
              <a:t>.</a:t>
            </a:r>
          </a:p>
          <a:p>
            <a:pPr lvl="1" algn="just">
              <a:lnSpc>
                <a:spcPct val="95000"/>
              </a:lnSpc>
              <a:spcBef>
                <a:spcPct val="25000"/>
              </a:spcBef>
              <a:spcAft>
                <a:spcPct val="10000"/>
              </a:spcAft>
              <a:buSzPct val="60000"/>
              <a:defRPr/>
            </a:pPr>
            <a:r>
              <a:rPr lang="en-US" altLang="zh-CN" sz="2000" dirty="0">
                <a:cs typeface="ＭＳ Ｐゴシック" charset="-128"/>
              </a:rPr>
              <a:t>The unmatched nearest neighbor of t</a:t>
            </a:r>
            <a:r>
              <a:rPr lang="en-US" altLang="zh-CN" sz="2000" baseline="-25000" dirty="0">
                <a:cs typeface="ＭＳ Ｐゴシック" charset="-128"/>
              </a:rPr>
              <a:t>1</a:t>
            </a:r>
            <a:r>
              <a:rPr lang="en-US" altLang="zh-CN" sz="2000" dirty="0">
                <a:cs typeface="ＭＳ Ｐゴシック" charset="-128"/>
              </a:rPr>
              <a:t> is w</a:t>
            </a:r>
            <a:r>
              <a:rPr lang="en-US" altLang="zh-CN" sz="2000" baseline="-25000" dirty="0">
                <a:cs typeface="ＭＳ Ｐゴシック" charset="-128"/>
              </a:rPr>
              <a:t>2 </a:t>
            </a:r>
            <a:r>
              <a:rPr lang="en-US" altLang="zh-CN" sz="2000" dirty="0">
                <a:cs typeface="ＭＳ Ｐゴシック" charset="-128"/>
              </a:rPr>
              <a:t>on the tree, thus match the pair (t</a:t>
            </a:r>
            <a:r>
              <a:rPr lang="en-US" altLang="zh-CN" sz="2000" baseline="-25000" dirty="0">
                <a:cs typeface="ＭＳ Ｐゴシック" charset="-128"/>
              </a:rPr>
              <a:t>1</a:t>
            </a:r>
            <a:r>
              <a:rPr lang="en-US" altLang="zh-CN" sz="2000" dirty="0">
                <a:cs typeface="ＭＳ Ｐゴシック" charset="-128"/>
              </a:rPr>
              <a:t>,w</a:t>
            </a:r>
            <a:r>
              <a:rPr lang="en-US" altLang="zh-CN" sz="2000" baseline="-25000" dirty="0">
                <a:cs typeface="ＭＳ Ｐゴシック" charset="-128"/>
              </a:rPr>
              <a:t>2</a:t>
            </a:r>
            <a:r>
              <a:rPr lang="en-US" altLang="zh-CN" sz="2000" dirty="0">
                <a:cs typeface="ＭＳ Ｐゴシック" charset="-128"/>
              </a:rPr>
              <a:t>).</a:t>
            </a:r>
          </a:p>
          <a:p>
            <a:pPr lvl="1" algn="just">
              <a:lnSpc>
                <a:spcPct val="95000"/>
              </a:lnSpc>
              <a:spcBef>
                <a:spcPct val="25000"/>
              </a:spcBef>
              <a:spcAft>
                <a:spcPct val="10000"/>
              </a:spcAft>
              <a:buSzPct val="60000"/>
              <a:defRPr/>
            </a:pPr>
            <a:endParaRPr lang="en-US" altLang="zh-CN" sz="2000" dirty="0">
              <a:cs typeface="ＭＳ Ｐゴシック" charset="-128"/>
            </a:endParaRPr>
          </a:p>
          <a:p>
            <a:pPr lvl="1" algn="just">
              <a:lnSpc>
                <a:spcPct val="95000"/>
              </a:lnSpc>
              <a:spcBef>
                <a:spcPct val="25000"/>
              </a:spcBef>
              <a:spcAft>
                <a:spcPct val="10000"/>
              </a:spcAft>
              <a:buSzPct val="60000"/>
              <a:defRPr/>
            </a:pPr>
            <a:endParaRPr lang="en-US" altLang="zh-CN" sz="2300" dirty="0">
              <a:latin typeface="+mn-lt"/>
              <a:cs typeface="ＭＳ Ｐゴシック" charset="-128"/>
            </a:endParaRPr>
          </a:p>
        </p:txBody>
      </p:sp>
      <mc:AlternateContent xmlns:mc="http://schemas.openxmlformats.org/markup-compatibility/2006" xmlns:a14="http://schemas.microsoft.com/office/drawing/2010/main">
        <mc:Choice Requires="a14">
          <p:sp>
            <p:nvSpPr>
              <p:cNvPr id="32" name="Oval 5"/>
              <p:cNvSpPr/>
              <p:nvPr/>
            </p:nvSpPr>
            <p:spPr>
              <a:xfrm>
                <a:off x="469023" y="3437841"/>
                <a:ext cx="356615" cy="35661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a:rPr>
                            <m:t>1</m:t>
                          </m:r>
                        </m:sub>
                      </m:sSub>
                    </m:oMath>
                  </m:oMathPara>
                </a14:m>
                <a:endParaRPr lang="en-US" dirty="0"/>
              </a:p>
            </p:txBody>
          </p:sp>
        </mc:Choice>
        <mc:Fallback xmlns="">
          <p:sp>
            <p:nvSpPr>
              <p:cNvPr id="32" name="Oval 5"/>
              <p:cNvSpPr>
                <a:spLocks noRot="1" noChangeAspect="1" noMove="1" noResize="1" noEditPoints="1" noAdjustHandles="1" noChangeArrowheads="1" noChangeShapeType="1" noTextEdit="1"/>
              </p:cNvSpPr>
              <p:nvPr/>
            </p:nvSpPr>
            <p:spPr>
              <a:xfrm>
                <a:off x="469023" y="3437841"/>
                <a:ext cx="356615" cy="356615"/>
              </a:xfrm>
              <a:prstGeom prst="ellipse">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3" name="Oval 6"/>
              <p:cNvSpPr/>
              <p:nvPr/>
            </p:nvSpPr>
            <p:spPr>
              <a:xfrm>
                <a:off x="467545" y="4058928"/>
                <a:ext cx="356615" cy="35661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a:rPr>
                            <m:t>2</m:t>
                          </m:r>
                        </m:sub>
                      </m:sSub>
                    </m:oMath>
                  </m:oMathPara>
                </a14:m>
                <a:endParaRPr lang="en-US" dirty="0"/>
              </a:p>
            </p:txBody>
          </p:sp>
        </mc:Choice>
        <mc:Fallback xmlns="">
          <p:sp>
            <p:nvSpPr>
              <p:cNvPr id="33" name="Oval 6"/>
              <p:cNvSpPr>
                <a:spLocks noRot="1" noChangeAspect="1" noMove="1" noResize="1" noEditPoints="1" noAdjustHandles="1" noChangeArrowheads="1" noChangeShapeType="1" noTextEdit="1"/>
              </p:cNvSpPr>
              <p:nvPr/>
            </p:nvSpPr>
            <p:spPr>
              <a:xfrm>
                <a:off x="467545" y="4058928"/>
                <a:ext cx="356615" cy="356615"/>
              </a:xfrm>
              <a:prstGeom prst="ellipse">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4" name="Oval 7"/>
              <p:cNvSpPr/>
              <p:nvPr/>
            </p:nvSpPr>
            <p:spPr>
              <a:xfrm>
                <a:off x="467544" y="4639540"/>
                <a:ext cx="356615" cy="35661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a:rPr>
                            <m:t>3</m:t>
                          </m:r>
                        </m:sub>
                      </m:sSub>
                    </m:oMath>
                  </m:oMathPara>
                </a14:m>
                <a:endParaRPr lang="en-US" dirty="0"/>
              </a:p>
            </p:txBody>
          </p:sp>
        </mc:Choice>
        <mc:Fallback xmlns="">
          <p:sp>
            <p:nvSpPr>
              <p:cNvPr id="34" name="Oval 7"/>
              <p:cNvSpPr>
                <a:spLocks noRot="1" noChangeAspect="1" noMove="1" noResize="1" noEditPoints="1" noAdjustHandles="1" noChangeArrowheads="1" noChangeShapeType="1" noTextEdit="1"/>
              </p:cNvSpPr>
              <p:nvPr/>
            </p:nvSpPr>
            <p:spPr>
              <a:xfrm>
                <a:off x="467544" y="4639540"/>
                <a:ext cx="356615" cy="356615"/>
              </a:xfrm>
              <a:prstGeom prst="ellipse">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5" name="Oval 8"/>
              <p:cNvSpPr/>
              <p:nvPr/>
            </p:nvSpPr>
            <p:spPr>
              <a:xfrm>
                <a:off x="1909185" y="3433110"/>
                <a:ext cx="356615" cy="35661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a:rPr>
                            <m:t>1</m:t>
                          </m:r>
                        </m:sub>
                      </m:sSub>
                    </m:oMath>
                  </m:oMathPara>
                </a14:m>
                <a:endParaRPr lang="en-US" dirty="0"/>
              </a:p>
            </p:txBody>
          </p:sp>
        </mc:Choice>
        <mc:Fallback xmlns="">
          <p:sp>
            <p:nvSpPr>
              <p:cNvPr id="35" name="Oval 8"/>
              <p:cNvSpPr>
                <a:spLocks noRot="1" noChangeAspect="1" noMove="1" noResize="1" noEditPoints="1" noAdjustHandles="1" noChangeArrowheads="1" noChangeShapeType="1" noTextEdit="1"/>
              </p:cNvSpPr>
              <p:nvPr/>
            </p:nvSpPr>
            <p:spPr>
              <a:xfrm>
                <a:off x="1909185" y="3433110"/>
                <a:ext cx="356615" cy="356615"/>
              </a:xfrm>
              <a:prstGeom prst="ellipse">
                <a:avLst/>
              </a:prstGeom>
              <a:blipFill>
                <a:blip r:embed="rId7"/>
                <a:stretch>
                  <a:fillRect/>
                </a:stretch>
              </a:blipFill>
            </p:spPr>
            <p:txBody>
              <a:bodyPr/>
              <a:lstStyle/>
              <a:p>
                <a:r>
                  <a:rPr lang="zh-CN" altLang="en-US">
                    <a:noFill/>
                  </a:rPr>
                  <a:t> </a:t>
                </a:r>
              </a:p>
            </p:txBody>
          </p:sp>
        </mc:Fallback>
      </mc:AlternateContent>
      <p:cxnSp>
        <p:nvCxnSpPr>
          <p:cNvPr id="39" name="直接连接符 38"/>
          <p:cNvCxnSpPr>
            <a:stCxn id="33" idx="6"/>
            <a:endCxn id="35" idx="2"/>
          </p:cNvCxnSpPr>
          <p:nvPr/>
        </p:nvCxnSpPr>
        <p:spPr bwMode="auto">
          <a:xfrm flipV="1">
            <a:off x="824160" y="3611418"/>
            <a:ext cx="1085025" cy="625818"/>
          </a:xfrm>
          <a:prstGeom prst="line">
            <a:avLst/>
          </a:prstGeom>
          <a:solidFill>
            <a:srgbClr val="C0C0C0">
              <a:alpha val="0"/>
            </a:srgbClr>
          </a:solidFill>
          <a:ln w="28575" cap="flat" cmpd="sng" algn="ctr">
            <a:solidFill>
              <a:srgbClr val="FF0000"/>
            </a:solidFill>
            <a:prstDash val="solid"/>
            <a:round/>
            <a:headEnd type="none" w="med" len="med"/>
            <a:tailEnd type="none" w="med" len="med"/>
          </a:ln>
        </p:spPr>
      </p:cxnSp>
      <mc:AlternateContent xmlns:mc="http://schemas.openxmlformats.org/markup-compatibility/2006" xmlns:a14="http://schemas.microsoft.com/office/drawing/2010/main">
        <mc:Choice Requires="a14">
          <p:sp>
            <p:nvSpPr>
              <p:cNvPr id="44" name="Oval 7"/>
              <p:cNvSpPr/>
              <p:nvPr/>
            </p:nvSpPr>
            <p:spPr>
              <a:xfrm>
                <a:off x="467544" y="5304633"/>
                <a:ext cx="356615" cy="35661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4</m:t>
                          </m:r>
                        </m:sub>
                      </m:sSub>
                    </m:oMath>
                  </m:oMathPara>
                </a14:m>
                <a:endParaRPr lang="en-US" dirty="0"/>
              </a:p>
            </p:txBody>
          </p:sp>
        </mc:Choice>
        <mc:Fallback xmlns="">
          <p:sp>
            <p:nvSpPr>
              <p:cNvPr id="44" name="Oval 7"/>
              <p:cNvSpPr>
                <a:spLocks noRot="1" noChangeAspect="1" noMove="1" noResize="1" noEditPoints="1" noAdjustHandles="1" noChangeArrowheads="1" noChangeShapeType="1" noTextEdit="1"/>
              </p:cNvSpPr>
              <p:nvPr/>
            </p:nvSpPr>
            <p:spPr>
              <a:xfrm>
                <a:off x="467544" y="5304633"/>
                <a:ext cx="356615" cy="356615"/>
              </a:xfrm>
              <a:prstGeom prst="ellipse">
                <a:avLst/>
              </a:prstGeom>
              <a:blipFill>
                <a:blip r:embed="rId11"/>
                <a:stretch>
                  <a:fillRect/>
                </a:stretch>
              </a:blipFill>
            </p:spPr>
            <p:txBody>
              <a:bodyPr/>
              <a:lstStyle/>
              <a:p>
                <a:r>
                  <a:rPr lang="zh-CN" altLang="en-US">
                    <a:noFill/>
                  </a:rPr>
                  <a:t> </a:t>
                </a:r>
              </a:p>
            </p:txBody>
          </p:sp>
        </mc:Fallback>
      </mc:AlternateContent>
      <p:sp>
        <p:nvSpPr>
          <p:cNvPr id="66" name="Title 1"/>
          <p:cNvSpPr>
            <a:spLocks noGrp="1"/>
          </p:cNvSpPr>
          <p:nvPr>
            <p:ph type="title"/>
          </p:nvPr>
        </p:nvSpPr>
        <p:spPr>
          <a:xfrm>
            <a:off x="0" y="122238"/>
            <a:ext cx="9144000" cy="714375"/>
          </a:xfrm>
        </p:spPr>
        <p:txBody>
          <a:bodyPr/>
          <a:lstStyle/>
          <a:p>
            <a:pPr algn="ctr" eaLnBrk="1" hangingPunct="1"/>
            <a:r>
              <a:rPr lang="en-US" altLang="zh-CN" sz="3600" dirty="0"/>
              <a:t>HST-Greedy Algorithm</a:t>
            </a:r>
            <a:endParaRPr lang="en-US" altLang="zh-CN" sz="3500" dirty="0"/>
          </a:p>
        </p:txBody>
      </p:sp>
      <p:cxnSp>
        <p:nvCxnSpPr>
          <p:cNvPr id="158" name="直接连接符 157"/>
          <p:cNvCxnSpPr/>
          <p:nvPr/>
        </p:nvCxnSpPr>
        <p:spPr bwMode="auto">
          <a:xfrm>
            <a:off x="824159" y="3607308"/>
            <a:ext cx="1085026" cy="4110"/>
          </a:xfrm>
          <a:prstGeom prst="line">
            <a:avLst/>
          </a:prstGeom>
          <a:solidFill>
            <a:srgbClr val="C0C0C0">
              <a:alpha val="0"/>
            </a:srgbClr>
          </a:solidFill>
          <a:ln w="28575" cap="flat" cmpd="sng" algn="ctr">
            <a:solidFill>
              <a:schemeClr val="tx1"/>
            </a:solidFill>
            <a:prstDash val="solid"/>
            <a:round/>
            <a:headEnd type="none" w="med" len="med"/>
            <a:tailEnd type="none" w="med" len="med"/>
          </a:ln>
        </p:spPr>
      </p:cxnSp>
      <p:cxnSp>
        <p:nvCxnSpPr>
          <p:cNvPr id="163" name="直接连接符 162"/>
          <p:cNvCxnSpPr/>
          <p:nvPr/>
        </p:nvCxnSpPr>
        <p:spPr bwMode="auto">
          <a:xfrm flipV="1">
            <a:off x="823791" y="3624003"/>
            <a:ext cx="1085024" cy="1866792"/>
          </a:xfrm>
          <a:prstGeom prst="line">
            <a:avLst/>
          </a:prstGeom>
          <a:solidFill>
            <a:srgbClr val="C0C0C0">
              <a:alpha val="0"/>
            </a:srgbClr>
          </a:solidFill>
          <a:ln w="28575" cap="flat" cmpd="sng" algn="ctr">
            <a:solidFill>
              <a:schemeClr val="tx1"/>
            </a:solidFill>
            <a:prstDash val="solid"/>
            <a:round/>
            <a:headEnd type="none" w="med" len="med"/>
            <a:tailEnd type="none" w="med" len="med"/>
          </a:ln>
        </p:spPr>
      </p:cxnSp>
      <p:cxnSp>
        <p:nvCxnSpPr>
          <p:cNvPr id="164" name="直接连接符 163"/>
          <p:cNvCxnSpPr/>
          <p:nvPr/>
        </p:nvCxnSpPr>
        <p:spPr bwMode="auto">
          <a:xfrm flipV="1">
            <a:off x="823791" y="3624003"/>
            <a:ext cx="1085024" cy="1201699"/>
          </a:xfrm>
          <a:prstGeom prst="line">
            <a:avLst/>
          </a:prstGeom>
          <a:solidFill>
            <a:srgbClr val="C0C0C0">
              <a:alpha val="0"/>
            </a:srgbClr>
          </a:solidFill>
          <a:ln w="28575" cap="flat" cmpd="sng" algn="ctr">
            <a:solidFill>
              <a:schemeClr val="tx1"/>
            </a:solidFill>
            <a:prstDash val="solid"/>
            <a:round/>
            <a:headEnd type="none" w="med" len="med"/>
            <a:tailEnd type="none" w="med" len="med"/>
          </a:ln>
        </p:spPr>
      </p:cxnSp>
      <p:grpSp>
        <p:nvGrpSpPr>
          <p:cNvPr id="59" name="组合 58"/>
          <p:cNvGrpSpPr/>
          <p:nvPr/>
        </p:nvGrpSpPr>
        <p:grpSpPr>
          <a:xfrm>
            <a:off x="2611675" y="3485907"/>
            <a:ext cx="2847110" cy="2694494"/>
            <a:chOff x="2752506" y="541176"/>
            <a:chExt cx="5398753" cy="4931513"/>
          </a:xfrm>
        </p:grpSpPr>
        <p:cxnSp>
          <p:nvCxnSpPr>
            <p:cNvPr id="60" name="Straight Connector 11"/>
            <p:cNvCxnSpPr>
              <a:stCxn id="73" idx="0"/>
              <a:endCxn id="74" idx="4"/>
            </p:cNvCxnSpPr>
            <p:nvPr/>
          </p:nvCxnSpPr>
          <p:spPr>
            <a:xfrm flipV="1">
              <a:off x="4050003" y="1146665"/>
              <a:ext cx="1878486" cy="660535"/>
            </a:xfrm>
            <a:prstGeom prst="line">
              <a:avLst/>
            </a:prstGeom>
            <a:ln w="28575"/>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62" name="Oval 6"/>
                <p:cNvSpPr/>
                <p:nvPr/>
              </p:nvSpPr>
              <p:spPr>
                <a:xfrm>
                  <a:off x="2884518" y="4867200"/>
                  <a:ext cx="631799" cy="60548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lang="en-US" b="1" i="1">
                                <a:latin typeface="Cambria Math" panose="02040503050406030204" pitchFamily="18" charset="0"/>
                              </a:rPr>
                            </m:ctrlPr>
                          </m:sSubPr>
                          <m:e>
                            <m:r>
                              <a:rPr lang="en-US" b="1" i="1">
                                <a:latin typeface="Cambria Math" panose="02040503050406030204" pitchFamily="18" charset="0"/>
                              </a:rPr>
                              <m:t>𝒘</m:t>
                            </m:r>
                          </m:e>
                          <m:sub>
                            <m:r>
                              <a:rPr lang="en-US" b="1" i="1">
                                <a:latin typeface="Cambria Math"/>
                              </a:rPr>
                              <m:t>𝟏</m:t>
                            </m:r>
                          </m:sub>
                        </m:sSub>
                      </m:oMath>
                    </m:oMathPara>
                  </a14:m>
                  <a:endParaRPr lang="en-US" b="1" dirty="0"/>
                </a:p>
              </p:txBody>
            </p:sp>
          </mc:Choice>
          <mc:Fallback xmlns="">
            <p:sp>
              <p:nvSpPr>
                <p:cNvPr id="62" name="Oval 6"/>
                <p:cNvSpPr>
                  <a:spLocks noRot="1" noChangeAspect="1" noMove="1" noResize="1" noEditPoints="1" noAdjustHandles="1" noChangeArrowheads="1" noChangeShapeType="1" noTextEdit="1"/>
                </p:cNvSpPr>
                <p:nvPr/>
              </p:nvSpPr>
              <p:spPr>
                <a:xfrm>
                  <a:off x="2884518" y="4867200"/>
                  <a:ext cx="631799" cy="605489"/>
                </a:xfrm>
                <a:prstGeom prst="ellipse">
                  <a:avLst/>
                </a:prstGeom>
                <a:blipFill>
                  <a:blip r:embed="rId12"/>
                  <a:stretch>
                    <a:fillRect l="-169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3" name="Oval 7"/>
                <p:cNvSpPr/>
                <p:nvPr/>
              </p:nvSpPr>
              <p:spPr>
                <a:xfrm>
                  <a:off x="3997910" y="4867200"/>
                  <a:ext cx="631799" cy="60548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lang="en-US" b="1" i="1">
                                <a:latin typeface="Cambria Math" panose="02040503050406030204" pitchFamily="18" charset="0"/>
                              </a:rPr>
                            </m:ctrlPr>
                          </m:sSubPr>
                          <m:e>
                            <m:r>
                              <a:rPr lang="en-US" b="1" i="1">
                                <a:latin typeface="Cambria Math" panose="02040503050406030204" pitchFamily="18" charset="0"/>
                              </a:rPr>
                              <m:t>𝒘</m:t>
                            </m:r>
                          </m:e>
                          <m:sub>
                            <m:r>
                              <a:rPr lang="en-US" b="1" i="1">
                                <a:latin typeface="Cambria Math"/>
                              </a:rPr>
                              <m:t>𝟐</m:t>
                            </m:r>
                          </m:sub>
                        </m:sSub>
                      </m:oMath>
                    </m:oMathPara>
                  </a14:m>
                  <a:endParaRPr lang="en-US" b="1" dirty="0"/>
                </a:p>
              </p:txBody>
            </p:sp>
          </mc:Choice>
          <mc:Fallback xmlns="">
            <p:sp>
              <p:nvSpPr>
                <p:cNvPr id="63" name="Oval 7"/>
                <p:cNvSpPr>
                  <a:spLocks noRot="1" noChangeAspect="1" noMove="1" noResize="1" noEditPoints="1" noAdjustHandles="1" noChangeArrowheads="1" noChangeShapeType="1" noTextEdit="1"/>
                </p:cNvSpPr>
                <p:nvPr/>
              </p:nvSpPr>
              <p:spPr>
                <a:xfrm>
                  <a:off x="3997910" y="4867200"/>
                  <a:ext cx="631799" cy="605489"/>
                </a:xfrm>
                <a:prstGeom prst="ellipse">
                  <a:avLst/>
                </a:prstGeom>
                <a:blipFill>
                  <a:blip r:embed="rId1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4" name="Oval 8"/>
                <p:cNvSpPr/>
                <p:nvPr/>
              </p:nvSpPr>
              <p:spPr>
                <a:xfrm>
                  <a:off x="5339938" y="4867200"/>
                  <a:ext cx="631799" cy="60548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lang="en-US" b="1" i="1">
                                <a:latin typeface="Cambria Math" panose="02040503050406030204" pitchFamily="18" charset="0"/>
                              </a:rPr>
                            </m:ctrlPr>
                          </m:sSubPr>
                          <m:e>
                            <m:r>
                              <a:rPr lang="en-US" b="1" i="1">
                                <a:latin typeface="Cambria Math" panose="02040503050406030204" pitchFamily="18" charset="0"/>
                              </a:rPr>
                              <m:t>𝒘</m:t>
                            </m:r>
                          </m:e>
                          <m:sub>
                            <m:r>
                              <a:rPr lang="en-US" b="1" i="1">
                                <a:latin typeface="Cambria Math"/>
                              </a:rPr>
                              <m:t>𝟑</m:t>
                            </m:r>
                          </m:sub>
                        </m:sSub>
                      </m:oMath>
                    </m:oMathPara>
                  </a14:m>
                  <a:endParaRPr lang="en-US" b="1" dirty="0"/>
                </a:p>
              </p:txBody>
            </p:sp>
          </mc:Choice>
          <mc:Fallback xmlns="">
            <p:sp>
              <p:nvSpPr>
                <p:cNvPr id="64" name="Oval 8"/>
                <p:cNvSpPr>
                  <a:spLocks noRot="1" noChangeAspect="1" noMove="1" noResize="1" noEditPoints="1" noAdjustHandles="1" noChangeArrowheads="1" noChangeShapeType="1" noTextEdit="1"/>
                </p:cNvSpPr>
                <p:nvPr/>
              </p:nvSpPr>
              <p:spPr>
                <a:xfrm>
                  <a:off x="5339938" y="4867200"/>
                  <a:ext cx="631799" cy="605489"/>
                </a:xfrm>
                <a:prstGeom prst="ellipse">
                  <a:avLst/>
                </a:prstGeom>
                <a:blipFill>
                  <a:blip r:embed="rId1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5" name="Oval 9"/>
                <p:cNvSpPr/>
                <p:nvPr/>
              </p:nvSpPr>
              <p:spPr>
                <a:xfrm>
                  <a:off x="7519460" y="4867200"/>
                  <a:ext cx="631799" cy="60548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lang="en-US" b="1" i="1">
                                <a:latin typeface="Cambria Math" panose="02040503050406030204" pitchFamily="18" charset="0"/>
                              </a:rPr>
                            </m:ctrlPr>
                          </m:sSubPr>
                          <m:e>
                            <m:r>
                              <a:rPr lang="en-US" b="1" i="1">
                                <a:latin typeface="Cambria Math" panose="02040503050406030204" pitchFamily="18" charset="0"/>
                              </a:rPr>
                              <m:t>𝒘</m:t>
                            </m:r>
                          </m:e>
                          <m:sub>
                            <m:r>
                              <a:rPr lang="en-US" b="1" i="1">
                                <a:latin typeface="Cambria Math"/>
                              </a:rPr>
                              <m:t>𝟒</m:t>
                            </m:r>
                          </m:sub>
                        </m:sSub>
                      </m:oMath>
                    </m:oMathPara>
                  </a14:m>
                  <a:endParaRPr lang="en-US" b="1" dirty="0"/>
                </a:p>
              </p:txBody>
            </p:sp>
          </mc:Choice>
          <mc:Fallback xmlns="">
            <p:sp>
              <p:nvSpPr>
                <p:cNvPr id="65" name="Oval 9"/>
                <p:cNvSpPr>
                  <a:spLocks noRot="1" noChangeAspect="1" noMove="1" noResize="1" noEditPoints="1" noAdjustHandles="1" noChangeArrowheads="1" noChangeShapeType="1" noTextEdit="1"/>
                </p:cNvSpPr>
                <p:nvPr/>
              </p:nvSpPr>
              <p:spPr>
                <a:xfrm>
                  <a:off x="7519460" y="4867200"/>
                  <a:ext cx="631799" cy="605489"/>
                </a:xfrm>
                <a:prstGeom prst="ellipse">
                  <a:avLst/>
                </a:prstGeom>
                <a:blipFill>
                  <a:blip r:embed="rId15"/>
                  <a:stretch>
                    <a:fillRect l="-172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7" name="Oval 6"/>
                <p:cNvSpPr/>
                <p:nvPr/>
              </p:nvSpPr>
              <p:spPr>
                <a:xfrm>
                  <a:off x="2884518" y="3901356"/>
                  <a:ext cx="631799" cy="60548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lang="en-US" b="1" i="1">
                                <a:latin typeface="Cambria Math" panose="02040503050406030204" pitchFamily="18" charset="0"/>
                              </a:rPr>
                            </m:ctrlPr>
                          </m:sSubPr>
                          <m:e>
                            <m:r>
                              <a:rPr lang="en-US" b="1" i="1">
                                <a:latin typeface="Cambria Math" panose="02040503050406030204" pitchFamily="18" charset="0"/>
                              </a:rPr>
                              <m:t>𝒘</m:t>
                            </m:r>
                          </m:e>
                          <m:sub>
                            <m:r>
                              <a:rPr lang="en-US" b="1" i="1">
                                <a:latin typeface="Cambria Math"/>
                              </a:rPr>
                              <m:t>𝟏</m:t>
                            </m:r>
                          </m:sub>
                        </m:sSub>
                      </m:oMath>
                    </m:oMathPara>
                  </a14:m>
                  <a:endParaRPr lang="en-US" b="1" dirty="0"/>
                </a:p>
              </p:txBody>
            </p:sp>
          </mc:Choice>
          <mc:Fallback xmlns="">
            <p:sp>
              <p:nvSpPr>
                <p:cNvPr id="67" name="Oval 6"/>
                <p:cNvSpPr>
                  <a:spLocks noRot="1" noChangeAspect="1" noMove="1" noResize="1" noEditPoints="1" noAdjustHandles="1" noChangeArrowheads="1" noChangeShapeType="1" noTextEdit="1"/>
                </p:cNvSpPr>
                <p:nvPr/>
              </p:nvSpPr>
              <p:spPr>
                <a:xfrm>
                  <a:off x="2884518" y="3901356"/>
                  <a:ext cx="631799" cy="605489"/>
                </a:xfrm>
                <a:prstGeom prst="ellipse">
                  <a:avLst/>
                </a:prstGeom>
                <a:blipFill>
                  <a:blip r:embed="rId16"/>
                  <a:stretch>
                    <a:fillRect l="-169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8" name="Oval 7"/>
                <p:cNvSpPr/>
                <p:nvPr/>
              </p:nvSpPr>
              <p:spPr>
                <a:xfrm>
                  <a:off x="3997910" y="3902400"/>
                  <a:ext cx="631799" cy="60548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lang="en-US" b="1" i="1">
                                <a:latin typeface="Cambria Math" panose="02040503050406030204" pitchFamily="18" charset="0"/>
                              </a:rPr>
                            </m:ctrlPr>
                          </m:sSubPr>
                          <m:e>
                            <m:r>
                              <a:rPr lang="en-US" b="1" i="1">
                                <a:latin typeface="Cambria Math" panose="02040503050406030204" pitchFamily="18" charset="0"/>
                              </a:rPr>
                              <m:t>𝒘</m:t>
                            </m:r>
                          </m:e>
                          <m:sub>
                            <m:r>
                              <a:rPr lang="en-US" b="1" i="1">
                                <a:latin typeface="Cambria Math"/>
                              </a:rPr>
                              <m:t>𝟐</m:t>
                            </m:r>
                          </m:sub>
                        </m:sSub>
                      </m:oMath>
                    </m:oMathPara>
                  </a14:m>
                  <a:endParaRPr lang="en-US" b="1" dirty="0"/>
                </a:p>
              </p:txBody>
            </p:sp>
          </mc:Choice>
          <mc:Fallback xmlns="">
            <p:sp>
              <p:nvSpPr>
                <p:cNvPr id="68" name="Oval 7"/>
                <p:cNvSpPr>
                  <a:spLocks noRot="1" noChangeAspect="1" noMove="1" noResize="1" noEditPoints="1" noAdjustHandles="1" noChangeArrowheads="1" noChangeShapeType="1" noTextEdit="1"/>
                </p:cNvSpPr>
                <p:nvPr/>
              </p:nvSpPr>
              <p:spPr>
                <a:xfrm>
                  <a:off x="3997910" y="3902400"/>
                  <a:ext cx="631799" cy="605489"/>
                </a:xfrm>
                <a:prstGeom prst="ellipse">
                  <a:avLst/>
                </a:prstGeom>
                <a:blipFill>
                  <a:blip r:embed="rId1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9" name="Oval 8"/>
                <p:cNvSpPr/>
                <p:nvPr/>
              </p:nvSpPr>
              <p:spPr>
                <a:xfrm>
                  <a:off x="5339938" y="3902400"/>
                  <a:ext cx="631799" cy="60548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lang="en-US" b="1" i="1">
                                <a:latin typeface="Cambria Math" panose="02040503050406030204" pitchFamily="18" charset="0"/>
                              </a:rPr>
                            </m:ctrlPr>
                          </m:sSubPr>
                          <m:e>
                            <m:r>
                              <a:rPr lang="en-US" b="1" i="1">
                                <a:latin typeface="Cambria Math" panose="02040503050406030204" pitchFamily="18" charset="0"/>
                              </a:rPr>
                              <m:t>𝒘</m:t>
                            </m:r>
                          </m:e>
                          <m:sub>
                            <m:r>
                              <a:rPr lang="en-US" b="1" i="1">
                                <a:latin typeface="Cambria Math"/>
                              </a:rPr>
                              <m:t>𝟑</m:t>
                            </m:r>
                          </m:sub>
                        </m:sSub>
                      </m:oMath>
                    </m:oMathPara>
                  </a14:m>
                  <a:endParaRPr lang="en-US" b="1" dirty="0"/>
                </a:p>
              </p:txBody>
            </p:sp>
          </mc:Choice>
          <mc:Fallback xmlns="">
            <p:sp>
              <p:nvSpPr>
                <p:cNvPr id="69" name="Oval 8"/>
                <p:cNvSpPr>
                  <a:spLocks noRot="1" noChangeAspect="1" noMove="1" noResize="1" noEditPoints="1" noAdjustHandles="1" noChangeArrowheads="1" noChangeShapeType="1" noTextEdit="1"/>
                </p:cNvSpPr>
                <p:nvPr/>
              </p:nvSpPr>
              <p:spPr>
                <a:xfrm>
                  <a:off x="5339938" y="3902400"/>
                  <a:ext cx="631799" cy="605489"/>
                </a:xfrm>
                <a:prstGeom prst="ellipse">
                  <a:avLst/>
                </a:prstGeom>
                <a:blipFill>
                  <a:blip r:embed="rId1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0" name="Oval 9"/>
                <p:cNvSpPr/>
                <p:nvPr/>
              </p:nvSpPr>
              <p:spPr>
                <a:xfrm>
                  <a:off x="7519460" y="3902400"/>
                  <a:ext cx="631799" cy="60548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lang="en-US" b="1" i="1">
                                <a:latin typeface="Cambria Math" panose="02040503050406030204" pitchFamily="18" charset="0"/>
                              </a:rPr>
                            </m:ctrlPr>
                          </m:sSubPr>
                          <m:e>
                            <m:r>
                              <a:rPr lang="en-US" b="1" i="1">
                                <a:latin typeface="Cambria Math" panose="02040503050406030204" pitchFamily="18" charset="0"/>
                              </a:rPr>
                              <m:t>𝒘</m:t>
                            </m:r>
                          </m:e>
                          <m:sub>
                            <m:r>
                              <a:rPr lang="en-US" b="1" i="1">
                                <a:latin typeface="Cambria Math"/>
                              </a:rPr>
                              <m:t>𝟒</m:t>
                            </m:r>
                          </m:sub>
                        </m:sSub>
                      </m:oMath>
                    </m:oMathPara>
                  </a14:m>
                  <a:endParaRPr lang="en-US" b="1" dirty="0"/>
                </a:p>
              </p:txBody>
            </p:sp>
          </mc:Choice>
          <mc:Fallback xmlns="">
            <p:sp>
              <p:nvSpPr>
                <p:cNvPr id="70" name="Oval 9"/>
                <p:cNvSpPr>
                  <a:spLocks noRot="1" noChangeAspect="1" noMove="1" noResize="1" noEditPoints="1" noAdjustHandles="1" noChangeArrowheads="1" noChangeShapeType="1" noTextEdit="1"/>
                </p:cNvSpPr>
                <p:nvPr/>
              </p:nvSpPr>
              <p:spPr>
                <a:xfrm>
                  <a:off x="7519460" y="3902400"/>
                  <a:ext cx="631799" cy="605489"/>
                </a:xfrm>
                <a:prstGeom prst="ellipse">
                  <a:avLst/>
                </a:prstGeom>
                <a:blipFill>
                  <a:blip r:embed="rId19"/>
                  <a:stretch>
                    <a:fillRect l="-172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1" name="Oval 6"/>
                <p:cNvSpPr/>
                <p:nvPr/>
              </p:nvSpPr>
              <p:spPr>
                <a:xfrm>
                  <a:off x="2884518" y="2854800"/>
                  <a:ext cx="631799" cy="60548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lang="en-US" b="1" i="1">
                                <a:latin typeface="Cambria Math" panose="02040503050406030204" pitchFamily="18" charset="0"/>
                              </a:rPr>
                            </m:ctrlPr>
                          </m:sSubPr>
                          <m:e>
                            <m:r>
                              <a:rPr lang="en-US" b="1" i="1">
                                <a:latin typeface="Cambria Math" panose="02040503050406030204" pitchFamily="18" charset="0"/>
                              </a:rPr>
                              <m:t>𝒘</m:t>
                            </m:r>
                          </m:e>
                          <m:sub>
                            <m:r>
                              <a:rPr lang="en-US" b="1" i="1">
                                <a:latin typeface="Cambria Math"/>
                              </a:rPr>
                              <m:t>𝟏</m:t>
                            </m:r>
                          </m:sub>
                        </m:sSub>
                      </m:oMath>
                    </m:oMathPara>
                  </a14:m>
                  <a:endParaRPr lang="en-US" b="1" dirty="0"/>
                </a:p>
              </p:txBody>
            </p:sp>
          </mc:Choice>
          <mc:Fallback xmlns="">
            <p:sp>
              <p:nvSpPr>
                <p:cNvPr id="71" name="Oval 6"/>
                <p:cNvSpPr>
                  <a:spLocks noRot="1" noChangeAspect="1" noMove="1" noResize="1" noEditPoints="1" noAdjustHandles="1" noChangeArrowheads="1" noChangeShapeType="1" noTextEdit="1"/>
                </p:cNvSpPr>
                <p:nvPr/>
              </p:nvSpPr>
              <p:spPr>
                <a:xfrm>
                  <a:off x="2884518" y="2854800"/>
                  <a:ext cx="631799" cy="605489"/>
                </a:xfrm>
                <a:prstGeom prst="ellipse">
                  <a:avLst/>
                </a:prstGeom>
                <a:blipFill>
                  <a:blip r:embed="rId16"/>
                  <a:stretch>
                    <a:fillRect l="-169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2" name="Oval 7"/>
                <p:cNvSpPr/>
                <p:nvPr/>
              </p:nvSpPr>
              <p:spPr>
                <a:xfrm>
                  <a:off x="4162962" y="2854800"/>
                  <a:ext cx="1455046" cy="60548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lang="en-US" b="1" i="1">
                                <a:latin typeface="Cambria Math" panose="02040503050406030204" pitchFamily="18" charset="0"/>
                              </a:rPr>
                            </m:ctrlPr>
                          </m:sSubPr>
                          <m:e>
                            <m:r>
                              <a:rPr lang="en-US" b="1" i="1">
                                <a:latin typeface="Cambria Math" panose="02040503050406030204" pitchFamily="18" charset="0"/>
                              </a:rPr>
                              <m:t>𝒘</m:t>
                            </m:r>
                          </m:e>
                          <m:sub>
                            <m:r>
                              <a:rPr lang="en-US" b="1" i="1">
                                <a:latin typeface="Cambria Math"/>
                              </a:rPr>
                              <m:t>𝟐</m:t>
                            </m:r>
                          </m:sub>
                        </m:sSub>
                        <m:sSub>
                          <m:sSubPr>
                            <m:ctrlPr>
                              <a:rPr lang="en-US" altLang="zh-CN" b="1" i="1">
                                <a:latin typeface="Cambria Math" panose="02040503050406030204" pitchFamily="18" charset="0"/>
                              </a:rPr>
                            </m:ctrlPr>
                          </m:sSubPr>
                          <m:e>
                            <m:r>
                              <a:rPr lang="en-US" altLang="zh-CN" b="1" i="1">
                                <a:latin typeface="Cambria Math" panose="02040503050406030204" pitchFamily="18" charset="0"/>
                              </a:rPr>
                              <m:t>,</m:t>
                            </m:r>
                            <m:r>
                              <a:rPr lang="en-US" altLang="zh-CN" b="1" i="1">
                                <a:latin typeface="Cambria Math" panose="02040503050406030204" pitchFamily="18" charset="0"/>
                              </a:rPr>
                              <m:t>𝒘</m:t>
                            </m:r>
                          </m:e>
                          <m:sub>
                            <m:r>
                              <a:rPr lang="en-US" altLang="zh-CN" b="1" i="1">
                                <a:latin typeface="Cambria Math" panose="02040503050406030204" pitchFamily="18" charset="0"/>
                              </a:rPr>
                              <m:t>𝟑</m:t>
                            </m:r>
                          </m:sub>
                        </m:sSub>
                      </m:oMath>
                    </m:oMathPara>
                  </a14:m>
                  <a:endParaRPr lang="en-US" b="1" dirty="0"/>
                </a:p>
              </p:txBody>
            </p:sp>
          </mc:Choice>
          <mc:Fallback xmlns="">
            <p:sp>
              <p:nvSpPr>
                <p:cNvPr id="72" name="Oval 7"/>
                <p:cNvSpPr>
                  <a:spLocks noRot="1" noChangeAspect="1" noMove="1" noResize="1" noEditPoints="1" noAdjustHandles="1" noChangeArrowheads="1" noChangeShapeType="1" noTextEdit="1"/>
                </p:cNvSpPr>
                <p:nvPr/>
              </p:nvSpPr>
              <p:spPr>
                <a:xfrm>
                  <a:off x="4162962" y="2854800"/>
                  <a:ext cx="1455046" cy="605489"/>
                </a:xfrm>
                <a:prstGeom prst="ellipse">
                  <a:avLst/>
                </a:prstGeom>
                <a:blipFill>
                  <a:blip r:embed="rId20"/>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3" name="Oval 6"/>
                <p:cNvSpPr/>
                <p:nvPr/>
              </p:nvSpPr>
              <p:spPr>
                <a:xfrm>
                  <a:off x="3124925" y="1807200"/>
                  <a:ext cx="1850156" cy="60548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lang="en-US" b="1" i="1">
                                <a:latin typeface="Cambria Math" panose="02040503050406030204" pitchFamily="18" charset="0"/>
                              </a:rPr>
                            </m:ctrlPr>
                          </m:sSubPr>
                          <m:e>
                            <m:r>
                              <a:rPr lang="en-US" b="1" i="1">
                                <a:latin typeface="Cambria Math" panose="02040503050406030204" pitchFamily="18" charset="0"/>
                              </a:rPr>
                              <m:t>𝒘</m:t>
                            </m:r>
                          </m:e>
                          <m:sub>
                            <m:r>
                              <a:rPr lang="en-US" b="1" i="1">
                                <a:latin typeface="Cambria Math"/>
                              </a:rPr>
                              <m:t>𝟏</m:t>
                            </m:r>
                          </m:sub>
                        </m:sSub>
                        <m:r>
                          <a:rPr lang="en-US" altLang="zh-CN" b="1" i="1">
                            <a:latin typeface="Cambria Math" panose="02040503050406030204" pitchFamily="18" charset="0"/>
                          </a:rPr>
                          <m:t>,</m:t>
                        </m:r>
                        <m:sSub>
                          <m:sSubPr>
                            <m:ctrlPr>
                              <a:rPr lang="en-US" altLang="zh-CN" b="1" i="1">
                                <a:latin typeface="Cambria Math" panose="02040503050406030204" pitchFamily="18" charset="0"/>
                              </a:rPr>
                            </m:ctrlPr>
                          </m:sSubPr>
                          <m:e>
                            <m:r>
                              <a:rPr lang="en-US" altLang="zh-CN" b="1" i="1">
                                <a:latin typeface="Cambria Math" panose="02040503050406030204" pitchFamily="18" charset="0"/>
                              </a:rPr>
                              <m:t>𝒘</m:t>
                            </m:r>
                          </m:e>
                          <m:sub>
                            <m:r>
                              <a:rPr lang="en-US" altLang="zh-CN" b="1" i="1">
                                <a:latin typeface="Cambria Math" panose="02040503050406030204" pitchFamily="18" charset="0"/>
                              </a:rPr>
                              <m:t>𝟐</m:t>
                            </m:r>
                          </m:sub>
                        </m:sSub>
                        <m:r>
                          <a:rPr lang="en-US" altLang="zh-CN" b="1" i="1">
                            <a:latin typeface="Cambria Math" panose="02040503050406030204" pitchFamily="18" charset="0"/>
                          </a:rPr>
                          <m:t>,</m:t>
                        </m:r>
                        <m:sSub>
                          <m:sSubPr>
                            <m:ctrlPr>
                              <a:rPr lang="en-US" altLang="zh-CN" b="1" i="1">
                                <a:latin typeface="Cambria Math" panose="02040503050406030204" pitchFamily="18" charset="0"/>
                              </a:rPr>
                            </m:ctrlPr>
                          </m:sSubPr>
                          <m:e>
                            <m:r>
                              <a:rPr lang="en-US" altLang="zh-CN" b="1" i="1">
                                <a:latin typeface="Cambria Math" panose="02040503050406030204" pitchFamily="18" charset="0"/>
                              </a:rPr>
                              <m:t>𝒘</m:t>
                            </m:r>
                          </m:e>
                          <m:sub>
                            <m:r>
                              <a:rPr lang="en-US" altLang="zh-CN" b="1" i="1">
                                <a:latin typeface="Cambria Math" panose="02040503050406030204" pitchFamily="18" charset="0"/>
                              </a:rPr>
                              <m:t>𝟑</m:t>
                            </m:r>
                          </m:sub>
                        </m:sSub>
                      </m:oMath>
                    </m:oMathPara>
                  </a14:m>
                  <a:endParaRPr lang="en-US" b="1" dirty="0"/>
                </a:p>
              </p:txBody>
            </p:sp>
          </mc:Choice>
          <mc:Fallback xmlns="">
            <p:sp>
              <p:nvSpPr>
                <p:cNvPr id="73" name="Oval 6"/>
                <p:cNvSpPr>
                  <a:spLocks noRot="1" noChangeAspect="1" noMove="1" noResize="1" noEditPoints="1" noAdjustHandles="1" noChangeArrowheads="1" noChangeShapeType="1" noTextEdit="1"/>
                </p:cNvSpPr>
                <p:nvPr/>
              </p:nvSpPr>
              <p:spPr>
                <a:xfrm>
                  <a:off x="3124925" y="1807200"/>
                  <a:ext cx="1850156" cy="605489"/>
                </a:xfrm>
                <a:prstGeom prst="ellipse">
                  <a:avLst/>
                </a:prstGeom>
                <a:blipFill>
                  <a:blip r:embed="rId21"/>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4" name="Oval 7"/>
                <p:cNvSpPr/>
                <p:nvPr/>
              </p:nvSpPr>
              <p:spPr>
                <a:xfrm>
                  <a:off x="4572000" y="541176"/>
                  <a:ext cx="2712977" cy="60548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lang="en-US" altLang="zh-CN" b="1" i="1">
                                <a:latin typeface="Cambria Math" panose="02040503050406030204" pitchFamily="18" charset="0"/>
                              </a:rPr>
                            </m:ctrlPr>
                          </m:sSubPr>
                          <m:e>
                            <m:r>
                              <a:rPr lang="en-US" altLang="zh-CN" b="1" i="1">
                                <a:latin typeface="Cambria Math" panose="02040503050406030204" pitchFamily="18" charset="0"/>
                              </a:rPr>
                              <m:t>𝒘</m:t>
                            </m:r>
                          </m:e>
                          <m:sub>
                            <m:r>
                              <a:rPr lang="en-US" altLang="zh-CN" b="1" i="1">
                                <a:latin typeface="Cambria Math"/>
                              </a:rPr>
                              <m:t>𝟏</m:t>
                            </m:r>
                          </m:sub>
                        </m:sSub>
                        <m:r>
                          <a:rPr lang="en-US" altLang="zh-CN" b="1" i="1">
                            <a:latin typeface="Cambria Math" panose="02040503050406030204" pitchFamily="18" charset="0"/>
                          </a:rPr>
                          <m:t>,</m:t>
                        </m:r>
                        <m:sSub>
                          <m:sSubPr>
                            <m:ctrlPr>
                              <a:rPr lang="en-US" altLang="zh-CN" b="1" i="1">
                                <a:latin typeface="Cambria Math" panose="02040503050406030204" pitchFamily="18" charset="0"/>
                              </a:rPr>
                            </m:ctrlPr>
                          </m:sSubPr>
                          <m:e>
                            <m:r>
                              <a:rPr lang="en-US" altLang="zh-CN" b="1" i="1">
                                <a:latin typeface="Cambria Math" panose="02040503050406030204" pitchFamily="18" charset="0"/>
                              </a:rPr>
                              <m:t>𝒘</m:t>
                            </m:r>
                          </m:e>
                          <m:sub>
                            <m:r>
                              <a:rPr lang="en-US" altLang="zh-CN" b="1" i="1">
                                <a:latin typeface="Cambria Math" panose="02040503050406030204" pitchFamily="18" charset="0"/>
                              </a:rPr>
                              <m:t>𝟐</m:t>
                            </m:r>
                          </m:sub>
                        </m:sSub>
                        <m:r>
                          <a:rPr lang="en-US" altLang="zh-CN" b="1" i="1">
                            <a:latin typeface="Cambria Math" panose="02040503050406030204" pitchFamily="18" charset="0"/>
                          </a:rPr>
                          <m:t>,</m:t>
                        </m:r>
                        <m:sSub>
                          <m:sSubPr>
                            <m:ctrlPr>
                              <a:rPr lang="en-US" altLang="zh-CN" b="1" i="1">
                                <a:latin typeface="Cambria Math" panose="02040503050406030204" pitchFamily="18" charset="0"/>
                              </a:rPr>
                            </m:ctrlPr>
                          </m:sSubPr>
                          <m:e>
                            <m:r>
                              <a:rPr lang="en-US" altLang="zh-CN" b="1" i="1">
                                <a:latin typeface="Cambria Math" panose="02040503050406030204" pitchFamily="18" charset="0"/>
                              </a:rPr>
                              <m:t>𝒘</m:t>
                            </m:r>
                          </m:e>
                          <m:sub>
                            <m:r>
                              <a:rPr lang="en-US" altLang="zh-CN" b="1" i="1">
                                <a:latin typeface="Cambria Math" panose="02040503050406030204" pitchFamily="18" charset="0"/>
                              </a:rPr>
                              <m:t>𝟑</m:t>
                            </m:r>
                          </m:sub>
                        </m:sSub>
                        <m:r>
                          <a:rPr lang="en-US" altLang="zh-CN" b="1" i="1">
                            <a:latin typeface="Cambria Math" panose="02040503050406030204" pitchFamily="18" charset="0"/>
                          </a:rPr>
                          <m:t>,</m:t>
                        </m:r>
                        <m:sSub>
                          <m:sSubPr>
                            <m:ctrlPr>
                              <a:rPr lang="en-US" altLang="zh-CN" b="1" i="1">
                                <a:latin typeface="Cambria Math" panose="02040503050406030204" pitchFamily="18" charset="0"/>
                              </a:rPr>
                            </m:ctrlPr>
                          </m:sSubPr>
                          <m:e>
                            <m:r>
                              <a:rPr lang="en-US" altLang="zh-CN" b="1" i="1">
                                <a:latin typeface="Cambria Math" panose="02040503050406030204" pitchFamily="18" charset="0"/>
                              </a:rPr>
                              <m:t>𝒘</m:t>
                            </m:r>
                          </m:e>
                          <m:sub>
                            <m:r>
                              <a:rPr lang="en-US" altLang="zh-CN" b="1" i="1">
                                <a:latin typeface="Cambria Math" panose="02040503050406030204" pitchFamily="18" charset="0"/>
                              </a:rPr>
                              <m:t>𝟒</m:t>
                            </m:r>
                          </m:sub>
                        </m:sSub>
                      </m:oMath>
                    </m:oMathPara>
                  </a14:m>
                  <a:endParaRPr lang="en-US" b="1" dirty="0"/>
                </a:p>
              </p:txBody>
            </p:sp>
          </mc:Choice>
          <mc:Fallback xmlns="">
            <p:sp>
              <p:nvSpPr>
                <p:cNvPr id="74" name="Oval 7"/>
                <p:cNvSpPr>
                  <a:spLocks noRot="1" noChangeAspect="1" noMove="1" noResize="1" noEditPoints="1" noAdjustHandles="1" noChangeArrowheads="1" noChangeShapeType="1" noTextEdit="1"/>
                </p:cNvSpPr>
                <p:nvPr/>
              </p:nvSpPr>
              <p:spPr>
                <a:xfrm>
                  <a:off x="4572000" y="541176"/>
                  <a:ext cx="2712977" cy="605489"/>
                </a:xfrm>
                <a:prstGeom prst="ellipse">
                  <a:avLst/>
                </a:prstGeom>
                <a:blipFill>
                  <a:blip r:embed="rId2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5" name="Oval 9"/>
                <p:cNvSpPr/>
                <p:nvPr/>
              </p:nvSpPr>
              <p:spPr>
                <a:xfrm>
                  <a:off x="7519460" y="1807200"/>
                  <a:ext cx="631799" cy="60548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lang="en-US" b="1" i="1">
                                <a:latin typeface="Cambria Math" panose="02040503050406030204" pitchFamily="18" charset="0"/>
                              </a:rPr>
                            </m:ctrlPr>
                          </m:sSubPr>
                          <m:e>
                            <m:r>
                              <a:rPr lang="en-US" b="1" i="1">
                                <a:latin typeface="Cambria Math" panose="02040503050406030204" pitchFamily="18" charset="0"/>
                              </a:rPr>
                              <m:t>𝒘</m:t>
                            </m:r>
                          </m:e>
                          <m:sub>
                            <m:r>
                              <a:rPr lang="en-US" b="1" i="1">
                                <a:latin typeface="Cambria Math"/>
                              </a:rPr>
                              <m:t>𝟒</m:t>
                            </m:r>
                          </m:sub>
                        </m:sSub>
                      </m:oMath>
                    </m:oMathPara>
                  </a14:m>
                  <a:endParaRPr lang="en-US" b="1" dirty="0"/>
                </a:p>
              </p:txBody>
            </p:sp>
          </mc:Choice>
          <mc:Fallback xmlns="">
            <p:sp>
              <p:nvSpPr>
                <p:cNvPr id="75" name="Oval 9"/>
                <p:cNvSpPr>
                  <a:spLocks noRot="1" noChangeAspect="1" noMove="1" noResize="1" noEditPoints="1" noAdjustHandles="1" noChangeArrowheads="1" noChangeShapeType="1" noTextEdit="1"/>
                </p:cNvSpPr>
                <p:nvPr/>
              </p:nvSpPr>
              <p:spPr>
                <a:xfrm>
                  <a:off x="7519460" y="1807200"/>
                  <a:ext cx="631799" cy="605489"/>
                </a:xfrm>
                <a:prstGeom prst="ellipse">
                  <a:avLst/>
                </a:prstGeom>
                <a:blipFill>
                  <a:blip r:embed="rId23"/>
                  <a:stretch>
                    <a:fillRect l="-172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6" name="Oval 9"/>
                <p:cNvSpPr/>
                <p:nvPr/>
              </p:nvSpPr>
              <p:spPr>
                <a:xfrm>
                  <a:off x="7519460" y="2854800"/>
                  <a:ext cx="631799" cy="60548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lang="en-US" b="1" i="1">
                                <a:latin typeface="Cambria Math" panose="02040503050406030204" pitchFamily="18" charset="0"/>
                              </a:rPr>
                            </m:ctrlPr>
                          </m:sSubPr>
                          <m:e>
                            <m:r>
                              <a:rPr lang="en-US" b="1" i="1">
                                <a:latin typeface="Cambria Math" panose="02040503050406030204" pitchFamily="18" charset="0"/>
                              </a:rPr>
                              <m:t>𝒘</m:t>
                            </m:r>
                          </m:e>
                          <m:sub>
                            <m:r>
                              <a:rPr lang="en-US" b="1" i="1">
                                <a:latin typeface="Cambria Math"/>
                              </a:rPr>
                              <m:t>𝟒</m:t>
                            </m:r>
                          </m:sub>
                        </m:sSub>
                      </m:oMath>
                    </m:oMathPara>
                  </a14:m>
                  <a:endParaRPr lang="en-US" b="1" dirty="0"/>
                </a:p>
              </p:txBody>
            </p:sp>
          </mc:Choice>
          <mc:Fallback xmlns="">
            <p:sp>
              <p:nvSpPr>
                <p:cNvPr id="76" name="Oval 9"/>
                <p:cNvSpPr>
                  <a:spLocks noRot="1" noChangeAspect="1" noMove="1" noResize="1" noEditPoints="1" noAdjustHandles="1" noChangeArrowheads="1" noChangeShapeType="1" noTextEdit="1"/>
                </p:cNvSpPr>
                <p:nvPr/>
              </p:nvSpPr>
              <p:spPr>
                <a:xfrm>
                  <a:off x="7519460" y="2854800"/>
                  <a:ext cx="631799" cy="605489"/>
                </a:xfrm>
                <a:prstGeom prst="ellipse">
                  <a:avLst/>
                </a:prstGeom>
                <a:blipFill>
                  <a:blip r:embed="rId19"/>
                  <a:stretch>
                    <a:fillRect l="-1724"/>
                  </a:stretch>
                </a:blipFill>
              </p:spPr>
              <p:txBody>
                <a:bodyPr/>
                <a:lstStyle/>
                <a:p>
                  <a:r>
                    <a:rPr lang="zh-CN" altLang="en-US">
                      <a:noFill/>
                    </a:rPr>
                    <a:t> </a:t>
                  </a:r>
                </a:p>
              </p:txBody>
            </p:sp>
          </mc:Fallback>
        </mc:AlternateContent>
        <p:cxnSp>
          <p:nvCxnSpPr>
            <p:cNvPr id="77" name="Straight Connector 11"/>
            <p:cNvCxnSpPr>
              <a:stCxn id="75" idx="0"/>
              <a:endCxn id="74" idx="4"/>
            </p:cNvCxnSpPr>
            <p:nvPr/>
          </p:nvCxnSpPr>
          <p:spPr>
            <a:xfrm flipH="1" flipV="1">
              <a:off x="5928489" y="1146665"/>
              <a:ext cx="1906871" cy="660535"/>
            </a:xfrm>
            <a:prstGeom prst="line">
              <a:avLst/>
            </a:prstGeom>
            <a:ln w="28575"/>
          </p:spPr>
          <p:style>
            <a:lnRef idx="1">
              <a:schemeClr val="dk1"/>
            </a:lnRef>
            <a:fillRef idx="0">
              <a:schemeClr val="dk1"/>
            </a:fillRef>
            <a:effectRef idx="0">
              <a:schemeClr val="dk1"/>
            </a:effectRef>
            <a:fontRef idx="minor">
              <a:schemeClr val="tx1"/>
            </a:fontRef>
          </p:style>
        </p:cxnSp>
        <p:cxnSp>
          <p:nvCxnSpPr>
            <p:cNvPr id="78" name="Straight Connector 11"/>
            <p:cNvCxnSpPr>
              <a:stCxn id="71" idx="0"/>
              <a:endCxn id="73" idx="4"/>
            </p:cNvCxnSpPr>
            <p:nvPr/>
          </p:nvCxnSpPr>
          <p:spPr>
            <a:xfrm flipV="1">
              <a:off x="3200418" y="2412689"/>
              <a:ext cx="849585" cy="442111"/>
            </a:xfrm>
            <a:prstGeom prst="line">
              <a:avLst/>
            </a:prstGeom>
            <a:ln w="28575"/>
          </p:spPr>
          <p:style>
            <a:lnRef idx="1">
              <a:schemeClr val="dk1"/>
            </a:lnRef>
            <a:fillRef idx="0">
              <a:schemeClr val="dk1"/>
            </a:fillRef>
            <a:effectRef idx="0">
              <a:schemeClr val="dk1"/>
            </a:effectRef>
            <a:fontRef idx="minor">
              <a:schemeClr val="tx1"/>
            </a:fontRef>
          </p:style>
        </p:cxnSp>
        <p:cxnSp>
          <p:nvCxnSpPr>
            <p:cNvPr id="79" name="Straight Connector 11"/>
            <p:cNvCxnSpPr>
              <a:stCxn id="72" idx="0"/>
              <a:endCxn id="73" idx="4"/>
            </p:cNvCxnSpPr>
            <p:nvPr/>
          </p:nvCxnSpPr>
          <p:spPr>
            <a:xfrm flipH="1" flipV="1">
              <a:off x="4050003" y="2412689"/>
              <a:ext cx="840482" cy="442111"/>
            </a:xfrm>
            <a:prstGeom prst="line">
              <a:avLst/>
            </a:prstGeom>
            <a:ln w="28575"/>
          </p:spPr>
          <p:style>
            <a:lnRef idx="1">
              <a:schemeClr val="dk1"/>
            </a:lnRef>
            <a:fillRef idx="0">
              <a:schemeClr val="dk1"/>
            </a:fillRef>
            <a:effectRef idx="0">
              <a:schemeClr val="dk1"/>
            </a:effectRef>
            <a:fontRef idx="minor">
              <a:schemeClr val="tx1"/>
            </a:fontRef>
          </p:style>
        </p:cxnSp>
        <p:cxnSp>
          <p:nvCxnSpPr>
            <p:cNvPr id="80" name="Straight Connector 11"/>
            <p:cNvCxnSpPr>
              <a:stCxn id="76" idx="0"/>
              <a:endCxn id="75" idx="4"/>
            </p:cNvCxnSpPr>
            <p:nvPr/>
          </p:nvCxnSpPr>
          <p:spPr>
            <a:xfrm flipV="1">
              <a:off x="7835360" y="2412689"/>
              <a:ext cx="0" cy="442111"/>
            </a:xfrm>
            <a:prstGeom prst="line">
              <a:avLst/>
            </a:prstGeom>
            <a:ln w="28575"/>
          </p:spPr>
          <p:style>
            <a:lnRef idx="1">
              <a:schemeClr val="dk1"/>
            </a:lnRef>
            <a:fillRef idx="0">
              <a:schemeClr val="dk1"/>
            </a:fillRef>
            <a:effectRef idx="0">
              <a:schemeClr val="dk1"/>
            </a:effectRef>
            <a:fontRef idx="minor">
              <a:schemeClr val="tx1"/>
            </a:fontRef>
          </p:style>
        </p:cxnSp>
        <p:cxnSp>
          <p:nvCxnSpPr>
            <p:cNvPr id="81" name="Straight Connector 11"/>
            <p:cNvCxnSpPr>
              <a:stCxn id="70" idx="0"/>
              <a:endCxn id="76" idx="4"/>
            </p:cNvCxnSpPr>
            <p:nvPr/>
          </p:nvCxnSpPr>
          <p:spPr>
            <a:xfrm flipV="1">
              <a:off x="7835360" y="3460289"/>
              <a:ext cx="0" cy="442111"/>
            </a:xfrm>
            <a:prstGeom prst="line">
              <a:avLst/>
            </a:prstGeom>
            <a:ln w="28575"/>
          </p:spPr>
          <p:style>
            <a:lnRef idx="1">
              <a:schemeClr val="dk1"/>
            </a:lnRef>
            <a:fillRef idx="0">
              <a:schemeClr val="dk1"/>
            </a:fillRef>
            <a:effectRef idx="0">
              <a:schemeClr val="dk1"/>
            </a:effectRef>
            <a:fontRef idx="minor">
              <a:schemeClr val="tx1"/>
            </a:fontRef>
          </p:style>
        </p:cxnSp>
        <p:cxnSp>
          <p:nvCxnSpPr>
            <p:cNvPr id="82" name="Straight Connector 11"/>
            <p:cNvCxnSpPr>
              <a:stCxn id="69" idx="0"/>
              <a:endCxn id="72" idx="4"/>
            </p:cNvCxnSpPr>
            <p:nvPr/>
          </p:nvCxnSpPr>
          <p:spPr>
            <a:xfrm flipH="1" flipV="1">
              <a:off x="4890485" y="3460289"/>
              <a:ext cx="765353" cy="442111"/>
            </a:xfrm>
            <a:prstGeom prst="line">
              <a:avLst/>
            </a:prstGeom>
            <a:ln w="28575"/>
          </p:spPr>
          <p:style>
            <a:lnRef idx="1">
              <a:schemeClr val="dk1"/>
            </a:lnRef>
            <a:fillRef idx="0">
              <a:schemeClr val="dk1"/>
            </a:fillRef>
            <a:effectRef idx="0">
              <a:schemeClr val="dk1"/>
            </a:effectRef>
            <a:fontRef idx="minor">
              <a:schemeClr val="tx1"/>
            </a:fontRef>
          </p:style>
        </p:cxnSp>
        <p:cxnSp>
          <p:nvCxnSpPr>
            <p:cNvPr id="83" name="Straight Connector 11"/>
            <p:cNvCxnSpPr>
              <a:stCxn id="68" idx="0"/>
              <a:endCxn id="72" idx="4"/>
            </p:cNvCxnSpPr>
            <p:nvPr/>
          </p:nvCxnSpPr>
          <p:spPr>
            <a:xfrm flipV="1">
              <a:off x="4313810" y="3460289"/>
              <a:ext cx="576675" cy="442111"/>
            </a:xfrm>
            <a:prstGeom prst="line">
              <a:avLst/>
            </a:prstGeom>
            <a:ln w="28575"/>
          </p:spPr>
          <p:style>
            <a:lnRef idx="1">
              <a:schemeClr val="dk1"/>
            </a:lnRef>
            <a:fillRef idx="0">
              <a:schemeClr val="dk1"/>
            </a:fillRef>
            <a:effectRef idx="0">
              <a:schemeClr val="dk1"/>
            </a:effectRef>
            <a:fontRef idx="minor">
              <a:schemeClr val="tx1"/>
            </a:fontRef>
          </p:style>
        </p:cxnSp>
        <p:cxnSp>
          <p:nvCxnSpPr>
            <p:cNvPr id="84" name="Straight Connector 11"/>
            <p:cNvCxnSpPr>
              <a:stCxn id="63" idx="0"/>
            </p:cNvCxnSpPr>
            <p:nvPr/>
          </p:nvCxnSpPr>
          <p:spPr>
            <a:xfrm>
              <a:off x="3997910" y="4867200"/>
              <a:ext cx="1" cy="11327"/>
            </a:xfrm>
            <a:prstGeom prst="line">
              <a:avLst/>
            </a:prstGeom>
            <a:ln w="28575"/>
          </p:spPr>
          <p:style>
            <a:lnRef idx="1">
              <a:schemeClr val="dk1"/>
            </a:lnRef>
            <a:fillRef idx="0">
              <a:schemeClr val="dk1"/>
            </a:fillRef>
            <a:effectRef idx="0">
              <a:schemeClr val="dk1"/>
            </a:effectRef>
            <a:fontRef idx="minor">
              <a:schemeClr val="tx1"/>
            </a:fontRef>
          </p:style>
        </p:cxnSp>
        <p:cxnSp>
          <p:nvCxnSpPr>
            <p:cNvPr id="85" name="Straight Connector 11"/>
            <p:cNvCxnSpPr>
              <a:stCxn id="67" idx="0"/>
              <a:endCxn id="71" idx="4"/>
            </p:cNvCxnSpPr>
            <p:nvPr/>
          </p:nvCxnSpPr>
          <p:spPr>
            <a:xfrm flipV="1">
              <a:off x="3200418" y="3460289"/>
              <a:ext cx="0" cy="441067"/>
            </a:xfrm>
            <a:prstGeom prst="line">
              <a:avLst/>
            </a:prstGeom>
            <a:ln w="28575"/>
          </p:spPr>
          <p:style>
            <a:lnRef idx="1">
              <a:schemeClr val="dk1"/>
            </a:lnRef>
            <a:fillRef idx="0">
              <a:schemeClr val="dk1"/>
            </a:fillRef>
            <a:effectRef idx="0">
              <a:schemeClr val="dk1"/>
            </a:effectRef>
            <a:fontRef idx="minor">
              <a:schemeClr val="tx1"/>
            </a:fontRef>
          </p:style>
        </p:cxnSp>
        <p:cxnSp>
          <p:nvCxnSpPr>
            <p:cNvPr id="86" name="Straight Connector 11"/>
            <p:cNvCxnSpPr>
              <a:stCxn id="62" idx="0"/>
            </p:cNvCxnSpPr>
            <p:nvPr/>
          </p:nvCxnSpPr>
          <p:spPr>
            <a:xfrm flipH="1">
              <a:off x="2884518" y="4867200"/>
              <a:ext cx="3068" cy="16227"/>
            </a:xfrm>
            <a:prstGeom prst="line">
              <a:avLst/>
            </a:prstGeom>
            <a:ln w="28575"/>
          </p:spPr>
          <p:style>
            <a:lnRef idx="1">
              <a:schemeClr val="dk1"/>
            </a:lnRef>
            <a:fillRef idx="0">
              <a:schemeClr val="dk1"/>
            </a:fillRef>
            <a:effectRef idx="0">
              <a:schemeClr val="dk1"/>
            </a:effectRef>
            <a:fontRef idx="minor">
              <a:schemeClr val="tx1"/>
            </a:fontRef>
          </p:style>
        </p:cxnSp>
        <p:sp>
          <p:nvSpPr>
            <p:cNvPr id="87" name="文本框 86"/>
            <p:cNvSpPr txBox="1"/>
            <p:nvPr/>
          </p:nvSpPr>
          <p:spPr>
            <a:xfrm>
              <a:off x="2752506" y="4417617"/>
              <a:ext cx="631798" cy="563299"/>
            </a:xfrm>
            <a:prstGeom prst="rect">
              <a:avLst/>
            </a:prstGeom>
            <a:noFill/>
          </p:spPr>
          <p:txBody>
            <a:bodyPr wrap="square" rtlCol="0">
              <a:spAutoFit/>
            </a:bodyPr>
            <a:lstStyle/>
            <a:p>
              <a:r>
                <a:rPr lang="en-US" altLang="zh-CN" b="1" dirty="0"/>
                <a:t>2</a:t>
              </a:r>
              <a:endParaRPr lang="zh-CN" altLang="en-US" b="1" dirty="0"/>
            </a:p>
          </p:txBody>
        </p:sp>
        <p:sp>
          <p:nvSpPr>
            <p:cNvPr id="88" name="文本框 87"/>
            <p:cNvSpPr txBox="1"/>
            <p:nvPr/>
          </p:nvSpPr>
          <p:spPr>
            <a:xfrm>
              <a:off x="2752508" y="3439104"/>
              <a:ext cx="631798" cy="563299"/>
            </a:xfrm>
            <a:prstGeom prst="rect">
              <a:avLst/>
            </a:prstGeom>
            <a:noFill/>
          </p:spPr>
          <p:txBody>
            <a:bodyPr wrap="square" rtlCol="0">
              <a:spAutoFit/>
            </a:bodyPr>
            <a:lstStyle/>
            <a:p>
              <a:r>
                <a:rPr lang="en-US" altLang="zh-CN" b="1" dirty="0"/>
                <a:t>4</a:t>
              </a:r>
              <a:endParaRPr lang="zh-CN" altLang="en-US" b="1" dirty="0"/>
            </a:p>
          </p:txBody>
        </p:sp>
        <p:sp>
          <p:nvSpPr>
            <p:cNvPr id="89" name="文本框 88"/>
            <p:cNvSpPr txBox="1"/>
            <p:nvPr/>
          </p:nvSpPr>
          <p:spPr>
            <a:xfrm>
              <a:off x="3212397" y="2329887"/>
              <a:ext cx="509386" cy="563299"/>
            </a:xfrm>
            <a:prstGeom prst="rect">
              <a:avLst/>
            </a:prstGeom>
            <a:noFill/>
          </p:spPr>
          <p:txBody>
            <a:bodyPr wrap="square" rtlCol="0">
              <a:spAutoFit/>
            </a:bodyPr>
            <a:lstStyle/>
            <a:p>
              <a:r>
                <a:rPr lang="en-US" altLang="zh-CN" b="1" dirty="0"/>
                <a:t>8</a:t>
              </a:r>
              <a:endParaRPr lang="zh-CN" altLang="en-US" b="1" dirty="0"/>
            </a:p>
          </p:txBody>
        </p:sp>
        <p:sp>
          <p:nvSpPr>
            <p:cNvPr id="90" name="文本框 89"/>
            <p:cNvSpPr txBox="1"/>
            <p:nvPr/>
          </p:nvSpPr>
          <p:spPr>
            <a:xfrm>
              <a:off x="4418402" y="1150253"/>
              <a:ext cx="991341" cy="563299"/>
            </a:xfrm>
            <a:prstGeom prst="rect">
              <a:avLst/>
            </a:prstGeom>
            <a:noFill/>
          </p:spPr>
          <p:txBody>
            <a:bodyPr wrap="square" rtlCol="0">
              <a:spAutoFit/>
            </a:bodyPr>
            <a:lstStyle/>
            <a:p>
              <a:r>
                <a:rPr lang="en-US" altLang="zh-CN" b="1" dirty="0"/>
                <a:t>16</a:t>
              </a:r>
              <a:endParaRPr lang="zh-CN" altLang="en-US" b="1" dirty="0"/>
            </a:p>
          </p:txBody>
        </p:sp>
        <p:cxnSp>
          <p:nvCxnSpPr>
            <p:cNvPr id="91" name="Straight Connector 11"/>
            <p:cNvCxnSpPr>
              <a:stCxn id="62" idx="0"/>
              <a:endCxn id="67" idx="4"/>
            </p:cNvCxnSpPr>
            <p:nvPr/>
          </p:nvCxnSpPr>
          <p:spPr>
            <a:xfrm flipV="1">
              <a:off x="3200418" y="4506845"/>
              <a:ext cx="0" cy="360355"/>
            </a:xfrm>
            <a:prstGeom prst="line">
              <a:avLst/>
            </a:prstGeom>
            <a:ln w="28575"/>
          </p:spPr>
          <p:style>
            <a:lnRef idx="1">
              <a:schemeClr val="dk1"/>
            </a:lnRef>
            <a:fillRef idx="0">
              <a:schemeClr val="dk1"/>
            </a:fillRef>
            <a:effectRef idx="0">
              <a:schemeClr val="dk1"/>
            </a:effectRef>
            <a:fontRef idx="minor">
              <a:schemeClr val="tx1"/>
            </a:fontRef>
          </p:style>
        </p:cxnSp>
        <p:cxnSp>
          <p:nvCxnSpPr>
            <p:cNvPr id="92" name="Straight Connector 11"/>
            <p:cNvCxnSpPr>
              <a:stCxn id="63" idx="0"/>
              <a:endCxn id="68" idx="4"/>
            </p:cNvCxnSpPr>
            <p:nvPr/>
          </p:nvCxnSpPr>
          <p:spPr>
            <a:xfrm flipV="1">
              <a:off x="4313810" y="4507889"/>
              <a:ext cx="0" cy="359311"/>
            </a:xfrm>
            <a:prstGeom prst="line">
              <a:avLst/>
            </a:prstGeom>
            <a:ln w="28575"/>
          </p:spPr>
          <p:style>
            <a:lnRef idx="1">
              <a:schemeClr val="dk1"/>
            </a:lnRef>
            <a:fillRef idx="0">
              <a:schemeClr val="dk1"/>
            </a:fillRef>
            <a:effectRef idx="0">
              <a:schemeClr val="dk1"/>
            </a:effectRef>
            <a:fontRef idx="minor">
              <a:schemeClr val="tx1"/>
            </a:fontRef>
          </p:style>
        </p:cxnSp>
        <p:cxnSp>
          <p:nvCxnSpPr>
            <p:cNvPr id="93" name="Straight Connector 11"/>
            <p:cNvCxnSpPr>
              <a:stCxn id="64" idx="0"/>
              <a:endCxn id="69" idx="4"/>
            </p:cNvCxnSpPr>
            <p:nvPr/>
          </p:nvCxnSpPr>
          <p:spPr>
            <a:xfrm flipV="1">
              <a:off x="5655838" y="4507889"/>
              <a:ext cx="0" cy="359311"/>
            </a:xfrm>
            <a:prstGeom prst="line">
              <a:avLst/>
            </a:prstGeom>
            <a:ln w="28575"/>
          </p:spPr>
          <p:style>
            <a:lnRef idx="1">
              <a:schemeClr val="dk1"/>
            </a:lnRef>
            <a:fillRef idx="0">
              <a:schemeClr val="dk1"/>
            </a:fillRef>
            <a:effectRef idx="0">
              <a:schemeClr val="dk1"/>
            </a:effectRef>
            <a:fontRef idx="minor">
              <a:schemeClr val="tx1"/>
            </a:fontRef>
          </p:style>
        </p:cxnSp>
        <p:cxnSp>
          <p:nvCxnSpPr>
            <p:cNvPr id="94" name="Straight Connector 11"/>
            <p:cNvCxnSpPr>
              <a:stCxn id="65" idx="0"/>
              <a:endCxn id="70" idx="4"/>
            </p:cNvCxnSpPr>
            <p:nvPr/>
          </p:nvCxnSpPr>
          <p:spPr>
            <a:xfrm flipV="1">
              <a:off x="7835360" y="4507889"/>
              <a:ext cx="0" cy="359311"/>
            </a:xfrm>
            <a:prstGeom prst="line">
              <a:avLst/>
            </a:prstGeom>
            <a:ln w="28575"/>
          </p:spPr>
          <p:style>
            <a:lnRef idx="1">
              <a:schemeClr val="dk1"/>
            </a:lnRef>
            <a:fillRef idx="0">
              <a:schemeClr val="dk1"/>
            </a:fillRef>
            <a:effectRef idx="0">
              <a:schemeClr val="dk1"/>
            </a:effectRef>
            <a:fontRef idx="minor">
              <a:schemeClr val="tx1"/>
            </a:fontRef>
          </p:style>
        </p:cxnSp>
      </p:grpSp>
      <p:grpSp>
        <p:nvGrpSpPr>
          <p:cNvPr id="95" name="组合 94"/>
          <p:cNvGrpSpPr/>
          <p:nvPr/>
        </p:nvGrpSpPr>
        <p:grpSpPr>
          <a:xfrm>
            <a:off x="5507660" y="3284984"/>
            <a:ext cx="3437477" cy="3319440"/>
            <a:chOff x="5031543" y="3395215"/>
            <a:chExt cx="3437477" cy="3319440"/>
          </a:xfrm>
        </p:grpSpPr>
        <p:pic>
          <p:nvPicPr>
            <p:cNvPr id="96" name="Picture 11" descr="MCj03118980000[1]"/>
            <p:cNvPicPr>
              <a:picLocks noChangeAspect="1" noChangeArrowheads="1"/>
            </p:cNvPicPr>
            <p:nvPr/>
          </p:nvPicPr>
          <p:blipFill>
            <a:blip r:embed="rId24" cstate="print">
              <a:extLst>
                <a:ext uri="{28A0092B-C50C-407E-A947-70E740481C1C}">
                  <a14:useLocalDpi xmlns:a14="http://schemas.microsoft.com/office/drawing/2010/main" val="0"/>
                </a:ext>
              </a:extLst>
            </a:blip>
            <a:srcRect/>
            <a:stretch>
              <a:fillRect/>
            </a:stretch>
          </p:blipFill>
          <p:spPr bwMode="auto">
            <a:xfrm>
              <a:off x="7506716" y="3920217"/>
              <a:ext cx="454530" cy="2138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98" name="Picture 11" descr="MCj03118980000[1]"/>
            <p:cNvPicPr>
              <a:picLocks noChangeAspect="1" noChangeArrowheads="1"/>
            </p:cNvPicPr>
            <p:nvPr/>
          </p:nvPicPr>
          <p:blipFill>
            <a:blip r:embed="rId24" cstate="print">
              <a:extLst>
                <a:ext uri="{28A0092B-C50C-407E-A947-70E740481C1C}">
                  <a14:useLocalDpi xmlns:a14="http://schemas.microsoft.com/office/drawing/2010/main" val="0"/>
                </a:ext>
              </a:extLst>
            </a:blip>
            <a:srcRect/>
            <a:stretch>
              <a:fillRect/>
            </a:stretch>
          </p:blipFill>
          <p:spPr bwMode="auto">
            <a:xfrm>
              <a:off x="6065193" y="4847609"/>
              <a:ext cx="456350" cy="2147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99" name="Picture 27"/>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5652120" y="5243397"/>
              <a:ext cx="272080" cy="2739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06" name="Picture 11" descr="MCj03118980000[1]"/>
            <p:cNvPicPr>
              <a:picLocks noChangeAspect="1" noChangeArrowheads="1"/>
            </p:cNvPicPr>
            <p:nvPr/>
          </p:nvPicPr>
          <p:blipFill>
            <a:blip r:embed="rId24" cstate="print">
              <a:extLst>
                <a:ext uri="{28A0092B-C50C-407E-A947-70E740481C1C}">
                  <a14:useLocalDpi xmlns:a14="http://schemas.microsoft.com/office/drawing/2010/main" val="0"/>
                </a:ext>
              </a:extLst>
            </a:blip>
            <a:srcRect/>
            <a:stretch>
              <a:fillRect/>
            </a:stretch>
          </p:blipFill>
          <p:spPr bwMode="auto">
            <a:xfrm>
              <a:off x="6537373" y="6193518"/>
              <a:ext cx="456350" cy="2147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07" name="Picture 11" descr="MCj03118980000[1]"/>
            <p:cNvPicPr>
              <a:picLocks noChangeAspect="1" noChangeArrowheads="1"/>
            </p:cNvPicPr>
            <p:nvPr/>
          </p:nvPicPr>
          <p:blipFill>
            <a:blip r:embed="rId24" cstate="print">
              <a:extLst>
                <a:ext uri="{28A0092B-C50C-407E-A947-70E740481C1C}">
                  <a14:useLocalDpi xmlns:a14="http://schemas.microsoft.com/office/drawing/2010/main" val="0"/>
                </a:ext>
              </a:extLst>
            </a:blip>
            <a:srcRect/>
            <a:stretch>
              <a:fillRect/>
            </a:stretch>
          </p:blipFill>
          <p:spPr bwMode="auto">
            <a:xfrm>
              <a:off x="6528304" y="4355698"/>
              <a:ext cx="453622" cy="2120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09" name="Text Box 177"/>
            <p:cNvSpPr txBox="1">
              <a:spLocks noChangeArrowheads="1"/>
            </p:cNvSpPr>
            <p:nvPr/>
          </p:nvSpPr>
          <p:spPr bwMode="auto">
            <a:xfrm>
              <a:off x="5436096" y="5435932"/>
              <a:ext cx="1059682"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r>
                <a:rPr lang="zh-CN" altLang="en-US" sz="1800" b="1" dirty="0"/>
                <a:t>t</a:t>
              </a:r>
              <a:r>
                <a:rPr lang="zh-CN" altLang="en-US" sz="1800" b="1" baseline="-25000" dirty="0"/>
                <a:t>1</a:t>
              </a:r>
              <a:r>
                <a:rPr lang="zh-CN" altLang="en-US" sz="1800" b="1" dirty="0"/>
                <a:t>（</a:t>
              </a:r>
              <a:r>
                <a:rPr lang="en-US" altLang="zh-CN" sz="1800" b="1" dirty="0"/>
                <a:t>1</a:t>
              </a:r>
              <a:r>
                <a:rPr lang="zh-CN" altLang="en-US" sz="1800" b="1" dirty="0"/>
                <a:t>，</a:t>
              </a:r>
              <a:r>
                <a:rPr lang="en-US" altLang="zh-CN" sz="1800" b="1" dirty="0"/>
                <a:t>2</a:t>
              </a:r>
              <a:r>
                <a:rPr lang="zh-CN" altLang="en-US" sz="1800" b="1" dirty="0"/>
                <a:t>）</a:t>
              </a:r>
              <a:endParaRPr lang="zh-CN" altLang="en-US" sz="1800" b="1" baseline="-25000" dirty="0"/>
            </a:p>
          </p:txBody>
        </p:sp>
        <p:grpSp>
          <p:nvGrpSpPr>
            <p:cNvPr id="110" name="组合 109"/>
            <p:cNvGrpSpPr/>
            <p:nvPr/>
          </p:nvGrpSpPr>
          <p:grpSpPr>
            <a:xfrm>
              <a:off x="5364088" y="3509850"/>
              <a:ext cx="2952328" cy="2871478"/>
              <a:chOff x="5148064" y="3437842"/>
              <a:chExt cx="2952328" cy="2871478"/>
            </a:xfrm>
          </p:grpSpPr>
          <p:cxnSp>
            <p:nvCxnSpPr>
              <p:cNvPr id="159" name="直接箭头连接符 158"/>
              <p:cNvCxnSpPr/>
              <p:nvPr/>
            </p:nvCxnSpPr>
            <p:spPr bwMode="auto">
              <a:xfrm flipV="1">
                <a:off x="5148064" y="3437842"/>
                <a:ext cx="0" cy="2871478"/>
              </a:xfrm>
              <a:prstGeom prst="straightConnector1">
                <a:avLst/>
              </a:prstGeom>
              <a:solidFill>
                <a:srgbClr val="C0C0C0">
                  <a:alpha val="0"/>
                </a:srgbClr>
              </a:solidFill>
              <a:ln w="28575" cap="flat" cmpd="sng" algn="ctr">
                <a:solidFill>
                  <a:schemeClr val="tx1"/>
                </a:solidFill>
                <a:prstDash val="solid"/>
                <a:round/>
                <a:headEnd type="none" w="med" len="med"/>
                <a:tailEnd type="arrow" w="med" len="lg"/>
              </a:ln>
              <a:effectLst/>
            </p:spPr>
          </p:cxnSp>
          <p:cxnSp>
            <p:nvCxnSpPr>
              <p:cNvPr id="165" name="直接箭头连接符 164"/>
              <p:cNvCxnSpPr/>
              <p:nvPr/>
            </p:nvCxnSpPr>
            <p:spPr bwMode="auto">
              <a:xfrm>
                <a:off x="5148064" y="6309320"/>
                <a:ext cx="2952328" cy="0"/>
              </a:xfrm>
              <a:prstGeom prst="straightConnector1">
                <a:avLst/>
              </a:prstGeom>
              <a:solidFill>
                <a:srgbClr val="C0C0C0">
                  <a:alpha val="0"/>
                </a:srgbClr>
              </a:solidFill>
              <a:ln w="28575" cap="flat" cmpd="sng" algn="ctr">
                <a:solidFill>
                  <a:schemeClr val="tx1"/>
                </a:solidFill>
                <a:prstDash val="solid"/>
                <a:round/>
                <a:headEnd type="none" w="med" len="med"/>
                <a:tailEnd type="arrow" w="med" len="lg"/>
              </a:ln>
              <a:effectLst/>
            </p:spPr>
          </p:cxnSp>
          <p:cxnSp>
            <p:nvCxnSpPr>
              <p:cNvPr id="166" name="直接连接符 165"/>
              <p:cNvCxnSpPr/>
              <p:nvPr/>
            </p:nvCxnSpPr>
            <p:spPr bwMode="auto">
              <a:xfrm>
                <a:off x="5148064" y="3933056"/>
                <a:ext cx="72008" cy="0"/>
              </a:xfrm>
              <a:prstGeom prst="line">
                <a:avLst/>
              </a:prstGeom>
              <a:solidFill>
                <a:srgbClr val="C0C0C0">
                  <a:alpha val="0"/>
                </a:srgbClr>
              </a:solidFill>
              <a:ln w="28575" cap="flat" cmpd="sng" algn="ctr">
                <a:solidFill>
                  <a:schemeClr val="tx1"/>
                </a:solidFill>
                <a:prstDash val="solid"/>
                <a:round/>
                <a:headEnd type="none" w="med" len="med"/>
                <a:tailEnd type="none" w="med" len="med"/>
              </a:ln>
              <a:effectLst/>
            </p:spPr>
          </p:cxnSp>
          <p:cxnSp>
            <p:nvCxnSpPr>
              <p:cNvPr id="167" name="直接连接符 166"/>
              <p:cNvCxnSpPr/>
              <p:nvPr/>
            </p:nvCxnSpPr>
            <p:spPr bwMode="auto">
              <a:xfrm>
                <a:off x="5148064" y="5805264"/>
                <a:ext cx="72008" cy="0"/>
              </a:xfrm>
              <a:prstGeom prst="line">
                <a:avLst/>
              </a:prstGeom>
              <a:solidFill>
                <a:srgbClr val="C0C0C0">
                  <a:alpha val="0"/>
                </a:srgbClr>
              </a:solidFill>
              <a:ln w="28575" cap="flat" cmpd="sng" algn="ctr">
                <a:solidFill>
                  <a:schemeClr val="tx1"/>
                </a:solidFill>
                <a:prstDash val="solid"/>
                <a:round/>
                <a:headEnd type="none" w="med" len="med"/>
                <a:tailEnd type="none" w="med" len="med"/>
              </a:ln>
              <a:effectLst/>
            </p:spPr>
          </p:cxnSp>
          <p:cxnSp>
            <p:nvCxnSpPr>
              <p:cNvPr id="168" name="直接连接符 167"/>
              <p:cNvCxnSpPr/>
              <p:nvPr/>
            </p:nvCxnSpPr>
            <p:spPr bwMode="auto">
              <a:xfrm>
                <a:off x="5148064" y="5320036"/>
                <a:ext cx="72008" cy="0"/>
              </a:xfrm>
              <a:prstGeom prst="line">
                <a:avLst/>
              </a:prstGeom>
              <a:solidFill>
                <a:srgbClr val="C0C0C0">
                  <a:alpha val="0"/>
                </a:srgbClr>
              </a:solidFill>
              <a:ln w="28575" cap="flat" cmpd="sng" algn="ctr">
                <a:solidFill>
                  <a:schemeClr val="tx1"/>
                </a:solidFill>
                <a:prstDash val="solid"/>
                <a:round/>
                <a:headEnd type="none" w="med" len="med"/>
                <a:tailEnd type="none" w="med" len="med"/>
              </a:ln>
              <a:effectLst/>
            </p:spPr>
          </p:cxnSp>
          <p:cxnSp>
            <p:nvCxnSpPr>
              <p:cNvPr id="169" name="直接连接符 168"/>
              <p:cNvCxnSpPr/>
              <p:nvPr/>
            </p:nvCxnSpPr>
            <p:spPr bwMode="auto">
              <a:xfrm>
                <a:off x="5148064" y="4365104"/>
                <a:ext cx="72008" cy="0"/>
              </a:xfrm>
              <a:prstGeom prst="line">
                <a:avLst/>
              </a:prstGeom>
              <a:solidFill>
                <a:srgbClr val="C0C0C0">
                  <a:alpha val="0"/>
                </a:srgbClr>
              </a:solidFill>
              <a:ln w="28575" cap="flat" cmpd="sng" algn="ctr">
                <a:solidFill>
                  <a:schemeClr val="tx1"/>
                </a:solidFill>
                <a:prstDash val="solid"/>
                <a:round/>
                <a:headEnd type="none" w="med" len="med"/>
                <a:tailEnd type="none" w="med" len="med"/>
              </a:ln>
              <a:effectLst/>
            </p:spPr>
          </p:cxnSp>
          <p:cxnSp>
            <p:nvCxnSpPr>
              <p:cNvPr id="170" name="直接连接符 169"/>
              <p:cNvCxnSpPr/>
              <p:nvPr/>
            </p:nvCxnSpPr>
            <p:spPr bwMode="auto">
              <a:xfrm>
                <a:off x="5148064" y="4817848"/>
                <a:ext cx="72008" cy="0"/>
              </a:xfrm>
              <a:prstGeom prst="line">
                <a:avLst/>
              </a:prstGeom>
              <a:solidFill>
                <a:srgbClr val="C0C0C0">
                  <a:alpha val="0"/>
                </a:srgbClr>
              </a:solidFill>
              <a:ln w="28575" cap="flat" cmpd="sng" algn="ctr">
                <a:solidFill>
                  <a:schemeClr val="tx1"/>
                </a:solidFill>
                <a:prstDash val="solid"/>
                <a:round/>
                <a:headEnd type="none" w="med" len="med"/>
                <a:tailEnd type="none" w="med" len="med"/>
              </a:ln>
              <a:effectLst/>
            </p:spPr>
          </p:cxnSp>
          <p:grpSp>
            <p:nvGrpSpPr>
              <p:cNvPr id="171" name="组合 170"/>
              <p:cNvGrpSpPr/>
              <p:nvPr/>
            </p:nvGrpSpPr>
            <p:grpSpPr>
              <a:xfrm rot="16200000">
                <a:off x="6511217" y="5306207"/>
                <a:ext cx="72008" cy="1934218"/>
                <a:chOff x="5300464" y="4023446"/>
                <a:chExt cx="72008" cy="1934218"/>
              </a:xfrm>
            </p:grpSpPr>
            <p:cxnSp>
              <p:nvCxnSpPr>
                <p:cNvPr id="172" name="直接连接符 171"/>
                <p:cNvCxnSpPr/>
                <p:nvPr/>
              </p:nvCxnSpPr>
              <p:spPr bwMode="auto">
                <a:xfrm>
                  <a:off x="5300464" y="4023446"/>
                  <a:ext cx="72008" cy="0"/>
                </a:xfrm>
                <a:prstGeom prst="line">
                  <a:avLst/>
                </a:prstGeom>
                <a:solidFill>
                  <a:srgbClr val="C0C0C0">
                    <a:alpha val="0"/>
                  </a:srgbClr>
                </a:solidFill>
                <a:ln w="28575" cap="flat" cmpd="sng" algn="ctr">
                  <a:solidFill>
                    <a:schemeClr val="tx1"/>
                  </a:solidFill>
                  <a:prstDash val="solid"/>
                  <a:round/>
                  <a:headEnd type="none" w="med" len="med"/>
                  <a:tailEnd type="none" w="med" len="med"/>
                </a:ln>
                <a:effectLst/>
              </p:spPr>
            </p:cxnSp>
            <p:cxnSp>
              <p:nvCxnSpPr>
                <p:cNvPr id="173" name="直接连接符 172"/>
                <p:cNvCxnSpPr/>
                <p:nvPr/>
              </p:nvCxnSpPr>
              <p:spPr bwMode="auto">
                <a:xfrm>
                  <a:off x="5300464" y="5957664"/>
                  <a:ext cx="72008" cy="0"/>
                </a:xfrm>
                <a:prstGeom prst="line">
                  <a:avLst/>
                </a:prstGeom>
                <a:solidFill>
                  <a:srgbClr val="C0C0C0">
                    <a:alpha val="0"/>
                  </a:srgbClr>
                </a:solidFill>
                <a:ln w="28575" cap="flat" cmpd="sng" algn="ctr">
                  <a:solidFill>
                    <a:schemeClr val="tx1"/>
                  </a:solidFill>
                  <a:prstDash val="solid"/>
                  <a:round/>
                  <a:headEnd type="none" w="med" len="med"/>
                  <a:tailEnd type="none" w="med" len="med"/>
                </a:ln>
                <a:effectLst/>
              </p:spPr>
            </p:cxnSp>
            <p:cxnSp>
              <p:nvCxnSpPr>
                <p:cNvPr id="174" name="直接连接符 173"/>
                <p:cNvCxnSpPr/>
                <p:nvPr/>
              </p:nvCxnSpPr>
              <p:spPr bwMode="auto">
                <a:xfrm>
                  <a:off x="5300464" y="5472436"/>
                  <a:ext cx="72008" cy="0"/>
                </a:xfrm>
                <a:prstGeom prst="line">
                  <a:avLst/>
                </a:prstGeom>
                <a:solidFill>
                  <a:srgbClr val="C0C0C0">
                    <a:alpha val="0"/>
                  </a:srgbClr>
                </a:solidFill>
                <a:ln w="28575" cap="flat" cmpd="sng" algn="ctr">
                  <a:solidFill>
                    <a:schemeClr val="tx1"/>
                  </a:solidFill>
                  <a:prstDash val="solid"/>
                  <a:round/>
                  <a:headEnd type="none" w="med" len="med"/>
                  <a:tailEnd type="none" w="med" len="med"/>
                </a:ln>
                <a:effectLst/>
              </p:spPr>
            </p:cxnSp>
            <p:cxnSp>
              <p:nvCxnSpPr>
                <p:cNvPr id="175" name="直接连接符 174"/>
                <p:cNvCxnSpPr/>
                <p:nvPr/>
              </p:nvCxnSpPr>
              <p:spPr bwMode="auto">
                <a:xfrm>
                  <a:off x="5300464" y="4517504"/>
                  <a:ext cx="72008" cy="0"/>
                </a:xfrm>
                <a:prstGeom prst="line">
                  <a:avLst/>
                </a:prstGeom>
                <a:solidFill>
                  <a:srgbClr val="C0C0C0">
                    <a:alpha val="0"/>
                  </a:srgbClr>
                </a:solidFill>
                <a:ln w="28575" cap="flat" cmpd="sng" algn="ctr">
                  <a:solidFill>
                    <a:schemeClr val="tx1"/>
                  </a:solidFill>
                  <a:prstDash val="solid"/>
                  <a:round/>
                  <a:headEnd type="none" w="med" len="med"/>
                  <a:tailEnd type="none" w="med" len="med"/>
                </a:ln>
                <a:effectLst/>
              </p:spPr>
            </p:cxnSp>
            <p:cxnSp>
              <p:nvCxnSpPr>
                <p:cNvPr id="176" name="直接连接符 175"/>
                <p:cNvCxnSpPr/>
                <p:nvPr/>
              </p:nvCxnSpPr>
              <p:spPr bwMode="auto">
                <a:xfrm>
                  <a:off x="5300464" y="4970248"/>
                  <a:ext cx="72008" cy="0"/>
                </a:xfrm>
                <a:prstGeom prst="line">
                  <a:avLst/>
                </a:prstGeom>
                <a:solidFill>
                  <a:srgbClr val="C0C0C0">
                    <a:alpha val="0"/>
                  </a:srgbClr>
                </a:solidFill>
                <a:ln w="28575" cap="flat" cmpd="sng" algn="ctr">
                  <a:solidFill>
                    <a:schemeClr val="tx1"/>
                  </a:solidFill>
                  <a:prstDash val="solid"/>
                  <a:round/>
                  <a:headEnd type="none" w="med" len="med"/>
                  <a:tailEnd type="none" w="med" len="med"/>
                </a:ln>
                <a:effectLst/>
              </p:spPr>
            </p:cxnSp>
          </p:grpSp>
        </p:grpSp>
        <p:sp>
          <p:nvSpPr>
            <p:cNvPr id="113" name="Text Box 177"/>
            <p:cNvSpPr txBox="1">
              <a:spLocks noChangeArrowheads="1"/>
            </p:cNvSpPr>
            <p:nvPr/>
          </p:nvSpPr>
          <p:spPr bwMode="auto">
            <a:xfrm>
              <a:off x="5820268" y="4505879"/>
              <a:ext cx="1173455"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r>
                <a:rPr lang="en-US" altLang="zh-CN" sz="1800" dirty="0"/>
                <a:t>w</a:t>
              </a:r>
              <a:r>
                <a:rPr lang="en-US" altLang="zh-CN" sz="1800" baseline="-25000" dirty="0"/>
                <a:t>2</a:t>
              </a:r>
              <a:r>
                <a:rPr lang="zh-CN" altLang="en-US" sz="1800" b="1" dirty="0"/>
                <a:t>（</a:t>
              </a:r>
              <a:r>
                <a:rPr lang="en-US" altLang="zh-CN" sz="1800" dirty="0"/>
                <a:t>2</a:t>
              </a:r>
              <a:r>
                <a:rPr lang="zh-CN" altLang="en-US" sz="1800" b="1" dirty="0"/>
                <a:t>，</a:t>
              </a:r>
              <a:r>
                <a:rPr lang="en-US" altLang="zh-CN" sz="1800" dirty="0"/>
                <a:t>3</a:t>
              </a:r>
              <a:r>
                <a:rPr lang="zh-CN" altLang="en-US" sz="1800" b="1" dirty="0"/>
                <a:t>）</a:t>
              </a:r>
              <a:endParaRPr lang="zh-CN" altLang="en-US" sz="1800" b="1" baseline="-25000" dirty="0"/>
            </a:p>
          </p:txBody>
        </p:sp>
        <p:sp>
          <p:nvSpPr>
            <p:cNvPr id="115" name="Text Box 177"/>
            <p:cNvSpPr txBox="1">
              <a:spLocks noChangeArrowheads="1"/>
            </p:cNvSpPr>
            <p:nvPr/>
          </p:nvSpPr>
          <p:spPr bwMode="auto">
            <a:xfrm>
              <a:off x="6156210" y="4053999"/>
              <a:ext cx="1173455"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r>
                <a:rPr lang="en-US" altLang="zh-CN" sz="1800" dirty="0"/>
                <a:t>w</a:t>
              </a:r>
              <a:r>
                <a:rPr lang="en-US" altLang="zh-CN" sz="1800" baseline="-25000" dirty="0"/>
                <a:t>3</a:t>
              </a:r>
              <a:r>
                <a:rPr lang="zh-CN" altLang="en-US" sz="1800" b="1" dirty="0"/>
                <a:t>（</a:t>
              </a:r>
              <a:r>
                <a:rPr lang="en-US" altLang="zh-CN" sz="1800" dirty="0"/>
                <a:t>3</a:t>
              </a:r>
              <a:r>
                <a:rPr lang="zh-CN" altLang="en-US" sz="1800" b="1" dirty="0"/>
                <a:t>，</a:t>
              </a:r>
              <a:r>
                <a:rPr lang="en-US" altLang="zh-CN" sz="1800" dirty="0"/>
                <a:t>4</a:t>
              </a:r>
              <a:r>
                <a:rPr lang="zh-CN" altLang="en-US" sz="1800" b="1" dirty="0"/>
                <a:t>）</a:t>
              </a:r>
              <a:endParaRPr lang="zh-CN" altLang="en-US" sz="1800" b="1" baseline="-25000" dirty="0"/>
            </a:p>
          </p:txBody>
        </p:sp>
        <p:sp>
          <p:nvSpPr>
            <p:cNvPr id="119" name="Text Box 177"/>
            <p:cNvSpPr txBox="1">
              <a:spLocks noChangeArrowheads="1"/>
            </p:cNvSpPr>
            <p:nvPr/>
          </p:nvSpPr>
          <p:spPr bwMode="auto">
            <a:xfrm>
              <a:off x="6190410" y="5903480"/>
              <a:ext cx="1173455"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r>
                <a:rPr lang="en-US" altLang="zh-CN" sz="1800" dirty="0"/>
                <a:t>w</a:t>
              </a:r>
              <a:r>
                <a:rPr lang="en-US" altLang="zh-CN" sz="1800" baseline="-25000" dirty="0"/>
                <a:t>1</a:t>
              </a:r>
              <a:r>
                <a:rPr lang="zh-CN" altLang="en-US" sz="1800" b="1" dirty="0"/>
                <a:t>（</a:t>
              </a:r>
              <a:r>
                <a:rPr lang="en-US" altLang="zh-CN" sz="1800" dirty="0"/>
                <a:t>3</a:t>
              </a:r>
              <a:r>
                <a:rPr lang="zh-CN" altLang="en-US" sz="1800" b="1" dirty="0"/>
                <a:t>，</a:t>
              </a:r>
              <a:r>
                <a:rPr lang="en-US" altLang="zh-CN" sz="1800" dirty="0"/>
                <a:t>0</a:t>
              </a:r>
              <a:r>
                <a:rPr lang="zh-CN" altLang="en-US" sz="1800" b="1" dirty="0"/>
                <a:t>）</a:t>
              </a:r>
              <a:endParaRPr lang="zh-CN" altLang="en-US" sz="1800" b="1" baseline="-25000" dirty="0"/>
            </a:p>
          </p:txBody>
        </p:sp>
        <p:sp>
          <p:nvSpPr>
            <p:cNvPr id="126" name="Text Box 177"/>
            <p:cNvSpPr txBox="1">
              <a:spLocks noChangeArrowheads="1"/>
            </p:cNvSpPr>
            <p:nvPr/>
          </p:nvSpPr>
          <p:spPr bwMode="auto">
            <a:xfrm>
              <a:off x="7218431" y="3593372"/>
              <a:ext cx="1173455"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r>
                <a:rPr lang="en-US" altLang="zh-CN" sz="1800" dirty="0"/>
                <a:t>w</a:t>
              </a:r>
              <a:r>
                <a:rPr lang="en-US" altLang="zh-CN" sz="1800" baseline="-25000" dirty="0"/>
                <a:t>4</a:t>
              </a:r>
              <a:r>
                <a:rPr lang="zh-CN" altLang="en-US" sz="1800" b="1" dirty="0"/>
                <a:t>（</a:t>
              </a:r>
              <a:r>
                <a:rPr lang="en-US" altLang="zh-CN" sz="1800" dirty="0"/>
                <a:t>5</a:t>
              </a:r>
              <a:r>
                <a:rPr lang="zh-CN" altLang="en-US" sz="1800" b="1" dirty="0"/>
                <a:t>，</a:t>
              </a:r>
              <a:r>
                <a:rPr lang="en-US" altLang="zh-CN" sz="1800" dirty="0"/>
                <a:t>5</a:t>
              </a:r>
              <a:r>
                <a:rPr lang="zh-CN" altLang="en-US" sz="1800" b="1" dirty="0"/>
                <a:t>）</a:t>
              </a:r>
              <a:endParaRPr lang="zh-CN" altLang="en-US" sz="1800" b="1" baseline="-25000" dirty="0"/>
            </a:p>
          </p:txBody>
        </p:sp>
        <p:sp>
          <p:nvSpPr>
            <p:cNvPr id="133" name="文本框 132"/>
            <p:cNvSpPr txBox="1"/>
            <p:nvPr/>
          </p:nvSpPr>
          <p:spPr>
            <a:xfrm>
              <a:off x="5034120" y="3846169"/>
              <a:ext cx="360040" cy="369332"/>
            </a:xfrm>
            <a:prstGeom prst="rect">
              <a:avLst/>
            </a:prstGeom>
            <a:noFill/>
          </p:spPr>
          <p:txBody>
            <a:bodyPr wrap="square" rtlCol="0">
              <a:spAutoFit/>
            </a:bodyPr>
            <a:lstStyle/>
            <a:p>
              <a:r>
                <a:rPr lang="en-US" altLang="zh-CN" sz="1800" dirty="0">
                  <a:latin typeface="+mn-lt"/>
                </a:rPr>
                <a:t>5</a:t>
              </a:r>
              <a:endParaRPr lang="zh-CN" altLang="en-US" sz="1800" dirty="0">
                <a:latin typeface="+mn-lt"/>
              </a:endParaRPr>
            </a:p>
          </p:txBody>
        </p:sp>
        <p:sp>
          <p:nvSpPr>
            <p:cNvPr id="134" name="文本框 133"/>
            <p:cNvSpPr txBox="1"/>
            <p:nvPr/>
          </p:nvSpPr>
          <p:spPr>
            <a:xfrm>
              <a:off x="5031543" y="4249774"/>
              <a:ext cx="360040" cy="369332"/>
            </a:xfrm>
            <a:prstGeom prst="rect">
              <a:avLst/>
            </a:prstGeom>
            <a:noFill/>
          </p:spPr>
          <p:txBody>
            <a:bodyPr wrap="square" rtlCol="0">
              <a:spAutoFit/>
            </a:bodyPr>
            <a:lstStyle/>
            <a:p>
              <a:r>
                <a:rPr lang="en-US" altLang="zh-CN" sz="1800" dirty="0">
                  <a:latin typeface="+mn-lt"/>
                </a:rPr>
                <a:t>4</a:t>
              </a:r>
              <a:endParaRPr lang="zh-CN" altLang="en-US" sz="1800" dirty="0">
                <a:latin typeface="+mn-lt"/>
              </a:endParaRPr>
            </a:p>
          </p:txBody>
        </p:sp>
        <p:sp>
          <p:nvSpPr>
            <p:cNvPr id="136" name="文本框 135"/>
            <p:cNvSpPr txBox="1"/>
            <p:nvPr/>
          </p:nvSpPr>
          <p:spPr>
            <a:xfrm>
              <a:off x="5034881" y="4729335"/>
              <a:ext cx="360040" cy="369332"/>
            </a:xfrm>
            <a:prstGeom prst="rect">
              <a:avLst/>
            </a:prstGeom>
            <a:noFill/>
          </p:spPr>
          <p:txBody>
            <a:bodyPr wrap="square" rtlCol="0">
              <a:spAutoFit/>
            </a:bodyPr>
            <a:lstStyle/>
            <a:p>
              <a:r>
                <a:rPr lang="en-US" altLang="zh-CN" sz="1800" dirty="0">
                  <a:latin typeface="+mn-lt"/>
                </a:rPr>
                <a:t>3</a:t>
              </a:r>
              <a:endParaRPr lang="zh-CN" altLang="en-US" sz="1800" dirty="0">
                <a:latin typeface="+mn-lt"/>
              </a:endParaRPr>
            </a:p>
          </p:txBody>
        </p:sp>
        <p:sp>
          <p:nvSpPr>
            <p:cNvPr id="142" name="文本框 141"/>
            <p:cNvSpPr txBox="1"/>
            <p:nvPr/>
          </p:nvSpPr>
          <p:spPr>
            <a:xfrm>
              <a:off x="5034881" y="5215687"/>
              <a:ext cx="360040" cy="369332"/>
            </a:xfrm>
            <a:prstGeom prst="rect">
              <a:avLst/>
            </a:prstGeom>
            <a:noFill/>
          </p:spPr>
          <p:txBody>
            <a:bodyPr wrap="square" rtlCol="0">
              <a:spAutoFit/>
            </a:bodyPr>
            <a:lstStyle/>
            <a:p>
              <a:r>
                <a:rPr lang="en-US" altLang="zh-CN" sz="1800" dirty="0">
                  <a:latin typeface="+mn-lt"/>
                </a:rPr>
                <a:t>2</a:t>
              </a:r>
              <a:endParaRPr lang="zh-CN" altLang="en-US" sz="1800" dirty="0">
                <a:latin typeface="+mn-lt"/>
              </a:endParaRPr>
            </a:p>
          </p:txBody>
        </p:sp>
        <p:sp>
          <p:nvSpPr>
            <p:cNvPr id="143" name="文本框 142"/>
            <p:cNvSpPr txBox="1"/>
            <p:nvPr/>
          </p:nvSpPr>
          <p:spPr>
            <a:xfrm>
              <a:off x="5036100" y="5698695"/>
              <a:ext cx="360040" cy="369332"/>
            </a:xfrm>
            <a:prstGeom prst="rect">
              <a:avLst/>
            </a:prstGeom>
            <a:noFill/>
          </p:spPr>
          <p:txBody>
            <a:bodyPr wrap="square" rtlCol="0">
              <a:spAutoFit/>
            </a:bodyPr>
            <a:lstStyle/>
            <a:p>
              <a:r>
                <a:rPr lang="en-US" altLang="zh-CN" sz="1800" dirty="0">
                  <a:latin typeface="+mn-lt"/>
                </a:rPr>
                <a:t>1</a:t>
              </a:r>
              <a:endParaRPr lang="zh-CN" altLang="en-US" sz="1800" dirty="0">
                <a:latin typeface="+mn-lt"/>
              </a:endParaRPr>
            </a:p>
          </p:txBody>
        </p:sp>
        <p:sp>
          <p:nvSpPr>
            <p:cNvPr id="144" name="文本框 143"/>
            <p:cNvSpPr txBox="1"/>
            <p:nvPr/>
          </p:nvSpPr>
          <p:spPr>
            <a:xfrm>
              <a:off x="7550334" y="6345323"/>
              <a:ext cx="360040" cy="369332"/>
            </a:xfrm>
            <a:prstGeom prst="rect">
              <a:avLst/>
            </a:prstGeom>
            <a:noFill/>
          </p:spPr>
          <p:txBody>
            <a:bodyPr wrap="square" rtlCol="0">
              <a:spAutoFit/>
            </a:bodyPr>
            <a:lstStyle/>
            <a:p>
              <a:r>
                <a:rPr lang="en-US" altLang="zh-CN" sz="1800" dirty="0">
                  <a:latin typeface="+mn-lt"/>
                </a:rPr>
                <a:t>5</a:t>
              </a:r>
              <a:endParaRPr lang="zh-CN" altLang="en-US" sz="1800" dirty="0">
                <a:latin typeface="+mn-lt"/>
              </a:endParaRPr>
            </a:p>
          </p:txBody>
        </p:sp>
        <p:sp>
          <p:nvSpPr>
            <p:cNvPr id="145" name="文本框 144"/>
            <p:cNvSpPr txBox="1"/>
            <p:nvPr/>
          </p:nvSpPr>
          <p:spPr>
            <a:xfrm>
              <a:off x="7082669" y="6345323"/>
              <a:ext cx="360040" cy="369332"/>
            </a:xfrm>
            <a:prstGeom prst="rect">
              <a:avLst/>
            </a:prstGeom>
            <a:noFill/>
          </p:spPr>
          <p:txBody>
            <a:bodyPr wrap="square" rtlCol="0">
              <a:spAutoFit/>
            </a:bodyPr>
            <a:lstStyle/>
            <a:p>
              <a:r>
                <a:rPr lang="en-US" altLang="zh-CN" sz="1800" dirty="0">
                  <a:latin typeface="+mn-lt"/>
                </a:rPr>
                <a:t>4</a:t>
              </a:r>
              <a:endParaRPr lang="zh-CN" altLang="en-US" sz="1800" dirty="0">
                <a:latin typeface="+mn-lt"/>
              </a:endParaRPr>
            </a:p>
          </p:txBody>
        </p:sp>
        <p:sp>
          <p:nvSpPr>
            <p:cNvPr id="146" name="文本框 145"/>
            <p:cNvSpPr txBox="1"/>
            <p:nvPr/>
          </p:nvSpPr>
          <p:spPr>
            <a:xfrm>
              <a:off x="6621886" y="6345323"/>
              <a:ext cx="360040" cy="369332"/>
            </a:xfrm>
            <a:prstGeom prst="rect">
              <a:avLst/>
            </a:prstGeom>
            <a:noFill/>
          </p:spPr>
          <p:txBody>
            <a:bodyPr wrap="square" rtlCol="0">
              <a:spAutoFit/>
            </a:bodyPr>
            <a:lstStyle/>
            <a:p>
              <a:r>
                <a:rPr lang="en-US" altLang="zh-CN" sz="1800" dirty="0">
                  <a:latin typeface="+mn-lt"/>
                </a:rPr>
                <a:t>3</a:t>
              </a:r>
              <a:endParaRPr lang="zh-CN" altLang="en-US" sz="1800" dirty="0">
                <a:latin typeface="+mn-lt"/>
              </a:endParaRPr>
            </a:p>
          </p:txBody>
        </p:sp>
        <p:sp>
          <p:nvSpPr>
            <p:cNvPr id="147" name="文本框 146"/>
            <p:cNvSpPr txBox="1"/>
            <p:nvPr/>
          </p:nvSpPr>
          <p:spPr>
            <a:xfrm>
              <a:off x="6132114" y="6345323"/>
              <a:ext cx="360040" cy="369332"/>
            </a:xfrm>
            <a:prstGeom prst="rect">
              <a:avLst/>
            </a:prstGeom>
            <a:noFill/>
          </p:spPr>
          <p:txBody>
            <a:bodyPr wrap="square" rtlCol="0">
              <a:spAutoFit/>
            </a:bodyPr>
            <a:lstStyle/>
            <a:p>
              <a:r>
                <a:rPr lang="en-US" altLang="zh-CN" sz="1800" dirty="0">
                  <a:latin typeface="+mn-lt"/>
                </a:rPr>
                <a:t>2</a:t>
              </a:r>
              <a:endParaRPr lang="zh-CN" altLang="en-US" sz="1800" dirty="0">
                <a:latin typeface="+mn-lt"/>
              </a:endParaRPr>
            </a:p>
          </p:txBody>
        </p:sp>
        <p:sp>
          <p:nvSpPr>
            <p:cNvPr id="155" name="文本框 154"/>
            <p:cNvSpPr txBox="1"/>
            <p:nvPr/>
          </p:nvSpPr>
          <p:spPr>
            <a:xfrm>
              <a:off x="5652120" y="6345323"/>
              <a:ext cx="360040" cy="369332"/>
            </a:xfrm>
            <a:prstGeom prst="rect">
              <a:avLst/>
            </a:prstGeom>
            <a:noFill/>
          </p:spPr>
          <p:txBody>
            <a:bodyPr wrap="square" rtlCol="0">
              <a:spAutoFit/>
            </a:bodyPr>
            <a:lstStyle/>
            <a:p>
              <a:r>
                <a:rPr lang="en-US" altLang="zh-CN" sz="1800" dirty="0">
                  <a:latin typeface="+mn-lt"/>
                </a:rPr>
                <a:t>1</a:t>
              </a:r>
              <a:endParaRPr lang="zh-CN" altLang="en-US" sz="1800" dirty="0">
                <a:latin typeface="+mn-lt"/>
              </a:endParaRPr>
            </a:p>
          </p:txBody>
        </p:sp>
        <p:sp>
          <p:nvSpPr>
            <p:cNvPr id="156" name="文本框 155"/>
            <p:cNvSpPr txBox="1"/>
            <p:nvPr/>
          </p:nvSpPr>
          <p:spPr>
            <a:xfrm>
              <a:off x="5031543" y="3395215"/>
              <a:ext cx="360040" cy="369332"/>
            </a:xfrm>
            <a:prstGeom prst="rect">
              <a:avLst/>
            </a:prstGeom>
            <a:noFill/>
          </p:spPr>
          <p:txBody>
            <a:bodyPr wrap="square" rtlCol="0">
              <a:spAutoFit/>
            </a:bodyPr>
            <a:lstStyle/>
            <a:p>
              <a:r>
                <a:rPr lang="en-US" altLang="zh-CN" sz="1800" dirty="0">
                  <a:latin typeface="+mn-lt"/>
                </a:rPr>
                <a:t>Y</a:t>
              </a:r>
              <a:endParaRPr lang="zh-CN" altLang="en-US" sz="1800" dirty="0">
                <a:latin typeface="+mn-lt"/>
              </a:endParaRPr>
            </a:p>
          </p:txBody>
        </p:sp>
        <p:sp>
          <p:nvSpPr>
            <p:cNvPr id="157" name="文本框 156"/>
            <p:cNvSpPr txBox="1"/>
            <p:nvPr/>
          </p:nvSpPr>
          <p:spPr>
            <a:xfrm>
              <a:off x="8108980" y="6341542"/>
              <a:ext cx="360040" cy="369332"/>
            </a:xfrm>
            <a:prstGeom prst="rect">
              <a:avLst/>
            </a:prstGeom>
            <a:noFill/>
          </p:spPr>
          <p:txBody>
            <a:bodyPr wrap="square" rtlCol="0">
              <a:spAutoFit/>
            </a:bodyPr>
            <a:lstStyle/>
            <a:p>
              <a:r>
                <a:rPr lang="en-US" altLang="zh-CN" sz="1800" dirty="0">
                  <a:latin typeface="+mn-lt"/>
                </a:rPr>
                <a:t>X</a:t>
              </a:r>
              <a:endParaRPr lang="zh-CN" altLang="en-US" sz="1800" dirty="0">
                <a:latin typeface="+mn-lt"/>
              </a:endParaRPr>
            </a:p>
          </p:txBody>
        </p:sp>
      </p:grpSp>
      <mc:AlternateContent xmlns:mc="http://schemas.openxmlformats.org/markup-compatibility/2006" xmlns:a14="http://schemas.microsoft.com/office/drawing/2010/main">
        <mc:Choice Requires="a14">
          <p:sp>
            <p:nvSpPr>
              <p:cNvPr id="177" name="Oval 8"/>
              <p:cNvSpPr/>
              <p:nvPr/>
            </p:nvSpPr>
            <p:spPr>
              <a:xfrm>
                <a:off x="3256743" y="6377611"/>
                <a:ext cx="356615" cy="35661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a:rPr>
                            <m:t>1</m:t>
                          </m:r>
                        </m:sub>
                      </m:sSub>
                    </m:oMath>
                  </m:oMathPara>
                </a14:m>
                <a:endParaRPr lang="en-US" dirty="0"/>
              </a:p>
            </p:txBody>
          </p:sp>
        </mc:Choice>
        <mc:Fallback xmlns="">
          <p:sp>
            <p:nvSpPr>
              <p:cNvPr id="177" name="Oval 8"/>
              <p:cNvSpPr>
                <a:spLocks noRot="1" noChangeAspect="1" noMove="1" noResize="1" noEditPoints="1" noAdjustHandles="1" noChangeArrowheads="1" noChangeShapeType="1" noTextEdit="1"/>
              </p:cNvSpPr>
              <p:nvPr/>
            </p:nvSpPr>
            <p:spPr>
              <a:xfrm>
                <a:off x="3256743" y="6377611"/>
                <a:ext cx="356615" cy="356615"/>
              </a:xfrm>
              <a:prstGeom prst="ellipse">
                <a:avLst/>
              </a:prstGeom>
              <a:blipFill>
                <a:blip r:embed="rId26"/>
                <a:stretch>
                  <a:fillRect/>
                </a:stretch>
              </a:blipFill>
            </p:spPr>
            <p:txBody>
              <a:bodyPr/>
              <a:lstStyle/>
              <a:p>
                <a:r>
                  <a:rPr lang="zh-CN" altLang="en-US">
                    <a:noFill/>
                  </a:rPr>
                  <a:t> </a:t>
                </a:r>
              </a:p>
            </p:txBody>
          </p:sp>
        </mc:Fallback>
      </mc:AlternateContent>
      <p:cxnSp>
        <p:nvCxnSpPr>
          <p:cNvPr id="178" name="Straight Connector 11"/>
          <p:cNvCxnSpPr>
            <a:stCxn id="177" idx="0"/>
            <a:endCxn id="63" idx="4"/>
          </p:cNvCxnSpPr>
          <p:nvPr/>
        </p:nvCxnSpPr>
        <p:spPr>
          <a:xfrm flipV="1">
            <a:off x="3435051" y="6180401"/>
            <a:ext cx="0" cy="197210"/>
          </a:xfrm>
          <a:prstGeom prst="line">
            <a:avLst/>
          </a:prstGeom>
          <a:ln w="28575">
            <a:solidFill>
              <a:srgbClr val="FF0000"/>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83330853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3"/>
          <p:cNvSpPr txBox="1">
            <a:spLocks noChangeArrowheads="1"/>
          </p:cNvSpPr>
          <p:nvPr/>
        </p:nvSpPr>
        <p:spPr bwMode="auto">
          <a:xfrm>
            <a:off x="228600" y="957263"/>
            <a:ext cx="8591550" cy="1103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3" tIns="45716" rIns="91433" bIns="45716"/>
          <a:lstStyle>
            <a:lvl1pPr marL="385763" indent="-385763" defTabSz="1030288">
              <a:spcBef>
                <a:spcPct val="20000"/>
              </a:spcBef>
              <a:buClr>
                <a:srgbClr val="660033"/>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35013" indent="-385763" defTabSz="1030288">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92213" indent="-385763" defTabSz="1030288">
              <a:spcBef>
                <a:spcPct val="20000"/>
              </a:spcBef>
              <a:buClr>
                <a:schemeClr val="accent2"/>
              </a:buClr>
              <a:buSzPct val="70000"/>
              <a:buChar char="o"/>
              <a:defRPr sz="2300">
                <a:solidFill>
                  <a:schemeClr val="tx1"/>
                </a:solidFill>
                <a:latin typeface="Arial" panose="020B0604020202020204" pitchFamily="34" charset="0"/>
                <a:ea typeface="MS PGothic" panose="020B0600070205080204" pitchFamily="34" charset="-128"/>
              </a:defRPr>
            </a:lvl3pPr>
            <a:lvl4pPr marL="1600200" indent="-228600" defTabSz="1030288">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defTabSz="1030288">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lvl="1" algn="just">
              <a:lnSpc>
                <a:spcPct val="95000"/>
              </a:lnSpc>
              <a:spcBef>
                <a:spcPct val="25000"/>
              </a:spcBef>
              <a:spcAft>
                <a:spcPct val="10000"/>
              </a:spcAft>
              <a:buSzPct val="60000"/>
              <a:defRPr/>
            </a:pPr>
            <a:r>
              <a:rPr lang="en-US" altLang="zh-CN" sz="2400" dirty="0">
                <a:cs typeface="ＭＳ Ｐゴシック" charset="-128"/>
              </a:rPr>
              <a:t>t</a:t>
            </a:r>
            <a:r>
              <a:rPr lang="en-US" altLang="zh-CN" sz="2400" baseline="-25000" dirty="0">
                <a:cs typeface="ＭＳ Ｐゴシック" charset="-128"/>
              </a:rPr>
              <a:t>2</a:t>
            </a:r>
            <a:r>
              <a:rPr lang="en-US" altLang="zh-CN" sz="2400" dirty="0">
                <a:cs typeface="ＭＳ Ｐゴシック" charset="-128"/>
              </a:rPr>
              <a:t>’s location on the tree is w</a:t>
            </a:r>
            <a:r>
              <a:rPr lang="en-US" altLang="zh-CN" sz="2400" baseline="-25000" dirty="0">
                <a:cs typeface="ＭＳ Ｐゴシック" charset="-128"/>
              </a:rPr>
              <a:t>2</a:t>
            </a:r>
            <a:r>
              <a:rPr lang="en-US" altLang="zh-CN" sz="2400" dirty="0">
                <a:cs typeface="ＭＳ Ｐゴシック" charset="-128"/>
              </a:rPr>
              <a:t>, since the nearest neighbor is w</a:t>
            </a:r>
            <a:r>
              <a:rPr lang="en-US" altLang="zh-CN" sz="2400" baseline="-25000" dirty="0">
                <a:cs typeface="ＭＳ Ｐゴシック" charset="-128"/>
              </a:rPr>
              <a:t>2</a:t>
            </a:r>
            <a:r>
              <a:rPr lang="en-US" altLang="zh-CN" sz="2400" dirty="0">
                <a:cs typeface="ＭＳ Ｐゴシック" charset="-128"/>
              </a:rPr>
              <a:t>.</a:t>
            </a:r>
          </a:p>
          <a:p>
            <a:pPr lvl="1" algn="just">
              <a:lnSpc>
                <a:spcPct val="95000"/>
              </a:lnSpc>
              <a:spcBef>
                <a:spcPct val="25000"/>
              </a:spcBef>
              <a:spcAft>
                <a:spcPct val="10000"/>
              </a:spcAft>
              <a:buSzPct val="60000"/>
              <a:defRPr/>
            </a:pPr>
            <a:r>
              <a:rPr lang="en-US" altLang="zh-CN" sz="2400" dirty="0">
                <a:cs typeface="ＭＳ Ｐゴシック" charset="-128"/>
              </a:rPr>
              <a:t>The unmatched nearest neighbor of t</a:t>
            </a:r>
            <a:r>
              <a:rPr lang="en-US" altLang="zh-CN" sz="2400" baseline="-25000" dirty="0">
                <a:cs typeface="ＭＳ Ｐゴシック" charset="-128"/>
              </a:rPr>
              <a:t>2</a:t>
            </a:r>
            <a:r>
              <a:rPr lang="en-US" altLang="zh-CN" sz="2400" dirty="0">
                <a:cs typeface="ＭＳ Ｐゴシック" charset="-128"/>
              </a:rPr>
              <a:t> is w</a:t>
            </a:r>
            <a:r>
              <a:rPr lang="en-US" altLang="zh-CN" sz="2400" baseline="-25000" dirty="0">
                <a:cs typeface="ＭＳ Ｐゴシック" charset="-128"/>
              </a:rPr>
              <a:t>3 </a:t>
            </a:r>
            <a:r>
              <a:rPr lang="en-US" altLang="zh-CN" sz="2400" dirty="0">
                <a:cs typeface="ＭＳ Ｐゴシック" charset="-128"/>
              </a:rPr>
              <a:t>on the tree, thus match the pair (t</a:t>
            </a:r>
            <a:r>
              <a:rPr lang="en-US" altLang="zh-CN" sz="2400" baseline="-25000" dirty="0">
                <a:cs typeface="ＭＳ Ｐゴシック" charset="-128"/>
              </a:rPr>
              <a:t>2</a:t>
            </a:r>
            <a:r>
              <a:rPr lang="en-US" altLang="zh-CN" sz="2400" dirty="0">
                <a:cs typeface="ＭＳ Ｐゴシック" charset="-128"/>
              </a:rPr>
              <a:t>,w</a:t>
            </a:r>
            <a:r>
              <a:rPr lang="en-US" altLang="zh-CN" sz="2400" baseline="-25000" dirty="0">
                <a:cs typeface="ＭＳ Ｐゴシック" charset="-128"/>
              </a:rPr>
              <a:t>3</a:t>
            </a:r>
            <a:r>
              <a:rPr lang="en-US" altLang="zh-CN" sz="2400" dirty="0">
                <a:cs typeface="ＭＳ Ｐゴシック" charset="-128"/>
              </a:rPr>
              <a:t>).</a:t>
            </a:r>
          </a:p>
          <a:p>
            <a:pPr lvl="1" algn="just">
              <a:lnSpc>
                <a:spcPct val="95000"/>
              </a:lnSpc>
              <a:spcBef>
                <a:spcPct val="25000"/>
              </a:spcBef>
              <a:spcAft>
                <a:spcPct val="10000"/>
              </a:spcAft>
              <a:buSzPct val="60000"/>
              <a:defRPr/>
            </a:pPr>
            <a:endParaRPr lang="en-US" altLang="zh-CN" sz="2300" dirty="0">
              <a:latin typeface="+mn-lt"/>
              <a:cs typeface="ＭＳ Ｐゴシック" charset="-128"/>
            </a:endParaRPr>
          </a:p>
        </p:txBody>
      </p:sp>
      <p:sp>
        <p:nvSpPr>
          <p:cNvPr id="66" name="Title 1"/>
          <p:cNvSpPr>
            <a:spLocks noGrp="1"/>
          </p:cNvSpPr>
          <p:nvPr>
            <p:ph type="title"/>
          </p:nvPr>
        </p:nvSpPr>
        <p:spPr>
          <a:xfrm>
            <a:off x="0" y="122238"/>
            <a:ext cx="9144000" cy="714375"/>
          </a:xfrm>
        </p:spPr>
        <p:txBody>
          <a:bodyPr/>
          <a:lstStyle/>
          <a:p>
            <a:pPr algn="ctr" eaLnBrk="1" hangingPunct="1"/>
            <a:r>
              <a:rPr lang="en-US" altLang="zh-CN" sz="3600" dirty="0"/>
              <a:t>HST-Greedy Algorithm</a:t>
            </a:r>
            <a:endParaRPr lang="en-US" altLang="zh-CN" sz="3500" dirty="0"/>
          </a:p>
        </p:txBody>
      </p:sp>
      <p:grpSp>
        <p:nvGrpSpPr>
          <p:cNvPr id="59" name="组合 58"/>
          <p:cNvGrpSpPr/>
          <p:nvPr/>
        </p:nvGrpSpPr>
        <p:grpSpPr>
          <a:xfrm>
            <a:off x="2611675" y="3485907"/>
            <a:ext cx="2847110" cy="2694494"/>
            <a:chOff x="2752506" y="541176"/>
            <a:chExt cx="5398753" cy="4931513"/>
          </a:xfrm>
        </p:grpSpPr>
        <p:cxnSp>
          <p:nvCxnSpPr>
            <p:cNvPr id="60" name="Straight Connector 11"/>
            <p:cNvCxnSpPr>
              <a:stCxn id="73" idx="0"/>
              <a:endCxn id="74" idx="4"/>
            </p:cNvCxnSpPr>
            <p:nvPr/>
          </p:nvCxnSpPr>
          <p:spPr>
            <a:xfrm flipV="1">
              <a:off x="4050003" y="1146665"/>
              <a:ext cx="1878486" cy="660535"/>
            </a:xfrm>
            <a:prstGeom prst="line">
              <a:avLst/>
            </a:prstGeom>
            <a:ln w="28575"/>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62" name="Oval 6"/>
                <p:cNvSpPr/>
                <p:nvPr/>
              </p:nvSpPr>
              <p:spPr>
                <a:xfrm>
                  <a:off x="2884518" y="4867200"/>
                  <a:ext cx="631799" cy="60548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lang="en-US" b="1" i="1">
                                <a:latin typeface="Cambria Math" panose="02040503050406030204" pitchFamily="18" charset="0"/>
                              </a:rPr>
                            </m:ctrlPr>
                          </m:sSubPr>
                          <m:e>
                            <m:r>
                              <a:rPr lang="en-US" b="1" i="1">
                                <a:latin typeface="Cambria Math" panose="02040503050406030204" pitchFamily="18" charset="0"/>
                              </a:rPr>
                              <m:t>𝒘</m:t>
                            </m:r>
                          </m:e>
                          <m:sub>
                            <m:r>
                              <a:rPr lang="en-US" b="1" i="1">
                                <a:latin typeface="Cambria Math"/>
                              </a:rPr>
                              <m:t>𝟏</m:t>
                            </m:r>
                          </m:sub>
                        </m:sSub>
                      </m:oMath>
                    </m:oMathPara>
                  </a14:m>
                  <a:endParaRPr lang="en-US" b="1" dirty="0"/>
                </a:p>
              </p:txBody>
            </p:sp>
          </mc:Choice>
          <mc:Fallback xmlns="">
            <p:sp>
              <p:nvSpPr>
                <p:cNvPr id="62" name="Oval 6"/>
                <p:cNvSpPr>
                  <a:spLocks noRot="1" noChangeAspect="1" noMove="1" noResize="1" noEditPoints="1" noAdjustHandles="1" noChangeArrowheads="1" noChangeShapeType="1" noTextEdit="1"/>
                </p:cNvSpPr>
                <p:nvPr/>
              </p:nvSpPr>
              <p:spPr>
                <a:xfrm>
                  <a:off x="2884518" y="4867200"/>
                  <a:ext cx="631799" cy="605489"/>
                </a:xfrm>
                <a:prstGeom prst="ellipse">
                  <a:avLst/>
                </a:prstGeom>
                <a:blipFill>
                  <a:blip r:embed="rId3"/>
                  <a:stretch>
                    <a:fillRect l="-169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3" name="Oval 7"/>
                <p:cNvSpPr/>
                <p:nvPr/>
              </p:nvSpPr>
              <p:spPr>
                <a:xfrm>
                  <a:off x="3997910" y="4867200"/>
                  <a:ext cx="631799" cy="60548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lang="en-US" b="1" i="1">
                                <a:latin typeface="Cambria Math" panose="02040503050406030204" pitchFamily="18" charset="0"/>
                              </a:rPr>
                            </m:ctrlPr>
                          </m:sSubPr>
                          <m:e>
                            <m:r>
                              <a:rPr lang="en-US" b="1" i="1">
                                <a:latin typeface="Cambria Math" panose="02040503050406030204" pitchFamily="18" charset="0"/>
                              </a:rPr>
                              <m:t>𝒘</m:t>
                            </m:r>
                          </m:e>
                          <m:sub>
                            <m:r>
                              <a:rPr lang="en-US" b="1" i="1">
                                <a:latin typeface="Cambria Math"/>
                              </a:rPr>
                              <m:t>𝟐</m:t>
                            </m:r>
                          </m:sub>
                        </m:sSub>
                      </m:oMath>
                    </m:oMathPara>
                  </a14:m>
                  <a:endParaRPr lang="en-US" b="1" dirty="0"/>
                </a:p>
              </p:txBody>
            </p:sp>
          </mc:Choice>
          <mc:Fallback xmlns="">
            <p:sp>
              <p:nvSpPr>
                <p:cNvPr id="63" name="Oval 7"/>
                <p:cNvSpPr>
                  <a:spLocks noRot="1" noChangeAspect="1" noMove="1" noResize="1" noEditPoints="1" noAdjustHandles="1" noChangeArrowheads="1" noChangeShapeType="1" noTextEdit="1"/>
                </p:cNvSpPr>
                <p:nvPr/>
              </p:nvSpPr>
              <p:spPr>
                <a:xfrm>
                  <a:off x="3997910" y="4867200"/>
                  <a:ext cx="631799" cy="605489"/>
                </a:xfrm>
                <a:prstGeom prst="ellipse">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4" name="Oval 8"/>
                <p:cNvSpPr/>
                <p:nvPr/>
              </p:nvSpPr>
              <p:spPr>
                <a:xfrm>
                  <a:off x="5339938" y="4867200"/>
                  <a:ext cx="631799" cy="60548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lang="en-US" b="1" i="1">
                                <a:latin typeface="Cambria Math" panose="02040503050406030204" pitchFamily="18" charset="0"/>
                              </a:rPr>
                            </m:ctrlPr>
                          </m:sSubPr>
                          <m:e>
                            <m:r>
                              <a:rPr lang="en-US" b="1" i="1">
                                <a:latin typeface="Cambria Math" panose="02040503050406030204" pitchFamily="18" charset="0"/>
                              </a:rPr>
                              <m:t>𝒘</m:t>
                            </m:r>
                          </m:e>
                          <m:sub>
                            <m:r>
                              <a:rPr lang="en-US" b="1" i="1">
                                <a:latin typeface="Cambria Math"/>
                              </a:rPr>
                              <m:t>𝟑</m:t>
                            </m:r>
                          </m:sub>
                        </m:sSub>
                      </m:oMath>
                    </m:oMathPara>
                  </a14:m>
                  <a:endParaRPr lang="en-US" b="1" dirty="0"/>
                </a:p>
              </p:txBody>
            </p:sp>
          </mc:Choice>
          <mc:Fallback xmlns="">
            <p:sp>
              <p:nvSpPr>
                <p:cNvPr id="64" name="Oval 8"/>
                <p:cNvSpPr>
                  <a:spLocks noRot="1" noChangeAspect="1" noMove="1" noResize="1" noEditPoints="1" noAdjustHandles="1" noChangeArrowheads="1" noChangeShapeType="1" noTextEdit="1"/>
                </p:cNvSpPr>
                <p:nvPr/>
              </p:nvSpPr>
              <p:spPr>
                <a:xfrm>
                  <a:off x="5339938" y="4867200"/>
                  <a:ext cx="631799" cy="605489"/>
                </a:xfrm>
                <a:prstGeom prst="ellipse">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5" name="Oval 9"/>
                <p:cNvSpPr/>
                <p:nvPr/>
              </p:nvSpPr>
              <p:spPr>
                <a:xfrm>
                  <a:off x="7519460" y="4867200"/>
                  <a:ext cx="631799" cy="60548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lang="en-US" b="1" i="1">
                                <a:latin typeface="Cambria Math" panose="02040503050406030204" pitchFamily="18" charset="0"/>
                              </a:rPr>
                            </m:ctrlPr>
                          </m:sSubPr>
                          <m:e>
                            <m:r>
                              <a:rPr lang="en-US" b="1" i="1">
                                <a:latin typeface="Cambria Math" panose="02040503050406030204" pitchFamily="18" charset="0"/>
                              </a:rPr>
                              <m:t>𝒘</m:t>
                            </m:r>
                          </m:e>
                          <m:sub>
                            <m:r>
                              <a:rPr lang="en-US" b="1" i="1">
                                <a:latin typeface="Cambria Math"/>
                              </a:rPr>
                              <m:t>𝟒</m:t>
                            </m:r>
                          </m:sub>
                        </m:sSub>
                      </m:oMath>
                    </m:oMathPara>
                  </a14:m>
                  <a:endParaRPr lang="en-US" b="1" dirty="0"/>
                </a:p>
              </p:txBody>
            </p:sp>
          </mc:Choice>
          <mc:Fallback xmlns="">
            <p:sp>
              <p:nvSpPr>
                <p:cNvPr id="65" name="Oval 9"/>
                <p:cNvSpPr>
                  <a:spLocks noRot="1" noChangeAspect="1" noMove="1" noResize="1" noEditPoints="1" noAdjustHandles="1" noChangeArrowheads="1" noChangeShapeType="1" noTextEdit="1"/>
                </p:cNvSpPr>
                <p:nvPr/>
              </p:nvSpPr>
              <p:spPr>
                <a:xfrm>
                  <a:off x="7519460" y="4867200"/>
                  <a:ext cx="631799" cy="605489"/>
                </a:xfrm>
                <a:prstGeom prst="ellipse">
                  <a:avLst/>
                </a:prstGeom>
                <a:blipFill>
                  <a:blip r:embed="rId6"/>
                  <a:stretch>
                    <a:fillRect l="-172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7" name="Oval 6"/>
                <p:cNvSpPr/>
                <p:nvPr/>
              </p:nvSpPr>
              <p:spPr>
                <a:xfrm>
                  <a:off x="2884518" y="3901356"/>
                  <a:ext cx="631799" cy="60548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lang="en-US" b="1" i="1">
                                <a:latin typeface="Cambria Math" panose="02040503050406030204" pitchFamily="18" charset="0"/>
                              </a:rPr>
                            </m:ctrlPr>
                          </m:sSubPr>
                          <m:e>
                            <m:r>
                              <a:rPr lang="en-US" b="1" i="1">
                                <a:latin typeface="Cambria Math" panose="02040503050406030204" pitchFamily="18" charset="0"/>
                              </a:rPr>
                              <m:t>𝒘</m:t>
                            </m:r>
                          </m:e>
                          <m:sub>
                            <m:r>
                              <a:rPr lang="en-US" b="1" i="1">
                                <a:latin typeface="Cambria Math"/>
                              </a:rPr>
                              <m:t>𝟏</m:t>
                            </m:r>
                          </m:sub>
                        </m:sSub>
                      </m:oMath>
                    </m:oMathPara>
                  </a14:m>
                  <a:endParaRPr lang="en-US" b="1" dirty="0"/>
                </a:p>
              </p:txBody>
            </p:sp>
          </mc:Choice>
          <mc:Fallback xmlns="">
            <p:sp>
              <p:nvSpPr>
                <p:cNvPr id="67" name="Oval 6"/>
                <p:cNvSpPr>
                  <a:spLocks noRot="1" noChangeAspect="1" noMove="1" noResize="1" noEditPoints="1" noAdjustHandles="1" noChangeArrowheads="1" noChangeShapeType="1" noTextEdit="1"/>
                </p:cNvSpPr>
                <p:nvPr/>
              </p:nvSpPr>
              <p:spPr>
                <a:xfrm>
                  <a:off x="2884518" y="3901356"/>
                  <a:ext cx="631799" cy="605489"/>
                </a:xfrm>
                <a:prstGeom prst="ellipse">
                  <a:avLst/>
                </a:prstGeom>
                <a:blipFill>
                  <a:blip r:embed="rId7"/>
                  <a:stretch>
                    <a:fillRect l="-169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8" name="Oval 7"/>
                <p:cNvSpPr/>
                <p:nvPr/>
              </p:nvSpPr>
              <p:spPr>
                <a:xfrm>
                  <a:off x="3997910" y="3902400"/>
                  <a:ext cx="631799" cy="60548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lang="en-US" b="1" i="1">
                                <a:latin typeface="Cambria Math" panose="02040503050406030204" pitchFamily="18" charset="0"/>
                              </a:rPr>
                            </m:ctrlPr>
                          </m:sSubPr>
                          <m:e>
                            <m:r>
                              <a:rPr lang="en-US" b="1" i="1">
                                <a:latin typeface="Cambria Math" panose="02040503050406030204" pitchFamily="18" charset="0"/>
                              </a:rPr>
                              <m:t>𝒘</m:t>
                            </m:r>
                          </m:e>
                          <m:sub>
                            <m:r>
                              <a:rPr lang="en-US" b="1" i="1">
                                <a:latin typeface="Cambria Math"/>
                              </a:rPr>
                              <m:t>𝟐</m:t>
                            </m:r>
                          </m:sub>
                        </m:sSub>
                      </m:oMath>
                    </m:oMathPara>
                  </a14:m>
                  <a:endParaRPr lang="en-US" b="1" dirty="0"/>
                </a:p>
              </p:txBody>
            </p:sp>
          </mc:Choice>
          <mc:Fallback xmlns="">
            <p:sp>
              <p:nvSpPr>
                <p:cNvPr id="68" name="Oval 7"/>
                <p:cNvSpPr>
                  <a:spLocks noRot="1" noChangeAspect="1" noMove="1" noResize="1" noEditPoints="1" noAdjustHandles="1" noChangeArrowheads="1" noChangeShapeType="1" noTextEdit="1"/>
                </p:cNvSpPr>
                <p:nvPr/>
              </p:nvSpPr>
              <p:spPr>
                <a:xfrm>
                  <a:off x="3997910" y="3902400"/>
                  <a:ext cx="631799" cy="605489"/>
                </a:xfrm>
                <a:prstGeom prst="ellipse">
                  <a:avLst/>
                </a:prstGeom>
                <a:blipFill>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9" name="Oval 8"/>
                <p:cNvSpPr/>
                <p:nvPr/>
              </p:nvSpPr>
              <p:spPr>
                <a:xfrm>
                  <a:off x="5339938" y="3902400"/>
                  <a:ext cx="631799" cy="60548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lang="en-US" b="1" i="1">
                                <a:latin typeface="Cambria Math" panose="02040503050406030204" pitchFamily="18" charset="0"/>
                              </a:rPr>
                            </m:ctrlPr>
                          </m:sSubPr>
                          <m:e>
                            <m:r>
                              <a:rPr lang="en-US" b="1" i="1">
                                <a:latin typeface="Cambria Math" panose="02040503050406030204" pitchFamily="18" charset="0"/>
                              </a:rPr>
                              <m:t>𝒘</m:t>
                            </m:r>
                          </m:e>
                          <m:sub>
                            <m:r>
                              <a:rPr lang="en-US" b="1" i="1">
                                <a:latin typeface="Cambria Math"/>
                              </a:rPr>
                              <m:t>𝟑</m:t>
                            </m:r>
                          </m:sub>
                        </m:sSub>
                      </m:oMath>
                    </m:oMathPara>
                  </a14:m>
                  <a:endParaRPr lang="en-US" b="1" dirty="0"/>
                </a:p>
              </p:txBody>
            </p:sp>
          </mc:Choice>
          <mc:Fallback xmlns="">
            <p:sp>
              <p:nvSpPr>
                <p:cNvPr id="69" name="Oval 8"/>
                <p:cNvSpPr>
                  <a:spLocks noRot="1" noChangeAspect="1" noMove="1" noResize="1" noEditPoints="1" noAdjustHandles="1" noChangeArrowheads="1" noChangeShapeType="1" noTextEdit="1"/>
                </p:cNvSpPr>
                <p:nvPr/>
              </p:nvSpPr>
              <p:spPr>
                <a:xfrm>
                  <a:off x="5339938" y="3902400"/>
                  <a:ext cx="631799" cy="605489"/>
                </a:xfrm>
                <a:prstGeom prst="ellipse">
                  <a:avLst/>
                </a:prstGeom>
                <a:blipFill>
                  <a:blip r:embed="rId9"/>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0" name="Oval 9"/>
                <p:cNvSpPr/>
                <p:nvPr/>
              </p:nvSpPr>
              <p:spPr>
                <a:xfrm>
                  <a:off x="7519460" y="3902400"/>
                  <a:ext cx="631799" cy="60548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lang="en-US" b="1" i="1">
                                <a:latin typeface="Cambria Math" panose="02040503050406030204" pitchFamily="18" charset="0"/>
                              </a:rPr>
                            </m:ctrlPr>
                          </m:sSubPr>
                          <m:e>
                            <m:r>
                              <a:rPr lang="en-US" b="1" i="1">
                                <a:latin typeface="Cambria Math" panose="02040503050406030204" pitchFamily="18" charset="0"/>
                              </a:rPr>
                              <m:t>𝒘</m:t>
                            </m:r>
                          </m:e>
                          <m:sub>
                            <m:r>
                              <a:rPr lang="en-US" b="1" i="1">
                                <a:latin typeface="Cambria Math"/>
                              </a:rPr>
                              <m:t>𝟒</m:t>
                            </m:r>
                          </m:sub>
                        </m:sSub>
                      </m:oMath>
                    </m:oMathPara>
                  </a14:m>
                  <a:endParaRPr lang="en-US" b="1" dirty="0"/>
                </a:p>
              </p:txBody>
            </p:sp>
          </mc:Choice>
          <mc:Fallback xmlns="">
            <p:sp>
              <p:nvSpPr>
                <p:cNvPr id="70" name="Oval 9"/>
                <p:cNvSpPr>
                  <a:spLocks noRot="1" noChangeAspect="1" noMove="1" noResize="1" noEditPoints="1" noAdjustHandles="1" noChangeArrowheads="1" noChangeShapeType="1" noTextEdit="1"/>
                </p:cNvSpPr>
                <p:nvPr/>
              </p:nvSpPr>
              <p:spPr>
                <a:xfrm>
                  <a:off x="7519460" y="3902400"/>
                  <a:ext cx="631799" cy="605489"/>
                </a:xfrm>
                <a:prstGeom prst="ellipse">
                  <a:avLst/>
                </a:prstGeom>
                <a:blipFill>
                  <a:blip r:embed="rId10"/>
                  <a:stretch>
                    <a:fillRect l="-172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1" name="Oval 6"/>
                <p:cNvSpPr/>
                <p:nvPr/>
              </p:nvSpPr>
              <p:spPr>
                <a:xfrm>
                  <a:off x="2884518" y="2854800"/>
                  <a:ext cx="631799" cy="60548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lang="en-US" b="1" i="1">
                                <a:latin typeface="Cambria Math" panose="02040503050406030204" pitchFamily="18" charset="0"/>
                              </a:rPr>
                            </m:ctrlPr>
                          </m:sSubPr>
                          <m:e>
                            <m:r>
                              <a:rPr lang="en-US" b="1" i="1">
                                <a:latin typeface="Cambria Math" panose="02040503050406030204" pitchFamily="18" charset="0"/>
                              </a:rPr>
                              <m:t>𝒘</m:t>
                            </m:r>
                          </m:e>
                          <m:sub>
                            <m:r>
                              <a:rPr lang="en-US" b="1" i="1">
                                <a:latin typeface="Cambria Math"/>
                              </a:rPr>
                              <m:t>𝟏</m:t>
                            </m:r>
                          </m:sub>
                        </m:sSub>
                      </m:oMath>
                    </m:oMathPara>
                  </a14:m>
                  <a:endParaRPr lang="en-US" b="1" dirty="0"/>
                </a:p>
              </p:txBody>
            </p:sp>
          </mc:Choice>
          <mc:Fallback xmlns="">
            <p:sp>
              <p:nvSpPr>
                <p:cNvPr id="71" name="Oval 6"/>
                <p:cNvSpPr>
                  <a:spLocks noRot="1" noChangeAspect="1" noMove="1" noResize="1" noEditPoints="1" noAdjustHandles="1" noChangeArrowheads="1" noChangeShapeType="1" noTextEdit="1"/>
                </p:cNvSpPr>
                <p:nvPr/>
              </p:nvSpPr>
              <p:spPr>
                <a:xfrm>
                  <a:off x="2884518" y="2854800"/>
                  <a:ext cx="631799" cy="605489"/>
                </a:xfrm>
                <a:prstGeom prst="ellipse">
                  <a:avLst/>
                </a:prstGeom>
                <a:blipFill>
                  <a:blip r:embed="rId7"/>
                  <a:stretch>
                    <a:fillRect l="-169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2" name="Oval 7"/>
                <p:cNvSpPr/>
                <p:nvPr/>
              </p:nvSpPr>
              <p:spPr>
                <a:xfrm>
                  <a:off x="4162962" y="2854800"/>
                  <a:ext cx="1455046" cy="60548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lang="en-US" b="1" i="1">
                                <a:latin typeface="Cambria Math" panose="02040503050406030204" pitchFamily="18" charset="0"/>
                              </a:rPr>
                            </m:ctrlPr>
                          </m:sSubPr>
                          <m:e>
                            <m:r>
                              <a:rPr lang="en-US" b="1" i="1">
                                <a:latin typeface="Cambria Math" panose="02040503050406030204" pitchFamily="18" charset="0"/>
                              </a:rPr>
                              <m:t>𝒘</m:t>
                            </m:r>
                          </m:e>
                          <m:sub>
                            <m:r>
                              <a:rPr lang="en-US" b="1" i="1">
                                <a:latin typeface="Cambria Math"/>
                              </a:rPr>
                              <m:t>𝟐</m:t>
                            </m:r>
                          </m:sub>
                        </m:sSub>
                        <m:sSub>
                          <m:sSubPr>
                            <m:ctrlPr>
                              <a:rPr lang="en-US" altLang="zh-CN" b="1" i="1">
                                <a:latin typeface="Cambria Math" panose="02040503050406030204" pitchFamily="18" charset="0"/>
                              </a:rPr>
                            </m:ctrlPr>
                          </m:sSubPr>
                          <m:e>
                            <m:r>
                              <a:rPr lang="en-US" altLang="zh-CN" b="1" i="1">
                                <a:latin typeface="Cambria Math" panose="02040503050406030204" pitchFamily="18" charset="0"/>
                              </a:rPr>
                              <m:t>,</m:t>
                            </m:r>
                            <m:r>
                              <a:rPr lang="en-US" altLang="zh-CN" b="1" i="1">
                                <a:latin typeface="Cambria Math" panose="02040503050406030204" pitchFamily="18" charset="0"/>
                              </a:rPr>
                              <m:t>𝒘</m:t>
                            </m:r>
                          </m:e>
                          <m:sub>
                            <m:r>
                              <a:rPr lang="en-US" altLang="zh-CN" b="1" i="1">
                                <a:latin typeface="Cambria Math" panose="02040503050406030204" pitchFamily="18" charset="0"/>
                              </a:rPr>
                              <m:t>𝟑</m:t>
                            </m:r>
                          </m:sub>
                        </m:sSub>
                      </m:oMath>
                    </m:oMathPara>
                  </a14:m>
                  <a:endParaRPr lang="en-US" b="1" dirty="0"/>
                </a:p>
              </p:txBody>
            </p:sp>
          </mc:Choice>
          <mc:Fallback xmlns="">
            <p:sp>
              <p:nvSpPr>
                <p:cNvPr id="72" name="Oval 7"/>
                <p:cNvSpPr>
                  <a:spLocks noRot="1" noChangeAspect="1" noMove="1" noResize="1" noEditPoints="1" noAdjustHandles="1" noChangeArrowheads="1" noChangeShapeType="1" noTextEdit="1"/>
                </p:cNvSpPr>
                <p:nvPr/>
              </p:nvSpPr>
              <p:spPr>
                <a:xfrm>
                  <a:off x="4162962" y="2854800"/>
                  <a:ext cx="1455046" cy="605489"/>
                </a:xfrm>
                <a:prstGeom prst="ellipse">
                  <a:avLst/>
                </a:prstGeom>
                <a:blipFill>
                  <a:blip r:embed="rId11"/>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3" name="Oval 6"/>
                <p:cNvSpPr/>
                <p:nvPr/>
              </p:nvSpPr>
              <p:spPr>
                <a:xfrm>
                  <a:off x="3124925" y="1807200"/>
                  <a:ext cx="1850156" cy="60548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lang="en-US" b="1" i="1">
                                <a:latin typeface="Cambria Math" panose="02040503050406030204" pitchFamily="18" charset="0"/>
                              </a:rPr>
                            </m:ctrlPr>
                          </m:sSubPr>
                          <m:e>
                            <m:r>
                              <a:rPr lang="en-US" b="1" i="1">
                                <a:latin typeface="Cambria Math" panose="02040503050406030204" pitchFamily="18" charset="0"/>
                              </a:rPr>
                              <m:t>𝒘</m:t>
                            </m:r>
                          </m:e>
                          <m:sub>
                            <m:r>
                              <a:rPr lang="en-US" b="1" i="1">
                                <a:latin typeface="Cambria Math"/>
                              </a:rPr>
                              <m:t>𝟏</m:t>
                            </m:r>
                          </m:sub>
                        </m:sSub>
                        <m:r>
                          <a:rPr lang="en-US" altLang="zh-CN" b="1" i="1">
                            <a:latin typeface="Cambria Math" panose="02040503050406030204" pitchFamily="18" charset="0"/>
                          </a:rPr>
                          <m:t>,</m:t>
                        </m:r>
                        <m:sSub>
                          <m:sSubPr>
                            <m:ctrlPr>
                              <a:rPr lang="en-US" altLang="zh-CN" b="1" i="1">
                                <a:latin typeface="Cambria Math" panose="02040503050406030204" pitchFamily="18" charset="0"/>
                              </a:rPr>
                            </m:ctrlPr>
                          </m:sSubPr>
                          <m:e>
                            <m:r>
                              <a:rPr lang="en-US" altLang="zh-CN" b="1" i="1">
                                <a:latin typeface="Cambria Math" panose="02040503050406030204" pitchFamily="18" charset="0"/>
                              </a:rPr>
                              <m:t>𝒘</m:t>
                            </m:r>
                          </m:e>
                          <m:sub>
                            <m:r>
                              <a:rPr lang="en-US" altLang="zh-CN" b="1" i="1">
                                <a:latin typeface="Cambria Math" panose="02040503050406030204" pitchFamily="18" charset="0"/>
                              </a:rPr>
                              <m:t>𝟐</m:t>
                            </m:r>
                          </m:sub>
                        </m:sSub>
                        <m:r>
                          <a:rPr lang="en-US" altLang="zh-CN" b="1" i="1">
                            <a:latin typeface="Cambria Math" panose="02040503050406030204" pitchFamily="18" charset="0"/>
                          </a:rPr>
                          <m:t>,</m:t>
                        </m:r>
                        <m:sSub>
                          <m:sSubPr>
                            <m:ctrlPr>
                              <a:rPr lang="en-US" altLang="zh-CN" b="1" i="1">
                                <a:latin typeface="Cambria Math" panose="02040503050406030204" pitchFamily="18" charset="0"/>
                              </a:rPr>
                            </m:ctrlPr>
                          </m:sSubPr>
                          <m:e>
                            <m:r>
                              <a:rPr lang="en-US" altLang="zh-CN" b="1" i="1">
                                <a:latin typeface="Cambria Math" panose="02040503050406030204" pitchFamily="18" charset="0"/>
                              </a:rPr>
                              <m:t>𝒘</m:t>
                            </m:r>
                          </m:e>
                          <m:sub>
                            <m:r>
                              <a:rPr lang="en-US" altLang="zh-CN" b="1" i="1">
                                <a:latin typeface="Cambria Math" panose="02040503050406030204" pitchFamily="18" charset="0"/>
                              </a:rPr>
                              <m:t>𝟑</m:t>
                            </m:r>
                          </m:sub>
                        </m:sSub>
                      </m:oMath>
                    </m:oMathPara>
                  </a14:m>
                  <a:endParaRPr lang="en-US" b="1" dirty="0"/>
                </a:p>
              </p:txBody>
            </p:sp>
          </mc:Choice>
          <mc:Fallback xmlns="">
            <p:sp>
              <p:nvSpPr>
                <p:cNvPr id="73" name="Oval 6"/>
                <p:cNvSpPr>
                  <a:spLocks noRot="1" noChangeAspect="1" noMove="1" noResize="1" noEditPoints="1" noAdjustHandles="1" noChangeArrowheads="1" noChangeShapeType="1" noTextEdit="1"/>
                </p:cNvSpPr>
                <p:nvPr/>
              </p:nvSpPr>
              <p:spPr>
                <a:xfrm>
                  <a:off x="3124925" y="1807200"/>
                  <a:ext cx="1850156" cy="605489"/>
                </a:xfrm>
                <a:prstGeom prst="ellipse">
                  <a:avLst/>
                </a:prstGeom>
                <a:blipFill>
                  <a:blip r:embed="rId1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4" name="Oval 7"/>
                <p:cNvSpPr/>
                <p:nvPr/>
              </p:nvSpPr>
              <p:spPr>
                <a:xfrm>
                  <a:off x="4572000" y="541176"/>
                  <a:ext cx="2712977" cy="60548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lang="en-US" altLang="zh-CN" b="1" i="1">
                                <a:latin typeface="Cambria Math" panose="02040503050406030204" pitchFamily="18" charset="0"/>
                              </a:rPr>
                            </m:ctrlPr>
                          </m:sSubPr>
                          <m:e>
                            <m:r>
                              <a:rPr lang="en-US" altLang="zh-CN" b="1" i="1">
                                <a:latin typeface="Cambria Math" panose="02040503050406030204" pitchFamily="18" charset="0"/>
                              </a:rPr>
                              <m:t>𝒘</m:t>
                            </m:r>
                          </m:e>
                          <m:sub>
                            <m:r>
                              <a:rPr lang="en-US" altLang="zh-CN" b="1" i="1">
                                <a:latin typeface="Cambria Math"/>
                              </a:rPr>
                              <m:t>𝟏</m:t>
                            </m:r>
                          </m:sub>
                        </m:sSub>
                        <m:r>
                          <a:rPr lang="en-US" altLang="zh-CN" b="1" i="1">
                            <a:latin typeface="Cambria Math" panose="02040503050406030204" pitchFamily="18" charset="0"/>
                          </a:rPr>
                          <m:t>,</m:t>
                        </m:r>
                        <m:sSub>
                          <m:sSubPr>
                            <m:ctrlPr>
                              <a:rPr lang="en-US" altLang="zh-CN" b="1" i="1">
                                <a:latin typeface="Cambria Math" panose="02040503050406030204" pitchFamily="18" charset="0"/>
                              </a:rPr>
                            </m:ctrlPr>
                          </m:sSubPr>
                          <m:e>
                            <m:r>
                              <a:rPr lang="en-US" altLang="zh-CN" b="1" i="1">
                                <a:latin typeface="Cambria Math" panose="02040503050406030204" pitchFamily="18" charset="0"/>
                              </a:rPr>
                              <m:t>𝒘</m:t>
                            </m:r>
                          </m:e>
                          <m:sub>
                            <m:r>
                              <a:rPr lang="en-US" altLang="zh-CN" b="1" i="1">
                                <a:latin typeface="Cambria Math" panose="02040503050406030204" pitchFamily="18" charset="0"/>
                              </a:rPr>
                              <m:t>𝟐</m:t>
                            </m:r>
                          </m:sub>
                        </m:sSub>
                        <m:r>
                          <a:rPr lang="en-US" altLang="zh-CN" b="1" i="1">
                            <a:latin typeface="Cambria Math" panose="02040503050406030204" pitchFamily="18" charset="0"/>
                          </a:rPr>
                          <m:t>,</m:t>
                        </m:r>
                        <m:sSub>
                          <m:sSubPr>
                            <m:ctrlPr>
                              <a:rPr lang="en-US" altLang="zh-CN" b="1" i="1">
                                <a:latin typeface="Cambria Math" panose="02040503050406030204" pitchFamily="18" charset="0"/>
                              </a:rPr>
                            </m:ctrlPr>
                          </m:sSubPr>
                          <m:e>
                            <m:r>
                              <a:rPr lang="en-US" altLang="zh-CN" b="1" i="1">
                                <a:latin typeface="Cambria Math" panose="02040503050406030204" pitchFamily="18" charset="0"/>
                              </a:rPr>
                              <m:t>𝒘</m:t>
                            </m:r>
                          </m:e>
                          <m:sub>
                            <m:r>
                              <a:rPr lang="en-US" altLang="zh-CN" b="1" i="1">
                                <a:latin typeface="Cambria Math" panose="02040503050406030204" pitchFamily="18" charset="0"/>
                              </a:rPr>
                              <m:t>𝟑</m:t>
                            </m:r>
                          </m:sub>
                        </m:sSub>
                        <m:r>
                          <a:rPr lang="en-US" altLang="zh-CN" b="1" i="1">
                            <a:latin typeface="Cambria Math" panose="02040503050406030204" pitchFamily="18" charset="0"/>
                          </a:rPr>
                          <m:t>,</m:t>
                        </m:r>
                        <m:sSub>
                          <m:sSubPr>
                            <m:ctrlPr>
                              <a:rPr lang="en-US" altLang="zh-CN" b="1" i="1">
                                <a:latin typeface="Cambria Math" panose="02040503050406030204" pitchFamily="18" charset="0"/>
                              </a:rPr>
                            </m:ctrlPr>
                          </m:sSubPr>
                          <m:e>
                            <m:r>
                              <a:rPr lang="en-US" altLang="zh-CN" b="1" i="1">
                                <a:latin typeface="Cambria Math" panose="02040503050406030204" pitchFamily="18" charset="0"/>
                              </a:rPr>
                              <m:t>𝒘</m:t>
                            </m:r>
                          </m:e>
                          <m:sub>
                            <m:r>
                              <a:rPr lang="en-US" altLang="zh-CN" b="1" i="1">
                                <a:latin typeface="Cambria Math" panose="02040503050406030204" pitchFamily="18" charset="0"/>
                              </a:rPr>
                              <m:t>𝟒</m:t>
                            </m:r>
                          </m:sub>
                        </m:sSub>
                      </m:oMath>
                    </m:oMathPara>
                  </a14:m>
                  <a:endParaRPr lang="en-US" b="1" dirty="0"/>
                </a:p>
              </p:txBody>
            </p:sp>
          </mc:Choice>
          <mc:Fallback xmlns="">
            <p:sp>
              <p:nvSpPr>
                <p:cNvPr id="74" name="Oval 7"/>
                <p:cNvSpPr>
                  <a:spLocks noRot="1" noChangeAspect="1" noMove="1" noResize="1" noEditPoints="1" noAdjustHandles="1" noChangeArrowheads="1" noChangeShapeType="1" noTextEdit="1"/>
                </p:cNvSpPr>
                <p:nvPr/>
              </p:nvSpPr>
              <p:spPr>
                <a:xfrm>
                  <a:off x="4572000" y="541176"/>
                  <a:ext cx="2712977" cy="605489"/>
                </a:xfrm>
                <a:prstGeom prst="ellipse">
                  <a:avLst/>
                </a:prstGeom>
                <a:blipFill>
                  <a:blip r:embed="rId1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5" name="Oval 9"/>
                <p:cNvSpPr/>
                <p:nvPr/>
              </p:nvSpPr>
              <p:spPr>
                <a:xfrm>
                  <a:off x="7519460" y="1807200"/>
                  <a:ext cx="631799" cy="60548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lang="en-US" b="1" i="1">
                                <a:latin typeface="Cambria Math" panose="02040503050406030204" pitchFamily="18" charset="0"/>
                              </a:rPr>
                            </m:ctrlPr>
                          </m:sSubPr>
                          <m:e>
                            <m:r>
                              <a:rPr lang="en-US" b="1" i="1">
                                <a:latin typeface="Cambria Math" panose="02040503050406030204" pitchFamily="18" charset="0"/>
                              </a:rPr>
                              <m:t>𝒘</m:t>
                            </m:r>
                          </m:e>
                          <m:sub>
                            <m:r>
                              <a:rPr lang="en-US" b="1" i="1">
                                <a:latin typeface="Cambria Math"/>
                              </a:rPr>
                              <m:t>𝟒</m:t>
                            </m:r>
                          </m:sub>
                        </m:sSub>
                      </m:oMath>
                    </m:oMathPara>
                  </a14:m>
                  <a:endParaRPr lang="en-US" b="1" dirty="0"/>
                </a:p>
              </p:txBody>
            </p:sp>
          </mc:Choice>
          <mc:Fallback xmlns="">
            <p:sp>
              <p:nvSpPr>
                <p:cNvPr id="75" name="Oval 9"/>
                <p:cNvSpPr>
                  <a:spLocks noRot="1" noChangeAspect="1" noMove="1" noResize="1" noEditPoints="1" noAdjustHandles="1" noChangeArrowheads="1" noChangeShapeType="1" noTextEdit="1"/>
                </p:cNvSpPr>
                <p:nvPr/>
              </p:nvSpPr>
              <p:spPr>
                <a:xfrm>
                  <a:off x="7519460" y="1807200"/>
                  <a:ext cx="631799" cy="605489"/>
                </a:xfrm>
                <a:prstGeom prst="ellipse">
                  <a:avLst/>
                </a:prstGeom>
                <a:blipFill>
                  <a:blip r:embed="rId14"/>
                  <a:stretch>
                    <a:fillRect l="-172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6" name="Oval 9"/>
                <p:cNvSpPr/>
                <p:nvPr/>
              </p:nvSpPr>
              <p:spPr>
                <a:xfrm>
                  <a:off x="7519460" y="2854800"/>
                  <a:ext cx="631799" cy="60548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lang="en-US" b="1" i="1">
                                <a:latin typeface="Cambria Math" panose="02040503050406030204" pitchFamily="18" charset="0"/>
                              </a:rPr>
                            </m:ctrlPr>
                          </m:sSubPr>
                          <m:e>
                            <m:r>
                              <a:rPr lang="en-US" b="1" i="1">
                                <a:latin typeface="Cambria Math" panose="02040503050406030204" pitchFamily="18" charset="0"/>
                              </a:rPr>
                              <m:t>𝒘</m:t>
                            </m:r>
                          </m:e>
                          <m:sub>
                            <m:r>
                              <a:rPr lang="en-US" b="1" i="1">
                                <a:latin typeface="Cambria Math"/>
                              </a:rPr>
                              <m:t>𝟒</m:t>
                            </m:r>
                          </m:sub>
                        </m:sSub>
                      </m:oMath>
                    </m:oMathPara>
                  </a14:m>
                  <a:endParaRPr lang="en-US" b="1" dirty="0"/>
                </a:p>
              </p:txBody>
            </p:sp>
          </mc:Choice>
          <mc:Fallback xmlns="">
            <p:sp>
              <p:nvSpPr>
                <p:cNvPr id="76" name="Oval 9"/>
                <p:cNvSpPr>
                  <a:spLocks noRot="1" noChangeAspect="1" noMove="1" noResize="1" noEditPoints="1" noAdjustHandles="1" noChangeArrowheads="1" noChangeShapeType="1" noTextEdit="1"/>
                </p:cNvSpPr>
                <p:nvPr/>
              </p:nvSpPr>
              <p:spPr>
                <a:xfrm>
                  <a:off x="7519460" y="2854800"/>
                  <a:ext cx="631799" cy="605489"/>
                </a:xfrm>
                <a:prstGeom prst="ellipse">
                  <a:avLst/>
                </a:prstGeom>
                <a:blipFill>
                  <a:blip r:embed="rId10"/>
                  <a:stretch>
                    <a:fillRect l="-1724"/>
                  </a:stretch>
                </a:blipFill>
              </p:spPr>
              <p:txBody>
                <a:bodyPr/>
                <a:lstStyle/>
                <a:p>
                  <a:r>
                    <a:rPr lang="zh-CN" altLang="en-US">
                      <a:noFill/>
                    </a:rPr>
                    <a:t> </a:t>
                  </a:r>
                </a:p>
              </p:txBody>
            </p:sp>
          </mc:Fallback>
        </mc:AlternateContent>
        <p:cxnSp>
          <p:nvCxnSpPr>
            <p:cNvPr id="77" name="Straight Connector 11"/>
            <p:cNvCxnSpPr>
              <a:stCxn id="75" idx="0"/>
              <a:endCxn id="74" idx="4"/>
            </p:cNvCxnSpPr>
            <p:nvPr/>
          </p:nvCxnSpPr>
          <p:spPr>
            <a:xfrm flipH="1" flipV="1">
              <a:off x="5928489" y="1146665"/>
              <a:ext cx="1906871" cy="660535"/>
            </a:xfrm>
            <a:prstGeom prst="line">
              <a:avLst/>
            </a:prstGeom>
            <a:ln w="28575"/>
          </p:spPr>
          <p:style>
            <a:lnRef idx="1">
              <a:schemeClr val="dk1"/>
            </a:lnRef>
            <a:fillRef idx="0">
              <a:schemeClr val="dk1"/>
            </a:fillRef>
            <a:effectRef idx="0">
              <a:schemeClr val="dk1"/>
            </a:effectRef>
            <a:fontRef idx="minor">
              <a:schemeClr val="tx1"/>
            </a:fontRef>
          </p:style>
        </p:cxnSp>
        <p:cxnSp>
          <p:nvCxnSpPr>
            <p:cNvPr id="78" name="Straight Connector 11"/>
            <p:cNvCxnSpPr>
              <a:stCxn id="71" idx="0"/>
              <a:endCxn id="73" idx="4"/>
            </p:cNvCxnSpPr>
            <p:nvPr/>
          </p:nvCxnSpPr>
          <p:spPr>
            <a:xfrm flipV="1">
              <a:off x="3200418" y="2412689"/>
              <a:ext cx="849585" cy="442111"/>
            </a:xfrm>
            <a:prstGeom prst="line">
              <a:avLst/>
            </a:prstGeom>
            <a:ln w="28575"/>
          </p:spPr>
          <p:style>
            <a:lnRef idx="1">
              <a:schemeClr val="dk1"/>
            </a:lnRef>
            <a:fillRef idx="0">
              <a:schemeClr val="dk1"/>
            </a:fillRef>
            <a:effectRef idx="0">
              <a:schemeClr val="dk1"/>
            </a:effectRef>
            <a:fontRef idx="minor">
              <a:schemeClr val="tx1"/>
            </a:fontRef>
          </p:style>
        </p:cxnSp>
        <p:cxnSp>
          <p:nvCxnSpPr>
            <p:cNvPr id="79" name="Straight Connector 11"/>
            <p:cNvCxnSpPr>
              <a:stCxn id="72" idx="0"/>
              <a:endCxn id="73" idx="4"/>
            </p:cNvCxnSpPr>
            <p:nvPr/>
          </p:nvCxnSpPr>
          <p:spPr>
            <a:xfrm flipH="1" flipV="1">
              <a:off x="4050003" y="2412689"/>
              <a:ext cx="840482" cy="442111"/>
            </a:xfrm>
            <a:prstGeom prst="line">
              <a:avLst/>
            </a:prstGeom>
            <a:ln w="28575"/>
          </p:spPr>
          <p:style>
            <a:lnRef idx="1">
              <a:schemeClr val="dk1"/>
            </a:lnRef>
            <a:fillRef idx="0">
              <a:schemeClr val="dk1"/>
            </a:fillRef>
            <a:effectRef idx="0">
              <a:schemeClr val="dk1"/>
            </a:effectRef>
            <a:fontRef idx="minor">
              <a:schemeClr val="tx1"/>
            </a:fontRef>
          </p:style>
        </p:cxnSp>
        <p:cxnSp>
          <p:nvCxnSpPr>
            <p:cNvPr id="80" name="Straight Connector 11"/>
            <p:cNvCxnSpPr>
              <a:stCxn id="76" idx="0"/>
              <a:endCxn id="75" idx="4"/>
            </p:cNvCxnSpPr>
            <p:nvPr/>
          </p:nvCxnSpPr>
          <p:spPr>
            <a:xfrm flipV="1">
              <a:off x="7835360" y="2412689"/>
              <a:ext cx="0" cy="442111"/>
            </a:xfrm>
            <a:prstGeom prst="line">
              <a:avLst/>
            </a:prstGeom>
            <a:ln w="28575"/>
          </p:spPr>
          <p:style>
            <a:lnRef idx="1">
              <a:schemeClr val="dk1"/>
            </a:lnRef>
            <a:fillRef idx="0">
              <a:schemeClr val="dk1"/>
            </a:fillRef>
            <a:effectRef idx="0">
              <a:schemeClr val="dk1"/>
            </a:effectRef>
            <a:fontRef idx="minor">
              <a:schemeClr val="tx1"/>
            </a:fontRef>
          </p:style>
        </p:cxnSp>
        <p:cxnSp>
          <p:nvCxnSpPr>
            <p:cNvPr id="81" name="Straight Connector 11"/>
            <p:cNvCxnSpPr>
              <a:stCxn id="70" idx="0"/>
              <a:endCxn id="76" idx="4"/>
            </p:cNvCxnSpPr>
            <p:nvPr/>
          </p:nvCxnSpPr>
          <p:spPr>
            <a:xfrm flipV="1">
              <a:off x="7835360" y="3460289"/>
              <a:ext cx="0" cy="442111"/>
            </a:xfrm>
            <a:prstGeom prst="line">
              <a:avLst/>
            </a:prstGeom>
            <a:ln w="28575"/>
          </p:spPr>
          <p:style>
            <a:lnRef idx="1">
              <a:schemeClr val="dk1"/>
            </a:lnRef>
            <a:fillRef idx="0">
              <a:schemeClr val="dk1"/>
            </a:fillRef>
            <a:effectRef idx="0">
              <a:schemeClr val="dk1"/>
            </a:effectRef>
            <a:fontRef idx="minor">
              <a:schemeClr val="tx1"/>
            </a:fontRef>
          </p:style>
        </p:cxnSp>
        <p:cxnSp>
          <p:nvCxnSpPr>
            <p:cNvPr id="82" name="Straight Connector 11"/>
            <p:cNvCxnSpPr>
              <a:stCxn id="69" idx="0"/>
              <a:endCxn id="72" idx="4"/>
            </p:cNvCxnSpPr>
            <p:nvPr/>
          </p:nvCxnSpPr>
          <p:spPr>
            <a:xfrm flipH="1" flipV="1">
              <a:off x="4890485" y="3460289"/>
              <a:ext cx="765353" cy="442111"/>
            </a:xfrm>
            <a:prstGeom prst="line">
              <a:avLst/>
            </a:prstGeom>
            <a:ln w="28575">
              <a:solidFill>
                <a:srgbClr val="FF0000"/>
              </a:solidFill>
            </a:ln>
          </p:spPr>
          <p:style>
            <a:lnRef idx="1">
              <a:schemeClr val="dk1"/>
            </a:lnRef>
            <a:fillRef idx="0">
              <a:schemeClr val="dk1"/>
            </a:fillRef>
            <a:effectRef idx="0">
              <a:schemeClr val="dk1"/>
            </a:effectRef>
            <a:fontRef idx="minor">
              <a:schemeClr val="tx1"/>
            </a:fontRef>
          </p:style>
        </p:cxnSp>
        <p:cxnSp>
          <p:nvCxnSpPr>
            <p:cNvPr id="83" name="Straight Connector 11"/>
            <p:cNvCxnSpPr>
              <a:stCxn id="68" idx="0"/>
              <a:endCxn id="72" idx="4"/>
            </p:cNvCxnSpPr>
            <p:nvPr/>
          </p:nvCxnSpPr>
          <p:spPr>
            <a:xfrm flipV="1">
              <a:off x="4313810" y="3460289"/>
              <a:ext cx="576675" cy="442111"/>
            </a:xfrm>
            <a:prstGeom prst="line">
              <a:avLst/>
            </a:prstGeom>
            <a:ln w="28575">
              <a:solidFill>
                <a:srgbClr val="FF0000"/>
              </a:solidFill>
            </a:ln>
          </p:spPr>
          <p:style>
            <a:lnRef idx="1">
              <a:schemeClr val="dk1"/>
            </a:lnRef>
            <a:fillRef idx="0">
              <a:schemeClr val="dk1"/>
            </a:fillRef>
            <a:effectRef idx="0">
              <a:schemeClr val="dk1"/>
            </a:effectRef>
            <a:fontRef idx="minor">
              <a:schemeClr val="tx1"/>
            </a:fontRef>
          </p:style>
        </p:cxnSp>
        <p:cxnSp>
          <p:nvCxnSpPr>
            <p:cNvPr id="84" name="Straight Connector 11"/>
            <p:cNvCxnSpPr>
              <a:stCxn id="63" idx="0"/>
            </p:cNvCxnSpPr>
            <p:nvPr/>
          </p:nvCxnSpPr>
          <p:spPr>
            <a:xfrm>
              <a:off x="3997910" y="4867200"/>
              <a:ext cx="1" cy="11327"/>
            </a:xfrm>
            <a:prstGeom prst="line">
              <a:avLst/>
            </a:prstGeom>
            <a:ln w="28575"/>
          </p:spPr>
          <p:style>
            <a:lnRef idx="1">
              <a:schemeClr val="dk1"/>
            </a:lnRef>
            <a:fillRef idx="0">
              <a:schemeClr val="dk1"/>
            </a:fillRef>
            <a:effectRef idx="0">
              <a:schemeClr val="dk1"/>
            </a:effectRef>
            <a:fontRef idx="minor">
              <a:schemeClr val="tx1"/>
            </a:fontRef>
          </p:style>
        </p:cxnSp>
        <p:cxnSp>
          <p:nvCxnSpPr>
            <p:cNvPr id="85" name="Straight Connector 11"/>
            <p:cNvCxnSpPr>
              <a:stCxn id="67" idx="0"/>
              <a:endCxn id="71" idx="4"/>
            </p:cNvCxnSpPr>
            <p:nvPr/>
          </p:nvCxnSpPr>
          <p:spPr>
            <a:xfrm flipV="1">
              <a:off x="3200418" y="3460289"/>
              <a:ext cx="0" cy="441067"/>
            </a:xfrm>
            <a:prstGeom prst="line">
              <a:avLst/>
            </a:prstGeom>
            <a:ln w="28575"/>
          </p:spPr>
          <p:style>
            <a:lnRef idx="1">
              <a:schemeClr val="dk1"/>
            </a:lnRef>
            <a:fillRef idx="0">
              <a:schemeClr val="dk1"/>
            </a:fillRef>
            <a:effectRef idx="0">
              <a:schemeClr val="dk1"/>
            </a:effectRef>
            <a:fontRef idx="minor">
              <a:schemeClr val="tx1"/>
            </a:fontRef>
          </p:style>
        </p:cxnSp>
        <p:cxnSp>
          <p:nvCxnSpPr>
            <p:cNvPr id="86" name="Straight Connector 11"/>
            <p:cNvCxnSpPr>
              <a:stCxn id="62" idx="0"/>
            </p:cNvCxnSpPr>
            <p:nvPr/>
          </p:nvCxnSpPr>
          <p:spPr>
            <a:xfrm flipH="1">
              <a:off x="2884518" y="4867200"/>
              <a:ext cx="3068" cy="16227"/>
            </a:xfrm>
            <a:prstGeom prst="line">
              <a:avLst/>
            </a:prstGeom>
            <a:ln w="28575"/>
          </p:spPr>
          <p:style>
            <a:lnRef idx="1">
              <a:schemeClr val="dk1"/>
            </a:lnRef>
            <a:fillRef idx="0">
              <a:schemeClr val="dk1"/>
            </a:fillRef>
            <a:effectRef idx="0">
              <a:schemeClr val="dk1"/>
            </a:effectRef>
            <a:fontRef idx="minor">
              <a:schemeClr val="tx1"/>
            </a:fontRef>
          </p:style>
        </p:cxnSp>
        <p:sp>
          <p:nvSpPr>
            <p:cNvPr id="87" name="文本框 86"/>
            <p:cNvSpPr txBox="1"/>
            <p:nvPr/>
          </p:nvSpPr>
          <p:spPr>
            <a:xfrm>
              <a:off x="2752506" y="4417617"/>
              <a:ext cx="631798" cy="563299"/>
            </a:xfrm>
            <a:prstGeom prst="rect">
              <a:avLst/>
            </a:prstGeom>
            <a:noFill/>
          </p:spPr>
          <p:txBody>
            <a:bodyPr wrap="square" rtlCol="0">
              <a:spAutoFit/>
            </a:bodyPr>
            <a:lstStyle/>
            <a:p>
              <a:r>
                <a:rPr lang="en-US" altLang="zh-CN" b="1" dirty="0"/>
                <a:t>2</a:t>
              </a:r>
              <a:endParaRPr lang="zh-CN" altLang="en-US" b="1" dirty="0"/>
            </a:p>
          </p:txBody>
        </p:sp>
        <p:sp>
          <p:nvSpPr>
            <p:cNvPr id="88" name="文本框 87"/>
            <p:cNvSpPr txBox="1"/>
            <p:nvPr/>
          </p:nvSpPr>
          <p:spPr>
            <a:xfrm>
              <a:off x="2752508" y="3439104"/>
              <a:ext cx="631798" cy="563299"/>
            </a:xfrm>
            <a:prstGeom prst="rect">
              <a:avLst/>
            </a:prstGeom>
            <a:noFill/>
          </p:spPr>
          <p:txBody>
            <a:bodyPr wrap="square" rtlCol="0">
              <a:spAutoFit/>
            </a:bodyPr>
            <a:lstStyle/>
            <a:p>
              <a:r>
                <a:rPr lang="en-US" altLang="zh-CN" b="1" dirty="0"/>
                <a:t>4</a:t>
              </a:r>
              <a:endParaRPr lang="zh-CN" altLang="en-US" b="1" dirty="0"/>
            </a:p>
          </p:txBody>
        </p:sp>
        <p:sp>
          <p:nvSpPr>
            <p:cNvPr id="89" name="文本框 88"/>
            <p:cNvSpPr txBox="1"/>
            <p:nvPr/>
          </p:nvSpPr>
          <p:spPr>
            <a:xfrm>
              <a:off x="3212397" y="2329887"/>
              <a:ext cx="509386" cy="563299"/>
            </a:xfrm>
            <a:prstGeom prst="rect">
              <a:avLst/>
            </a:prstGeom>
            <a:noFill/>
          </p:spPr>
          <p:txBody>
            <a:bodyPr wrap="square" rtlCol="0">
              <a:spAutoFit/>
            </a:bodyPr>
            <a:lstStyle/>
            <a:p>
              <a:r>
                <a:rPr lang="en-US" altLang="zh-CN" b="1" dirty="0"/>
                <a:t>8</a:t>
              </a:r>
              <a:endParaRPr lang="zh-CN" altLang="en-US" b="1" dirty="0"/>
            </a:p>
          </p:txBody>
        </p:sp>
        <p:sp>
          <p:nvSpPr>
            <p:cNvPr id="90" name="文本框 89"/>
            <p:cNvSpPr txBox="1"/>
            <p:nvPr/>
          </p:nvSpPr>
          <p:spPr>
            <a:xfrm>
              <a:off x="4418402" y="1150253"/>
              <a:ext cx="991341" cy="563299"/>
            </a:xfrm>
            <a:prstGeom prst="rect">
              <a:avLst/>
            </a:prstGeom>
            <a:noFill/>
          </p:spPr>
          <p:txBody>
            <a:bodyPr wrap="square" rtlCol="0">
              <a:spAutoFit/>
            </a:bodyPr>
            <a:lstStyle/>
            <a:p>
              <a:r>
                <a:rPr lang="en-US" altLang="zh-CN" b="1" dirty="0"/>
                <a:t>16</a:t>
              </a:r>
              <a:endParaRPr lang="zh-CN" altLang="en-US" b="1" dirty="0"/>
            </a:p>
          </p:txBody>
        </p:sp>
        <p:cxnSp>
          <p:nvCxnSpPr>
            <p:cNvPr id="91" name="Straight Connector 11"/>
            <p:cNvCxnSpPr>
              <a:stCxn id="62" idx="0"/>
              <a:endCxn id="67" idx="4"/>
            </p:cNvCxnSpPr>
            <p:nvPr/>
          </p:nvCxnSpPr>
          <p:spPr>
            <a:xfrm flipV="1">
              <a:off x="3200418" y="4506845"/>
              <a:ext cx="0" cy="360355"/>
            </a:xfrm>
            <a:prstGeom prst="line">
              <a:avLst/>
            </a:prstGeom>
            <a:ln w="28575"/>
          </p:spPr>
          <p:style>
            <a:lnRef idx="1">
              <a:schemeClr val="dk1"/>
            </a:lnRef>
            <a:fillRef idx="0">
              <a:schemeClr val="dk1"/>
            </a:fillRef>
            <a:effectRef idx="0">
              <a:schemeClr val="dk1"/>
            </a:effectRef>
            <a:fontRef idx="minor">
              <a:schemeClr val="tx1"/>
            </a:fontRef>
          </p:style>
        </p:cxnSp>
        <p:cxnSp>
          <p:nvCxnSpPr>
            <p:cNvPr id="92" name="Straight Connector 11"/>
            <p:cNvCxnSpPr>
              <a:stCxn id="63" idx="0"/>
              <a:endCxn id="68" idx="4"/>
            </p:cNvCxnSpPr>
            <p:nvPr/>
          </p:nvCxnSpPr>
          <p:spPr>
            <a:xfrm flipV="1">
              <a:off x="4313810" y="4507889"/>
              <a:ext cx="0" cy="359311"/>
            </a:xfrm>
            <a:prstGeom prst="line">
              <a:avLst/>
            </a:prstGeom>
            <a:ln w="28575">
              <a:solidFill>
                <a:srgbClr val="FF0000"/>
              </a:solidFill>
            </a:ln>
          </p:spPr>
          <p:style>
            <a:lnRef idx="1">
              <a:schemeClr val="dk1"/>
            </a:lnRef>
            <a:fillRef idx="0">
              <a:schemeClr val="dk1"/>
            </a:fillRef>
            <a:effectRef idx="0">
              <a:schemeClr val="dk1"/>
            </a:effectRef>
            <a:fontRef idx="minor">
              <a:schemeClr val="tx1"/>
            </a:fontRef>
          </p:style>
        </p:cxnSp>
        <p:cxnSp>
          <p:nvCxnSpPr>
            <p:cNvPr id="93" name="Straight Connector 11"/>
            <p:cNvCxnSpPr>
              <a:stCxn id="64" idx="0"/>
              <a:endCxn id="69" idx="4"/>
            </p:cNvCxnSpPr>
            <p:nvPr/>
          </p:nvCxnSpPr>
          <p:spPr>
            <a:xfrm flipV="1">
              <a:off x="5655838" y="4507889"/>
              <a:ext cx="0" cy="359311"/>
            </a:xfrm>
            <a:prstGeom prst="line">
              <a:avLst/>
            </a:prstGeom>
            <a:ln w="28575">
              <a:solidFill>
                <a:srgbClr val="FF0000"/>
              </a:solidFill>
            </a:ln>
          </p:spPr>
          <p:style>
            <a:lnRef idx="1">
              <a:schemeClr val="dk1"/>
            </a:lnRef>
            <a:fillRef idx="0">
              <a:schemeClr val="dk1"/>
            </a:fillRef>
            <a:effectRef idx="0">
              <a:schemeClr val="dk1"/>
            </a:effectRef>
            <a:fontRef idx="minor">
              <a:schemeClr val="tx1"/>
            </a:fontRef>
          </p:style>
        </p:cxnSp>
        <p:cxnSp>
          <p:nvCxnSpPr>
            <p:cNvPr id="94" name="Straight Connector 11"/>
            <p:cNvCxnSpPr>
              <a:stCxn id="65" idx="0"/>
              <a:endCxn id="70" idx="4"/>
            </p:cNvCxnSpPr>
            <p:nvPr/>
          </p:nvCxnSpPr>
          <p:spPr>
            <a:xfrm flipV="1">
              <a:off x="7835360" y="4507889"/>
              <a:ext cx="0" cy="359311"/>
            </a:xfrm>
            <a:prstGeom prst="line">
              <a:avLst/>
            </a:prstGeom>
            <a:ln w="28575"/>
          </p:spPr>
          <p:style>
            <a:lnRef idx="1">
              <a:schemeClr val="dk1"/>
            </a:lnRef>
            <a:fillRef idx="0">
              <a:schemeClr val="dk1"/>
            </a:fillRef>
            <a:effectRef idx="0">
              <a:schemeClr val="dk1"/>
            </a:effectRef>
            <a:fontRef idx="minor">
              <a:schemeClr val="tx1"/>
            </a:fontRef>
          </p:style>
        </p:cxnSp>
      </p:grpSp>
      <p:grpSp>
        <p:nvGrpSpPr>
          <p:cNvPr id="95" name="组合 94"/>
          <p:cNvGrpSpPr/>
          <p:nvPr/>
        </p:nvGrpSpPr>
        <p:grpSpPr>
          <a:xfrm>
            <a:off x="5507660" y="3284984"/>
            <a:ext cx="3437477" cy="3319440"/>
            <a:chOff x="5031543" y="3395215"/>
            <a:chExt cx="3437477" cy="3319440"/>
          </a:xfrm>
        </p:grpSpPr>
        <p:pic>
          <p:nvPicPr>
            <p:cNvPr id="96" name="Picture 11" descr="MCj03118980000[1]"/>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7506716" y="3920217"/>
              <a:ext cx="454530" cy="2138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98" name="Picture 11" descr="MCj03118980000[1]"/>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6065193" y="4847609"/>
              <a:ext cx="456350" cy="2147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99" name="Picture 27"/>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652120" y="5243397"/>
              <a:ext cx="272080" cy="2739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04" name="Picture 10"/>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6174686" y="4817847"/>
              <a:ext cx="304386" cy="3021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06" name="Picture 11" descr="MCj03118980000[1]"/>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6537373" y="6193518"/>
              <a:ext cx="456350" cy="2147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07" name="Picture 11" descr="MCj03118980000[1]"/>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6528304" y="4355698"/>
              <a:ext cx="453622" cy="2120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09" name="Text Box 177"/>
            <p:cNvSpPr txBox="1">
              <a:spLocks noChangeArrowheads="1"/>
            </p:cNvSpPr>
            <p:nvPr/>
          </p:nvSpPr>
          <p:spPr bwMode="auto">
            <a:xfrm>
              <a:off x="5436096" y="5435932"/>
              <a:ext cx="1059682"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r>
                <a:rPr lang="zh-CN" altLang="en-US" sz="1800" b="1" dirty="0"/>
                <a:t>t</a:t>
              </a:r>
              <a:r>
                <a:rPr lang="zh-CN" altLang="en-US" sz="1800" b="1" baseline="-25000" dirty="0"/>
                <a:t>1</a:t>
              </a:r>
              <a:r>
                <a:rPr lang="zh-CN" altLang="en-US" sz="1800" b="1" dirty="0"/>
                <a:t>（</a:t>
              </a:r>
              <a:r>
                <a:rPr lang="en-US" altLang="zh-CN" sz="1800" b="1" dirty="0"/>
                <a:t>1</a:t>
              </a:r>
              <a:r>
                <a:rPr lang="zh-CN" altLang="en-US" sz="1800" b="1" dirty="0"/>
                <a:t>，</a:t>
              </a:r>
              <a:r>
                <a:rPr lang="en-US" altLang="zh-CN" sz="1800" b="1" dirty="0"/>
                <a:t>2</a:t>
              </a:r>
              <a:r>
                <a:rPr lang="zh-CN" altLang="en-US" sz="1800" b="1" dirty="0"/>
                <a:t>）</a:t>
              </a:r>
              <a:endParaRPr lang="zh-CN" altLang="en-US" sz="1800" b="1" baseline="-25000" dirty="0"/>
            </a:p>
          </p:txBody>
        </p:sp>
        <p:grpSp>
          <p:nvGrpSpPr>
            <p:cNvPr id="110" name="组合 109"/>
            <p:cNvGrpSpPr/>
            <p:nvPr/>
          </p:nvGrpSpPr>
          <p:grpSpPr>
            <a:xfrm>
              <a:off x="5364088" y="3509850"/>
              <a:ext cx="2952328" cy="2871478"/>
              <a:chOff x="5148064" y="3437842"/>
              <a:chExt cx="2952328" cy="2871478"/>
            </a:xfrm>
          </p:grpSpPr>
          <p:cxnSp>
            <p:nvCxnSpPr>
              <p:cNvPr id="159" name="直接箭头连接符 158"/>
              <p:cNvCxnSpPr/>
              <p:nvPr/>
            </p:nvCxnSpPr>
            <p:spPr bwMode="auto">
              <a:xfrm flipV="1">
                <a:off x="5148064" y="3437842"/>
                <a:ext cx="0" cy="2871478"/>
              </a:xfrm>
              <a:prstGeom prst="straightConnector1">
                <a:avLst/>
              </a:prstGeom>
              <a:solidFill>
                <a:srgbClr val="C0C0C0">
                  <a:alpha val="0"/>
                </a:srgbClr>
              </a:solidFill>
              <a:ln w="28575" cap="flat" cmpd="sng" algn="ctr">
                <a:solidFill>
                  <a:schemeClr val="tx1"/>
                </a:solidFill>
                <a:prstDash val="solid"/>
                <a:round/>
                <a:headEnd type="none" w="med" len="med"/>
                <a:tailEnd type="arrow" w="med" len="lg"/>
              </a:ln>
              <a:effectLst/>
            </p:spPr>
          </p:cxnSp>
          <p:cxnSp>
            <p:nvCxnSpPr>
              <p:cNvPr id="165" name="直接箭头连接符 164"/>
              <p:cNvCxnSpPr/>
              <p:nvPr/>
            </p:nvCxnSpPr>
            <p:spPr bwMode="auto">
              <a:xfrm>
                <a:off x="5148064" y="6309320"/>
                <a:ext cx="2952328" cy="0"/>
              </a:xfrm>
              <a:prstGeom prst="straightConnector1">
                <a:avLst/>
              </a:prstGeom>
              <a:solidFill>
                <a:srgbClr val="C0C0C0">
                  <a:alpha val="0"/>
                </a:srgbClr>
              </a:solidFill>
              <a:ln w="28575" cap="flat" cmpd="sng" algn="ctr">
                <a:solidFill>
                  <a:schemeClr val="tx1"/>
                </a:solidFill>
                <a:prstDash val="solid"/>
                <a:round/>
                <a:headEnd type="none" w="med" len="med"/>
                <a:tailEnd type="arrow" w="med" len="lg"/>
              </a:ln>
              <a:effectLst/>
            </p:spPr>
          </p:cxnSp>
          <p:cxnSp>
            <p:nvCxnSpPr>
              <p:cNvPr id="166" name="直接连接符 165"/>
              <p:cNvCxnSpPr/>
              <p:nvPr/>
            </p:nvCxnSpPr>
            <p:spPr bwMode="auto">
              <a:xfrm>
                <a:off x="5148064" y="3933056"/>
                <a:ext cx="72008" cy="0"/>
              </a:xfrm>
              <a:prstGeom prst="line">
                <a:avLst/>
              </a:prstGeom>
              <a:solidFill>
                <a:srgbClr val="C0C0C0">
                  <a:alpha val="0"/>
                </a:srgbClr>
              </a:solidFill>
              <a:ln w="28575" cap="flat" cmpd="sng" algn="ctr">
                <a:solidFill>
                  <a:schemeClr val="tx1"/>
                </a:solidFill>
                <a:prstDash val="solid"/>
                <a:round/>
                <a:headEnd type="none" w="med" len="med"/>
                <a:tailEnd type="none" w="med" len="med"/>
              </a:ln>
              <a:effectLst/>
            </p:spPr>
          </p:cxnSp>
          <p:cxnSp>
            <p:nvCxnSpPr>
              <p:cNvPr id="167" name="直接连接符 166"/>
              <p:cNvCxnSpPr/>
              <p:nvPr/>
            </p:nvCxnSpPr>
            <p:spPr bwMode="auto">
              <a:xfrm>
                <a:off x="5148064" y="5805264"/>
                <a:ext cx="72008" cy="0"/>
              </a:xfrm>
              <a:prstGeom prst="line">
                <a:avLst/>
              </a:prstGeom>
              <a:solidFill>
                <a:srgbClr val="C0C0C0">
                  <a:alpha val="0"/>
                </a:srgbClr>
              </a:solidFill>
              <a:ln w="28575" cap="flat" cmpd="sng" algn="ctr">
                <a:solidFill>
                  <a:schemeClr val="tx1"/>
                </a:solidFill>
                <a:prstDash val="solid"/>
                <a:round/>
                <a:headEnd type="none" w="med" len="med"/>
                <a:tailEnd type="none" w="med" len="med"/>
              </a:ln>
              <a:effectLst/>
            </p:spPr>
          </p:cxnSp>
          <p:cxnSp>
            <p:nvCxnSpPr>
              <p:cNvPr id="168" name="直接连接符 167"/>
              <p:cNvCxnSpPr/>
              <p:nvPr/>
            </p:nvCxnSpPr>
            <p:spPr bwMode="auto">
              <a:xfrm>
                <a:off x="5148064" y="5320036"/>
                <a:ext cx="72008" cy="0"/>
              </a:xfrm>
              <a:prstGeom prst="line">
                <a:avLst/>
              </a:prstGeom>
              <a:solidFill>
                <a:srgbClr val="C0C0C0">
                  <a:alpha val="0"/>
                </a:srgbClr>
              </a:solidFill>
              <a:ln w="28575" cap="flat" cmpd="sng" algn="ctr">
                <a:solidFill>
                  <a:schemeClr val="tx1"/>
                </a:solidFill>
                <a:prstDash val="solid"/>
                <a:round/>
                <a:headEnd type="none" w="med" len="med"/>
                <a:tailEnd type="none" w="med" len="med"/>
              </a:ln>
              <a:effectLst/>
            </p:spPr>
          </p:cxnSp>
          <p:cxnSp>
            <p:nvCxnSpPr>
              <p:cNvPr id="169" name="直接连接符 168"/>
              <p:cNvCxnSpPr/>
              <p:nvPr/>
            </p:nvCxnSpPr>
            <p:spPr bwMode="auto">
              <a:xfrm>
                <a:off x="5148064" y="4365104"/>
                <a:ext cx="72008" cy="0"/>
              </a:xfrm>
              <a:prstGeom prst="line">
                <a:avLst/>
              </a:prstGeom>
              <a:solidFill>
                <a:srgbClr val="C0C0C0">
                  <a:alpha val="0"/>
                </a:srgbClr>
              </a:solidFill>
              <a:ln w="28575" cap="flat" cmpd="sng" algn="ctr">
                <a:solidFill>
                  <a:schemeClr val="tx1"/>
                </a:solidFill>
                <a:prstDash val="solid"/>
                <a:round/>
                <a:headEnd type="none" w="med" len="med"/>
                <a:tailEnd type="none" w="med" len="med"/>
              </a:ln>
              <a:effectLst/>
            </p:spPr>
          </p:cxnSp>
          <p:cxnSp>
            <p:nvCxnSpPr>
              <p:cNvPr id="170" name="直接连接符 169"/>
              <p:cNvCxnSpPr/>
              <p:nvPr/>
            </p:nvCxnSpPr>
            <p:spPr bwMode="auto">
              <a:xfrm>
                <a:off x="5148064" y="4817848"/>
                <a:ext cx="72008" cy="0"/>
              </a:xfrm>
              <a:prstGeom prst="line">
                <a:avLst/>
              </a:prstGeom>
              <a:solidFill>
                <a:srgbClr val="C0C0C0">
                  <a:alpha val="0"/>
                </a:srgbClr>
              </a:solidFill>
              <a:ln w="28575" cap="flat" cmpd="sng" algn="ctr">
                <a:solidFill>
                  <a:schemeClr val="tx1"/>
                </a:solidFill>
                <a:prstDash val="solid"/>
                <a:round/>
                <a:headEnd type="none" w="med" len="med"/>
                <a:tailEnd type="none" w="med" len="med"/>
              </a:ln>
              <a:effectLst/>
            </p:spPr>
          </p:cxnSp>
          <p:grpSp>
            <p:nvGrpSpPr>
              <p:cNvPr id="171" name="组合 170"/>
              <p:cNvGrpSpPr/>
              <p:nvPr/>
            </p:nvGrpSpPr>
            <p:grpSpPr>
              <a:xfrm rot="16200000">
                <a:off x="6511217" y="5306207"/>
                <a:ext cx="72008" cy="1934218"/>
                <a:chOff x="5300464" y="4023446"/>
                <a:chExt cx="72008" cy="1934218"/>
              </a:xfrm>
            </p:grpSpPr>
            <p:cxnSp>
              <p:nvCxnSpPr>
                <p:cNvPr id="172" name="直接连接符 171"/>
                <p:cNvCxnSpPr/>
                <p:nvPr/>
              </p:nvCxnSpPr>
              <p:spPr bwMode="auto">
                <a:xfrm>
                  <a:off x="5300464" y="4023446"/>
                  <a:ext cx="72008" cy="0"/>
                </a:xfrm>
                <a:prstGeom prst="line">
                  <a:avLst/>
                </a:prstGeom>
                <a:solidFill>
                  <a:srgbClr val="C0C0C0">
                    <a:alpha val="0"/>
                  </a:srgbClr>
                </a:solidFill>
                <a:ln w="28575" cap="flat" cmpd="sng" algn="ctr">
                  <a:solidFill>
                    <a:schemeClr val="tx1"/>
                  </a:solidFill>
                  <a:prstDash val="solid"/>
                  <a:round/>
                  <a:headEnd type="none" w="med" len="med"/>
                  <a:tailEnd type="none" w="med" len="med"/>
                </a:ln>
                <a:effectLst/>
              </p:spPr>
            </p:cxnSp>
            <p:cxnSp>
              <p:nvCxnSpPr>
                <p:cNvPr id="173" name="直接连接符 172"/>
                <p:cNvCxnSpPr/>
                <p:nvPr/>
              </p:nvCxnSpPr>
              <p:spPr bwMode="auto">
                <a:xfrm>
                  <a:off x="5300464" y="5957664"/>
                  <a:ext cx="72008" cy="0"/>
                </a:xfrm>
                <a:prstGeom prst="line">
                  <a:avLst/>
                </a:prstGeom>
                <a:solidFill>
                  <a:srgbClr val="C0C0C0">
                    <a:alpha val="0"/>
                  </a:srgbClr>
                </a:solidFill>
                <a:ln w="28575" cap="flat" cmpd="sng" algn="ctr">
                  <a:solidFill>
                    <a:schemeClr val="tx1"/>
                  </a:solidFill>
                  <a:prstDash val="solid"/>
                  <a:round/>
                  <a:headEnd type="none" w="med" len="med"/>
                  <a:tailEnd type="none" w="med" len="med"/>
                </a:ln>
                <a:effectLst/>
              </p:spPr>
            </p:cxnSp>
            <p:cxnSp>
              <p:nvCxnSpPr>
                <p:cNvPr id="174" name="直接连接符 173"/>
                <p:cNvCxnSpPr/>
                <p:nvPr/>
              </p:nvCxnSpPr>
              <p:spPr bwMode="auto">
                <a:xfrm>
                  <a:off x="5300464" y="5472436"/>
                  <a:ext cx="72008" cy="0"/>
                </a:xfrm>
                <a:prstGeom prst="line">
                  <a:avLst/>
                </a:prstGeom>
                <a:solidFill>
                  <a:srgbClr val="C0C0C0">
                    <a:alpha val="0"/>
                  </a:srgbClr>
                </a:solidFill>
                <a:ln w="28575" cap="flat" cmpd="sng" algn="ctr">
                  <a:solidFill>
                    <a:schemeClr val="tx1"/>
                  </a:solidFill>
                  <a:prstDash val="solid"/>
                  <a:round/>
                  <a:headEnd type="none" w="med" len="med"/>
                  <a:tailEnd type="none" w="med" len="med"/>
                </a:ln>
                <a:effectLst/>
              </p:spPr>
            </p:cxnSp>
            <p:cxnSp>
              <p:nvCxnSpPr>
                <p:cNvPr id="175" name="直接连接符 174"/>
                <p:cNvCxnSpPr/>
                <p:nvPr/>
              </p:nvCxnSpPr>
              <p:spPr bwMode="auto">
                <a:xfrm>
                  <a:off x="5300464" y="4517504"/>
                  <a:ext cx="72008" cy="0"/>
                </a:xfrm>
                <a:prstGeom prst="line">
                  <a:avLst/>
                </a:prstGeom>
                <a:solidFill>
                  <a:srgbClr val="C0C0C0">
                    <a:alpha val="0"/>
                  </a:srgbClr>
                </a:solidFill>
                <a:ln w="28575" cap="flat" cmpd="sng" algn="ctr">
                  <a:solidFill>
                    <a:schemeClr val="tx1"/>
                  </a:solidFill>
                  <a:prstDash val="solid"/>
                  <a:round/>
                  <a:headEnd type="none" w="med" len="med"/>
                  <a:tailEnd type="none" w="med" len="med"/>
                </a:ln>
                <a:effectLst/>
              </p:spPr>
            </p:cxnSp>
            <p:cxnSp>
              <p:nvCxnSpPr>
                <p:cNvPr id="176" name="直接连接符 175"/>
                <p:cNvCxnSpPr/>
                <p:nvPr/>
              </p:nvCxnSpPr>
              <p:spPr bwMode="auto">
                <a:xfrm>
                  <a:off x="5300464" y="4970248"/>
                  <a:ext cx="72008" cy="0"/>
                </a:xfrm>
                <a:prstGeom prst="line">
                  <a:avLst/>
                </a:prstGeom>
                <a:solidFill>
                  <a:srgbClr val="C0C0C0">
                    <a:alpha val="0"/>
                  </a:srgbClr>
                </a:solidFill>
                <a:ln w="28575" cap="flat" cmpd="sng" algn="ctr">
                  <a:solidFill>
                    <a:schemeClr val="tx1"/>
                  </a:solidFill>
                  <a:prstDash val="solid"/>
                  <a:round/>
                  <a:headEnd type="none" w="med" len="med"/>
                  <a:tailEnd type="none" w="med" len="med"/>
                </a:ln>
                <a:effectLst/>
              </p:spPr>
            </p:cxnSp>
          </p:grpSp>
        </p:grpSp>
        <p:sp>
          <p:nvSpPr>
            <p:cNvPr id="112" name="Text Box 177"/>
            <p:cNvSpPr txBox="1">
              <a:spLocks noChangeArrowheads="1"/>
            </p:cNvSpPr>
            <p:nvPr/>
          </p:nvSpPr>
          <p:spPr bwMode="auto">
            <a:xfrm>
              <a:off x="5919271" y="5062387"/>
              <a:ext cx="1059682"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r>
                <a:rPr lang="zh-CN" altLang="en-US" sz="1800" b="1" dirty="0"/>
                <a:t>t</a:t>
              </a:r>
              <a:r>
                <a:rPr lang="en-US" altLang="zh-CN" sz="1800" baseline="-25000" dirty="0"/>
                <a:t>2</a:t>
              </a:r>
              <a:r>
                <a:rPr lang="zh-CN" altLang="en-US" sz="1800" b="1" dirty="0"/>
                <a:t>（</a:t>
              </a:r>
              <a:r>
                <a:rPr lang="en-US" altLang="zh-CN" sz="1800" dirty="0"/>
                <a:t>2</a:t>
              </a:r>
              <a:r>
                <a:rPr lang="zh-CN" altLang="en-US" sz="1800" b="1" dirty="0"/>
                <a:t>，</a:t>
              </a:r>
              <a:r>
                <a:rPr lang="en-US" altLang="zh-CN" sz="1800" dirty="0"/>
                <a:t>3</a:t>
              </a:r>
              <a:r>
                <a:rPr lang="zh-CN" altLang="en-US" sz="1800" b="1" dirty="0"/>
                <a:t>）</a:t>
              </a:r>
              <a:endParaRPr lang="zh-CN" altLang="en-US" sz="1800" b="1" baseline="-25000" dirty="0"/>
            </a:p>
          </p:txBody>
        </p:sp>
        <p:sp>
          <p:nvSpPr>
            <p:cNvPr id="113" name="Text Box 177"/>
            <p:cNvSpPr txBox="1">
              <a:spLocks noChangeArrowheads="1"/>
            </p:cNvSpPr>
            <p:nvPr/>
          </p:nvSpPr>
          <p:spPr bwMode="auto">
            <a:xfrm>
              <a:off x="5820268" y="4505879"/>
              <a:ext cx="1173455"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r>
                <a:rPr lang="en-US" altLang="zh-CN" sz="1800" dirty="0"/>
                <a:t>w</a:t>
              </a:r>
              <a:r>
                <a:rPr lang="en-US" altLang="zh-CN" sz="1800" baseline="-25000" dirty="0"/>
                <a:t>2</a:t>
              </a:r>
              <a:r>
                <a:rPr lang="zh-CN" altLang="en-US" sz="1800" b="1" dirty="0"/>
                <a:t>（</a:t>
              </a:r>
              <a:r>
                <a:rPr lang="en-US" altLang="zh-CN" sz="1800" dirty="0"/>
                <a:t>2</a:t>
              </a:r>
              <a:r>
                <a:rPr lang="zh-CN" altLang="en-US" sz="1800" b="1" dirty="0"/>
                <a:t>，</a:t>
              </a:r>
              <a:r>
                <a:rPr lang="en-US" altLang="zh-CN" sz="1800" dirty="0"/>
                <a:t>3</a:t>
              </a:r>
              <a:r>
                <a:rPr lang="zh-CN" altLang="en-US" sz="1800" b="1" dirty="0"/>
                <a:t>）</a:t>
              </a:r>
              <a:endParaRPr lang="zh-CN" altLang="en-US" sz="1800" b="1" baseline="-25000" dirty="0"/>
            </a:p>
          </p:txBody>
        </p:sp>
        <p:sp>
          <p:nvSpPr>
            <p:cNvPr id="115" name="Text Box 177"/>
            <p:cNvSpPr txBox="1">
              <a:spLocks noChangeArrowheads="1"/>
            </p:cNvSpPr>
            <p:nvPr/>
          </p:nvSpPr>
          <p:spPr bwMode="auto">
            <a:xfrm>
              <a:off x="6156210" y="4053999"/>
              <a:ext cx="1173455"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r>
                <a:rPr lang="en-US" altLang="zh-CN" sz="1800" dirty="0"/>
                <a:t>w</a:t>
              </a:r>
              <a:r>
                <a:rPr lang="en-US" altLang="zh-CN" sz="1800" baseline="-25000" dirty="0"/>
                <a:t>3</a:t>
              </a:r>
              <a:r>
                <a:rPr lang="zh-CN" altLang="en-US" sz="1800" b="1" dirty="0"/>
                <a:t>（</a:t>
              </a:r>
              <a:r>
                <a:rPr lang="en-US" altLang="zh-CN" sz="1800" dirty="0"/>
                <a:t>3</a:t>
              </a:r>
              <a:r>
                <a:rPr lang="zh-CN" altLang="en-US" sz="1800" b="1" dirty="0"/>
                <a:t>，</a:t>
              </a:r>
              <a:r>
                <a:rPr lang="en-US" altLang="zh-CN" sz="1800" dirty="0"/>
                <a:t>4</a:t>
              </a:r>
              <a:r>
                <a:rPr lang="zh-CN" altLang="en-US" sz="1800" b="1" dirty="0"/>
                <a:t>）</a:t>
              </a:r>
              <a:endParaRPr lang="zh-CN" altLang="en-US" sz="1800" b="1" baseline="-25000" dirty="0"/>
            </a:p>
          </p:txBody>
        </p:sp>
        <p:sp>
          <p:nvSpPr>
            <p:cNvPr id="119" name="Text Box 177"/>
            <p:cNvSpPr txBox="1">
              <a:spLocks noChangeArrowheads="1"/>
            </p:cNvSpPr>
            <p:nvPr/>
          </p:nvSpPr>
          <p:spPr bwMode="auto">
            <a:xfrm>
              <a:off x="6190410" y="5903480"/>
              <a:ext cx="1173455"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r>
                <a:rPr lang="en-US" altLang="zh-CN" sz="1800" dirty="0"/>
                <a:t>w</a:t>
              </a:r>
              <a:r>
                <a:rPr lang="en-US" altLang="zh-CN" sz="1800" baseline="-25000" dirty="0"/>
                <a:t>1</a:t>
              </a:r>
              <a:r>
                <a:rPr lang="zh-CN" altLang="en-US" sz="1800" b="1" dirty="0"/>
                <a:t>（</a:t>
              </a:r>
              <a:r>
                <a:rPr lang="en-US" altLang="zh-CN" sz="1800" dirty="0"/>
                <a:t>3</a:t>
              </a:r>
              <a:r>
                <a:rPr lang="zh-CN" altLang="en-US" sz="1800" b="1" dirty="0"/>
                <a:t>，</a:t>
              </a:r>
              <a:r>
                <a:rPr lang="en-US" altLang="zh-CN" sz="1800" dirty="0"/>
                <a:t>0</a:t>
              </a:r>
              <a:r>
                <a:rPr lang="zh-CN" altLang="en-US" sz="1800" b="1" dirty="0"/>
                <a:t>）</a:t>
              </a:r>
              <a:endParaRPr lang="zh-CN" altLang="en-US" sz="1800" b="1" baseline="-25000" dirty="0"/>
            </a:p>
          </p:txBody>
        </p:sp>
        <p:sp>
          <p:nvSpPr>
            <p:cNvPr id="126" name="Text Box 177"/>
            <p:cNvSpPr txBox="1">
              <a:spLocks noChangeArrowheads="1"/>
            </p:cNvSpPr>
            <p:nvPr/>
          </p:nvSpPr>
          <p:spPr bwMode="auto">
            <a:xfrm>
              <a:off x="7218431" y="3593372"/>
              <a:ext cx="1173455"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r>
                <a:rPr lang="en-US" altLang="zh-CN" sz="1800" dirty="0"/>
                <a:t>w</a:t>
              </a:r>
              <a:r>
                <a:rPr lang="en-US" altLang="zh-CN" sz="1800" baseline="-25000" dirty="0"/>
                <a:t>4</a:t>
              </a:r>
              <a:r>
                <a:rPr lang="zh-CN" altLang="en-US" sz="1800" b="1" dirty="0"/>
                <a:t>（</a:t>
              </a:r>
              <a:r>
                <a:rPr lang="en-US" altLang="zh-CN" sz="1800" dirty="0"/>
                <a:t>5</a:t>
              </a:r>
              <a:r>
                <a:rPr lang="zh-CN" altLang="en-US" sz="1800" b="1" dirty="0"/>
                <a:t>，</a:t>
              </a:r>
              <a:r>
                <a:rPr lang="en-US" altLang="zh-CN" sz="1800" dirty="0"/>
                <a:t>5</a:t>
              </a:r>
              <a:r>
                <a:rPr lang="zh-CN" altLang="en-US" sz="1800" b="1" dirty="0"/>
                <a:t>）</a:t>
              </a:r>
              <a:endParaRPr lang="zh-CN" altLang="en-US" sz="1800" b="1" baseline="-25000" dirty="0"/>
            </a:p>
          </p:txBody>
        </p:sp>
        <p:sp>
          <p:nvSpPr>
            <p:cNvPr id="133" name="文本框 132"/>
            <p:cNvSpPr txBox="1"/>
            <p:nvPr/>
          </p:nvSpPr>
          <p:spPr>
            <a:xfrm>
              <a:off x="5034120" y="3846169"/>
              <a:ext cx="360040" cy="369332"/>
            </a:xfrm>
            <a:prstGeom prst="rect">
              <a:avLst/>
            </a:prstGeom>
            <a:noFill/>
          </p:spPr>
          <p:txBody>
            <a:bodyPr wrap="square" rtlCol="0">
              <a:spAutoFit/>
            </a:bodyPr>
            <a:lstStyle/>
            <a:p>
              <a:r>
                <a:rPr lang="en-US" altLang="zh-CN" sz="1800" dirty="0">
                  <a:latin typeface="+mn-lt"/>
                </a:rPr>
                <a:t>5</a:t>
              </a:r>
              <a:endParaRPr lang="zh-CN" altLang="en-US" sz="1800" dirty="0">
                <a:latin typeface="+mn-lt"/>
              </a:endParaRPr>
            </a:p>
          </p:txBody>
        </p:sp>
        <p:sp>
          <p:nvSpPr>
            <p:cNvPr id="134" name="文本框 133"/>
            <p:cNvSpPr txBox="1"/>
            <p:nvPr/>
          </p:nvSpPr>
          <p:spPr>
            <a:xfrm>
              <a:off x="5031543" y="4249774"/>
              <a:ext cx="360040" cy="369332"/>
            </a:xfrm>
            <a:prstGeom prst="rect">
              <a:avLst/>
            </a:prstGeom>
            <a:noFill/>
          </p:spPr>
          <p:txBody>
            <a:bodyPr wrap="square" rtlCol="0">
              <a:spAutoFit/>
            </a:bodyPr>
            <a:lstStyle/>
            <a:p>
              <a:r>
                <a:rPr lang="en-US" altLang="zh-CN" sz="1800" dirty="0">
                  <a:latin typeface="+mn-lt"/>
                </a:rPr>
                <a:t>4</a:t>
              </a:r>
              <a:endParaRPr lang="zh-CN" altLang="en-US" sz="1800" dirty="0">
                <a:latin typeface="+mn-lt"/>
              </a:endParaRPr>
            </a:p>
          </p:txBody>
        </p:sp>
        <p:sp>
          <p:nvSpPr>
            <p:cNvPr id="136" name="文本框 135"/>
            <p:cNvSpPr txBox="1"/>
            <p:nvPr/>
          </p:nvSpPr>
          <p:spPr>
            <a:xfrm>
              <a:off x="5034881" y="4729335"/>
              <a:ext cx="360040" cy="369332"/>
            </a:xfrm>
            <a:prstGeom prst="rect">
              <a:avLst/>
            </a:prstGeom>
            <a:noFill/>
          </p:spPr>
          <p:txBody>
            <a:bodyPr wrap="square" rtlCol="0">
              <a:spAutoFit/>
            </a:bodyPr>
            <a:lstStyle/>
            <a:p>
              <a:r>
                <a:rPr lang="en-US" altLang="zh-CN" sz="1800" dirty="0">
                  <a:latin typeface="+mn-lt"/>
                </a:rPr>
                <a:t>3</a:t>
              </a:r>
              <a:endParaRPr lang="zh-CN" altLang="en-US" sz="1800" dirty="0">
                <a:latin typeface="+mn-lt"/>
              </a:endParaRPr>
            </a:p>
          </p:txBody>
        </p:sp>
        <p:sp>
          <p:nvSpPr>
            <p:cNvPr id="142" name="文本框 141"/>
            <p:cNvSpPr txBox="1"/>
            <p:nvPr/>
          </p:nvSpPr>
          <p:spPr>
            <a:xfrm>
              <a:off x="5034881" y="5215687"/>
              <a:ext cx="360040" cy="369332"/>
            </a:xfrm>
            <a:prstGeom prst="rect">
              <a:avLst/>
            </a:prstGeom>
            <a:noFill/>
          </p:spPr>
          <p:txBody>
            <a:bodyPr wrap="square" rtlCol="0">
              <a:spAutoFit/>
            </a:bodyPr>
            <a:lstStyle/>
            <a:p>
              <a:r>
                <a:rPr lang="en-US" altLang="zh-CN" sz="1800" dirty="0">
                  <a:latin typeface="+mn-lt"/>
                </a:rPr>
                <a:t>2</a:t>
              </a:r>
              <a:endParaRPr lang="zh-CN" altLang="en-US" sz="1800" dirty="0">
                <a:latin typeface="+mn-lt"/>
              </a:endParaRPr>
            </a:p>
          </p:txBody>
        </p:sp>
        <p:sp>
          <p:nvSpPr>
            <p:cNvPr id="143" name="文本框 142"/>
            <p:cNvSpPr txBox="1"/>
            <p:nvPr/>
          </p:nvSpPr>
          <p:spPr>
            <a:xfrm>
              <a:off x="5036100" y="5698695"/>
              <a:ext cx="360040" cy="369332"/>
            </a:xfrm>
            <a:prstGeom prst="rect">
              <a:avLst/>
            </a:prstGeom>
            <a:noFill/>
          </p:spPr>
          <p:txBody>
            <a:bodyPr wrap="square" rtlCol="0">
              <a:spAutoFit/>
            </a:bodyPr>
            <a:lstStyle/>
            <a:p>
              <a:r>
                <a:rPr lang="en-US" altLang="zh-CN" sz="1800" dirty="0">
                  <a:latin typeface="+mn-lt"/>
                </a:rPr>
                <a:t>1</a:t>
              </a:r>
              <a:endParaRPr lang="zh-CN" altLang="en-US" sz="1800" dirty="0">
                <a:latin typeface="+mn-lt"/>
              </a:endParaRPr>
            </a:p>
          </p:txBody>
        </p:sp>
        <p:sp>
          <p:nvSpPr>
            <p:cNvPr id="144" name="文本框 143"/>
            <p:cNvSpPr txBox="1"/>
            <p:nvPr/>
          </p:nvSpPr>
          <p:spPr>
            <a:xfrm>
              <a:off x="7550334" y="6345323"/>
              <a:ext cx="360040" cy="369332"/>
            </a:xfrm>
            <a:prstGeom prst="rect">
              <a:avLst/>
            </a:prstGeom>
            <a:noFill/>
          </p:spPr>
          <p:txBody>
            <a:bodyPr wrap="square" rtlCol="0">
              <a:spAutoFit/>
            </a:bodyPr>
            <a:lstStyle/>
            <a:p>
              <a:r>
                <a:rPr lang="en-US" altLang="zh-CN" sz="1800" dirty="0">
                  <a:latin typeface="+mn-lt"/>
                </a:rPr>
                <a:t>5</a:t>
              </a:r>
              <a:endParaRPr lang="zh-CN" altLang="en-US" sz="1800" dirty="0">
                <a:latin typeface="+mn-lt"/>
              </a:endParaRPr>
            </a:p>
          </p:txBody>
        </p:sp>
        <p:sp>
          <p:nvSpPr>
            <p:cNvPr id="145" name="文本框 144"/>
            <p:cNvSpPr txBox="1"/>
            <p:nvPr/>
          </p:nvSpPr>
          <p:spPr>
            <a:xfrm>
              <a:off x="7082669" y="6345323"/>
              <a:ext cx="360040" cy="369332"/>
            </a:xfrm>
            <a:prstGeom prst="rect">
              <a:avLst/>
            </a:prstGeom>
            <a:noFill/>
          </p:spPr>
          <p:txBody>
            <a:bodyPr wrap="square" rtlCol="0">
              <a:spAutoFit/>
            </a:bodyPr>
            <a:lstStyle/>
            <a:p>
              <a:r>
                <a:rPr lang="en-US" altLang="zh-CN" sz="1800" dirty="0">
                  <a:latin typeface="+mn-lt"/>
                </a:rPr>
                <a:t>4</a:t>
              </a:r>
              <a:endParaRPr lang="zh-CN" altLang="en-US" sz="1800" dirty="0">
                <a:latin typeface="+mn-lt"/>
              </a:endParaRPr>
            </a:p>
          </p:txBody>
        </p:sp>
        <p:sp>
          <p:nvSpPr>
            <p:cNvPr id="146" name="文本框 145"/>
            <p:cNvSpPr txBox="1"/>
            <p:nvPr/>
          </p:nvSpPr>
          <p:spPr>
            <a:xfrm>
              <a:off x="6621886" y="6345323"/>
              <a:ext cx="360040" cy="369332"/>
            </a:xfrm>
            <a:prstGeom prst="rect">
              <a:avLst/>
            </a:prstGeom>
            <a:noFill/>
          </p:spPr>
          <p:txBody>
            <a:bodyPr wrap="square" rtlCol="0">
              <a:spAutoFit/>
            </a:bodyPr>
            <a:lstStyle/>
            <a:p>
              <a:r>
                <a:rPr lang="en-US" altLang="zh-CN" sz="1800" dirty="0">
                  <a:latin typeface="+mn-lt"/>
                </a:rPr>
                <a:t>3</a:t>
              </a:r>
              <a:endParaRPr lang="zh-CN" altLang="en-US" sz="1800" dirty="0">
                <a:latin typeface="+mn-lt"/>
              </a:endParaRPr>
            </a:p>
          </p:txBody>
        </p:sp>
        <p:sp>
          <p:nvSpPr>
            <p:cNvPr id="147" name="文本框 146"/>
            <p:cNvSpPr txBox="1"/>
            <p:nvPr/>
          </p:nvSpPr>
          <p:spPr>
            <a:xfrm>
              <a:off x="6132114" y="6345323"/>
              <a:ext cx="360040" cy="369332"/>
            </a:xfrm>
            <a:prstGeom prst="rect">
              <a:avLst/>
            </a:prstGeom>
            <a:noFill/>
          </p:spPr>
          <p:txBody>
            <a:bodyPr wrap="square" rtlCol="0">
              <a:spAutoFit/>
            </a:bodyPr>
            <a:lstStyle/>
            <a:p>
              <a:r>
                <a:rPr lang="en-US" altLang="zh-CN" sz="1800" dirty="0">
                  <a:latin typeface="+mn-lt"/>
                </a:rPr>
                <a:t>2</a:t>
              </a:r>
              <a:endParaRPr lang="zh-CN" altLang="en-US" sz="1800" dirty="0">
                <a:latin typeface="+mn-lt"/>
              </a:endParaRPr>
            </a:p>
          </p:txBody>
        </p:sp>
        <p:sp>
          <p:nvSpPr>
            <p:cNvPr id="155" name="文本框 154"/>
            <p:cNvSpPr txBox="1"/>
            <p:nvPr/>
          </p:nvSpPr>
          <p:spPr>
            <a:xfrm>
              <a:off x="5652120" y="6345323"/>
              <a:ext cx="360040" cy="369332"/>
            </a:xfrm>
            <a:prstGeom prst="rect">
              <a:avLst/>
            </a:prstGeom>
            <a:noFill/>
          </p:spPr>
          <p:txBody>
            <a:bodyPr wrap="square" rtlCol="0">
              <a:spAutoFit/>
            </a:bodyPr>
            <a:lstStyle/>
            <a:p>
              <a:r>
                <a:rPr lang="en-US" altLang="zh-CN" sz="1800" dirty="0">
                  <a:latin typeface="+mn-lt"/>
                </a:rPr>
                <a:t>1</a:t>
              </a:r>
              <a:endParaRPr lang="zh-CN" altLang="en-US" sz="1800" dirty="0">
                <a:latin typeface="+mn-lt"/>
              </a:endParaRPr>
            </a:p>
          </p:txBody>
        </p:sp>
        <p:sp>
          <p:nvSpPr>
            <p:cNvPr id="156" name="文本框 155"/>
            <p:cNvSpPr txBox="1"/>
            <p:nvPr/>
          </p:nvSpPr>
          <p:spPr>
            <a:xfrm>
              <a:off x="5031543" y="3395215"/>
              <a:ext cx="360040" cy="369332"/>
            </a:xfrm>
            <a:prstGeom prst="rect">
              <a:avLst/>
            </a:prstGeom>
            <a:noFill/>
          </p:spPr>
          <p:txBody>
            <a:bodyPr wrap="square" rtlCol="0">
              <a:spAutoFit/>
            </a:bodyPr>
            <a:lstStyle/>
            <a:p>
              <a:r>
                <a:rPr lang="en-US" altLang="zh-CN" sz="1800" dirty="0">
                  <a:latin typeface="+mn-lt"/>
                </a:rPr>
                <a:t>Y</a:t>
              </a:r>
              <a:endParaRPr lang="zh-CN" altLang="en-US" sz="1800" dirty="0">
                <a:latin typeface="+mn-lt"/>
              </a:endParaRPr>
            </a:p>
          </p:txBody>
        </p:sp>
        <p:sp>
          <p:nvSpPr>
            <p:cNvPr id="157" name="文本框 156"/>
            <p:cNvSpPr txBox="1"/>
            <p:nvPr/>
          </p:nvSpPr>
          <p:spPr>
            <a:xfrm>
              <a:off x="8108980" y="6341542"/>
              <a:ext cx="360040" cy="369332"/>
            </a:xfrm>
            <a:prstGeom prst="rect">
              <a:avLst/>
            </a:prstGeom>
            <a:noFill/>
          </p:spPr>
          <p:txBody>
            <a:bodyPr wrap="square" rtlCol="0">
              <a:spAutoFit/>
            </a:bodyPr>
            <a:lstStyle/>
            <a:p>
              <a:r>
                <a:rPr lang="en-US" altLang="zh-CN" sz="1800" dirty="0">
                  <a:latin typeface="+mn-lt"/>
                </a:rPr>
                <a:t>X</a:t>
              </a:r>
              <a:endParaRPr lang="zh-CN" altLang="en-US" sz="1800" dirty="0">
                <a:latin typeface="+mn-lt"/>
              </a:endParaRPr>
            </a:p>
          </p:txBody>
        </p:sp>
      </p:grpSp>
      <mc:AlternateContent xmlns:mc="http://schemas.openxmlformats.org/markup-compatibility/2006" xmlns:a14="http://schemas.microsoft.com/office/drawing/2010/main">
        <mc:Choice Requires="a14">
          <p:sp>
            <p:nvSpPr>
              <p:cNvPr id="129" name="Oval 5"/>
              <p:cNvSpPr/>
              <p:nvPr/>
            </p:nvSpPr>
            <p:spPr>
              <a:xfrm>
                <a:off x="469023" y="3437841"/>
                <a:ext cx="356615" cy="35661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a:rPr>
                            <m:t>1</m:t>
                          </m:r>
                        </m:sub>
                      </m:sSub>
                    </m:oMath>
                  </m:oMathPara>
                </a14:m>
                <a:endParaRPr lang="en-US" dirty="0"/>
              </a:p>
            </p:txBody>
          </p:sp>
        </mc:Choice>
        <mc:Fallback xmlns="">
          <p:sp>
            <p:nvSpPr>
              <p:cNvPr id="129" name="Oval 5"/>
              <p:cNvSpPr>
                <a:spLocks noRot="1" noChangeAspect="1" noMove="1" noResize="1" noEditPoints="1" noAdjustHandles="1" noChangeArrowheads="1" noChangeShapeType="1" noTextEdit="1"/>
              </p:cNvSpPr>
              <p:nvPr/>
            </p:nvSpPr>
            <p:spPr>
              <a:xfrm>
                <a:off x="469023" y="3437841"/>
                <a:ext cx="356615" cy="356615"/>
              </a:xfrm>
              <a:prstGeom prst="ellipse">
                <a:avLst/>
              </a:prstGeom>
              <a:blipFill>
                <a:blip r:embed="rId1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0" name="Oval 6"/>
              <p:cNvSpPr/>
              <p:nvPr/>
            </p:nvSpPr>
            <p:spPr>
              <a:xfrm>
                <a:off x="467545" y="4058928"/>
                <a:ext cx="356615" cy="35661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a:rPr>
                            <m:t>2</m:t>
                          </m:r>
                        </m:sub>
                      </m:sSub>
                    </m:oMath>
                  </m:oMathPara>
                </a14:m>
                <a:endParaRPr lang="en-US" dirty="0"/>
              </a:p>
            </p:txBody>
          </p:sp>
        </mc:Choice>
        <mc:Fallback xmlns="">
          <p:sp>
            <p:nvSpPr>
              <p:cNvPr id="130" name="Oval 6"/>
              <p:cNvSpPr>
                <a:spLocks noRot="1" noChangeAspect="1" noMove="1" noResize="1" noEditPoints="1" noAdjustHandles="1" noChangeArrowheads="1" noChangeShapeType="1" noTextEdit="1"/>
              </p:cNvSpPr>
              <p:nvPr/>
            </p:nvSpPr>
            <p:spPr>
              <a:xfrm>
                <a:off x="467545" y="4058928"/>
                <a:ext cx="356615" cy="356615"/>
              </a:xfrm>
              <a:prstGeom prst="ellipse">
                <a:avLst/>
              </a:prstGeom>
              <a:blipFill>
                <a:blip r:embed="rId19"/>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1" name="Oval 7"/>
              <p:cNvSpPr/>
              <p:nvPr/>
            </p:nvSpPr>
            <p:spPr>
              <a:xfrm>
                <a:off x="467544" y="4639540"/>
                <a:ext cx="356615" cy="35661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a:rPr>
                            <m:t>3</m:t>
                          </m:r>
                        </m:sub>
                      </m:sSub>
                    </m:oMath>
                  </m:oMathPara>
                </a14:m>
                <a:endParaRPr lang="en-US" dirty="0"/>
              </a:p>
            </p:txBody>
          </p:sp>
        </mc:Choice>
        <mc:Fallback xmlns="">
          <p:sp>
            <p:nvSpPr>
              <p:cNvPr id="131" name="Oval 7"/>
              <p:cNvSpPr>
                <a:spLocks noRot="1" noChangeAspect="1" noMove="1" noResize="1" noEditPoints="1" noAdjustHandles="1" noChangeArrowheads="1" noChangeShapeType="1" noTextEdit="1"/>
              </p:cNvSpPr>
              <p:nvPr/>
            </p:nvSpPr>
            <p:spPr>
              <a:xfrm>
                <a:off x="467544" y="4639540"/>
                <a:ext cx="356615" cy="356615"/>
              </a:xfrm>
              <a:prstGeom prst="ellipse">
                <a:avLst/>
              </a:prstGeom>
              <a:blipFill>
                <a:blip r:embed="rId20"/>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2" name="Oval 8"/>
              <p:cNvSpPr/>
              <p:nvPr/>
            </p:nvSpPr>
            <p:spPr>
              <a:xfrm>
                <a:off x="1909185" y="3433110"/>
                <a:ext cx="356615" cy="35661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a:rPr>
                            <m:t>1</m:t>
                          </m:r>
                        </m:sub>
                      </m:sSub>
                    </m:oMath>
                  </m:oMathPara>
                </a14:m>
                <a:endParaRPr lang="en-US" dirty="0"/>
              </a:p>
            </p:txBody>
          </p:sp>
        </mc:Choice>
        <mc:Fallback xmlns="">
          <p:sp>
            <p:nvSpPr>
              <p:cNvPr id="132" name="Oval 8"/>
              <p:cNvSpPr>
                <a:spLocks noRot="1" noChangeAspect="1" noMove="1" noResize="1" noEditPoints="1" noAdjustHandles="1" noChangeArrowheads="1" noChangeShapeType="1" noTextEdit="1"/>
              </p:cNvSpPr>
              <p:nvPr/>
            </p:nvSpPr>
            <p:spPr>
              <a:xfrm>
                <a:off x="1909185" y="3433110"/>
                <a:ext cx="356615" cy="356615"/>
              </a:xfrm>
              <a:prstGeom prst="ellipse">
                <a:avLst/>
              </a:prstGeom>
              <a:blipFill>
                <a:blip r:embed="rId21"/>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5" name="Oval 9"/>
              <p:cNvSpPr/>
              <p:nvPr/>
            </p:nvSpPr>
            <p:spPr>
              <a:xfrm>
                <a:off x="1909185" y="4058109"/>
                <a:ext cx="356615" cy="35661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a:rPr>
                            <m:t>2</m:t>
                          </m:r>
                        </m:sub>
                      </m:sSub>
                    </m:oMath>
                  </m:oMathPara>
                </a14:m>
                <a:endParaRPr lang="en-US" dirty="0"/>
              </a:p>
            </p:txBody>
          </p:sp>
        </mc:Choice>
        <mc:Fallback xmlns="">
          <p:sp>
            <p:nvSpPr>
              <p:cNvPr id="135" name="Oval 9"/>
              <p:cNvSpPr>
                <a:spLocks noRot="1" noChangeAspect="1" noMove="1" noResize="1" noEditPoints="1" noAdjustHandles="1" noChangeArrowheads="1" noChangeShapeType="1" noTextEdit="1"/>
              </p:cNvSpPr>
              <p:nvPr/>
            </p:nvSpPr>
            <p:spPr>
              <a:xfrm>
                <a:off x="1909185" y="4058109"/>
                <a:ext cx="356615" cy="356615"/>
              </a:xfrm>
              <a:prstGeom prst="ellipse">
                <a:avLst/>
              </a:prstGeom>
              <a:blipFill>
                <a:blip r:embed="rId22"/>
                <a:stretch>
                  <a:fillRect/>
                </a:stretch>
              </a:blipFill>
            </p:spPr>
            <p:txBody>
              <a:bodyPr/>
              <a:lstStyle/>
              <a:p>
                <a:r>
                  <a:rPr lang="zh-CN" altLang="en-US">
                    <a:noFill/>
                  </a:rPr>
                  <a:t> </a:t>
                </a:r>
              </a:p>
            </p:txBody>
          </p:sp>
        </mc:Fallback>
      </mc:AlternateContent>
      <p:cxnSp>
        <p:nvCxnSpPr>
          <p:cNvPr id="139" name="直接连接符 138"/>
          <p:cNvCxnSpPr>
            <a:stCxn id="130" idx="6"/>
            <a:endCxn id="132" idx="2"/>
          </p:cNvCxnSpPr>
          <p:nvPr/>
        </p:nvCxnSpPr>
        <p:spPr bwMode="auto">
          <a:xfrm flipV="1">
            <a:off x="824160" y="3611418"/>
            <a:ext cx="1085025" cy="625818"/>
          </a:xfrm>
          <a:prstGeom prst="line">
            <a:avLst/>
          </a:prstGeom>
          <a:solidFill>
            <a:srgbClr val="C0C0C0">
              <a:alpha val="0"/>
            </a:srgbClr>
          </a:solidFill>
          <a:ln w="28575" cap="flat" cmpd="sng" algn="ctr">
            <a:solidFill>
              <a:srgbClr val="FF0000"/>
            </a:solidFill>
            <a:prstDash val="solid"/>
            <a:round/>
            <a:headEnd type="none" w="med" len="med"/>
            <a:tailEnd type="none" w="med" len="med"/>
          </a:ln>
        </p:spPr>
      </p:cxnSp>
      <p:cxnSp>
        <p:nvCxnSpPr>
          <p:cNvPr id="140" name="直接连接符 139"/>
          <p:cNvCxnSpPr>
            <a:endCxn id="132" idx="2"/>
          </p:cNvCxnSpPr>
          <p:nvPr/>
        </p:nvCxnSpPr>
        <p:spPr bwMode="auto">
          <a:xfrm>
            <a:off x="824159" y="3607308"/>
            <a:ext cx="1085026" cy="4110"/>
          </a:xfrm>
          <a:prstGeom prst="line">
            <a:avLst/>
          </a:prstGeom>
          <a:solidFill>
            <a:srgbClr val="C0C0C0">
              <a:alpha val="0"/>
            </a:srgbClr>
          </a:solidFill>
          <a:ln w="28575" cap="flat" cmpd="sng" algn="ctr">
            <a:solidFill>
              <a:schemeClr val="tx1"/>
            </a:solidFill>
            <a:prstDash val="solid"/>
            <a:round/>
            <a:headEnd type="none" w="med" len="med"/>
            <a:tailEnd type="none" w="med" len="med"/>
          </a:ln>
        </p:spPr>
      </p:cxnSp>
      <p:cxnSp>
        <p:nvCxnSpPr>
          <p:cNvPr id="141" name="直接连接符 140"/>
          <p:cNvCxnSpPr>
            <a:stCxn id="130" idx="6"/>
            <a:endCxn id="135" idx="2"/>
          </p:cNvCxnSpPr>
          <p:nvPr/>
        </p:nvCxnSpPr>
        <p:spPr bwMode="auto">
          <a:xfrm flipV="1">
            <a:off x="824160" y="4236417"/>
            <a:ext cx="1085025" cy="819"/>
          </a:xfrm>
          <a:prstGeom prst="line">
            <a:avLst/>
          </a:prstGeom>
          <a:solidFill>
            <a:srgbClr val="C0C0C0">
              <a:alpha val="0"/>
            </a:srgbClr>
          </a:solidFill>
          <a:ln w="28575" cap="flat" cmpd="sng" algn="ctr">
            <a:solidFill>
              <a:schemeClr val="tx1"/>
            </a:solidFill>
            <a:prstDash val="solid"/>
            <a:round/>
            <a:headEnd type="none" w="med" len="med"/>
            <a:tailEnd type="none" w="med" len="med"/>
          </a:ln>
        </p:spPr>
      </p:cxnSp>
      <mc:AlternateContent xmlns:mc="http://schemas.openxmlformats.org/markup-compatibility/2006" xmlns:a14="http://schemas.microsoft.com/office/drawing/2010/main">
        <mc:Choice Requires="a14">
          <p:sp>
            <p:nvSpPr>
              <p:cNvPr id="148" name="Oval 7"/>
              <p:cNvSpPr/>
              <p:nvPr/>
            </p:nvSpPr>
            <p:spPr>
              <a:xfrm>
                <a:off x="467544" y="5304633"/>
                <a:ext cx="356615" cy="35661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4</m:t>
                          </m:r>
                        </m:sub>
                      </m:sSub>
                    </m:oMath>
                  </m:oMathPara>
                </a14:m>
                <a:endParaRPr lang="en-US" dirty="0"/>
              </a:p>
            </p:txBody>
          </p:sp>
        </mc:Choice>
        <mc:Fallback xmlns="">
          <p:sp>
            <p:nvSpPr>
              <p:cNvPr id="148" name="Oval 7"/>
              <p:cNvSpPr>
                <a:spLocks noRot="1" noChangeAspect="1" noMove="1" noResize="1" noEditPoints="1" noAdjustHandles="1" noChangeArrowheads="1" noChangeShapeType="1" noTextEdit="1"/>
              </p:cNvSpPr>
              <p:nvPr/>
            </p:nvSpPr>
            <p:spPr>
              <a:xfrm>
                <a:off x="467544" y="5304633"/>
                <a:ext cx="356615" cy="356615"/>
              </a:xfrm>
              <a:prstGeom prst="ellipse">
                <a:avLst/>
              </a:prstGeom>
              <a:blipFill>
                <a:blip r:embed="rId25"/>
                <a:stretch>
                  <a:fillRect/>
                </a:stretch>
              </a:blipFill>
            </p:spPr>
            <p:txBody>
              <a:bodyPr/>
              <a:lstStyle/>
              <a:p>
                <a:r>
                  <a:rPr lang="zh-CN" altLang="en-US">
                    <a:noFill/>
                  </a:rPr>
                  <a:t> </a:t>
                </a:r>
              </a:p>
            </p:txBody>
          </p:sp>
        </mc:Fallback>
      </mc:AlternateContent>
      <p:cxnSp>
        <p:nvCxnSpPr>
          <p:cNvPr id="149" name="直接连接符 148"/>
          <p:cNvCxnSpPr>
            <a:stCxn id="129" idx="6"/>
            <a:endCxn id="135" idx="2"/>
          </p:cNvCxnSpPr>
          <p:nvPr/>
        </p:nvCxnSpPr>
        <p:spPr bwMode="auto">
          <a:xfrm>
            <a:off x="825638" y="3616149"/>
            <a:ext cx="1083547" cy="620268"/>
          </a:xfrm>
          <a:prstGeom prst="line">
            <a:avLst/>
          </a:prstGeom>
          <a:solidFill>
            <a:srgbClr val="C0C0C0">
              <a:alpha val="0"/>
            </a:srgbClr>
          </a:solidFill>
          <a:ln w="28575" cap="flat" cmpd="sng" algn="ctr">
            <a:solidFill>
              <a:schemeClr val="tx1"/>
            </a:solidFill>
            <a:prstDash val="solid"/>
            <a:round/>
            <a:headEnd type="none" w="med" len="med"/>
            <a:tailEnd type="none" w="med" len="med"/>
          </a:ln>
        </p:spPr>
      </p:cxnSp>
      <p:cxnSp>
        <p:nvCxnSpPr>
          <p:cNvPr id="150" name="直接连接符 149"/>
          <p:cNvCxnSpPr>
            <a:stCxn id="148" idx="6"/>
            <a:endCxn id="135" idx="2"/>
          </p:cNvCxnSpPr>
          <p:nvPr/>
        </p:nvCxnSpPr>
        <p:spPr bwMode="auto">
          <a:xfrm flipV="1">
            <a:off x="824159" y="4236417"/>
            <a:ext cx="1085026" cy="1246524"/>
          </a:xfrm>
          <a:prstGeom prst="line">
            <a:avLst/>
          </a:prstGeom>
          <a:solidFill>
            <a:srgbClr val="C0C0C0">
              <a:alpha val="0"/>
            </a:srgbClr>
          </a:solidFill>
          <a:ln w="28575" cap="flat" cmpd="sng" algn="ctr">
            <a:solidFill>
              <a:schemeClr val="tx1"/>
            </a:solidFill>
            <a:prstDash val="solid"/>
            <a:round/>
            <a:headEnd type="none" w="med" len="med"/>
            <a:tailEnd type="none" w="med" len="med"/>
          </a:ln>
        </p:spPr>
      </p:cxnSp>
      <p:cxnSp>
        <p:nvCxnSpPr>
          <p:cNvPr id="151" name="直接连接符 150"/>
          <p:cNvCxnSpPr>
            <a:stCxn id="148" idx="6"/>
          </p:cNvCxnSpPr>
          <p:nvPr/>
        </p:nvCxnSpPr>
        <p:spPr bwMode="auto">
          <a:xfrm flipV="1">
            <a:off x="824159" y="3616149"/>
            <a:ext cx="1085024" cy="1866792"/>
          </a:xfrm>
          <a:prstGeom prst="line">
            <a:avLst/>
          </a:prstGeom>
          <a:solidFill>
            <a:srgbClr val="C0C0C0">
              <a:alpha val="0"/>
            </a:srgbClr>
          </a:solidFill>
          <a:ln w="28575" cap="flat" cmpd="sng" algn="ctr">
            <a:solidFill>
              <a:schemeClr val="tx1"/>
            </a:solidFill>
            <a:prstDash val="solid"/>
            <a:round/>
            <a:headEnd type="none" w="med" len="med"/>
            <a:tailEnd type="none" w="med" len="med"/>
          </a:ln>
        </p:spPr>
      </p:cxnSp>
      <p:cxnSp>
        <p:nvCxnSpPr>
          <p:cNvPr id="152" name="直接连接符 151"/>
          <p:cNvCxnSpPr>
            <a:stCxn id="131" idx="6"/>
          </p:cNvCxnSpPr>
          <p:nvPr/>
        </p:nvCxnSpPr>
        <p:spPr bwMode="auto">
          <a:xfrm flipV="1">
            <a:off x="824159" y="3616149"/>
            <a:ext cx="1085024" cy="1201699"/>
          </a:xfrm>
          <a:prstGeom prst="line">
            <a:avLst/>
          </a:prstGeom>
          <a:solidFill>
            <a:srgbClr val="C0C0C0">
              <a:alpha val="0"/>
            </a:srgbClr>
          </a:solidFill>
          <a:ln w="28575" cap="flat" cmpd="sng" algn="ctr">
            <a:solidFill>
              <a:schemeClr val="tx1"/>
            </a:solidFill>
            <a:prstDash val="solid"/>
            <a:round/>
            <a:headEnd type="none" w="med" len="med"/>
            <a:tailEnd type="none" w="med" len="med"/>
          </a:ln>
        </p:spPr>
      </p:cxnSp>
      <p:cxnSp>
        <p:nvCxnSpPr>
          <p:cNvPr id="153" name="直接连接符 152"/>
          <p:cNvCxnSpPr>
            <a:stCxn id="131" idx="6"/>
            <a:endCxn id="135" idx="2"/>
          </p:cNvCxnSpPr>
          <p:nvPr/>
        </p:nvCxnSpPr>
        <p:spPr bwMode="auto">
          <a:xfrm flipV="1">
            <a:off x="824159" y="4236417"/>
            <a:ext cx="1085026" cy="581431"/>
          </a:xfrm>
          <a:prstGeom prst="line">
            <a:avLst/>
          </a:prstGeom>
          <a:solidFill>
            <a:srgbClr val="C0C0C0">
              <a:alpha val="0"/>
            </a:srgbClr>
          </a:solidFill>
          <a:ln w="28575" cap="flat" cmpd="sng" algn="ctr">
            <a:solidFill>
              <a:srgbClr val="FF0000"/>
            </a:solidFill>
            <a:prstDash val="solid"/>
            <a:round/>
            <a:headEnd type="none" w="med" len="med"/>
            <a:tailEnd type="none" w="med" len="med"/>
          </a:ln>
        </p:spPr>
      </p:cxnSp>
      <mc:AlternateContent xmlns:mc="http://schemas.openxmlformats.org/markup-compatibility/2006" xmlns:a14="http://schemas.microsoft.com/office/drawing/2010/main">
        <mc:Choice Requires="a14">
          <p:sp>
            <p:nvSpPr>
              <p:cNvPr id="154" name="Oval 8"/>
              <p:cNvSpPr/>
              <p:nvPr/>
            </p:nvSpPr>
            <p:spPr>
              <a:xfrm>
                <a:off x="3256743" y="6377611"/>
                <a:ext cx="356615" cy="35661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altLang="zh-CN" b="0" i="1">
                              <a:latin typeface="Cambria Math" panose="02040503050406030204" pitchFamily="18" charset="0"/>
                            </a:rPr>
                            <m:t>2</m:t>
                          </m:r>
                        </m:sub>
                      </m:sSub>
                    </m:oMath>
                  </m:oMathPara>
                </a14:m>
                <a:endParaRPr lang="en-US" dirty="0"/>
              </a:p>
            </p:txBody>
          </p:sp>
        </mc:Choice>
        <mc:Fallback xmlns="">
          <p:sp>
            <p:nvSpPr>
              <p:cNvPr id="154" name="Oval 8"/>
              <p:cNvSpPr>
                <a:spLocks noRot="1" noChangeAspect="1" noMove="1" noResize="1" noEditPoints="1" noAdjustHandles="1" noChangeArrowheads="1" noChangeShapeType="1" noTextEdit="1"/>
              </p:cNvSpPr>
              <p:nvPr/>
            </p:nvSpPr>
            <p:spPr>
              <a:xfrm>
                <a:off x="3256743" y="6377611"/>
                <a:ext cx="356615" cy="356615"/>
              </a:xfrm>
              <a:prstGeom prst="ellipse">
                <a:avLst/>
              </a:prstGeom>
              <a:blipFill>
                <a:blip r:embed="rId26"/>
                <a:stretch>
                  <a:fillRect/>
                </a:stretch>
              </a:blipFill>
            </p:spPr>
            <p:txBody>
              <a:bodyPr/>
              <a:lstStyle/>
              <a:p>
                <a:r>
                  <a:rPr lang="zh-CN" altLang="en-US">
                    <a:noFill/>
                  </a:rPr>
                  <a:t> </a:t>
                </a:r>
              </a:p>
            </p:txBody>
          </p:sp>
        </mc:Fallback>
      </mc:AlternateContent>
      <p:cxnSp>
        <p:nvCxnSpPr>
          <p:cNvPr id="160" name="Straight Connector 11"/>
          <p:cNvCxnSpPr>
            <a:stCxn id="154" idx="0"/>
          </p:cNvCxnSpPr>
          <p:nvPr/>
        </p:nvCxnSpPr>
        <p:spPr>
          <a:xfrm flipV="1">
            <a:off x="3435051" y="6180401"/>
            <a:ext cx="0" cy="197210"/>
          </a:xfrm>
          <a:prstGeom prst="line">
            <a:avLst/>
          </a:prstGeom>
          <a:ln w="28575">
            <a:solidFill>
              <a:srgbClr val="FF0000"/>
            </a:solidFill>
          </a:ln>
        </p:spPr>
        <p:style>
          <a:lnRef idx="1">
            <a:schemeClr val="dk1"/>
          </a:lnRef>
          <a:fillRef idx="0">
            <a:schemeClr val="dk1"/>
          </a:fillRef>
          <a:effectRef idx="0">
            <a:schemeClr val="dk1"/>
          </a:effectRef>
          <a:fontRef idx="minor">
            <a:schemeClr val="tx1"/>
          </a:fontRef>
        </p:style>
      </p:cxnSp>
      <p:grpSp>
        <p:nvGrpSpPr>
          <p:cNvPr id="8" name="组合 7"/>
          <p:cNvGrpSpPr/>
          <p:nvPr/>
        </p:nvGrpSpPr>
        <p:grpSpPr>
          <a:xfrm>
            <a:off x="3304229" y="5904175"/>
            <a:ext cx="288032" cy="294913"/>
            <a:chOff x="2656831" y="2846055"/>
            <a:chExt cx="288032" cy="294913"/>
          </a:xfrm>
        </p:grpSpPr>
        <p:cxnSp>
          <p:nvCxnSpPr>
            <p:cNvPr id="4" name="直接连接符 3"/>
            <p:cNvCxnSpPr/>
            <p:nvPr/>
          </p:nvCxnSpPr>
          <p:spPr bwMode="auto">
            <a:xfrm>
              <a:off x="2681293" y="2846055"/>
              <a:ext cx="263570" cy="294913"/>
            </a:xfrm>
            <a:prstGeom prst="line">
              <a:avLst/>
            </a:prstGeom>
            <a:solidFill>
              <a:srgbClr val="C0C0C0">
                <a:alpha val="0"/>
              </a:srgbClr>
            </a:solidFill>
            <a:ln w="38100" cap="flat" cmpd="sng" algn="ctr">
              <a:solidFill>
                <a:srgbClr val="00B050"/>
              </a:solidFill>
              <a:prstDash val="solid"/>
              <a:round/>
              <a:headEnd type="none" w="med" len="med"/>
              <a:tailEnd type="none" w="med" len="med"/>
            </a:ln>
            <a:effectLst/>
          </p:spPr>
        </p:cxnSp>
        <p:cxnSp>
          <p:nvCxnSpPr>
            <p:cNvPr id="161" name="直接连接符 160"/>
            <p:cNvCxnSpPr/>
            <p:nvPr/>
          </p:nvCxnSpPr>
          <p:spPr bwMode="auto">
            <a:xfrm flipH="1">
              <a:off x="2656831" y="2846055"/>
              <a:ext cx="288032" cy="273189"/>
            </a:xfrm>
            <a:prstGeom prst="line">
              <a:avLst/>
            </a:prstGeom>
            <a:solidFill>
              <a:srgbClr val="C0C0C0">
                <a:alpha val="0"/>
              </a:srgbClr>
            </a:solidFill>
            <a:ln w="38100" cap="flat" cmpd="sng" algn="ctr">
              <a:solidFill>
                <a:srgbClr val="00B050"/>
              </a:solidFill>
              <a:prstDash val="solid"/>
              <a:round/>
              <a:headEnd type="none" w="med" len="med"/>
              <a:tailEnd type="none" w="med" len="med"/>
            </a:ln>
            <a:effectLst/>
          </p:spPr>
        </p:cxnSp>
      </p:grpSp>
    </p:spTree>
    <p:extLst>
      <p:ext uri="{BB962C8B-B14F-4D97-AF65-F5344CB8AC3E}">
        <p14:creationId xmlns:p14="http://schemas.microsoft.com/office/powerpoint/2010/main" val="371924097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3"/>
          <p:cNvSpPr txBox="1">
            <a:spLocks noChangeArrowheads="1"/>
          </p:cNvSpPr>
          <p:nvPr/>
        </p:nvSpPr>
        <p:spPr bwMode="auto">
          <a:xfrm>
            <a:off x="228600" y="957263"/>
            <a:ext cx="8591550" cy="1103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3" tIns="45716" rIns="91433" bIns="45716"/>
          <a:lstStyle>
            <a:lvl1pPr marL="385763" indent="-385763" defTabSz="1030288">
              <a:spcBef>
                <a:spcPct val="20000"/>
              </a:spcBef>
              <a:buClr>
                <a:srgbClr val="660033"/>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35013" indent="-385763" defTabSz="1030288">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92213" indent="-385763" defTabSz="1030288">
              <a:spcBef>
                <a:spcPct val="20000"/>
              </a:spcBef>
              <a:buClr>
                <a:schemeClr val="accent2"/>
              </a:buClr>
              <a:buSzPct val="70000"/>
              <a:buChar char="o"/>
              <a:defRPr sz="2300">
                <a:solidFill>
                  <a:schemeClr val="tx1"/>
                </a:solidFill>
                <a:latin typeface="Arial" panose="020B0604020202020204" pitchFamily="34" charset="0"/>
                <a:ea typeface="MS PGothic" panose="020B0600070205080204" pitchFamily="34" charset="-128"/>
              </a:defRPr>
            </a:lvl3pPr>
            <a:lvl4pPr marL="1600200" indent="-228600" defTabSz="1030288">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defTabSz="1030288">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lvl="1" algn="just">
              <a:lnSpc>
                <a:spcPct val="95000"/>
              </a:lnSpc>
              <a:spcBef>
                <a:spcPct val="25000"/>
              </a:spcBef>
              <a:spcAft>
                <a:spcPct val="10000"/>
              </a:spcAft>
              <a:buSzPct val="60000"/>
              <a:defRPr/>
            </a:pPr>
            <a:r>
              <a:rPr lang="en-US" altLang="zh-CN" sz="2400" dirty="0">
                <a:cs typeface="ＭＳ Ｐゴシック" charset="-128"/>
              </a:rPr>
              <a:t>t</a:t>
            </a:r>
            <a:r>
              <a:rPr lang="en-US" altLang="zh-CN" sz="2400" baseline="-25000" dirty="0">
                <a:cs typeface="ＭＳ Ｐゴシック" charset="-128"/>
              </a:rPr>
              <a:t>3</a:t>
            </a:r>
            <a:r>
              <a:rPr lang="en-US" altLang="zh-CN" sz="2400" dirty="0">
                <a:cs typeface="ＭＳ Ｐゴシック" charset="-128"/>
              </a:rPr>
              <a:t>’s location on the tree is w</a:t>
            </a:r>
            <a:r>
              <a:rPr lang="en-US" altLang="zh-CN" sz="2400" baseline="-25000" dirty="0">
                <a:cs typeface="ＭＳ Ｐゴシック" charset="-128"/>
              </a:rPr>
              <a:t>4</a:t>
            </a:r>
            <a:r>
              <a:rPr lang="en-US" altLang="zh-CN" sz="2400" dirty="0">
                <a:cs typeface="ＭＳ Ｐゴシック" charset="-128"/>
              </a:rPr>
              <a:t>, since the nearest neighbor is w</a:t>
            </a:r>
            <a:r>
              <a:rPr lang="en-US" altLang="zh-CN" sz="2400" baseline="-25000" dirty="0">
                <a:cs typeface="ＭＳ Ｐゴシック" charset="-128"/>
              </a:rPr>
              <a:t>4</a:t>
            </a:r>
            <a:r>
              <a:rPr lang="en-US" altLang="zh-CN" sz="2400" dirty="0">
                <a:cs typeface="ＭＳ Ｐゴシック" charset="-128"/>
              </a:rPr>
              <a:t>.</a:t>
            </a:r>
          </a:p>
          <a:p>
            <a:pPr lvl="1" algn="just">
              <a:lnSpc>
                <a:spcPct val="95000"/>
              </a:lnSpc>
              <a:spcBef>
                <a:spcPct val="25000"/>
              </a:spcBef>
              <a:spcAft>
                <a:spcPct val="10000"/>
              </a:spcAft>
              <a:buSzPct val="60000"/>
              <a:defRPr/>
            </a:pPr>
            <a:r>
              <a:rPr lang="en-US" altLang="zh-CN" sz="2400" dirty="0">
                <a:cs typeface="ＭＳ Ｐゴシック" charset="-128"/>
              </a:rPr>
              <a:t>The unmatched nearest neighbor of t</a:t>
            </a:r>
            <a:r>
              <a:rPr lang="en-US" altLang="zh-CN" sz="2400" baseline="-25000" dirty="0">
                <a:cs typeface="ＭＳ Ｐゴシック" charset="-128"/>
              </a:rPr>
              <a:t>3</a:t>
            </a:r>
            <a:r>
              <a:rPr lang="en-US" altLang="zh-CN" sz="2400" dirty="0">
                <a:cs typeface="ＭＳ Ｐゴシック" charset="-128"/>
              </a:rPr>
              <a:t> is w</a:t>
            </a:r>
            <a:r>
              <a:rPr lang="en-US" altLang="zh-CN" sz="2400" baseline="-25000" dirty="0">
                <a:cs typeface="ＭＳ Ｐゴシック" charset="-128"/>
              </a:rPr>
              <a:t>4 </a:t>
            </a:r>
            <a:r>
              <a:rPr lang="en-US" altLang="zh-CN" sz="2400" dirty="0">
                <a:cs typeface="ＭＳ Ｐゴシック" charset="-128"/>
              </a:rPr>
              <a:t>on the tree, thus match the pair (t</a:t>
            </a:r>
            <a:r>
              <a:rPr lang="en-US" altLang="zh-CN" sz="2400" baseline="-25000" dirty="0">
                <a:cs typeface="ＭＳ Ｐゴシック" charset="-128"/>
              </a:rPr>
              <a:t>3</a:t>
            </a:r>
            <a:r>
              <a:rPr lang="en-US" altLang="zh-CN" sz="2400" dirty="0">
                <a:cs typeface="ＭＳ Ｐゴシック" charset="-128"/>
              </a:rPr>
              <a:t>,w</a:t>
            </a:r>
            <a:r>
              <a:rPr lang="en-US" altLang="zh-CN" sz="2400" baseline="-25000" dirty="0">
                <a:cs typeface="ＭＳ Ｐゴシック" charset="-128"/>
              </a:rPr>
              <a:t>4</a:t>
            </a:r>
            <a:r>
              <a:rPr lang="en-US" altLang="zh-CN" sz="2400" dirty="0">
                <a:cs typeface="ＭＳ Ｐゴシック" charset="-128"/>
              </a:rPr>
              <a:t>).</a:t>
            </a:r>
          </a:p>
          <a:p>
            <a:pPr lvl="1" algn="just">
              <a:lnSpc>
                <a:spcPct val="95000"/>
              </a:lnSpc>
              <a:spcBef>
                <a:spcPct val="25000"/>
              </a:spcBef>
              <a:spcAft>
                <a:spcPct val="10000"/>
              </a:spcAft>
              <a:buSzPct val="60000"/>
              <a:defRPr/>
            </a:pPr>
            <a:endParaRPr lang="en-US" altLang="zh-CN" sz="2300" dirty="0">
              <a:latin typeface="+mn-lt"/>
              <a:cs typeface="ＭＳ Ｐゴシック" charset="-128"/>
            </a:endParaRPr>
          </a:p>
        </p:txBody>
      </p:sp>
      <p:sp>
        <p:nvSpPr>
          <p:cNvPr id="66" name="Title 1"/>
          <p:cNvSpPr>
            <a:spLocks noGrp="1"/>
          </p:cNvSpPr>
          <p:nvPr>
            <p:ph type="title"/>
          </p:nvPr>
        </p:nvSpPr>
        <p:spPr>
          <a:xfrm>
            <a:off x="0" y="122238"/>
            <a:ext cx="9144000" cy="714375"/>
          </a:xfrm>
        </p:spPr>
        <p:txBody>
          <a:bodyPr/>
          <a:lstStyle/>
          <a:p>
            <a:pPr algn="ctr" eaLnBrk="1" hangingPunct="1"/>
            <a:r>
              <a:rPr lang="en-US" altLang="zh-CN" sz="3600" dirty="0"/>
              <a:t>HST-Greedy Algorithm</a:t>
            </a:r>
            <a:endParaRPr lang="en-US" altLang="zh-CN" sz="3500" dirty="0"/>
          </a:p>
        </p:txBody>
      </p:sp>
      <p:grpSp>
        <p:nvGrpSpPr>
          <p:cNvPr id="59" name="组合 58"/>
          <p:cNvGrpSpPr/>
          <p:nvPr/>
        </p:nvGrpSpPr>
        <p:grpSpPr>
          <a:xfrm>
            <a:off x="2611675" y="3485907"/>
            <a:ext cx="2847110" cy="2694494"/>
            <a:chOff x="2752506" y="541176"/>
            <a:chExt cx="5398753" cy="4931513"/>
          </a:xfrm>
        </p:grpSpPr>
        <p:cxnSp>
          <p:nvCxnSpPr>
            <p:cNvPr id="60" name="Straight Connector 11"/>
            <p:cNvCxnSpPr>
              <a:stCxn id="73" idx="0"/>
              <a:endCxn id="74" idx="4"/>
            </p:cNvCxnSpPr>
            <p:nvPr/>
          </p:nvCxnSpPr>
          <p:spPr>
            <a:xfrm flipV="1">
              <a:off x="4050003" y="1146665"/>
              <a:ext cx="1878486" cy="660535"/>
            </a:xfrm>
            <a:prstGeom prst="line">
              <a:avLst/>
            </a:prstGeom>
            <a:ln w="28575"/>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62" name="Oval 6"/>
                <p:cNvSpPr/>
                <p:nvPr/>
              </p:nvSpPr>
              <p:spPr>
                <a:xfrm>
                  <a:off x="2884518" y="4867200"/>
                  <a:ext cx="631799" cy="60548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lang="en-US" b="1" i="1">
                                <a:latin typeface="Cambria Math" panose="02040503050406030204" pitchFamily="18" charset="0"/>
                              </a:rPr>
                            </m:ctrlPr>
                          </m:sSubPr>
                          <m:e>
                            <m:r>
                              <a:rPr lang="en-US" b="1" i="1">
                                <a:latin typeface="Cambria Math" panose="02040503050406030204" pitchFamily="18" charset="0"/>
                              </a:rPr>
                              <m:t>𝒘</m:t>
                            </m:r>
                          </m:e>
                          <m:sub>
                            <m:r>
                              <a:rPr lang="en-US" b="1" i="1">
                                <a:latin typeface="Cambria Math"/>
                              </a:rPr>
                              <m:t>𝟏</m:t>
                            </m:r>
                          </m:sub>
                        </m:sSub>
                      </m:oMath>
                    </m:oMathPara>
                  </a14:m>
                  <a:endParaRPr lang="en-US" b="1" dirty="0"/>
                </a:p>
              </p:txBody>
            </p:sp>
          </mc:Choice>
          <mc:Fallback xmlns="">
            <p:sp>
              <p:nvSpPr>
                <p:cNvPr id="62" name="Oval 6"/>
                <p:cNvSpPr>
                  <a:spLocks noRot="1" noChangeAspect="1" noMove="1" noResize="1" noEditPoints="1" noAdjustHandles="1" noChangeArrowheads="1" noChangeShapeType="1" noTextEdit="1"/>
                </p:cNvSpPr>
                <p:nvPr/>
              </p:nvSpPr>
              <p:spPr>
                <a:xfrm>
                  <a:off x="2884518" y="4867200"/>
                  <a:ext cx="631799" cy="605489"/>
                </a:xfrm>
                <a:prstGeom prst="ellipse">
                  <a:avLst/>
                </a:prstGeom>
                <a:blipFill>
                  <a:blip r:embed="rId3"/>
                  <a:stretch>
                    <a:fillRect l="-169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3" name="Oval 7"/>
                <p:cNvSpPr/>
                <p:nvPr/>
              </p:nvSpPr>
              <p:spPr>
                <a:xfrm>
                  <a:off x="3997910" y="4867200"/>
                  <a:ext cx="631799" cy="60548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lang="en-US" b="1" i="1">
                                <a:latin typeface="Cambria Math" panose="02040503050406030204" pitchFamily="18" charset="0"/>
                              </a:rPr>
                            </m:ctrlPr>
                          </m:sSubPr>
                          <m:e>
                            <m:r>
                              <a:rPr lang="en-US" b="1" i="1">
                                <a:latin typeface="Cambria Math" panose="02040503050406030204" pitchFamily="18" charset="0"/>
                              </a:rPr>
                              <m:t>𝒘</m:t>
                            </m:r>
                          </m:e>
                          <m:sub>
                            <m:r>
                              <a:rPr lang="en-US" b="1" i="1">
                                <a:latin typeface="Cambria Math"/>
                              </a:rPr>
                              <m:t>𝟐</m:t>
                            </m:r>
                          </m:sub>
                        </m:sSub>
                      </m:oMath>
                    </m:oMathPara>
                  </a14:m>
                  <a:endParaRPr lang="en-US" b="1" dirty="0"/>
                </a:p>
              </p:txBody>
            </p:sp>
          </mc:Choice>
          <mc:Fallback xmlns="">
            <p:sp>
              <p:nvSpPr>
                <p:cNvPr id="63" name="Oval 7"/>
                <p:cNvSpPr>
                  <a:spLocks noRot="1" noChangeAspect="1" noMove="1" noResize="1" noEditPoints="1" noAdjustHandles="1" noChangeArrowheads="1" noChangeShapeType="1" noTextEdit="1"/>
                </p:cNvSpPr>
                <p:nvPr/>
              </p:nvSpPr>
              <p:spPr>
                <a:xfrm>
                  <a:off x="3997910" y="4867200"/>
                  <a:ext cx="631799" cy="605489"/>
                </a:xfrm>
                <a:prstGeom prst="ellipse">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4" name="Oval 8"/>
                <p:cNvSpPr/>
                <p:nvPr/>
              </p:nvSpPr>
              <p:spPr>
                <a:xfrm>
                  <a:off x="5339938" y="4867200"/>
                  <a:ext cx="631799" cy="60548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lang="en-US" b="1" i="1">
                                <a:latin typeface="Cambria Math" panose="02040503050406030204" pitchFamily="18" charset="0"/>
                              </a:rPr>
                            </m:ctrlPr>
                          </m:sSubPr>
                          <m:e>
                            <m:r>
                              <a:rPr lang="en-US" b="1" i="1">
                                <a:latin typeface="Cambria Math" panose="02040503050406030204" pitchFamily="18" charset="0"/>
                              </a:rPr>
                              <m:t>𝒘</m:t>
                            </m:r>
                          </m:e>
                          <m:sub>
                            <m:r>
                              <a:rPr lang="en-US" b="1" i="1">
                                <a:latin typeface="Cambria Math"/>
                              </a:rPr>
                              <m:t>𝟑</m:t>
                            </m:r>
                          </m:sub>
                        </m:sSub>
                      </m:oMath>
                    </m:oMathPara>
                  </a14:m>
                  <a:endParaRPr lang="en-US" b="1" dirty="0"/>
                </a:p>
              </p:txBody>
            </p:sp>
          </mc:Choice>
          <mc:Fallback xmlns="">
            <p:sp>
              <p:nvSpPr>
                <p:cNvPr id="64" name="Oval 8"/>
                <p:cNvSpPr>
                  <a:spLocks noRot="1" noChangeAspect="1" noMove="1" noResize="1" noEditPoints="1" noAdjustHandles="1" noChangeArrowheads="1" noChangeShapeType="1" noTextEdit="1"/>
                </p:cNvSpPr>
                <p:nvPr/>
              </p:nvSpPr>
              <p:spPr>
                <a:xfrm>
                  <a:off x="5339938" y="4867200"/>
                  <a:ext cx="631799" cy="605489"/>
                </a:xfrm>
                <a:prstGeom prst="ellipse">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5" name="Oval 9"/>
                <p:cNvSpPr/>
                <p:nvPr/>
              </p:nvSpPr>
              <p:spPr>
                <a:xfrm>
                  <a:off x="7519460" y="4867200"/>
                  <a:ext cx="631799" cy="60548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lang="en-US" b="1" i="1">
                                <a:latin typeface="Cambria Math" panose="02040503050406030204" pitchFamily="18" charset="0"/>
                              </a:rPr>
                            </m:ctrlPr>
                          </m:sSubPr>
                          <m:e>
                            <m:r>
                              <a:rPr lang="en-US" b="1" i="1">
                                <a:latin typeface="Cambria Math" panose="02040503050406030204" pitchFamily="18" charset="0"/>
                              </a:rPr>
                              <m:t>𝒘</m:t>
                            </m:r>
                          </m:e>
                          <m:sub>
                            <m:r>
                              <a:rPr lang="en-US" b="1" i="1">
                                <a:latin typeface="Cambria Math"/>
                              </a:rPr>
                              <m:t>𝟒</m:t>
                            </m:r>
                          </m:sub>
                        </m:sSub>
                      </m:oMath>
                    </m:oMathPara>
                  </a14:m>
                  <a:endParaRPr lang="en-US" b="1" dirty="0"/>
                </a:p>
              </p:txBody>
            </p:sp>
          </mc:Choice>
          <mc:Fallback xmlns="">
            <p:sp>
              <p:nvSpPr>
                <p:cNvPr id="65" name="Oval 9"/>
                <p:cNvSpPr>
                  <a:spLocks noRot="1" noChangeAspect="1" noMove="1" noResize="1" noEditPoints="1" noAdjustHandles="1" noChangeArrowheads="1" noChangeShapeType="1" noTextEdit="1"/>
                </p:cNvSpPr>
                <p:nvPr/>
              </p:nvSpPr>
              <p:spPr>
                <a:xfrm>
                  <a:off x="7519460" y="4867200"/>
                  <a:ext cx="631799" cy="605489"/>
                </a:xfrm>
                <a:prstGeom prst="ellipse">
                  <a:avLst/>
                </a:prstGeom>
                <a:blipFill>
                  <a:blip r:embed="rId6"/>
                  <a:stretch>
                    <a:fillRect l="-172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7" name="Oval 6"/>
                <p:cNvSpPr/>
                <p:nvPr/>
              </p:nvSpPr>
              <p:spPr>
                <a:xfrm>
                  <a:off x="2884518" y="3901356"/>
                  <a:ext cx="631799" cy="60548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lang="en-US" b="1" i="1">
                                <a:latin typeface="Cambria Math" panose="02040503050406030204" pitchFamily="18" charset="0"/>
                              </a:rPr>
                            </m:ctrlPr>
                          </m:sSubPr>
                          <m:e>
                            <m:r>
                              <a:rPr lang="en-US" b="1" i="1">
                                <a:latin typeface="Cambria Math" panose="02040503050406030204" pitchFamily="18" charset="0"/>
                              </a:rPr>
                              <m:t>𝒘</m:t>
                            </m:r>
                          </m:e>
                          <m:sub>
                            <m:r>
                              <a:rPr lang="en-US" b="1" i="1">
                                <a:latin typeface="Cambria Math"/>
                              </a:rPr>
                              <m:t>𝟏</m:t>
                            </m:r>
                          </m:sub>
                        </m:sSub>
                      </m:oMath>
                    </m:oMathPara>
                  </a14:m>
                  <a:endParaRPr lang="en-US" b="1" dirty="0"/>
                </a:p>
              </p:txBody>
            </p:sp>
          </mc:Choice>
          <mc:Fallback xmlns="">
            <p:sp>
              <p:nvSpPr>
                <p:cNvPr id="67" name="Oval 6"/>
                <p:cNvSpPr>
                  <a:spLocks noRot="1" noChangeAspect="1" noMove="1" noResize="1" noEditPoints="1" noAdjustHandles="1" noChangeArrowheads="1" noChangeShapeType="1" noTextEdit="1"/>
                </p:cNvSpPr>
                <p:nvPr/>
              </p:nvSpPr>
              <p:spPr>
                <a:xfrm>
                  <a:off x="2884518" y="3901356"/>
                  <a:ext cx="631799" cy="605489"/>
                </a:xfrm>
                <a:prstGeom prst="ellipse">
                  <a:avLst/>
                </a:prstGeom>
                <a:blipFill>
                  <a:blip r:embed="rId7"/>
                  <a:stretch>
                    <a:fillRect l="-169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8" name="Oval 7"/>
                <p:cNvSpPr/>
                <p:nvPr/>
              </p:nvSpPr>
              <p:spPr>
                <a:xfrm>
                  <a:off x="3997910" y="3902400"/>
                  <a:ext cx="631799" cy="60548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lang="en-US" b="1" i="1">
                                <a:latin typeface="Cambria Math" panose="02040503050406030204" pitchFamily="18" charset="0"/>
                              </a:rPr>
                            </m:ctrlPr>
                          </m:sSubPr>
                          <m:e>
                            <m:r>
                              <a:rPr lang="en-US" b="1" i="1">
                                <a:latin typeface="Cambria Math" panose="02040503050406030204" pitchFamily="18" charset="0"/>
                              </a:rPr>
                              <m:t>𝒘</m:t>
                            </m:r>
                          </m:e>
                          <m:sub>
                            <m:r>
                              <a:rPr lang="en-US" b="1" i="1">
                                <a:latin typeface="Cambria Math"/>
                              </a:rPr>
                              <m:t>𝟐</m:t>
                            </m:r>
                          </m:sub>
                        </m:sSub>
                      </m:oMath>
                    </m:oMathPara>
                  </a14:m>
                  <a:endParaRPr lang="en-US" b="1" dirty="0"/>
                </a:p>
              </p:txBody>
            </p:sp>
          </mc:Choice>
          <mc:Fallback xmlns="">
            <p:sp>
              <p:nvSpPr>
                <p:cNvPr id="68" name="Oval 7"/>
                <p:cNvSpPr>
                  <a:spLocks noRot="1" noChangeAspect="1" noMove="1" noResize="1" noEditPoints="1" noAdjustHandles="1" noChangeArrowheads="1" noChangeShapeType="1" noTextEdit="1"/>
                </p:cNvSpPr>
                <p:nvPr/>
              </p:nvSpPr>
              <p:spPr>
                <a:xfrm>
                  <a:off x="3997910" y="3902400"/>
                  <a:ext cx="631799" cy="605489"/>
                </a:xfrm>
                <a:prstGeom prst="ellipse">
                  <a:avLst/>
                </a:prstGeom>
                <a:blipFill>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9" name="Oval 8"/>
                <p:cNvSpPr/>
                <p:nvPr/>
              </p:nvSpPr>
              <p:spPr>
                <a:xfrm>
                  <a:off x="5339938" y="3902400"/>
                  <a:ext cx="631799" cy="60548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lang="en-US" b="1" i="1">
                                <a:latin typeface="Cambria Math" panose="02040503050406030204" pitchFamily="18" charset="0"/>
                              </a:rPr>
                            </m:ctrlPr>
                          </m:sSubPr>
                          <m:e>
                            <m:r>
                              <a:rPr lang="en-US" b="1" i="1">
                                <a:latin typeface="Cambria Math" panose="02040503050406030204" pitchFamily="18" charset="0"/>
                              </a:rPr>
                              <m:t>𝒘</m:t>
                            </m:r>
                          </m:e>
                          <m:sub>
                            <m:r>
                              <a:rPr lang="en-US" b="1" i="1">
                                <a:latin typeface="Cambria Math"/>
                              </a:rPr>
                              <m:t>𝟑</m:t>
                            </m:r>
                          </m:sub>
                        </m:sSub>
                      </m:oMath>
                    </m:oMathPara>
                  </a14:m>
                  <a:endParaRPr lang="en-US" b="1" dirty="0"/>
                </a:p>
              </p:txBody>
            </p:sp>
          </mc:Choice>
          <mc:Fallback xmlns="">
            <p:sp>
              <p:nvSpPr>
                <p:cNvPr id="69" name="Oval 8"/>
                <p:cNvSpPr>
                  <a:spLocks noRot="1" noChangeAspect="1" noMove="1" noResize="1" noEditPoints="1" noAdjustHandles="1" noChangeArrowheads="1" noChangeShapeType="1" noTextEdit="1"/>
                </p:cNvSpPr>
                <p:nvPr/>
              </p:nvSpPr>
              <p:spPr>
                <a:xfrm>
                  <a:off x="5339938" y="3902400"/>
                  <a:ext cx="631799" cy="605489"/>
                </a:xfrm>
                <a:prstGeom prst="ellipse">
                  <a:avLst/>
                </a:prstGeom>
                <a:blipFill>
                  <a:blip r:embed="rId9"/>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0" name="Oval 9"/>
                <p:cNvSpPr/>
                <p:nvPr/>
              </p:nvSpPr>
              <p:spPr>
                <a:xfrm>
                  <a:off x="7519460" y="3902400"/>
                  <a:ext cx="631799" cy="60548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lang="en-US" b="1" i="1">
                                <a:latin typeface="Cambria Math" panose="02040503050406030204" pitchFamily="18" charset="0"/>
                              </a:rPr>
                            </m:ctrlPr>
                          </m:sSubPr>
                          <m:e>
                            <m:r>
                              <a:rPr lang="en-US" b="1" i="1">
                                <a:latin typeface="Cambria Math" panose="02040503050406030204" pitchFamily="18" charset="0"/>
                              </a:rPr>
                              <m:t>𝒘</m:t>
                            </m:r>
                          </m:e>
                          <m:sub>
                            <m:r>
                              <a:rPr lang="en-US" b="1" i="1">
                                <a:latin typeface="Cambria Math"/>
                              </a:rPr>
                              <m:t>𝟒</m:t>
                            </m:r>
                          </m:sub>
                        </m:sSub>
                      </m:oMath>
                    </m:oMathPara>
                  </a14:m>
                  <a:endParaRPr lang="en-US" b="1" dirty="0"/>
                </a:p>
              </p:txBody>
            </p:sp>
          </mc:Choice>
          <mc:Fallback xmlns="">
            <p:sp>
              <p:nvSpPr>
                <p:cNvPr id="70" name="Oval 9"/>
                <p:cNvSpPr>
                  <a:spLocks noRot="1" noChangeAspect="1" noMove="1" noResize="1" noEditPoints="1" noAdjustHandles="1" noChangeArrowheads="1" noChangeShapeType="1" noTextEdit="1"/>
                </p:cNvSpPr>
                <p:nvPr/>
              </p:nvSpPr>
              <p:spPr>
                <a:xfrm>
                  <a:off x="7519460" y="3902400"/>
                  <a:ext cx="631799" cy="605489"/>
                </a:xfrm>
                <a:prstGeom prst="ellipse">
                  <a:avLst/>
                </a:prstGeom>
                <a:blipFill>
                  <a:blip r:embed="rId10"/>
                  <a:stretch>
                    <a:fillRect l="-172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1" name="Oval 6"/>
                <p:cNvSpPr/>
                <p:nvPr/>
              </p:nvSpPr>
              <p:spPr>
                <a:xfrm>
                  <a:off x="2884518" y="2854800"/>
                  <a:ext cx="631799" cy="60548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lang="en-US" b="1" i="1">
                                <a:latin typeface="Cambria Math" panose="02040503050406030204" pitchFamily="18" charset="0"/>
                              </a:rPr>
                            </m:ctrlPr>
                          </m:sSubPr>
                          <m:e>
                            <m:r>
                              <a:rPr lang="en-US" b="1" i="1">
                                <a:latin typeface="Cambria Math" panose="02040503050406030204" pitchFamily="18" charset="0"/>
                              </a:rPr>
                              <m:t>𝒘</m:t>
                            </m:r>
                          </m:e>
                          <m:sub>
                            <m:r>
                              <a:rPr lang="en-US" b="1" i="1">
                                <a:latin typeface="Cambria Math"/>
                              </a:rPr>
                              <m:t>𝟏</m:t>
                            </m:r>
                          </m:sub>
                        </m:sSub>
                      </m:oMath>
                    </m:oMathPara>
                  </a14:m>
                  <a:endParaRPr lang="en-US" b="1" dirty="0"/>
                </a:p>
              </p:txBody>
            </p:sp>
          </mc:Choice>
          <mc:Fallback xmlns="">
            <p:sp>
              <p:nvSpPr>
                <p:cNvPr id="71" name="Oval 6"/>
                <p:cNvSpPr>
                  <a:spLocks noRot="1" noChangeAspect="1" noMove="1" noResize="1" noEditPoints="1" noAdjustHandles="1" noChangeArrowheads="1" noChangeShapeType="1" noTextEdit="1"/>
                </p:cNvSpPr>
                <p:nvPr/>
              </p:nvSpPr>
              <p:spPr>
                <a:xfrm>
                  <a:off x="2884518" y="2854800"/>
                  <a:ext cx="631799" cy="605489"/>
                </a:xfrm>
                <a:prstGeom prst="ellipse">
                  <a:avLst/>
                </a:prstGeom>
                <a:blipFill>
                  <a:blip r:embed="rId7"/>
                  <a:stretch>
                    <a:fillRect l="-169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2" name="Oval 7"/>
                <p:cNvSpPr/>
                <p:nvPr/>
              </p:nvSpPr>
              <p:spPr>
                <a:xfrm>
                  <a:off x="4162962" y="2854800"/>
                  <a:ext cx="1455046" cy="60548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lang="en-US" b="1" i="1">
                                <a:latin typeface="Cambria Math" panose="02040503050406030204" pitchFamily="18" charset="0"/>
                              </a:rPr>
                            </m:ctrlPr>
                          </m:sSubPr>
                          <m:e>
                            <m:r>
                              <a:rPr lang="en-US" b="1" i="1">
                                <a:latin typeface="Cambria Math" panose="02040503050406030204" pitchFamily="18" charset="0"/>
                              </a:rPr>
                              <m:t>𝒘</m:t>
                            </m:r>
                          </m:e>
                          <m:sub>
                            <m:r>
                              <a:rPr lang="en-US" b="1" i="1">
                                <a:latin typeface="Cambria Math"/>
                              </a:rPr>
                              <m:t>𝟐</m:t>
                            </m:r>
                          </m:sub>
                        </m:sSub>
                        <m:sSub>
                          <m:sSubPr>
                            <m:ctrlPr>
                              <a:rPr lang="en-US" altLang="zh-CN" b="1" i="1">
                                <a:latin typeface="Cambria Math" panose="02040503050406030204" pitchFamily="18" charset="0"/>
                              </a:rPr>
                            </m:ctrlPr>
                          </m:sSubPr>
                          <m:e>
                            <m:r>
                              <a:rPr lang="en-US" altLang="zh-CN" b="1" i="1">
                                <a:latin typeface="Cambria Math" panose="02040503050406030204" pitchFamily="18" charset="0"/>
                              </a:rPr>
                              <m:t>,</m:t>
                            </m:r>
                            <m:r>
                              <a:rPr lang="en-US" altLang="zh-CN" b="1" i="1">
                                <a:latin typeface="Cambria Math" panose="02040503050406030204" pitchFamily="18" charset="0"/>
                              </a:rPr>
                              <m:t>𝒘</m:t>
                            </m:r>
                          </m:e>
                          <m:sub>
                            <m:r>
                              <a:rPr lang="en-US" altLang="zh-CN" b="1" i="1">
                                <a:latin typeface="Cambria Math" panose="02040503050406030204" pitchFamily="18" charset="0"/>
                              </a:rPr>
                              <m:t>𝟑</m:t>
                            </m:r>
                          </m:sub>
                        </m:sSub>
                      </m:oMath>
                    </m:oMathPara>
                  </a14:m>
                  <a:endParaRPr lang="en-US" b="1" dirty="0"/>
                </a:p>
              </p:txBody>
            </p:sp>
          </mc:Choice>
          <mc:Fallback xmlns="">
            <p:sp>
              <p:nvSpPr>
                <p:cNvPr id="72" name="Oval 7"/>
                <p:cNvSpPr>
                  <a:spLocks noRot="1" noChangeAspect="1" noMove="1" noResize="1" noEditPoints="1" noAdjustHandles="1" noChangeArrowheads="1" noChangeShapeType="1" noTextEdit="1"/>
                </p:cNvSpPr>
                <p:nvPr/>
              </p:nvSpPr>
              <p:spPr>
                <a:xfrm>
                  <a:off x="4162962" y="2854800"/>
                  <a:ext cx="1455046" cy="605489"/>
                </a:xfrm>
                <a:prstGeom prst="ellipse">
                  <a:avLst/>
                </a:prstGeom>
                <a:blipFill>
                  <a:blip r:embed="rId11"/>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3" name="Oval 6"/>
                <p:cNvSpPr/>
                <p:nvPr/>
              </p:nvSpPr>
              <p:spPr>
                <a:xfrm>
                  <a:off x="3124925" y="1807200"/>
                  <a:ext cx="1850156" cy="60548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lang="en-US" b="1" i="1">
                                <a:latin typeface="Cambria Math" panose="02040503050406030204" pitchFamily="18" charset="0"/>
                              </a:rPr>
                            </m:ctrlPr>
                          </m:sSubPr>
                          <m:e>
                            <m:r>
                              <a:rPr lang="en-US" b="1" i="1">
                                <a:latin typeface="Cambria Math" panose="02040503050406030204" pitchFamily="18" charset="0"/>
                              </a:rPr>
                              <m:t>𝒘</m:t>
                            </m:r>
                          </m:e>
                          <m:sub>
                            <m:r>
                              <a:rPr lang="en-US" b="1" i="1">
                                <a:latin typeface="Cambria Math"/>
                              </a:rPr>
                              <m:t>𝟏</m:t>
                            </m:r>
                          </m:sub>
                        </m:sSub>
                        <m:r>
                          <a:rPr lang="en-US" altLang="zh-CN" b="1" i="1">
                            <a:latin typeface="Cambria Math" panose="02040503050406030204" pitchFamily="18" charset="0"/>
                          </a:rPr>
                          <m:t>,</m:t>
                        </m:r>
                        <m:sSub>
                          <m:sSubPr>
                            <m:ctrlPr>
                              <a:rPr lang="en-US" altLang="zh-CN" b="1" i="1">
                                <a:latin typeface="Cambria Math" panose="02040503050406030204" pitchFamily="18" charset="0"/>
                              </a:rPr>
                            </m:ctrlPr>
                          </m:sSubPr>
                          <m:e>
                            <m:r>
                              <a:rPr lang="en-US" altLang="zh-CN" b="1" i="1">
                                <a:latin typeface="Cambria Math" panose="02040503050406030204" pitchFamily="18" charset="0"/>
                              </a:rPr>
                              <m:t>𝒘</m:t>
                            </m:r>
                          </m:e>
                          <m:sub>
                            <m:r>
                              <a:rPr lang="en-US" altLang="zh-CN" b="1" i="1">
                                <a:latin typeface="Cambria Math" panose="02040503050406030204" pitchFamily="18" charset="0"/>
                              </a:rPr>
                              <m:t>𝟐</m:t>
                            </m:r>
                          </m:sub>
                        </m:sSub>
                        <m:r>
                          <a:rPr lang="en-US" altLang="zh-CN" b="1" i="1">
                            <a:latin typeface="Cambria Math" panose="02040503050406030204" pitchFamily="18" charset="0"/>
                          </a:rPr>
                          <m:t>,</m:t>
                        </m:r>
                        <m:sSub>
                          <m:sSubPr>
                            <m:ctrlPr>
                              <a:rPr lang="en-US" altLang="zh-CN" b="1" i="1">
                                <a:latin typeface="Cambria Math" panose="02040503050406030204" pitchFamily="18" charset="0"/>
                              </a:rPr>
                            </m:ctrlPr>
                          </m:sSubPr>
                          <m:e>
                            <m:r>
                              <a:rPr lang="en-US" altLang="zh-CN" b="1" i="1">
                                <a:latin typeface="Cambria Math" panose="02040503050406030204" pitchFamily="18" charset="0"/>
                              </a:rPr>
                              <m:t>𝒘</m:t>
                            </m:r>
                          </m:e>
                          <m:sub>
                            <m:r>
                              <a:rPr lang="en-US" altLang="zh-CN" b="1" i="1">
                                <a:latin typeface="Cambria Math" panose="02040503050406030204" pitchFamily="18" charset="0"/>
                              </a:rPr>
                              <m:t>𝟑</m:t>
                            </m:r>
                          </m:sub>
                        </m:sSub>
                      </m:oMath>
                    </m:oMathPara>
                  </a14:m>
                  <a:endParaRPr lang="en-US" b="1" dirty="0"/>
                </a:p>
              </p:txBody>
            </p:sp>
          </mc:Choice>
          <mc:Fallback xmlns="">
            <p:sp>
              <p:nvSpPr>
                <p:cNvPr id="73" name="Oval 6"/>
                <p:cNvSpPr>
                  <a:spLocks noRot="1" noChangeAspect="1" noMove="1" noResize="1" noEditPoints="1" noAdjustHandles="1" noChangeArrowheads="1" noChangeShapeType="1" noTextEdit="1"/>
                </p:cNvSpPr>
                <p:nvPr/>
              </p:nvSpPr>
              <p:spPr>
                <a:xfrm>
                  <a:off x="3124925" y="1807200"/>
                  <a:ext cx="1850156" cy="605489"/>
                </a:xfrm>
                <a:prstGeom prst="ellipse">
                  <a:avLst/>
                </a:prstGeom>
                <a:blipFill>
                  <a:blip r:embed="rId1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4" name="Oval 7"/>
                <p:cNvSpPr/>
                <p:nvPr/>
              </p:nvSpPr>
              <p:spPr>
                <a:xfrm>
                  <a:off x="4572000" y="541176"/>
                  <a:ext cx="2712977" cy="60548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lang="en-US" altLang="zh-CN" b="1" i="1">
                                <a:latin typeface="Cambria Math" panose="02040503050406030204" pitchFamily="18" charset="0"/>
                              </a:rPr>
                            </m:ctrlPr>
                          </m:sSubPr>
                          <m:e>
                            <m:r>
                              <a:rPr lang="en-US" altLang="zh-CN" b="1" i="1">
                                <a:latin typeface="Cambria Math" panose="02040503050406030204" pitchFamily="18" charset="0"/>
                              </a:rPr>
                              <m:t>𝒘</m:t>
                            </m:r>
                          </m:e>
                          <m:sub>
                            <m:r>
                              <a:rPr lang="en-US" altLang="zh-CN" b="1" i="1">
                                <a:latin typeface="Cambria Math"/>
                              </a:rPr>
                              <m:t>𝟏</m:t>
                            </m:r>
                          </m:sub>
                        </m:sSub>
                        <m:r>
                          <a:rPr lang="en-US" altLang="zh-CN" b="1" i="1">
                            <a:latin typeface="Cambria Math" panose="02040503050406030204" pitchFamily="18" charset="0"/>
                          </a:rPr>
                          <m:t>,</m:t>
                        </m:r>
                        <m:sSub>
                          <m:sSubPr>
                            <m:ctrlPr>
                              <a:rPr lang="en-US" altLang="zh-CN" b="1" i="1">
                                <a:latin typeface="Cambria Math" panose="02040503050406030204" pitchFamily="18" charset="0"/>
                              </a:rPr>
                            </m:ctrlPr>
                          </m:sSubPr>
                          <m:e>
                            <m:r>
                              <a:rPr lang="en-US" altLang="zh-CN" b="1" i="1">
                                <a:latin typeface="Cambria Math" panose="02040503050406030204" pitchFamily="18" charset="0"/>
                              </a:rPr>
                              <m:t>𝒘</m:t>
                            </m:r>
                          </m:e>
                          <m:sub>
                            <m:r>
                              <a:rPr lang="en-US" altLang="zh-CN" b="1" i="1">
                                <a:latin typeface="Cambria Math" panose="02040503050406030204" pitchFamily="18" charset="0"/>
                              </a:rPr>
                              <m:t>𝟐</m:t>
                            </m:r>
                          </m:sub>
                        </m:sSub>
                        <m:r>
                          <a:rPr lang="en-US" altLang="zh-CN" b="1" i="1">
                            <a:latin typeface="Cambria Math" panose="02040503050406030204" pitchFamily="18" charset="0"/>
                          </a:rPr>
                          <m:t>,</m:t>
                        </m:r>
                        <m:sSub>
                          <m:sSubPr>
                            <m:ctrlPr>
                              <a:rPr lang="en-US" altLang="zh-CN" b="1" i="1">
                                <a:latin typeface="Cambria Math" panose="02040503050406030204" pitchFamily="18" charset="0"/>
                              </a:rPr>
                            </m:ctrlPr>
                          </m:sSubPr>
                          <m:e>
                            <m:r>
                              <a:rPr lang="en-US" altLang="zh-CN" b="1" i="1">
                                <a:latin typeface="Cambria Math" panose="02040503050406030204" pitchFamily="18" charset="0"/>
                              </a:rPr>
                              <m:t>𝒘</m:t>
                            </m:r>
                          </m:e>
                          <m:sub>
                            <m:r>
                              <a:rPr lang="en-US" altLang="zh-CN" b="1" i="1">
                                <a:latin typeface="Cambria Math" panose="02040503050406030204" pitchFamily="18" charset="0"/>
                              </a:rPr>
                              <m:t>𝟑</m:t>
                            </m:r>
                          </m:sub>
                        </m:sSub>
                        <m:r>
                          <a:rPr lang="en-US" altLang="zh-CN" b="1" i="1">
                            <a:latin typeface="Cambria Math" panose="02040503050406030204" pitchFamily="18" charset="0"/>
                          </a:rPr>
                          <m:t>,</m:t>
                        </m:r>
                        <m:sSub>
                          <m:sSubPr>
                            <m:ctrlPr>
                              <a:rPr lang="en-US" altLang="zh-CN" b="1" i="1">
                                <a:latin typeface="Cambria Math" panose="02040503050406030204" pitchFamily="18" charset="0"/>
                              </a:rPr>
                            </m:ctrlPr>
                          </m:sSubPr>
                          <m:e>
                            <m:r>
                              <a:rPr lang="en-US" altLang="zh-CN" b="1" i="1">
                                <a:latin typeface="Cambria Math" panose="02040503050406030204" pitchFamily="18" charset="0"/>
                              </a:rPr>
                              <m:t>𝒘</m:t>
                            </m:r>
                          </m:e>
                          <m:sub>
                            <m:r>
                              <a:rPr lang="en-US" altLang="zh-CN" b="1" i="1">
                                <a:latin typeface="Cambria Math" panose="02040503050406030204" pitchFamily="18" charset="0"/>
                              </a:rPr>
                              <m:t>𝟒</m:t>
                            </m:r>
                          </m:sub>
                        </m:sSub>
                      </m:oMath>
                    </m:oMathPara>
                  </a14:m>
                  <a:endParaRPr lang="en-US" b="1" dirty="0"/>
                </a:p>
              </p:txBody>
            </p:sp>
          </mc:Choice>
          <mc:Fallback xmlns="">
            <p:sp>
              <p:nvSpPr>
                <p:cNvPr id="74" name="Oval 7"/>
                <p:cNvSpPr>
                  <a:spLocks noRot="1" noChangeAspect="1" noMove="1" noResize="1" noEditPoints="1" noAdjustHandles="1" noChangeArrowheads="1" noChangeShapeType="1" noTextEdit="1"/>
                </p:cNvSpPr>
                <p:nvPr/>
              </p:nvSpPr>
              <p:spPr>
                <a:xfrm>
                  <a:off x="4572000" y="541176"/>
                  <a:ext cx="2712977" cy="605489"/>
                </a:xfrm>
                <a:prstGeom prst="ellipse">
                  <a:avLst/>
                </a:prstGeom>
                <a:blipFill>
                  <a:blip r:embed="rId1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5" name="Oval 9"/>
                <p:cNvSpPr/>
                <p:nvPr/>
              </p:nvSpPr>
              <p:spPr>
                <a:xfrm>
                  <a:off x="7519460" y="1807200"/>
                  <a:ext cx="631799" cy="60548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lang="en-US" b="1" i="1">
                                <a:latin typeface="Cambria Math" panose="02040503050406030204" pitchFamily="18" charset="0"/>
                              </a:rPr>
                            </m:ctrlPr>
                          </m:sSubPr>
                          <m:e>
                            <m:r>
                              <a:rPr lang="en-US" b="1" i="1">
                                <a:latin typeface="Cambria Math" panose="02040503050406030204" pitchFamily="18" charset="0"/>
                              </a:rPr>
                              <m:t>𝒘</m:t>
                            </m:r>
                          </m:e>
                          <m:sub>
                            <m:r>
                              <a:rPr lang="en-US" b="1" i="1">
                                <a:latin typeface="Cambria Math"/>
                              </a:rPr>
                              <m:t>𝟒</m:t>
                            </m:r>
                          </m:sub>
                        </m:sSub>
                      </m:oMath>
                    </m:oMathPara>
                  </a14:m>
                  <a:endParaRPr lang="en-US" b="1" dirty="0"/>
                </a:p>
              </p:txBody>
            </p:sp>
          </mc:Choice>
          <mc:Fallback xmlns="">
            <p:sp>
              <p:nvSpPr>
                <p:cNvPr id="75" name="Oval 9"/>
                <p:cNvSpPr>
                  <a:spLocks noRot="1" noChangeAspect="1" noMove="1" noResize="1" noEditPoints="1" noAdjustHandles="1" noChangeArrowheads="1" noChangeShapeType="1" noTextEdit="1"/>
                </p:cNvSpPr>
                <p:nvPr/>
              </p:nvSpPr>
              <p:spPr>
                <a:xfrm>
                  <a:off x="7519460" y="1807200"/>
                  <a:ext cx="631799" cy="605489"/>
                </a:xfrm>
                <a:prstGeom prst="ellipse">
                  <a:avLst/>
                </a:prstGeom>
                <a:blipFill>
                  <a:blip r:embed="rId14"/>
                  <a:stretch>
                    <a:fillRect l="-172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6" name="Oval 9"/>
                <p:cNvSpPr/>
                <p:nvPr/>
              </p:nvSpPr>
              <p:spPr>
                <a:xfrm>
                  <a:off x="7519460" y="2854800"/>
                  <a:ext cx="631799" cy="60548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lang="en-US" b="1" i="1">
                                <a:latin typeface="Cambria Math" panose="02040503050406030204" pitchFamily="18" charset="0"/>
                              </a:rPr>
                            </m:ctrlPr>
                          </m:sSubPr>
                          <m:e>
                            <m:r>
                              <a:rPr lang="en-US" b="1" i="1">
                                <a:latin typeface="Cambria Math" panose="02040503050406030204" pitchFamily="18" charset="0"/>
                              </a:rPr>
                              <m:t>𝒘</m:t>
                            </m:r>
                          </m:e>
                          <m:sub>
                            <m:r>
                              <a:rPr lang="en-US" b="1" i="1">
                                <a:latin typeface="Cambria Math"/>
                              </a:rPr>
                              <m:t>𝟒</m:t>
                            </m:r>
                          </m:sub>
                        </m:sSub>
                      </m:oMath>
                    </m:oMathPara>
                  </a14:m>
                  <a:endParaRPr lang="en-US" b="1" dirty="0"/>
                </a:p>
              </p:txBody>
            </p:sp>
          </mc:Choice>
          <mc:Fallback xmlns="">
            <p:sp>
              <p:nvSpPr>
                <p:cNvPr id="76" name="Oval 9"/>
                <p:cNvSpPr>
                  <a:spLocks noRot="1" noChangeAspect="1" noMove="1" noResize="1" noEditPoints="1" noAdjustHandles="1" noChangeArrowheads="1" noChangeShapeType="1" noTextEdit="1"/>
                </p:cNvSpPr>
                <p:nvPr/>
              </p:nvSpPr>
              <p:spPr>
                <a:xfrm>
                  <a:off x="7519460" y="2854800"/>
                  <a:ext cx="631799" cy="605489"/>
                </a:xfrm>
                <a:prstGeom prst="ellipse">
                  <a:avLst/>
                </a:prstGeom>
                <a:blipFill>
                  <a:blip r:embed="rId10"/>
                  <a:stretch>
                    <a:fillRect l="-1724"/>
                  </a:stretch>
                </a:blipFill>
              </p:spPr>
              <p:txBody>
                <a:bodyPr/>
                <a:lstStyle/>
                <a:p>
                  <a:r>
                    <a:rPr lang="zh-CN" altLang="en-US">
                      <a:noFill/>
                    </a:rPr>
                    <a:t> </a:t>
                  </a:r>
                </a:p>
              </p:txBody>
            </p:sp>
          </mc:Fallback>
        </mc:AlternateContent>
        <p:cxnSp>
          <p:nvCxnSpPr>
            <p:cNvPr id="77" name="Straight Connector 11"/>
            <p:cNvCxnSpPr>
              <a:stCxn id="75" idx="0"/>
              <a:endCxn id="74" idx="4"/>
            </p:cNvCxnSpPr>
            <p:nvPr/>
          </p:nvCxnSpPr>
          <p:spPr>
            <a:xfrm flipH="1" flipV="1">
              <a:off x="5928489" y="1146665"/>
              <a:ext cx="1906871" cy="660535"/>
            </a:xfrm>
            <a:prstGeom prst="line">
              <a:avLst/>
            </a:prstGeom>
            <a:ln w="28575"/>
          </p:spPr>
          <p:style>
            <a:lnRef idx="1">
              <a:schemeClr val="dk1"/>
            </a:lnRef>
            <a:fillRef idx="0">
              <a:schemeClr val="dk1"/>
            </a:fillRef>
            <a:effectRef idx="0">
              <a:schemeClr val="dk1"/>
            </a:effectRef>
            <a:fontRef idx="minor">
              <a:schemeClr val="tx1"/>
            </a:fontRef>
          </p:style>
        </p:cxnSp>
        <p:cxnSp>
          <p:nvCxnSpPr>
            <p:cNvPr id="78" name="Straight Connector 11"/>
            <p:cNvCxnSpPr>
              <a:stCxn id="71" idx="0"/>
              <a:endCxn id="73" idx="4"/>
            </p:cNvCxnSpPr>
            <p:nvPr/>
          </p:nvCxnSpPr>
          <p:spPr>
            <a:xfrm flipV="1">
              <a:off x="3200418" y="2412689"/>
              <a:ext cx="849585" cy="442111"/>
            </a:xfrm>
            <a:prstGeom prst="line">
              <a:avLst/>
            </a:prstGeom>
            <a:ln w="28575"/>
          </p:spPr>
          <p:style>
            <a:lnRef idx="1">
              <a:schemeClr val="dk1"/>
            </a:lnRef>
            <a:fillRef idx="0">
              <a:schemeClr val="dk1"/>
            </a:fillRef>
            <a:effectRef idx="0">
              <a:schemeClr val="dk1"/>
            </a:effectRef>
            <a:fontRef idx="minor">
              <a:schemeClr val="tx1"/>
            </a:fontRef>
          </p:style>
        </p:cxnSp>
        <p:cxnSp>
          <p:nvCxnSpPr>
            <p:cNvPr id="79" name="Straight Connector 11"/>
            <p:cNvCxnSpPr>
              <a:stCxn id="72" idx="0"/>
              <a:endCxn id="73" idx="4"/>
            </p:cNvCxnSpPr>
            <p:nvPr/>
          </p:nvCxnSpPr>
          <p:spPr>
            <a:xfrm flipH="1" flipV="1">
              <a:off x="4050003" y="2412689"/>
              <a:ext cx="840482" cy="442111"/>
            </a:xfrm>
            <a:prstGeom prst="line">
              <a:avLst/>
            </a:prstGeom>
            <a:ln w="28575"/>
          </p:spPr>
          <p:style>
            <a:lnRef idx="1">
              <a:schemeClr val="dk1"/>
            </a:lnRef>
            <a:fillRef idx="0">
              <a:schemeClr val="dk1"/>
            </a:fillRef>
            <a:effectRef idx="0">
              <a:schemeClr val="dk1"/>
            </a:effectRef>
            <a:fontRef idx="minor">
              <a:schemeClr val="tx1"/>
            </a:fontRef>
          </p:style>
        </p:cxnSp>
        <p:cxnSp>
          <p:nvCxnSpPr>
            <p:cNvPr id="80" name="Straight Connector 11"/>
            <p:cNvCxnSpPr>
              <a:stCxn id="76" idx="0"/>
              <a:endCxn id="75" idx="4"/>
            </p:cNvCxnSpPr>
            <p:nvPr/>
          </p:nvCxnSpPr>
          <p:spPr>
            <a:xfrm flipV="1">
              <a:off x="7835360" y="2412689"/>
              <a:ext cx="0" cy="442111"/>
            </a:xfrm>
            <a:prstGeom prst="line">
              <a:avLst/>
            </a:prstGeom>
            <a:ln w="28575"/>
          </p:spPr>
          <p:style>
            <a:lnRef idx="1">
              <a:schemeClr val="dk1"/>
            </a:lnRef>
            <a:fillRef idx="0">
              <a:schemeClr val="dk1"/>
            </a:fillRef>
            <a:effectRef idx="0">
              <a:schemeClr val="dk1"/>
            </a:effectRef>
            <a:fontRef idx="minor">
              <a:schemeClr val="tx1"/>
            </a:fontRef>
          </p:style>
        </p:cxnSp>
        <p:cxnSp>
          <p:nvCxnSpPr>
            <p:cNvPr id="81" name="Straight Connector 11"/>
            <p:cNvCxnSpPr>
              <a:stCxn id="70" idx="0"/>
              <a:endCxn id="76" idx="4"/>
            </p:cNvCxnSpPr>
            <p:nvPr/>
          </p:nvCxnSpPr>
          <p:spPr>
            <a:xfrm flipV="1">
              <a:off x="7835360" y="3460289"/>
              <a:ext cx="0" cy="442111"/>
            </a:xfrm>
            <a:prstGeom prst="line">
              <a:avLst/>
            </a:prstGeom>
            <a:ln w="28575"/>
          </p:spPr>
          <p:style>
            <a:lnRef idx="1">
              <a:schemeClr val="dk1"/>
            </a:lnRef>
            <a:fillRef idx="0">
              <a:schemeClr val="dk1"/>
            </a:fillRef>
            <a:effectRef idx="0">
              <a:schemeClr val="dk1"/>
            </a:effectRef>
            <a:fontRef idx="minor">
              <a:schemeClr val="tx1"/>
            </a:fontRef>
          </p:style>
        </p:cxnSp>
        <p:cxnSp>
          <p:nvCxnSpPr>
            <p:cNvPr id="82" name="Straight Connector 11"/>
            <p:cNvCxnSpPr>
              <a:stCxn id="69" idx="0"/>
              <a:endCxn id="72" idx="4"/>
            </p:cNvCxnSpPr>
            <p:nvPr/>
          </p:nvCxnSpPr>
          <p:spPr>
            <a:xfrm flipH="1" flipV="1">
              <a:off x="4890485" y="3460289"/>
              <a:ext cx="765353" cy="442111"/>
            </a:xfrm>
            <a:prstGeom prst="line">
              <a:avLst/>
            </a:prstGeom>
            <a:ln w="28575"/>
          </p:spPr>
          <p:style>
            <a:lnRef idx="1">
              <a:schemeClr val="dk1"/>
            </a:lnRef>
            <a:fillRef idx="0">
              <a:schemeClr val="dk1"/>
            </a:fillRef>
            <a:effectRef idx="0">
              <a:schemeClr val="dk1"/>
            </a:effectRef>
            <a:fontRef idx="minor">
              <a:schemeClr val="tx1"/>
            </a:fontRef>
          </p:style>
        </p:cxnSp>
        <p:cxnSp>
          <p:nvCxnSpPr>
            <p:cNvPr id="83" name="Straight Connector 11"/>
            <p:cNvCxnSpPr>
              <a:stCxn id="68" idx="0"/>
              <a:endCxn id="72" idx="4"/>
            </p:cNvCxnSpPr>
            <p:nvPr/>
          </p:nvCxnSpPr>
          <p:spPr>
            <a:xfrm flipV="1">
              <a:off x="4313810" y="3460289"/>
              <a:ext cx="576675" cy="442111"/>
            </a:xfrm>
            <a:prstGeom prst="line">
              <a:avLst/>
            </a:prstGeom>
            <a:ln w="28575"/>
          </p:spPr>
          <p:style>
            <a:lnRef idx="1">
              <a:schemeClr val="dk1"/>
            </a:lnRef>
            <a:fillRef idx="0">
              <a:schemeClr val="dk1"/>
            </a:fillRef>
            <a:effectRef idx="0">
              <a:schemeClr val="dk1"/>
            </a:effectRef>
            <a:fontRef idx="minor">
              <a:schemeClr val="tx1"/>
            </a:fontRef>
          </p:style>
        </p:cxnSp>
        <p:cxnSp>
          <p:nvCxnSpPr>
            <p:cNvPr id="84" name="Straight Connector 11"/>
            <p:cNvCxnSpPr>
              <a:stCxn id="63" idx="0"/>
            </p:cNvCxnSpPr>
            <p:nvPr/>
          </p:nvCxnSpPr>
          <p:spPr>
            <a:xfrm>
              <a:off x="3997910" y="4867200"/>
              <a:ext cx="1" cy="11327"/>
            </a:xfrm>
            <a:prstGeom prst="line">
              <a:avLst/>
            </a:prstGeom>
            <a:ln w="28575"/>
          </p:spPr>
          <p:style>
            <a:lnRef idx="1">
              <a:schemeClr val="dk1"/>
            </a:lnRef>
            <a:fillRef idx="0">
              <a:schemeClr val="dk1"/>
            </a:fillRef>
            <a:effectRef idx="0">
              <a:schemeClr val="dk1"/>
            </a:effectRef>
            <a:fontRef idx="minor">
              <a:schemeClr val="tx1"/>
            </a:fontRef>
          </p:style>
        </p:cxnSp>
        <p:cxnSp>
          <p:nvCxnSpPr>
            <p:cNvPr id="85" name="Straight Connector 11"/>
            <p:cNvCxnSpPr>
              <a:stCxn id="67" idx="0"/>
              <a:endCxn id="71" idx="4"/>
            </p:cNvCxnSpPr>
            <p:nvPr/>
          </p:nvCxnSpPr>
          <p:spPr>
            <a:xfrm flipV="1">
              <a:off x="3200418" y="3460289"/>
              <a:ext cx="0" cy="441067"/>
            </a:xfrm>
            <a:prstGeom prst="line">
              <a:avLst/>
            </a:prstGeom>
            <a:ln w="28575"/>
          </p:spPr>
          <p:style>
            <a:lnRef idx="1">
              <a:schemeClr val="dk1"/>
            </a:lnRef>
            <a:fillRef idx="0">
              <a:schemeClr val="dk1"/>
            </a:fillRef>
            <a:effectRef idx="0">
              <a:schemeClr val="dk1"/>
            </a:effectRef>
            <a:fontRef idx="minor">
              <a:schemeClr val="tx1"/>
            </a:fontRef>
          </p:style>
        </p:cxnSp>
        <p:cxnSp>
          <p:nvCxnSpPr>
            <p:cNvPr id="86" name="Straight Connector 11"/>
            <p:cNvCxnSpPr>
              <a:stCxn id="62" idx="0"/>
            </p:cNvCxnSpPr>
            <p:nvPr/>
          </p:nvCxnSpPr>
          <p:spPr>
            <a:xfrm flipH="1">
              <a:off x="2884518" y="4867200"/>
              <a:ext cx="3068" cy="16227"/>
            </a:xfrm>
            <a:prstGeom prst="line">
              <a:avLst/>
            </a:prstGeom>
            <a:ln w="28575"/>
          </p:spPr>
          <p:style>
            <a:lnRef idx="1">
              <a:schemeClr val="dk1"/>
            </a:lnRef>
            <a:fillRef idx="0">
              <a:schemeClr val="dk1"/>
            </a:fillRef>
            <a:effectRef idx="0">
              <a:schemeClr val="dk1"/>
            </a:effectRef>
            <a:fontRef idx="minor">
              <a:schemeClr val="tx1"/>
            </a:fontRef>
          </p:style>
        </p:cxnSp>
        <p:sp>
          <p:nvSpPr>
            <p:cNvPr id="87" name="文本框 86"/>
            <p:cNvSpPr txBox="1"/>
            <p:nvPr/>
          </p:nvSpPr>
          <p:spPr>
            <a:xfrm>
              <a:off x="2752506" y="4417617"/>
              <a:ext cx="631798" cy="563299"/>
            </a:xfrm>
            <a:prstGeom prst="rect">
              <a:avLst/>
            </a:prstGeom>
            <a:noFill/>
          </p:spPr>
          <p:txBody>
            <a:bodyPr wrap="square" rtlCol="0">
              <a:spAutoFit/>
            </a:bodyPr>
            <a:lstStyle/>
            <a:p>
              <a:r>
                <a:rPr lang="en-US" altLang="zh-CN" b="1" dirty="0"/>
                <a:t>2</a:t>
              </a:r>
              <a:endParaRPr lang="zh-CN" altLang="en-US" b="1" dirty="0"/>
            </a:p>
          </p:txBody>
        </p:sp>
        <p:sp>
          <p:nvSpPr>
            <p:cNvPr id="88" name="文本框 87"/>
            <p:cNvSpPr txBox="1"/>
            <p:nvPr/>
          </p:nvSpPr>
          <p:spPr>
            <a:xfrm>
              <a:off x="2752508" y="3439104"/>
              <a:ext cx="631798" cy="563299"/>
            </a:xfrm>
            <a:prstGeom prst="rect">
              <a:avLst/>
            </a:prstGeom>
            <a:noFill/>
          </p:spPr>
          <p:txBody>
            <a:bodyPr wrap="square" rtlCol="0">
              <a:spAutoFit/>
            </a:bodyPr>
            <a:lstStyle/>
            <a:p>
              <a:r>
                <a:rPr lang="en-US" altLang="zh-CN" b="1" dirty="0"/>
                <a:t>4</a:t>
              </a:r>
              <a:endParaRPr lang="zh-CN" altLang="en-US" b="1" dirty="0"/>
            </a:p>
          </p:txBody>
        </p:sp>
        <p:sp>
          <p:nvSpPr>
            <p:cNvPr id="89" name="文本框 88"/>
            <p:cNvSpPr txBox="1"/>
            <p:nvPr/>
          </p:nvSpPr>
          <p:spPr>
            <a:xfrm>
              <a:off x="3212397" y="2329887"/>
              <a:ext cx="509386" cy="563299"/>
            </a:xfrm>
            <a:prstGeom prst="rect">
              <a:avLst/>
            </a:prstGeom>
            <a:noFill/>
          </p:spPr>
          <p:txBody>
            <a:bodyPr wrap="square" rtlCol="0">
              <a:spAutoFit/>
            </a:bodyPr>
            <a:lstStyle/>
            <a:p>
              <a:r>
                <a:rPr lang="en-US" altLang="zh-CN" b="1" dirty="0"/>
                <a:t>8</a:t>
              </a:r>
              <a:endParaRPr lang="zh-CN" altLang="en-US" b="1" dirty="0"/>
            </a:p>
          </p:txBody>
        </p:sp>
        <p:sp>
          <p:nvSpPr>
            <p:cNvPr id="90" name="文本框 89"/>
            <p:cNvSpPr txBox="1"/>
            <p:nvPr/>
          </p:nvSpPr>
          <p:spPr>
            <a:xfrm>
              <a:off x="4418402" y="1150253"/>
              <a:ext cx="991341" cy="563299"/>
            </a:xfrm>
            <a:prstGeom prst="rect">
              <a:avLst/>
            </a:prstGeom>
            <a:noFill/>
          </p:spPr>
          <p:txBody>
            <a:bodyPr wrap="square" rtlCol="0">
              <a:spAutoFit/>
            </a:bodyPr>
            <a:lstStyle/>
            <a:p>
              <a:r>
                <a:rPr lang="en-US" altLang="zh-CN" b="1" dirty="0"/>
                <a:t>16</a:t>
              </a:r>
              <a:endParaRPr lang="zh-CN" altLang="en-US" b="1" dirty="0"/>
            </a:p>
          </p:txBody>
        </p:sp>
        <p:cxnSp>
          <p:nvCxnSpPr>
            <p:cNvPr id="91" name="Straight Connector 11"/>
            <p:cNvCxnSpPr>
              <a:stCxn id="62" idx="0"/>
              <a:endCxn id="67" idx="4"/>
            </p:cNvCxnSpPr>
            <p:nvPr/>
          </p:nvCxnSpPr>
          <p:spPr>
            <a:xfrm flipV="1">
              <a:off x="3200418" y="4506845"/>
              <a:ext cx="0" cy="360355"/>
            </a:xfrm>
            <a:prstGeom prst="line">
              <a:avLst/>
            </a:prstGeom>
            <a:ln w="28575"/>
          </p:spPr>
          <p:style>
            <a:lnRef idx="1">
              <a:schemeClr val="dk1"/>
            </a:lnRef>
            <a:fillRef idx="0">
              <a:schemeClr val="dk1"/>
            </a:fillRef>
            <a:effectRef idx="0">
              <a:schemeClr val="dk1"/>
            </a:effectRef>
            <a:fontRef idx="minor">
              <a:schemeClr val="tx1"/>
            </a:fontRef>
          </p:style>
        </p:cxnSp>
        <p:cxnSp>
          <p:nvCxnSpPr>
            <p:cNvPr id="92" name="Straight Connector 11"/>
            <p:cNvCxnSpPr>
              <a:stCxn id="63" idx="0"/>
              <a:endCxn id="68" idx="4"/>
            </p:cNvCxnSpPr>
            <p:nvPr/>
          </p:nvCxnSpPr>
          <p:spPr>
            <a:xfrm flipV="1">
              <a:off x="4313810" y="4507889"/>
              <a:ext cx="0" cy="359311"/>
            </a:xfrm>
            <a:prstGeom prst="line">
              <a:avLst/>
            </a:prstGeom>
            <a:ln w="28575"/>
          </p:spPr>
          <p:style>
            <a:lnRef idx="1">
              <a:schemeClr val="dk1"/>
            </a:lnRef>
            <a:fillRef idx="0">
              <a:schemeClr val="dk1"/>
            </a:fillRef>
            <a:effectRef idx="0">
              <a:schemeClr val="dk1"/>
            </a:effectRef>
            <a:fontRef idx="minor">
              <a:schemeClr val="tx1"/>
            </a:fontRef>
          </p:style>
        </p:cxnSp>
        <p:cxnSp>
          <p:nvCxnSpPr>
            <p:cNvPr id="93" name="Straight Connector 11"/>
            <p:cNvCxnSpPr>
              <a:stCxn id="64" idx="0"/>
              <a:endCxn id="69" idx="4"/>
            </p:cNvCxnSpPr>
            <p:nvPr/>
          </p:nvCxnSpPr>
          <p:spPr>
            <a:xfrm flipV="1">
              <a:off x="5655838" y="4507889"/>
              <a:ext cx="0" cy="359311"/>
            </a:xfrm>
            <a:prstGeom prst="line">
              <a:avLst/>
            </a:prstGeom>
            <a:ln w="28575"/>
          </p:spPr>
          <p:style>
            <a:lnRef idx="1">
              <a:schemeClr val="dk1"/>
            </a:lnRef>
            <a:fillRef idx="0">
              <a:schemeClr val="dk1"/>
            </a:fillRef>
            <a:effectRef idx="0">
              <a:schemeClr val="dk1"/>
            </a:effectRef>
            <a:fontRef idx="minor">
              <a:schemeClr val="tx1"/>
            </a:fontRef>
          </p:style>
        </p:cxnSp>
        <p:cxnSp>
          <p:nvCxnSpPr>
            <p:cNvPr id="94" name="Straight Connector 11"/>
            <p:cNvCxnSpPr>
              <a:stCxn id="65" idx="0"/>
              <a:endCxn id="70" idx="4"/>
            </p:cNvCxnSpPr>
            <p:nvPr/>
          </p:nvCxnSpPr>
          <p:spPr>
            <a:xfrm flipV="1">
              <a:off x="7835360" y="4507889"/>
              <a:ext cx="0" cy="359311"/>
            </a:xfrm>
            <a:prstGeom prst="line">
              <a:avLst/>
            </a:prstGeom>
            <a:ln w="28575"/>
          </p:spPr>
          <p:style>
            <a:lnRef idx="1">
              <a:schemeClr val="dk1"/>
            </a:lnRef>
            <a:fillRef idx="0">
              <a:schemeClr val="dk1"/>
            </a:fillRef>
            <a:effectRef idx="0">
              <a:schemeClr val="dk1"/>
            </a:effectRef>
            <a:fontRef idx="minor">
              <a:schemeClr val="tx1"/>
            </a:fontRef>
          </p:style>
        </p:cxnSp>
      </p:grpSp>
      <p:grpSp>
        <p:nvGrpSpPr>
          <p:cNvPr id="95" name="组合 94"/>
          <p:cNvGrpSpPr/>
          <p:nvPr/>
        </p:nvGrpSpPr>
        <p:grpSpPr>
          <a:xfrm>
            <a:off x="5507660" y="3284984"/>
            <a:ext cx="3437477" cy="3319440"/>
            <a:chOff x="5031543" y="3395215"/>
            <a:chExt cx="3437477" cy="3319440"/>
          </a:xfrm>
        </p:grpSpPr>
        <p:pic>
          <p:nvPicPr>
            <p:cNvPr id="96" name="Picture 11" descr="MCj03118980000[1]"/>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7506716" y="3920217"/>
              <a:ext cx="454530" cy="2138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98" name="Picture 11" descr="MCj03118980000[1]"/>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6065193" y="4847609"/>
              <a:ext cx="456350" cy="2147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99" name="Picture 27"/>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652120" y="5243397"/>
              <a:ext cx="272080" cy="2739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04" name="Picture 10"/>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6174686" y="4817847"/>
              <a:ext cx="304386" cy="3021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05" name="Picture 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7629562" y="3867641"/>
              <a:ext cx="272082" cy="2748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06" name="Picture 11" descr="MCj03118980000[1]"/>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6537373" y="6193518"/>
              <a:ext cx="456350" cy="2147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07" name="Picture 11" descr="MCj03118980000[1]"/>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6528304" y="4355698"/>
              <a:ext cx="453622" cy="2120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09" name="Text Box 177"/>
            <p:cNvSpPr txBox="1">
              <a:spLocks noChangeArrowheads="1"/>
            </p:cNvSpPr>
            <p:nvPr/>
          </p:nvSpPr>
          <p:spPr bwMode="auto">
            <a:xfrm>
              <a:off x="5436096" y="5435932"/>
              <a:ext cx="1059682"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r>
                <a:rPr lang="zh-CN" altLang="en-US" sz="1800" b="1" dirty="0"/>
                <a:t>t</a:t>
              </a:r>
              <a:r>
                <a:rPr lang="zh-CN" altLang="en-US" sz="1800" b="1" baseline="-25000" dirty="0"/>
                <a:t>1</a:t>
              </a:r>
              <a:r>
                <a:rPr lang="zh-CN" altLang="en-US" sz="1800" b="1" dirty="0"/>
                <a:t>（</a:t>
              </a:r>
              <a:r>
                <a:rPr lang="en-US" altLang="zh-CN" sz="1800" b="1" dirty="0"/>
                <a:t>1</a:t>
              </a:r>
              <a:r>
                <a:rPr lang="zh-CN" altLang="en-US" sz="1800" b="1" dirty="0"/>
                <a:t>，</a:t>
              </a:r>
              <a:r>
                <a:rPr lang="en-US" altLang="zh-CN" sz="1800" b="1" dirty="0"/>
                <a:t>2</a:t>
              </a:r>
              <a:r>
                <a:rPr lang="zh-CN" altLang="en-US" sz="1800" b="1" dirty="0"/>
                <a:t>）</a:t>
              </a:r>
              <a:endParaRPr lang="zh-CN" altLang="en-US" sz="1800" b="1" baseline="-25000" dirty="0"/>
            </a:p>
          </p:txBody>
        </p:sp>
        <p:grpSp>
          <p:nvGrpSpPr>
            <p:cNvPr id="110" name="组合 109"/>
            <p:cNvGrpSpPr/>
            <p:nvPr/>
          </p:nvGrpSpPr>
          <p:grpSpPr>
            <a:xfrm>
              <a:off x="5364088" y="3509850"/>
              <a:ext cx="2952328" cy="2871478"/>
              <a:chOff x="5148064" y="3437842"/>
              <a:chExt cx="2952328" cy="2871478"/>
            </a:xfrm>
          </p:grpSpPr>
          <p:cxnSp>
            <p:nvCxnSpPr>
              <p:cNvPr id="159" name="直接箭头连接符 158"/>
              <p:cNvCxnSpPr/>
              <p:nvPr/>
            </p:nvCxnSpPr>
            <p:spPr bwMode="auto">
              <a:xfrm flipV="1">
                <a:off x="5148064" y="3437842"/>
                <a:ext cx="0" cy="2871478"/>
              </a:xfrm>
              <a:prstGeom prst="straightConnector1">
                <a:avLst/>
              </a:prstGeom>
              <a:solidFill>
                <a:srgbClr val="C0C0C0">
                  <a:alpha val="0"/>
                </a:srgbClr>
              </a:solidFill>
              <a:ln w="28575" cap="flat" cmpd="sng" algn="ctr">
                <a:solidFill>
                  <a:schemeClr val="tx1"/>
                </a:solidFill>
                <a:prstDash val="solid"/>
                <a:round/>
                <a:headEnd type="none" w="med" len="med"/>
                <a:tailEnd type="arrow" w="med" len="lg"/>
              </a:ln>
              <a:effectLst/>
            </p:spPr>
          </p:cxnSp>
          <p:cxnSp>
            <p:nvCxnSpPr>
              <p:cNvPr id="165" name="直接箭头连接符 164"/>
              <p:cNvCxnSpPr/>
              <p:nvPr/>
            </p:nvCxnSpPr>
            <p:spPr bwMode="auto">
              <a:xfrm>
                <a:off x="5148064" y="6309320"/>
                <a:ext cx="2952328" cy="0"/>
              </a:xfrm>
              <a:prstGeom prst="straightConnector1">
                <a:avLst/>
              </a:prstGeom>
              <a:solidFill>
                <a:srgbClr val="C0C0C0">
                  <a:alpha val="0"/>
                </a:srgbClr>
              </a:solidFill>
              <a:ln w="28575" cap="flat" cmpd="sng" algn="ctr">
                <a:solidFill>
                  <a:schemeClr val="tx1"/>
                </a:solidFill>
                <a:prstDash val="solid"/>
                <a:round/>
                <a:headEnd type="none" w="med" len="med"/>
                <a:tailEnd type="arrow" w="med" len="lg"/>
              </a:ln>
              <a:effectLst/>
            </p:spPr>
          </p:cxnSp>
          <p:cxnSp>
            <p:nvCxnSpPr>
              <p:cNvPr id="166" name="直接连接符 165"/>
              <p:cNvCxnSpPr/>
              <p:nvPr/>
            </p:nvCxnSpPr>
            <p:spPr bwMode="auto">
              <a:xfrm>
                <a:off x="5148064" y="3933056"/>
                <a:ext cx="72008" cy="0"/>
              </a:xfrm>
              <a:prstGeom prst="line">
                <a:avLst/>
              </a:prstGeom>
              <a:solidFill>
                <a:srgbClr val="C0C0C0">
                  <a:alpha val="0"/>
                </a:srgbClr>
              </a:solidFill>
              <a:ln w="28575" cap="flat" cmpd="sng" algn="ctr">
                <a:solidFill>
                  <a:schemeClr val="tx1"/>
                </a:solidFill>
                <a:prstDash val="solid"/>
                <a:round/>
                <a:headEnd type="none" w="med" len="med"/>
                <a:tailEnd type="none" w="med" len="med"/>
              </a:ln>
              <a:effectLst/>
            </p:spPr>
          </p:cxnSp>
          <p:cxnSp>
            <p:nvCxnSpPr>
              <p:cNvPr id="167" name="直接连接符 166"/>
              <p:cNvCxnSpPr/>
              <p:nvPr/>
            </p:nvCxnSpPr>
            <p:spPr bwMode="auto">
              <a:xfrm>
                <a:off x="5148064" y="5805264"/>
                <a:ext cx="72008" cy="0"/>
              </a:xfrm>
              <a:prstGeom prst="line">
                <a:avLst/>
              </a:prstGeom>
              <a:solidFill>
                <a:srgbClr val="C0C0C0">
                  <a:alpha val="0"/>
                </a:srgbClr>
              </a:solidFill>
              <a:ln w="28575" cap="flat" cmpd="sng" algn="ctr">
                <a:solidFill>
                  <a:schemeClr val="tx1"/>
                </a:solidFill>
                <a:prstDash val="solid"/>
                <a:round/>
                <a:headEnd type="none" w="med" len="med"/>
                <a:tailEnd type="none" w="med" len="med"/>
              </a:ln>
              <a:effectLst/>
            </p:spPr>
          </p:cxnSp>
          <p:cxnSp>
            <p:nvCxnSpPr>
              <p:cNvPr id="168" name="直接连接符 167"/>
              <p:cNvCxnSpPr/>
              <p:nvPr/>
            </p:nvCxnSpPr>
            <p:spPr bwMode="auto">
              <a:xfrm>
                <a:off x="5148064" y="5320036"/>
                <a:ext cx="72008" cy="0"/>
              </a:xfrm>
              <a:prstGeom prst="line">
                <a:avLst/>
              </a:prstGeom>
              <a:solidFill>
                <a:srgbClr val="C0C0C0">
                  <a:alpha val="0"/>
                </a:srgbClr>
              </a:solidFill>
              <a:ln w="28575" cap="flat" cmpd="sng" algn="ctr">
                <a:solidFill>
                  <a:schemeClr val="tx1"/>
                </a:solidFill>
                <a:prstDash val="solid"/>
                <a:round/>
                <a:headEnd type="none" w="med" len="med"/>
                <a:tailEnd type="none" w="med" len="med"/>
              </a:ln>
              <a:effectLst/>
            </p:spPr>
          </p:cxnSp>
          <p:cxnSp>
            <p:nvCxnSpPr>
              <p:cNvPr id="169" name="直接连接符 168"/>
              <p:cNvCxnSpPr/>
              <p:nvPr/>
            </p:nvCxnSpPr>
            <p:spPr bwMode="auto">
              <a:xfrm>
                <a:off x="5148064" y="4365104"/>
                <a:ext cx="72008" cy="0"/>
              </a:xfrm>
              <a:prstGeom prst="line">
                <a:avLst/>
              </a:prstGeom>
              <a:solidFill>
                <a:srgbClr val="C0C0C0">
                  <a:alpha val="0"/>
                </a:srgbClr>
              </a:solidFill>
              <a:ln w="28575" cap="flat" cmpd="sng" algn="ctr">
                <a:solidFill>
                  <a:schemeClr val="tx1"/>
                </a:solidFill>
                <a:prstDash val="solid"/>
                <a:round/>
                <a:headEnd type="none" w="med" len="med"/>
                <a:tailEnd type="none" w="med" len="med"/>
              </a:ln>
              <a:effectLst/>
            </p:spPr>
          </p:cxnSp>
          <p:cxnSp>
            <p:nvCxnSpPr>
              <p:cNvPr id="170" name="直接连接符 169"/>
              <p:cNvCxnSpPr/>
              <p:nvPr/>
            </p:nvCxnSpPr>
            <p:spPr bwMode="auto">
              <a:xfrm>
                <a:off x="5148064" y="4817848"/>
                <a:ext cx="72008" cy="0"/>
              </a:xfrm>
              <a:prstGeom prst="line">
                <a:avLst/>
              </a:prstGeom>
              <a:solidFill>
                <a:srgbClr val="C0C0C0">
                  <a:alpha val="0"/>
                </a:srgbClr>
              </a:solidFill>
              <a:ln w="28575" cap="flat" cmpd="sng" algn="ctr">
                <a:solidFill>
                  <a:schemeClr val="tx1"/>
                </a:solidFill>
                <a:prstDash val="solid"/>
                <a:round/>
                <a:headEnd type="none" w="med" len="med"/>
                <a:tailEnd type="none" w="med" len="med"/>
              </a:ln>
              <a:effectLst/>
            </p:spPr>
          </p:cxnSp>
          <p:grpSp>
            <p:nvGrpSpPr>
              <p:cNvPr id="171" name="组合 170"/>
              <p:cNvGrpSpPr/>
              <p:nvPr/>
            </p:nvGrpSpPr>
            <p:grpSpPr>
              <a:xfrm rot="16200000">
                <a:off x="6511217" y="5306207"/>
                <a:ext cx="72008" cy="1934218"/>
                <a:chOff x="5300464" y="4023446"/>
                <a:chExt cx="72008" cy="1934218"/>
              </a:xfrm>
            </p:grpSpPr>
            <p:cxnSp>
              <p:nvCxnSpPr>
                <p:cNvPr id="172" name="直接连接符 171"/>
                <p:cNvCxnSpPr/>
                <p:nvPr/>
              </p:nvCxnSpPr>
              <p:spPr bwMode="auto">
                <a:xfrm>
                  <a:off x="5300464" y="4023446"/>
                  <a:ext cx="72008" cy="0"/>
                </a:xfrm>
                <a:prstGeom prst="line">
                  <a:avLst/>
                </a:prstGeom>
                <a:solidFill>
                  <a:srgbClr val="C0C0C0">
                    <a:alpha val="0"/>
                  </a:srgbClr>
                </a:solidFill>
                <a:ln w="28575" cap="flat" cmpd="sng" algn="ctr">
                  <a:solidFill>
                    <a:schemeClr val="tx1"/>
                  </a:solidFill>
                  <a:prstDash val="solid"/>
                  <a:round/>
                  <a:headEnd type="none" w="med" len="med"/>
                  <a:tailEnd type="none" w="med" len="med"/>
                </a:ln>
                <a:effectLst/>
              </p:spPr>
            </p:cxnSp>
            <p:cxnSp>
              <p:nvCxnSpPr>
                <p:cNvPr id="173" name="直接连接符 172"/>
                <p:cNvCxnSpPr/>
                <p:nvPr/>
              </p:nvCxnSpPr>
              <p:spPr bwMode="auto">
                <a:xfrm>
                  <a:off x="5300464" y="5957664"/>
                  <a:ext cx="72008" cy="0"/>
                </a:xfrm>
                <a:prstGeom prst="line">
                  <a:avLst/>
                </a:prstGeom>
                <a:solidFill>
                  <a:srgbClr val="C0C0C0">
                    <a:alpha val="0"/>
                  </a:srgbClr>
                </a:solidFill>
                <a:ln w="28575" cap="flat" cmpd="sng" algn="ctr">
                  <a:solidFill>
                    <a:schemeClr val="tx1"/>
                  </a:solidFill>
                  <a:prstDash val="solid"/>
                  <a:round/>
                  <a:headEnd type="none" w="med" len="med"/>
                  <a:tailEnd type="none" w="med" len="med"/>
                </a:ln>
                <a:effectLst/>
              </p:spPr>
            </p:cxnSp>
            <p:cxnSp>
              <p:nvCxnSpPr>
                <p:cNvPr id="174" name="直接连接符 173"/>
                <p:cNvCxnSpPr/>
                <p:nvPr/>
              </p:nvCxnSpPr>
              <p:spPr bwMode="auto">
                <a:xfrm>
                  <a:off x="5300464" y="5472436"/>
                  <a:ext cx="72008" cy="0"/>
                </a:xfrm>
                <a:prstGeom prst="line">
                  <a:avLst/>
                </a:prstGeom>
                <a:solidFill>
                  <a:srgbClr val="C0C0C0">
                    <a:alpha val="0"/>
                  </a:srgbClr>
                </a:solidFill>
                <a:ln w="28575" cap="flat" cmpd="sng" algn="ctr">
                  <a:solidFill>
                    <a:schemeClr val="tx1"/>
                  </a:solidFill>
                  <a:prstDash val="solid"/>
                  <a:round/>
                  <a:headEnd type="none" w="med" len="med"/>
                  <a:tailEnd type="none" w="med" len="med"/>
                </a:ln>
                <a:effectLst/>
              </p:spPr>
            </p:cxnSp>
            <p:cxnSp>
              <p:nvCxnSpPr>
                <p:cNvPr id="175" name="直接连接符 174"/>
                <p:cNvCxnSpPr/>
                <p:nvPr/>
              </p:nvCxnSpPr>
              <p:spPr bwMode="auto">
                <a:xfrm>
                  <a:off x="5300464" y="4517504"/>
                  <a:ext cx="72008" cy="0"/>
                </a:xfrm>
                <a:prstGeom prst="line">
                  <a:avLst/>
                </a:prstGeom>
                <a:solidFill>
                  <a:srgbClr val="C0C0C0">
                    <a:alpha val="0"/>
                  </a:srgbClr>
                </a:solidFill>
                <a:ln w="28575" cap="flat" cmpd="sng" algn="ctr">
                  <a:solidFill>
                    <a:schemeClr val="tx1"/>
                  </a:solidFill>
                  <a:prstDash val="solid"/>
                  <a:round/>
                  <a:headEnd type="none" w="med" len="med"/>
                  <a:tailEnd type="none" w="med" len="med"/>
                </a:ln>
                <a:effectLst/>
              </p:spPr>
            </p:cxnSp>
            <p:cxnSp>
              <p:nvCxnSpPr>
                <p:cNvPr id="176" name="直接连接符 175"/>
                <p:cNvCxnSpPr/>
                <p:nvPr/>
              </p:nvCxnSpPr>
              <p:spPr bwMode="auto">
                <a:xfrm>
                  <a:off x="5300464" y="4970248"/>
                  <a:ext cx="72008" cy="0"/>
                </a:xfrm>
                <a:prstGeom prst="line">
                  <a:avLst/>
                </a:prstGeom>
                <a:solidFill>
                  <a:srgbClr val="C0C0C0">
                    <a:alpha val="0"/>
                  </a:srgbClr>
                </a:solidFill>
                <a:ln w="28575" cap="flat" cmpd="sng" algn="ctr">
                  <a:solidFill>
                    <a:schemeClr val="tx1"/>
                  </a:solidFill>
                  <a:prstDash val="solid"/>
                  <a:round/>
                  <a:headEnd type="none" w="med" len="med"/>
                  <a:tailEnd type="none" w="med" len="med"/>
                </a:ln>
                <a:effectLst/>
              </p:spPr>
            </p:cxnSp>
          </p:grpSp>
        </p:grpSp>
        <p:sp>
          <p:nvSpPr>
            <p:cNvPr id="112" name="Text Box 177"/>
            <p:cNvSpPr txBox="1">
              <a:spLocks noChangeArrowheads="1"/>
            </p:cNvSpPr>
            <p:nvPr/>
          </p:nvSpPr>
          <p:spPr bwMode="auto">
            <a:xfrm>
              <a:off x="5919271" y="5062387"/>
              <a:ext cx="1059682"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r>
                <a:rPr lang="zh-CN" altLang="en-US" sz="1800" b="1" dirty="0"/>
                <a:t>t</a:t>
              </a:r>
              <a:r>
                <a:rPr lang="en-US" altLang="zh-CN" sz="1800" baseline="-25000" dirty="0"/>
                <a:t>2</a:t>
              </a:r>
              <a:r>
                <a:rPr lang="zh-CN" altLang="en-US" sz="1800" b="1" dirty="0"/>
                <a:t>（</a:t>
              </a:r>
              <a:r>
                <a:rPr lang="en-US" altLang="zh-CN" sz="1800" dirty="0"/>
                <a:t>2</a:t>
              </a:r>
              <a:r>
                <a:rPr lang="zh-CN" altLang="en-US" sz="1800" b="1" dirty="0"/>
                <a:t>，</a:t>
              </a:r>
              <a:r>
                <a:rPr lang="en-US" altLang="zh-CN" sz="1800" dirty="0"/>
                <a:t>3</a:t>
              </a:r>
              <a:r>
                <a:rPr lang="zh-CN" altLang="en-US" sz="1800" b="1" dirty="0"/>
                <a:t>）</a:t>
              </a:r>
              <a:endParaRPr lang="zh-CN" altLang="en-US" sz="1800" b="1" baseline="-25000" dirty="0"/>
            </a:p>
          </p:txBody>
        </p:sp>
        <p:sp>
          <p:nvSpPr>
            <p:cNvPr id="113" name="Text Box 177"/>
            <p:cNvSpPr txBox="1">
              <a:spLocks noChangeArrowheads="1"/>
            </p:cNvSpPr>
            <p:nvPr/>
          </p:nvSpPr>
          <p:spPr bwMode="auto">
            <a:xfrm>
              <a:off x="5820268" y="4505879"/>
              <a:ext cx="1173455"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r>
                <a:rPr lang="en-US" altLang="zh-CN" sz="1800" dirty="0"/>
                <a:t>w</a:t>
              </a:r>
              <a:r>
                <a:rPr lang="en-US" altLang="zh-CN" sz="1800" baseline="-25000" dirty="0"/>
                <a:t>2</a:t>
              </a:r>
              <a:r>
                <a:rPr lang="zh-CN" altLang="en-US" sz="1800" b="1" dirty="0"/>
                <a:t>（</a:t>
              </a:r>
              <a:r>
                <a:rPr lang="en-US" altLang="zh-CN" sz="1800" dirty="0"/>
                <a:t>2</a:t>
              </a:r>
              <a:r>
                <a:rPr lang="zh-CN" altLang="en-US" sz="1800" b="1" dirty="0"/>
                <a:t>，</a:t>
              </a:r>
              <a:r>
                <a:rPr lang="en-US" altLang="zh-CN" sz="1800" dirty="0"/>
                <a:t>3</a:t>
              </a:r>
              <a:r>
                <a:rPr lang="zh-CN" altLang="en-US" sz="1800" b="1" dirty="0"/>
                <a:t>）</a:t>
              </a:r>
              <a:endParaRPr lang="zh-CN" altLang="en-US" sz="1800" b="1" baseline="-25000" dirty="0"/>
            </a:p>
          </p:txBody>
        </p:sp>
        <p:sp>
          <p:nvSpPr>
            <p:cNvPr id="115" name="Text Box 177"/>
            <p:cNvSpPr txBox="1">
              <a:spLocks noChangeArrowheads="1"/>
            </p:cNvSpPr>
            <p:nvPr/>
          </p:nvSpPr>
          <p:spPr bwMode="auto">
            <a:xfrm>
              <a:off x="6156210" y="4053999"/>
              <a:ext cx="1173455"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r>
                <a:rPr lang="en-US" altLang="zh-CN" sz="1800" dirty="0"/>
                <a:t>w</a:t>
              </a:r>
              <a:r>
                <a:rPr lang="en-US" altLang="zh-CN" sz="1800" baseline="-25000" dirty="0"/>
                <a:t>3</a:t>
              </a:r>
              <a:r>
                <a:rPr lang="zh-CN" altLang="en-US" sz="1800" b="1" dirty="0"/>
                <a:t>（</a:t>
              </a:r>
              <a:r>
                <a:rPr lang="en-US" altLang="zh-CN" sz="1800" dirty="0"/>
                <a:t>3</a:t>
              </a:r>
              <a:r>
                <a:rPr lang="zh-CN" altLang="en-US" sz="1800" b="1" dirty="0"/>
                <a:t>，</a:t>
              </a:r>
              <a:r>
                <a:rPr lang="en-US" altLang="zh-CN" sz="1800" dirty="0"/>
                <a:t>4</a:t>
              </a:r>
              <a:r>
                <a:rPr lang="zh-CN" altLang="en-US" sz="1800" b="1" dirty="0"/>
                <a:t>）</a:t>
              </a:r>
              <a:endParaRPr lang="zh-CN" altLang="en-US" sz="1800" b="1" baseline="-25000" dirty="0"/>
            </a:p>
          </p:txBody>
        </p:sp>
        <p:sp>
          <p:nvSpPr>
            <p:cNvPr id="119" name="Text Box 177"/>
            <p:cNvSpPr txBox="1">
              <a:spLocks noChangeArrowheads="1"/>
            </p:cNvSpPr>
            <p:nvPr/>
          </p:nvSpPr>
          <p:spPr bwMode="auto">
            <a:xfrm>
              <a:off x="6190410" y="5903480"/>
              <a:ext cx="1173455"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r>
                <a:rPr lang="en-US" altLang="zh-CN" sz="1800" dirty="0"/>
                <a:t>w</a:t>
              </a:r>
              <a:r>
                <a:rPr lang="en-US" altLang="zh-CN" sz="1800" baseline="-25000" dirty="0"/>
                <a:t>1</a:t>
              </a:r>
              <a:r>
                <a:rPr lang="zh-CN" altLang="en-US" sz="1800" b="1" dirty="0"/>
                <a:t>（</a:t>
              </a:r>
              <a:r>
                <a:rPr lang="en-US" altLang="zh-CN" sz="1800" dirty="0"/>
                <a:t>3</a:t>
              </a:r>
              <a:r>
                <a:rPr lang="zh-CN" altLang="en-US" sz="1800" b="1" dirty="0"/>
                <a:t>，</a:t>
              </a:r>
              <a:r>
                <a:rPr lang="en-US" altLang="zh-CN" sz="1800" dirty="0"/>
                <a:t>0</a:t>
              </a:r>
              <a:r>
                <a:rPr lang="zh-CN" altLang="en-US" sz="1800" b="1" dirty="0"/>
                <a:t>）</a:t>
              </a:r>
              <a:endParaRPr lang="zh-CN" altLang="en-US" sz="1800" b="1" baseline="-25000" dirty="0"/>
            </a:p>
          </p:txBody>
        </p:sp>
        <p:sp>
          <p:nvSpPr>
            <p:cNvPr id="126" name="Text Box 177"/>
            <p:cNvSpPr txBox="1">
              <a:spLocks noChangeArrowheads="1"/>
            </p:cNvSpPr>
            <p:nvPr/>
          </p:nvSpPr>
          <p:spPr bwMode="auto">
            <a:xfrm>
              <a:off x="7218431" y="3593372"/>
              <a:ext cx="1173455"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r>
                <a:rPr lang="en-US" altLang="zh-CN" sz="1800" dirty="0"/>
                <a:t>w</a:t>
              </a:r>
              <a:r>
                <a:rPr lang="en-US" altLang="zh-CN" sz="1800" baseline="-25000" dirty="0"/>
                <a:t>4</a:t>
              </a:r>
              <a:r>
                <a:rPr lang="zh-CN" altLang="en-US" sz="1800" b="1" dirty="0"/>
                <a:t>（</a:t>
              </a:r>
              <a:r>
                <a:rPr lang="en-US" altLang="zh-CN" sz="1800" dirty="0"/>
                <a:t>5</a:t>
              </a:r>
              <a:r>
                <a:rPr lang="zh-CN" altLang="en-US" sz="1800" b="1" dirty="0"/>
                <a:t>，</a:t>
              </a:r>
              <a:r>
                <a:rPr lang="en-US" altLang="zh-CN" sz="1800" dirty="0"/>
                <a:t>5</a:t>
              </a:r>
              <a:r>
                <a:rPr lang="zh-CN" altLang="en-US" sz="1800" b="1" dirty="0"/>
                <a:t>）</a:t>
              </a:r>
              <a:endParaRPr lang="zh-CN" altLang="en-US" sz="1800" b="1" baseline="-25000" dirty="0"/>
            </a:p>
          </p:txBody>
        </p:sp>
        <p:sp>
          <p:nvSpPr>
            <p:cNvPr id="127" name="Text Box 177"/>
            <p:cNvSpPr txBox="1">
              <a:spLocks noChangeArrowheads="1"/>
            </p:cNvSpPr>
            <p:nvPr/>
          </p:nvSpPr>
          <p:spPr bwMode="auto">
            <a:xfrm>
              <a:off x="7286977" y="4142485"/>
              <a:ext cx="1173455"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r>
                <a:rPr lang="en-US" altLang="zh-CN" sz="1800" dirty="0"/>
                <a:t>t</a:t>
              </a:r>
              <a:r>
                <a:rPr lang="en-US" altLang="zh-CN" sz="1800" baseline="-25000" dirty="0"/>
                <a:t>3</a:t>
              </a:r>
              <a:r>
                <a:rPr lang="zh-CN" altLang="en-US" sz="1800" b="1" dirty="0"/>
                <a:t>（</a:t>
              </a:r>
              <a:r>
                <a:rPr lang="en-US" altLang="zh-CN" sz="1800" dirty="0"/>
                <a:t>5</a:t>
              </a:r>
              <a:r>
                <a:rPr lang="zh-CN" altLang="en-US" sz="1800" b="1" dirty="0"/>
                <a:t>，</a:t>
              </a:r>
              <a:r>
                <a:rPr lang="en-US" altLang="zh-CN" sz="1800" dirty="0"/>
                <a:t>5</a:t>
              </a:r>
              <a:r>
                <a:rPr lang="zh-CN" altLang="en-US" sz="1800" b="1" dirty="0"/>
                <a:t>）</a:t>
              </a:r>
              <a:endParaRPr lang="zh-CN" altLang="en-US" sz="1800" b="1" baseline="-25000" dirty="0"/>
            </a:p>
          </p:txBody>
        </p:sp>
        <p:sp>
          <p:nvSpPr>
            <p:cNvPr id="133" name="文本框 132"/>
            <p:cNvSpPr txBox="1"/>
            <p:nvPr/>
          </p:nvSpPr>
          <p:spPr>
            <a:xfrm>
              <a:off x="5034120" y="3846169"/>
              <a:ext cx="360040" cy="369332"/>
            </a:xfrm>
            <a:prstGeom prst="rect">
              <a:avLst/>
            </a:prstGeom>
            <a:noFill/>
          </p:spPr>
          <p:txBody>
            <a:bodyPr wrap="square" rtlCol="0">
              <a:spAutoFit/>
            </a:bodyPr>
            <a:lstStyle/>
            <a:p>
              <a:r>
                <a:rPr lang="en-US" altLang="zh-CN" sz="1800" dirty="0">
                  <a:latin typeface="+mn-lt"/>
                </a:rPr>
                <a:t>5</a:t>
              </a:r>
              <a:endParaRPr lang="zh-CN" altLang="en-US" sz="1800" dirty="0">
                <a:latin typeface="+mn-lt"/>
              </a:endParaRPr>
            </a:p>
          </p:txBody>
        </p:sp>
        <p:sp>
          <p:nvSpPr>
            <p:cNvPr id="134" name="文本框 133"/>
            <p:cNvSpPr txBox="1"/>
            <p:nvPr/>
          </p:nvSpPr>
          <p:spPr>
            <a:xfrm>
              <a:off x="5031543" y="4249774"/>
              <a:ext cx="360040" cy="369332"/>
            </a:xfrm>
            <a:prstGeom prst="rect">
              <a:avLst/>
            </a:prstGeom>
            <a:noFill/>
          </p:spPr>
          <p:txBody>
            <a:bodyPr wrap="square" rtlCol="0">
              <a:spAutoFit/>
            </a:bodyPr>
            <a:lstStyle/>
            <a:p>
              <a:r>
                <a:rPr lang="en-US" altLang="zh-CN" sz="1800" dirty="0">
                  <a:latin typeface="+mn-lt"/>
                </a:rPr>
                <a:t>4</a:t>
              </a:r>
              <a:endParaRPr lang="zh-CN" altLang="en-US" sz="1800" dirty="0">
                <a:latin typeface="+mn-lt"/>
              </a:endParaRPr>
            </a:p>
          </p:txBody>
        </p:sp>
        <p:sp>
          <p:nvSpPr>
            <p:cNvPr id="136" name="文本框 135"/>
            <p:cNvSpPr txBox="1"/>
            <p:nvPr/>
          </p:nvSpPr>
          <p:spPr>
            <a:xfrm>
              <a:off x="5034881" y="4729335"/>
              <a:ext cx="360040" cy="369332"/>
            </a:xfrm>
            <a:prstGeom prst="rect">
              <a:avLst/>
            </a:prstGeom>
            <a:noFill/>
          </p:spPr>
          <p:txBody>
            <a:bodyPr wrap="square" rtlCol="0">
              <a:spAutoFit/>
            </a:bodyPr>
            <a:lstStyle/>
            <a:p>
              <a:r>
                <a:rPr lang="en-US" altLang="zh-CN" sz="1800" dirty="0">
                  <a:latin typeface="+mn-lt"/>
                </a:rPr>
                <a:t>3</a:t>
              </a:r>
              <a:endParaRPr lang="zh-CN" altLang="en-US" sz="1800" dirty="0">
                <a:latin typeface="+mn-lt"/>
              </a:endParaRPr>
            </a:p>
          </p:txBody>
        </p:sp>
        <p:sp>
          <p:nvSpPr>
            <p:cNvPr id="142" name="文本框 141"/>
            <p:cNvSpPr txBox="1"/>
            <p:nvPr/>
          </p:nvSpPr>
          <p:spPr>
            <a:xfrm>
              <a:off x="5034881" y="5215687"/>
              <a:ext cx="360040" cy="369332"/>
            </a:xfrm>
            <a:prstGeom prst="rect">
              <a:avLst/>
            </a:prstGeom>
            <a:noFill/>
          </p:spPr>
          <p:txBody>
            <a:bodyPr wrap="square" rtlCol="0">
              <a:spAutoFit/>
            </a:bodyPr>
            <a:lstStyle/>
            <a:p>
              <a:r>
                <a:rPr lang="en-US" altLang="zh-CN" sz="1800" dirty="0">
                  <a:latin typeface="+mn-lt"/>
                </a:rPr>
                <a:t>2</a:t>
              </a:r>
              <a:endParaRPr lang="zh-CN" altLang="en-US" sz="1800" dirty="0">
                <a:latin typeface="+mn-lt"/>
              </a:endParaRPr>
            </a:p>
          </p:txBody>
        </p:sp>
        <p:sp>
          <p:nvSpPr>
            <p:cNvPr id="143" name="文本框 142"/>
            <p:cNvSpPr txBox="1"/>
            <p:nvPr/>
          </p:nvSpPr>
          <p:spPr>
            <a:xfrm>
              <a:off x="5036100" y="5698695"/>
              <a:ext cx="360040" cy="369332"/>
            </a:xfrm>
            <a:prstGeom prst="rect">
              <a:avLst/>
            </a:prstGeom>
            <a:noFill/>
          </p:spPr>
          <p:txBody>
            <a:bodyPr wrap="square" rtlCol="0">
              <a:spAutoFit/>
            </a:bodyPr>
            <a:lstStyle/>
            <a:p>
              <a:r>
                <a:rPr lang="en-US" altLang="zh-CN" sz="1800" dirty="0">
                  <a:latin typeface="+mn-lt"/>
                </a:rPr>
                <a:t>1</a:t>
              </a:r>
              <a:endParaRPr lang="zh-CN" altLang="en-US" sz="1800" dirty="0">
                <a:latin typeface="+mn-lt"/>
              </a:endParaRPr>
            </a:p>
          </p:txBody>
        </p:sp>
        <p:sp>
          <p:nvSpPr>
            <p:cNvPr id="144" name="文本框 143"/>
            <p:cNvSpPr txBox="1"/>
            <p:nvPr/>
          </p:nvSpPr>
          <p:spPr>
            <a:xfrm>
              <a:off x="7550334" y="6345323"/>
              <a:ext cx="360040" cy="369332"/>
            </a:xfrm>
            <a:prstGeom prst="rect">
              <a:avLst/>
            </a:prstGeom>
            <a:noFill/>
          </p:spPr>
          <p:txBody>
            <a:bodyPr wrap="square" rtlCol="0">
              <a:spAutoFit/>
            </a:bodyPr>
            <a:lstStyle/>
            <a:p>
              <a:r>
                <a:rPr lang="en-US" altLang="zh-CN" sz="1800" dirty="0">
                  <a:latin typeface="+mn-lt"/>
                </a:rPr>
                <a:t>5</a:t>
              </a:r>
              <a:endParaRPr lang="zh-CN" altLang="en-US" sz="1800" dirty="0">
                <a:latin typeface="+mn-lt"/>
              </a:endParaRPr>
            </a:p>
          </p:txBody>
        </p:sp>
        <p:sp>
          <p:nvSpPr>
            <p:cNvPr id="145" name="文本框 144"/>
            <p:cNvSpPr txBox="1"/>
            <p:nvPr/>
          </p:nvSpPr>
          <p:spPr>
            <a:xfrm>
              <a:off x="7082669" y="6345323"/>
              <a:ext cx="360040" cy="369332"/>
            </a:xfrm>
            <a:prstGeom prst="rect">
              <a:avLst/>
            </a:prstGeom>
            <a:noFill/>
          </p:spPr>
          <p:txBody>
            <a:bodyPr wrap="square" rtlCol="0">
              <a:spAutoFit/>
            </a:bodyPr>
            <a:lstStyle/>
            <a:p>
              <a:r>
                <a:rPr lang="en-US" altLang="zh-CN" sz="1800" dirty="0">
                  <a:latin typeface="+mn-lt"/>
                </a:rPr>
                <a:t>4</a:t>
              </a:r>
              <a:endParaRPr lang="zh-CN" altLang="en-US" sz="1800" dirty="0">
                <a:latin typeface="+mn-lt"/>
              </a:endParaRPr>
            </a:p>
          </p:txBody>
        </p:sp>
        <p:sp>
          <p:nvSpPr>
            <p:cNvPr id="146" name="文本框 145"/>
            <p:cNvSpPr txBox="1"/>
            <p:nvPr/>
          </p:nvSpPr>
          <p:spPr>
            <a:xfrm>
              <a:off x="6621886" y="6345323"/>
              <a:ext cx="360040" cy="369332"/>
            </a:xfrm>
            <a:prstGeom prst="rect">
              <a:avLst/>
            </a:prstGeom>
            <a:noFill/>
          </p:spPr>
          <p:txBody>
            <a:bodyPr wrap="square" rtlCol="0">
              <a:spAutoFit/>
            </a:bodyPr>
            <a:lstStyle/>
            <a:p>
              <a:r>
                <a:rPr lang="en-US" altLang="zh-CN" sz="1800" dirty="0">
                  <a:latin typeface="+mn-lt"/>
                </a:rPr>
                <a:t>3</a:t>
              </a:r>
              <a:endParaRPr lang="zh-CN" altLang="en-US" sz="1800" dirty="0">
                <a:latin typeface="+mn-lt"/>
              </a:endParaRPr>
            </a:p>
          </p:txBody>
        </p:sp>
        <p:sp>
          <p:nvSpPr>
            <p:cNvPr id="147" name="文本框 146"/>
            <p:cNvSpPr txBox="1"/>
            <p:nvPr/>
          </p:nvSpPr>
          <p:spPr>
            <a:xfrm>
              <a:off x="6132114" y="6345323"/>
              <a:ext cx="360040" cy="369332"/>
            </a:xfrm>
            <a:prstGeom prst="rect">
              <a:avLst/>
            </a:prstGeom>
            <a:noFill/>
          </p:spPr>
          <p:txBody>
            <a:bodyPr wrap="square" rtlCol="0">
              <a:spAutoFit/>
            </a:bodyPr>
            <a:lstStyle/>
            <a:p>
              <a:r>
                <a:rPr lang="en-US" altLang="zh-CN" sz="1800" dirty="0">
                  <a:latin typeface="+mn-lt"/>
                </a:rPr>
                <a:t>2</a:t>
              </a:r>
              <a:endParaRPr lang="zh-CN" altLang="en-US" sz="1800" dirty="0">
                <a:latin typeface="+mn-lt"/>
              </a:endParaRPr>
            </a:p>
          </p:txBody>
        </p:sp>
        <p:sp>
          <p:nvSpPr>
            <p:cNvPr id="155" name="文本框 154"/>
            <p:cNvSpPr txBox="1"/>
            <p:nvPr/>
          </p:nvSpPr>
          <p:spPr>
            <a:xfrm>
              <a:off x="5652120" y="6345323"/>
              <a:ext cx="360040" cy="369332"/>
            </a:xfrm>
            <a:prstGeom prst="rect">
              <a:avLst/>
            </a:prstGeom>
            <a:noFill/>
          </p:spPr>
          <p:txBody>
            <a:bodyPr wrap="square" rtlCol="0">
              <a:spAutoFit/>
            </a:bodyPr>
            <a:lstStyle/>
            <a:p>
              <a:r>
                <a:rPr lang="en-US" altLang="zh-CN" sz="1800" dirty="0">
                  <a:latin typeface="+mn-lt"/>
                </a:rPr>
                <a:t>1</a:t>
              </a:r>
              <a:endParaRPr lang="zh-CN" altLang="en-US" sz="1800" dirty="0">
                <a:latin typeface="+mn-lt"/>
              </a:endParaRPr>
            </a:p>
          </p:txBody>
        </p:sp>
        <p:sp>
          <p:nvSpPr>
            <p:cNvPr id="156" name="文本框 155"/>
            <p:cNvSpPr txBox="1"/>
            <p:nvPr/>
          </p:nvSpPr>
          <p:spPr>
            <a:xfrm>
              <a:off x="5031543" y="3395215"/>
              <a:ext cx="360040" cy="369332"/>
            </a:xfrm>
            <a:prstGeom prst="rect">
              <a:avLst/>
            </a:prstGeom>
            <a:noFill/>
          </p:spPr>
          <p:txBody>
            <a:bodyPr wrap="square" rtlCol="0">
              <a:spAutoFit/>
            </a:bodyPr>
            <a:lstStyle/>
            <a:p>
              <a:r>
                <a:rPr lang="en-US" altLang="zh-CN" sz="1800" dirty="0">
                  <a:latin typeface="+mn-lt"/>
                </a:rPr>
                <a:t>Y</a:t>
              </a:r>
              <a:endParaRPr lang="zh-CN" altLang="en-US" sz="1800" dirty="0">
                <a:latin typeface="+mn-lt"/>
              </a:endParaRPr>
            </a:p>
          </p:txBody>
        </p:sp>
        <p:sp>
          <p:nvSpPr>
            <p:cNvPr id="157" name="文本框 156"/>
            <p:cNvSpPr txBox="1"/>
            <p:nvPr/>
          </p:nvSpPr>
          <p:spPr>
            <a:xfrm>
              <a:off x="8108980" y="6341542"/>
              <a:ext cx="360040" cy="369332"/>
            </a:xfrm>
            <a:prstGeom prst="rect">
              <a:avLst/>
            </a:prstGeom>
            <a:noFill/>
          </p:spPr>
          <p:txBody>
            <a:bodyPr wrap="square" rtlCol="0">
              <a:spAutoFit/>
            </a:bodyPr>
            <a:lstStyle/>
            <a:p>
              <a:r>
                <a:rPr lang="en-US" altLang="zh-CN" sz="1800" dirty="0">
                  <a:latin typeface="+mn-lt"/>
                </a:rPr>
                <a:t>X</a:t>
              </a:r>
              <a:endParaRPr lang="zh-CN" altLang="en-US" sz="1800" dirty="0">
                <a:latin typeface="+mn-lt"/>
              </a:endParaRPr>
            </a:p>
          </p:txBody>
        </p:sp>
      </p:grpSp>
      <mc:AlternateContent xmlns:mc="http://schemas.openxmlformats.org/markup-compatibility/2006" xmlns:a14="http://schemas.microsoft.com/office/drawing/2010/main">
        <mc:Choice Requires="a14">
          <p:sp>
            <p:nvSpPr>
              <p:cNvPr id="97" name="Oval 5"/>
              <p:cNvSpPr/>
              <p:nvPr/>
            </p:nvSpPr>
            <p:spPr>
              <a:xfrm>
                <a:off x="469023" y="3437841"/>
                <a:ext cx="356615" cy="35661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a:rPr>
                            <m:t>1</m:t>
                          </m:r>
                        </m:sub>
                      </m:sSub>
                    </m:oMath>
                  </m:oMathPara>
                </a14:m>
                <a:endParaRPr lang="en-US" dirty="0"/>
              </a:p>
            </p:txBody>
          </p:sp>
        </mc:Choice>
        <mc:Fallback xmlns="">
          <p:sp>
            <p:nvSpPr>
              <p:cNvPr id="97" name="Oval 5"/>
              <p:cNvSpPr>
                <a:spLocks noRot="1" noChangeAspect="1" noMove="1" noResize="1" noEditPoints="1" noAdjustHandles="1" noChangeArrowheads="1" noChangeShapeType="1" noTextEdit="1"/>
              </p:cNvSpPr>
              <p:nvPr/>
            </p:nvSpPr>
            <p:spPr>
              <a:xfrm>
                <a:off x="469023" y="3437841"/>
                <a:ext cx="356615" cy="356615"/>
              </a:xfrm>
              <a:prstGeom prst="ellipse">
                <a:avLst/>
              </a:prstGeom>
              <a:blipFill>
                <a:blip r:embed="rId19"/>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0" name="Oval 6"/>
              <p:cNvSpPr/>
              <p:nvPr/>
            </p:nvSpPr>
            <p:spPr>
              <a:xfrm>
                <a:off x="467545" y="4058928"/>
                <a:ext cx="356615" cy="35661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a:rPr>
                            <m:t>2</m:t>
                          </m:r>
                        </m:sub>
                      </m:sSub>
                    </m:oMath>
                  </m:oMathPara>
                </a14:m>
                <a:endParaRPr lang="en-US" dirty="0"/>
              </a:p>
            </p:txBody>
          </p:sp>
        </mc:Choice>
        <mc:Fallback xmlns="">
          <p:sp>
            <p:nvSpPr>
              <p:cNvPr id="100" name="Oval 6"/>
              <p:cNvSpPr>
                <a:spLocks noRot="1" noChangeAspect="1" noMove="1" noResize="1" noEditPoints="1" noAdjustHandles="1" noChangeArrowheads="1" noChangeShapeType="1" noTextEdit="1"/>
              </p:cNvSpPr>
              <p:nvPr/>
            </p:nvSpPr>
            <p:spPr>
              <a:xfrm>
                <a:off x="467545" y="4058928"/>
                <a:ext cx="356615" cy="356615"/>
              </a:xfrm>
              <a:prstGeom prst="ellipse">
                <a:avLst/>
              </a:prstGeom>
              <a:blipFill>
                <a:blip r:embed="rId20"/>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1" name="Oval 7"/>
              <p:cNvSpPr/>
              <p:nvPr/>
            </p:nvSpPr>
            <p:spPr>
              <a:xfrm>
                <a:off x="467544" y="4639540"/>
                <a:ext cx="356615" cy="35661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a:rPr>
                            <m:t>3</m:t>
                          </m:r>
                        </m:sub>
                      </m:sSub>
                    </m:oMath>
                  </m:oMathPara>
                </a14:m>
                <a:endParaRPr lang="en-US" dirty="0"/>
              </a:p>
            </p:txBody>
          </p:sp>
        </mc:Choice>
        <mc:Fallback xmlns="">
          <p:sp>
            <p:nvSpPr>
              <p:cNvPr id="101" name="Oval 7"/>
              <p:cNvSpPr>
                <a:spLocks noRot="1" noChangeAspect="1" noMove="1" noResize="1" noEditPoints="1" noAdjustHandles="1" noChangeArrowheads="1" noChangeShapeType="1" noTextEdit="1"/>
              </p:cNvSpPr>
              <p:nvPr/>
            </p:nvSpPr>
            <p:spPr>
              <a:xfrm>
                <a:off x="467544" y="4639540"/>
                <a:ext cx="356615" cy="356615"/>
              </a:xfrm>
              <a:prstGeom prst="ellipse">
                <a:avLst/>
              </a:prstGeom>
              <a:blipFill>
                <a:blip r:embed="rId21"/>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2" name="Oval 8"/>
              <p:cNvSpPr/>
              <p:nvPr/>
            </p:nvSpPr>
            <p:spPr>
              <a:xfrm>
                <a:off x="1909185" y="3433110"/>
                <a:ext cx="356615" cy="35661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a:rPr>
                            <m:t>1</m:t>
                          </m:r>
                        </m:sub>
                      </m:sSub>
                    </m:oMath>
                  </m:oMathPara>
                </a14:m>
                <a:endParaRPr lang="en-US" dirty="0"/>
              </a:p>
            </p:txBody>
          </p:sp>
        </mc:Choice>
        <mc:Fallback xmlns="">
          <p:sp>
            <p:nvSpPr>
              <p:cNvPr id="102" name="Oval 8"/>
              <p:cNvSpPr>
                <a:spLocks noRot="1" noChangeAspect="1" noMove="1" noResize="1" noEditPoints="1" noAdjustHandles="1" noChangeArrowheads="1" noChangeShapeType="1" noTextEdit="1"/>
              </p:cNvSpPr>
              <p:nvPr/>
            </p:nvSpPr>
            <p:spPr>
              <a:xfrm>
                <a:off x="1909185" y="3433110"/>
                <a:ext cx="356615" cy="356615"/>
              </a:xfrm>
              <a:prstGeom prst="ellipse">
                <a:avLst/>
              </a:prstGeom>
              <a:blipFill>
                <a:blip r:embed="rId2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3" name="Oval 9"/>
              <p:cNvSpPr/>
              <p:nvPr/>
            </p:nvSpPr>
            <p:spPr>
              <a:xfrm>
                <a:off x="1909185" y="4058109"/>
                <a:ext cx="356615" cy="35661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a:rPr>
                            <m:t>2</m:t>
                          </m:r>
                        </m:sub>
                      </m:sSub>
                    </m:oMath>
                  </m:oMathPara>
                </a14:m>
                <a:endParaRPr lang="en-US" dirty="0"/>
              </a:p>
            </p:txBody>
          </p:sp>
        </mc:Choice>
        <mc:Fallback xmlns="">
          <p:sp>
            <p:nvSpPr>
              <p:cNvPr id="103" name="Oval 9"/>
              <p:cNvSpPr>
                <a:spLocks noRot="1" noChangeAspect="1" noMove="1" noResize="1" noEditPoints="1" noAdjustHandles="1" noChangeArrowheads="1" noChangeShapeType="1" noTextEdit="1"/>
              </p:cNvSpPr>
              <p:nvPr/>
            </p:nvSpPr>
            <p:spPr>
              <a:xfrm>
                <a:off x="1909185" y="4058109"/>
                <a:ext cx="356615" cy="356615"/>
              </a:xfrm>
              <a:prstGeom prst="ellipse">
                <a:avLst/>
              </a:prstGeom>
              <a:blipFill>
                <a:blip r:embed="rId2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8" name="Oval 10"/>
              <p:cNvSpPr/>
              <p:nvPr/>
            </p:nvSpPr>
            <p:spPr>
              <a:xfrm>
                <a:off x="1914052" y="4635163"/>
                <a:ext cx="356615" cy="35661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a:rPr>
                            <m:t>3</m:t>
                          </m:r>
                        </m:sub>
                      </m:sSub>
                    </m:oMath>
                  </m:oMathPara>
                </a14:m>
                <a:endParaRPr lang="en-US" dirty="0"/>
              </a:p>
            </p:txBody>
          </p:sp>
        </mc:Choice>
        <mc:Fallback xmlns="">
          <p:sp>
            <p:nvSpPr>
              <p:cNvPr id="108" name="Oval 10"/>
              <p:cNvSpPr>
                <a:spLocks noRot="1" noChangeAspect="1" noMove="1" noResize="1" noEditPoints="1" noAdjustHandles="1" noChangeArrowheads="1" noChangeShapeType="1" noTextEdit="1"/>
              </p:cNvSpPr>
              <p:nvPr/>
            </p:nvSpPr>
            <p:spPr>
              <a:xfrm>
                <a:off x="1914052" y="4635163"/>
                <a:ext cx="356615" cy="356615"/>
              </a:xfrm>
              <a:prstGeom prst="ellipse">
                <a:avLst/>
              </a:prstGeom>
              <a:blipFill>
                <a:blip r:embed="rId24"/>
                <a:stretch>
                  <a:fillRect/>
                </a:stretch>
              </a:blipFill>
            </p:spPr>
            <p:txBody>
              <a:bodyPr/>
              <a:lstStyle/>
              <a:p>
                <a:r>
                  <a:rPr lang="zh-CN" altLang="en-US">
                    <a:noFill/>
                  </a:rPr>
                  <a:t> </a:t>
                </a:r>
              </a:p>
            </p:txBody>
          </p:sp>
        </mc:Fallback>
      </mc:AlternateContent>
      <p:cxnSp>
        <p:nvCxnSpPr>
          <p:cNvPr id="114" name="直接连接符 113"/>
          <p:cNvCxnSpPr>
            <a:stCxn id="100" idx="6"/>
            <a:endCxn id="102" idx="2"/>
          </p:cNvCxnSpPr>
          <p:nvPr/>
        </p:nvCxnSpPr>
        <p:spPr bwMode="auto">
          <a:xfrm flipV="1">
            <a:off x="824160" y="3611418"/>
            <a:ext cx="1085025" cy="625818"/>
          </a:xfrm>
          <a:prstGeom prst="line">
            <a:avLst/>
          </a:prstGeom>
          <a:solidFill>
            <a:srgbClr val="C0C0C0">
              <a:alpha val="0"/>
            </a:srgbClr>
          </a:solidFill>
          <a:ln w="28575" cap="flat" cmpd="sng" algn="ctr">
            <a:solidFill>
              <a:srgbClr val="FF0000"/>
            </a:solidFill>
            <a:prstDash val="solid"/>
            <a:round/>
            <a:headEnd type="none" w="med" len="med"/>
            <a:tailEnd type="none" w="med" len="med"/>
          </a:ln>
        </p:spPr>
      </p:cxnSp>
      <p:cxnSp>
        <p:nvCxnSpPr>
          <p:cNvPr id="116" name="直接连接符 115"/>
          <p:cNvCxnSpPr>
            <a:endCxn id="102" idx="2"/>
          </p:cNvCxnSpPr>
          <p:nvPr/>
        </p:nvCxnSpPr>
        <p:spPr bwMode="auto">
          <a:xfrm>
            <a:off x="824159" y="3607308"/>
            <a:ext cx="1085026" cy="4110"/>
          </a:xfrm>
          <a:prstGeom prst="line">
            <a:avLst/>
          </a:prstGeom>
          <a:solidFill>
            <a:srgbClr val="C0C0C0">
              <a:alpha val="0"/>
            </a:srgbClr>
          </a:solidFill>
          <a:ln w="28575" cap="flat" cmpd="sng" algn="ctr">
            <a:solidFill>
              <a:schemeClr val="tx1"/>
            </a:solidFill>
            <a:prstDash val="solid"/>
            <a:round/>
            <a:headEnd type="none" w="med" len="med"/>
            <a:tailEnd type="none" w="med" len="med"/>
          </a:ln>
        </p:spPr>
      </p:cxnSp>
      <p:cxnSp>
        <p:nvCxnSpPr>
          <p:cNvPr id="117" name="直接连接符 116"/>
          <p:cNvCxnSpPr>
            <a:stCxn id="100" idx="6"/>
            <a:endCxn id="103" idx="2"/>
          </p:cNvCxnSpPr>
          <p:nvPr/>
        </p:nvCxnSpPr>
        <p:spPr bwMode="auto">
          <a:xfrm flipV="1">
            <a:off x="824160" y="4236417"/>
            <a:ext cx="1085025" cy="819"/>
          </a:xfrm>
          <a:prstGeom prst="line">
            <a:avLst/>
          </a:prstGeom>
          <a:solidFill>
            <a:srgbClr val="C0C0C0">
              <a:alpha val="0"/>
            </a:srgbClr>
          </a:solidFill>
          <a:ln w="28575" cap="flat" cmpd="sng" algn="ctr">
            <a:solidFill>
              <a:schemeClr val="tx1"/>
            </a:solidFill>
            <a:prstDash val="solid"/>
            <a:round/>
            <a:headEnd type="none" w="med" len="med"/>
            <a:tailEnd type="none" w="med" len="med"/>
          </a:ln>
        </p:spPr>
      </p:cxnSp>
      <mc:AlternateContent xmlns:mc="http://schemas.openxmlformats.org/markup-compatibility/2006" xmlns:a14="http://schemas.microsoft.com/office/drawing/2010/main">
        <mc:Choice Requires="a14">
          <p:sp>
            <p:nvSpPr>
              <p:cNvPr id="118" name="Oval 7"/>
              <p:cNvSpPr/>
              <p:nvPr/>
            </p:nvSpPr>
            <p:spPr>
              <a:xfrm>
                <a:off x="467544" y="5304633"/>
                <a:ext cx="356615" cy="35661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4</m:t>
                          </m:r>
                        </m:sub>
                      </m:sSub>
                    </m:oMath>
                  </m:oMathPara>
                </a14:m>
                <a:endParaRPr lang="en-US" dirty="0"/>
              </a:p>
            </p:txBody>
          </p:sp>
        </mc:Choice>
        <mc:Fallback xmlns="">
          <p:sp>
            <p:nvSpPr>
              <p:cNvPr id="118" name="Oval 7"/>
              <p:cNvSpPr>
                <a:spLocks noRot="1" noChangeAspect="1" noMove="1" noResize="1" noEditPoints="1" noAdjustHandles="1" noChangeArrowheads="1" noChangeShapeType="1" noTextEdit="1"/>
              </p:cNvSpPr>
              <p:nvPr/>
            </p:nvSpPr>
            <p:spPr>
              <a:xfrm>
                <a:off x="467544" y="5304633"/>
                <a:ext cx="356615" cy="356615"/>
              </a:xfrm>
              <a:prstGeom prst="ellipse">
                <a:avLst/>
              </a:prstGeom>
              <a:blipFill>
                <a:blip r:embed="rId25"/>
                <a:stretch>
                  <a:fillRect/>
                </a:stretch>
              </a:blipFill>
            </p:spPr>
            <p:txBody>
              <a:bodyPr/>
              <a:lstStyle/>
              <a:p>
                <a:r>
                  <a:rPr lang="zh-CN" altLang="en-US">
                    <a:noFill/>
                  </a:rPr>
                  <a:t> </a:t>
                </a:r>
              </a:p>
            </p:txBody>
          </p:sp>
        </mc:Fallback>
      </mc:AlternateContent>
      <p:cxnSp>
        <p:nvCxnSpPr>
          <p:cNvPr id="120" name="直接连接符 119"/>
          <p:cNvCxnSpPr>
            <a:stCxn id="97" idx="6"/>
            <a:endCxn id="103" idx="2"/>
          </p:cNvCxnSpPr>
          <p:nvPr/>
        </p:nvCxnSpPr>
        <p:spPr bwMode="auto">
          <a:xfrm>
            <a:off x="825638" y="3616149"/>
            <a:ext cx="1083547" cy="620268"/>
          </a:xfrm>
          <a:prstGeom prst="line">
            <a:avLst/>
          </a:prstGeom>
          <a:solidFill>
            <a:srgbClr val="C0C0C0">
              <a:alpha val="0"/>
            </a:srgbClr>
          </a:solidFill>
          <a:ln w="28575" cap="flat" cmpd="sng" algn="ctr">
            <a:solidFill>
              <a:schemeClr val="tx1"/>
            </a:solidFill>
            <a:prstDash val="solid"/>
            <a:round/>
            <a:headEnd type="none" w="med" len="med"/>
            <a:tailEnd type="none" w="med" len="med"/>
          </a:ln>
        </p:spPr>
      </p:cxnSp>
      <p:cxnSp>
        <p:nvCxnSpPr>
          <p:cNvPr id="121" name="直接连接符 120"/>
          <p:cNvCxnSpPr>
            <a:stCxn id="118" idx="6"/>
            <a:endCxn id="103" idx="2"/>
          </p:cNvCxnSpPr>
          <p:nvPr/>
        </p:nvCxnSpPr>
        <p:spPr bwMode="auto">
          <a:xfrm flipV="1">
            <a:off x="824159" y="4236417"/>
            <a:ext cx="1085026" cy="1246524"/>
          </a:xfrm>
          <a:prstGeom prst="line">
            <a:avLst/>
          </a:prstGeom>
          <a:solidFill>
            <a:srgbClr val="C0C0C0">
              <a:alpha val="0"/>
            </a:srgbClr>
          </a:solidFill>
          <a:ln w="28575" cap="flat" cmpd="sng" algn="ctr">
            <a:solidFill>
              <a:schemeClr val="tx1"/>
            </a:solidFill>
            <a:prstDash val="solid"/>
            <a:round/>
            <a:headEnd type="none" w="med" len="med"/>
            <a:tailEnd type="none" w="med" len="med"/>
          </a:ln>
        </p:spPr>
      </p:cxnSp>
      <p:cxnSp>
        <p:nvCxnSpPr>
          <p:cNvPr id="122" name="直接连接符 121"/>
          <p:cNvCxnSpPr>
            <a:stCxn id="118" idx="6"/>
          </p:cNvCxnSpPr>
          <p:nvPr/>
        </p:nvCxnSpPr>
        <p:spPr bwMode="auto">
          <a:xfrm flipV="1">
            <a:off x="824159" y="3616149"/>
            <a:ext cx="1085024" cy="1866792"/>
          </a:xfrm>
          <a:prstGeom prst="line">
            <a:avLst/>
          </a:prstGeom>
          <a:solidFill>
            <a:srgbClr val="C0C0C0">
              <a:alpha val="0"/>
            </a:srgbClr>
          </a:solidFill>
          <a:ln w="28575" cap="flat" cmpd="sng" algn="ctr">
            <a:solidFill>
              <a:schemeClr val="tx1"/>
            </a:solidFill>
            <a:prstDash val="solid"/>
            <a:round/>
            <a:headEnd type="none" w="med" len="med"/>
            <a:tailEnd type="none" w="med" len="med"/>
          </a:ln>
        </p:spPr>
      </p:cxnSp>
      <p:cxnSp>
        <p:nvCxnSpPr>
          <p:cNvPr id="123" name="直接连接符 122"/>
          <p:cNvCxnSpPr>
            <a:stCxn id="101" idx="6"/>
          </p:cNvCxnSpPr>
          <p:nvPr/>
        </p:nvCxnSpPr>
        <p:spPr bwMode="auto">
          <a:xfrm flipV="1">
            <a:off x="824159" y="3616149"/>
            <a:ext cx="1085024" cy="1201699"/>
          </a:xfrm>
          <a:prstGeom prst="line">
            <a:avLst/>
          </a:prstGeom>
          <a:solidFill>
            <a:srgbClr val="C0C0C0">
              <a:alpha val="0"/>
            </a:srgbClr>
          </a:solidFill>
          <a:ln w="28575" cap="flat" cmpd="sng" algn="ctr">
            <a:solidFill>
              <a:schemeClr val="tx1"/>
            </a:solidFill>
            <a:prstDash val="solid"/>
            <a:round/>
            <a:headEnd type="none" w="med" len="med"/>
            <a:tailEnd type="none" w="med" len="med"/>
          </a:ln>
        </p:spPr>
      </p:cxnSp>
      <p:cxnSp>
        <p:nvCxnSpPr>
          <p:cNvPr id="124" name="直接连接符 123"/>
          <p:cNvCxnSpPr>
            <a:stCxn id="101" idx="6"/>
            <a:endCxn id="103" idx="2"/>
          </p:cNvCxnSpPr>
          <p:nvPr/>
        </p:nvCxnSpPr>
        <p:spPr bwMode="auto">
          <a:xfrm flipV="1">
            <a:off x="824159" y="4236417"/>
            <a:ext cx="1085026" cy="581431"/>
          </a:xfrm>
          <a:prstGeom prst="line">
            <a:avLst/>
          </a:prstGeom>
          <a:solidFill>
            <a:srgbClr val="C0C0C0">
              <a:alpha val="0"/>
            </a:srgbClr>
          </a:solidFill>
          <a:ln w="28575" cap="flat" cmpd="sng" algn="ctr">
            <a:solidFill>
              <a:srgbClr val="FF0000"/>
            </a:solidFill>
            <a:prstDash val="solid"/>
            <a:round/>
            <a:headEnd type="none" w="med" len="med"/>
            <a:tailEnd type="none" w="med" len="med"/>
          </a:ln>
        </p:spPr>
      </p:cxnSp>
      <p:cxnSp>
        <p:nvCxnSpPr>
          <p:cNvPr id="125" name="直接连接符 124"/>
          <p:cNvCxnSpPr/>
          <p:nvPr/>
        </p:nvCxnSpPr>
        <p:spPr bwMode="auto">
          <a:xfrm>
            <a:off x="834234" y="3620880"/>
            <a:ext cx="1088414" cy="1197322"/>
          </a:xfrm>
          <a:prstGeom prst="line">
            <a:avLst/>
          </a:prstGeom>
          <a:solidFill>
            <a:srgbClr val="C0C0C0">
              <a:alpha val="0"/>
            </a:srgbClr>
          </a:solidFill>
          <a:ln w="28575" cap="flat" cmpd="sng" algn="ctr">
            <a:solidFill>
              <a:schemeClr val="tx1"/>
            </a:solidFill>
            <a:prstDash val="solid"/>
            <a:round/>
            <a:headEnd type="none" w="med" len="med"/>
            <a:tailEnd type="none" w="med" len="med"/>
          </a:ln>
        </p:spPr>
      </p:cxnSp>
      <p:cxnSp>
        <p:nvCxnSpPr>
          <p:cNvPr id="129" name="直接连接符 128"/>
          <p:cNvCxnSpPr/>
          <p:nvPr/>
        </p:nvCxnSpPr>
        <p:spPr bwMode="auto">
          <a:xfrm>
            <a:off x="832756" y="4241967"/>
            <a:ext cx="1089892" cy="576235"/>
          </a:xfrm>
          <a:prstGeom prst="line">
            <a:avLst/>
          </a:prstGeom>
          <a:solidFill>
            <a:srgbClr val="C0C0C0">
              <a:alpha val="0"/>
            </a:srgbClr>
          </a:solidFill>
          <a:ln w="28575" cap="flat" cmpd="sng" algn="ctr">
            <a:solidFill>
              <a:schemeClr val="tx1"/>
            </a:solidFill>
            <a:prstDash val="solid"/>
            <a:round/>
            <a:headEnd type="none" w="med" len="med"/>
            <a:tailEnd type="none" w="med" len="med"/>
          </a:ln>
        </p:spPr>
      </p:cxnSp>
      <p:cxnSp>
        <p:nvCxnSpPr>
          <p:cNvPr id="130" name="直接连接符 129"/>
          <p:cNvCxnSpPr/>
          <p:nvPr/>
        </p:nvCxnSpPr>
        <p:spPr bwMode="auto">
          <a:xfrm flipV="1">
            <a:off x="832755" y="4818202"/>
            <a:ext cx="1089893" cy="4377"/>
          </a:xfrm>
          <a:prstGeom prst="line">
            <a:avLst/>
          </a:prstGeom>
          <a:solidFill>
            <a:srgbClr val="C0C0C0">
              <a:alpha val="0"/>
            </a:srgbClr>
          </a:solidFill>
          <a:ln w="28575" cap="flat" cmpd="sng" algn="ctr">
            <a:solidFill>
              <a:schemeClr val="tx1"/>
            </a:solidFill>
            <a:prstDash val="solid"/>
            <a:round/>
            <a:headEnd type="none" w="med" len="med"/>
            <a:tailEnd type="none" w="med" len="med"/>
          </a:ln>
        </p:spPr>
      </p:cxnSp>
      <p:cxnSp>
        <p:nvCxnSpPr>
          <p:cNvPr id="131" name="直接连接符 130"/>
          <p:cNvCxnSpPr/>
          <p:nvPr/>
        </p:nvCxnSpPr>
        <p:spPr bwMode="auto">
          <a:xfrm flipV="1">
            <a:off x="832755" y="4818202"/>
            <a:ext cx="1089893" cy="669470"/>
          </a:xfrm>
          <a:prstGeom prst="line">
            <a:avLst/>
          </a:prstGeom>
          <a:solidFill>
            <a:srgbClr val="C0C0C0">
              <a:alpha val="0"/>
            </a:srgbClr>
          </a:solidFill>
          <a:ln w="28575" cap="flat" cmpd="sng" algn="ctr">
            <a:solidFill>
              <a:srgbClr val="FF3300"/>
            </a:solidFill>
            <a:prstDash val="solid"/>
            <a:round/>
            <a:headEnd type="none" w="med" len="med"/>
            <a:tailEnd type="none" w="med" len="med"/>
          </a:ln>
        </p:spPr>
      </p:cxnSp>
      <p:grpSp>
        <p:nvGrpSpPr>
          <p:cNvPr id="132" name="组合 131"/>
          <p:cNvGrpSpPr/>
          <p:nvPr/>
        </p:nvGrpSpPr>
        <p:grpSpPr>
          <a:xfrm>
            <a:off x="3304229" y="5904175"/>
            <a:ext cx="288032" cy="294913"/>
            <a:chOff x="2656831" y="2846055"/>
            <a:chExt cx="288032" cy="294913"/>
          </a:xfrm>
        </p:grpSpPr>
        <p:cxnSp>
          <p:nvCxnSpPr>
            <p:cNvPr id="135" name="直接连接符 134"/>
            <p:cNvCxnSpPr/>
            <p:nvPr/>
          </p:nvCxnSpPr>
          <p:spPr bwMode="auto">
            <a:xfrm>
              <a:off x="2681293" y="2846055"/>
              <a:ext cx="263570" cy="294913"/>
            </a:xfrm>
            <a:prstGeom prst="line">
              <a:avLst/>
            </a:prstGeom>
            <a:solidFill>
              <a:srgbClr val="C0C0C0">
                <a:alpha val="0"/>
              </a:srgbClr>
            </a:solidFill>
            <a:ln w="38100" cap="flat" cmpd="sng" algn="ctr">
              <a:solidFill>
                <a:srgbClr val="00B050"/>
              </a:solidFill>
              <a:prstDash val="solid"/>
              <a:round/>
              <a:headEnd type="none" w="med" len="med"/>
              <a:tailEnd type="none" w="med" len="med"/>
            </a:ln>
            <a:effectLst/>
          </p:spPr>
        </p:cxnSp>
        <p:cxnSp>
          <p:nvCxnSpPr>
            <p:cNvPr id="137" name="直接连接符 136"/>
            <p:cNvCxnSpPr/>
            <p:nvPr/>
          </p:nvCxnSpPr>
          <p:spPr bwMode="auto">
            <a:xfrm flipH="1">
              <a:off x="2656831" y="2846055"/>
              <a:ext cx="288032" cy="273189"/>
            </a:xfrm>
            <a:prstGeom prst="line">
              <a:avLst/>
            </a:prstGeom>
            <a:solidFill>
              <a:srgbClr val="C0C0C0">
                <a:alpha val="0"/>
              </a:srgbClr>
            </a:solidFill>
            <a:ln w="38100" cap="flat" cmpd="sng" algn="ctr">
              <a:solidFill>
                <a:srgbClr val="00B050"/>
              </a:solidFill>
              <a:prstDash val="solid"/>
              <a:round/>
              <a:headEnd type="none" w="med" len="med"/>
              <a:tailEnd type="none" w="med" len="med"/>
            </a:ln>
            <a:effectLst/>
          </p:spPr>
        </p:cxnSp>
      </p:grpSp>
      <p:grpSp>
        <p:nvGrpSpPr>
          <p:cNvPr id="138" name="组合 137"/>
          <p:cNvGrpSpPr/>
          <p:nvPr/>
        </p:nvGrpSpPr>
        <p:grpSpPr>
          <a:xfrm>
            <a:off x="3976054" y="5866749"/>
            <a:ext cx="288032" cy="294913"/>
            <a:chOff x="2656831" y="2846055"/>
            <a:chExt cx="288032" cy="294913"/>
          </a:xfrm>
        </p:grpSpPr>
        <p:cxnSp>
          <p:nvCxnSpPr>
            <p:cNvPr id="139" name="直接连接符 138"/>
            <p:cNvCxnSpPr/>
            <p:nvPr/>
          </p:nvCxnSpPr>
          <p:spPr bwMode="auto">
            <a:xfrm>
              <a:off x="2681293" y="2846055"/>
              <a:ext cx="263570" cy="294913"/>
            </a:xfrm>
            <a:prstGeom prst="line">
              <a:avLst/>
            </a:prstGeom>
            <a:solidFill>
              <a:srgbClr val="C0C0C0">
                <a:alpha val="0"/>
              </a:srgbClr>
            </a:solidFill>
            <a:ln w="38100" cap="flat" cmpd="sng" algn="ctr">
              <a:solidFill>
                <a:srgbClr val="00B050"/>
              </a:solidFill>
              <a:prstDash val="solid"/>
              <a:round/>
              <a:headEnd type="none" w="med" len="med"/>
              <a:tailEnd type="none" w="med" len="med"/>
            </a:ln>
            <a:effectLst/>
          </p:spPr>
        </p:cxnSp>
        <p:cxnSp>
          <p:nvCxnSpPr>
            <p:cNvPr id="140" name="直接连接符 139"/>
            <p:cNvCxnSpPr/>
            <p:nvPr/>
          </p:nvCxnSpPr>
          <p:spPr bwMode="auto">
            <a:xfrm flipH="1">
              <a:off x="2656831" y="2846055"/>
              <a:ext cx="288032" cy="273189"/>
            </a:xfrm>
            <a:prstGeom prst="line">
              <a:avLst/>
            </a:prstGeom>
            <a:solidFill>
              <a:srgbClr val="C0C0C0">
                <a:alpha val="0"/>
              </a:srgbClr>
            </a:solidFill>
            <a:ln w="38100" cap="flat" cmpd="sng" algn="ctr">
              <a:solidFill>
                <a:srgbClr val="00B050"/>
              </a:solidFill>
              <a:prstDash val="solid"/>
              <a:round/>
              <a:headEnd type="none" w="med" len="med"/>
              <a:tailEnd type="none" w="med" len="med"/>
            </a:ln>
            <a:effectLst/>
          </p:spPr>
        </p:cxnSp>
      </p:grpSp>
      <mc:AlternateContent xmlns:mc="http://schemas.openxmlformats.org/markup-compatibility/2006" xmlns:a14="http://schemas.microsoft.com/office/drawing/2010/main">
        <mc:Choice Requires="a14">
          <p:sp>
            <p:nvSpPr>
              <p:cNvPr id="141" name="Oval 8"/>
              <p:cNvSpPr/>
              <p:nvPr/>
            </p:nvSpPr>
            <p:spPr>
              <a:xfrm>
                <a:off x="5125597" y="6378458"/>
                <a:ext cx="356615" cy="35661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altLang="zh-CN" b="0" i="1">
                              <a:latin typeface="Cambria Math" panose="02040503050406030204" pitchFamily="18" charset="0"/>
                            </a:rPr>
                            <m:t>3</m:t>
                          </m:r>
                        </m:sub>
                      </m:sSub>
                    </m:oMath>
                  </m:oMathPara>
                </a14:m>
                <a:endParaRPr lang="en-US" dirty="0"/>
              </a:p>
            </p:txBody>
          </p:sp>
        </mc:Choice>
        <mc:Fallback xmlns="">
          <p:sp>
            <p:nvSpPr>
              <p:cNvPr id="141" name="Oval 8"/>
              <p:cNvSpPr>
                <a:spLocks noRot="1" noChangeAspect="1" noMove="1" noResize="1" noEditPoints="1" noAdjustHandles="1" noChangeArrowheads="1" noChangeShapeType="1" noTextEdit="1"/>
              </p:cNvSpPr>
              <p:nvPr/>
            </p:nvSpPr>
            <p:spPr>
              <a:xfrm>
                <a:off x="5125597" y="6378458"/>
                <a:ext cx="356615" cy="356615"/>
              </a:xfrm>
              <a:prstGeom prst="ellipse">
                <a:avLst/>
              </a:prstGeom>
              <a:blipFill>
                <a:blip r:embed="rId24"/>
                <a:stretch>
                  <a:fillRect/>
                </a:stretch>
              </a:blipFill>
            </p:spPr>
            <p:txBody>
              <a:bodyPr/>
              <a:lstStyle/>
              <a:p>
                <a:r>
                  <a:rPr lang="zh-CN" altLang="en-US">
                    <a:noFill/>
                  </a:rPr>
                  <a:t> </a:t>
                </a:r>
              </a:p>
            </p:txBody>
          </p:sp>
        </mc:Fallback>
      </mc:AlternateContent>
      <p:cxnSp>
        <p:nvCxnSpPr>
          <p:cNvPr id="148" name="Straight Connector 11"/>
          <p:cNvCxnSpPr>
            <a:stCxn id="141" idx="0"/>
          </p:cNvCxnSpPr>
          <p:nvPr/>
        </p:nvCxnSpPr>
        <p:spPr>
          <a:xfrm flipV="1">
            <a:off x="5303905" y="6181248"/>
            <a:ext cx="0" cy="197210"/>
          </a:xfrm>
          <a:prstGeom prst="line">
            <a:avLst/>
          </a:prstGeom>
          <a:ln w="28575">
            <a:solidFill>
              <a:srgbClr val="FF0000"/>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69826683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3"/>
          <p:cNvSpPr txBox="1">
            <a:spLocks noChangeArrowheads="1"/>
          </p:cNvSpPr>
          <p:nvPr/>
        </p:nvSpPr>
        <p:spPr bwMode="auto">
          <a:xfrm>
            <a:off x="228600" y="957263"/>
            <a:ext cx="8591550" cy="1103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3" tIns="45716" rIns="91433" bIns="45716"/>
          <a:lstStyle>
            <a:lvl1pPr marL="385763" indent="-385763" defTabSz="1030288">
              <a:spcBef>
                <a:spcPct val="20000"/>
              </a:spcBef>
              <a:buClr>
                <a:srgbClr val="660033"/>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35013" indent="-385763" defTabSz="1030288">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92213" indent="-385763" defTabSz="1030288">
              <a:spcBef>
                <a:spcPct val="20000"/>
              </a:spcBef>
              <a:buClr>
                <a:schemeClr val="accent2"/>
              </a:buClr>
              <a:buSzPct val="70000"/>
              <a:buChar char="o"/>
              <a:defRPr sz="2300">
                <a:solidFill>
                  <a:schemeClr val="tx1"/>
                </a:solidFill>
                <a:latin typeface="Arial" panose="020B0604020202020204" pitchFamily="34" charset="0"/>
                <a:ea typeface="MS PGothic" panose="020B0600070205080204" pitchFamily="34" charset="-128"/>
              </a:defRPr>
            </a:lvl3pPr>
            <a:lvl4pPr marL="1600200" indent="-228600" defTabSz="1030288">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defTabSz="1030288">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lvl="1" algn="just">
              <a:lnSpc>
                <a:spcPct val="95000"/>
              </a:lnSpc>
              <a:spcBef>
                <a:spcPct val="25000"/>
              </a:spcBef>
              <a:spcAft>
                <a:spcPct val="10000"/>
              </a:spcAft>
              <a:buSzPct val="60000"/>
              <a:defRPr/>
            </a:pPr>
            <a:r>
              <a:rPr lang="en-US" altLang="zh-CN" sz="2400" dirty="0">
                <a:cs typeface="ＭＳ Ｐゴシック" charset="-128"/>
              </a:rPr>
              <a:t>t</a:t>
            </a:r>
            <a:r>
              <a:rPr lang="en-US" altLang="zh-CN" sz="2400" baseline="-25000" dirty="0">
                <a:cs typeface="ＭＳ Ｐゴシック" charset="-128"/>
              </a:rPr>
              <a:t>4</a:t>
            </a:r>
            <a:r>
              <a:rPr lang="en-US" altLang="zh-CN" sz="2400" dirty="0">
                <a:cs typeface="ＭＳ Ｐゴシック" charset="-128"/>
              </a:rPr>
              <a:t>’s location on the tree is w</a:t>
            </a:r>
            <a:r>
              <a:rPr lang="en-US" altLang="zh-CN" sz="2400" baseline="-25000" dirty="0">
                <a:cs typeface="ＭＳ Ｐゴシック" charset="-128"/>
              </a:rPr>
              <a:t>3</a:t>
            </a:r>
            <a:r>
              <a:rPr lang="en-US" altLang="zh-CN" sz="2400" dirty="0">
                <a:cs typeface="ＭＳ Ｐゴシック" charset="-128"/>
              </a:rPr>
              <a:t>, since the nearest neighbor is w</a:t>
            </a:r>
            <a:r>
              <a:rPr lang="en-US" altLang="zh-CN" sz="2400" baseline="-25000" dirty="0">
                <a:cs typeface="ＭＳ Ｐゴシック" charset="-128"/>
              </a:rPr>
              <a:t>1</a:t>
            </a:r>
            <a:r>
              <a:rPr lang="en-US" altLang="zh-CN" sz="2400" dirty="0">
                <a:cs typeface="ＭＳ Ｐゴシック" charset="-128"/>
              </a:rPr>
              <a:t>.</a:t>
            </a:r>
          </a:p>
          <a:p>
            <a:pPr lvl="1" algn="just">
              <a:lnSpc>
                <a:spcPct val="95000"/>
              </a:lnSpc>
              <a:spcBef>
                <a:spcPct val="25000"/>
              </a:spcBef>
              <a:spcAft>
                <a:spcPct val="10000"/>
              </a:spcAft>
              <a:buSzPct val="60000"/>
              <a:defRPr/>
            </a:pPr>
            <a:r>
              <a:rPr lang="en-US" altLang="zh-CN" sz="2400" dirty="0">
                <a:cs typeface="ＭＳ Ｐゴシック" charset="-128"/>
              </a:rPr>
              <a:t>The unmatched nearest neighbor of t</a:t>
            </a:r>
            <a:r>
              <a:rPr lang="en-US" altLang="zh-CN" sz="2400" baseline="-25000" dirty="0">
                <a:cs typeface="ＭＳ Ｐゴシック" charset="-128"/>
              </a:rPr>
              <a:t>2</a:t>
            </a:r>
            <a:r>
              <a:rPr lang="en-US" altLang="zh-CN" sz="2400" dirty="0">
                <a:cs typeface="ＭＳ Ｐゴシック" charset="-128"/>
              </a:rPr>
              <a:t> is w</a:t>
            </a:r>
            <a:r>
              <a:rPr lang="en-US" altLang="zh-CN" sz="2400" baseline="-25000" dirty="0">
                <a:cs typeface="ＭＳ Ｐゴシック" charset="-128"/>
              </a:rPr>
              <a:t>3 </a:t>
            </a:r>
            <a:r>
              <a:rPr lang="en-US" altLang="zh-CN" sz="2400" dirty="0">
                <a:cs typeface="ＭＳ Ｐゴシック" charset="-128"/>
              </a:rPr>
              <a:t>on the tree, thus match the pair (t</a:t>
            </a:r>
            <a:r>
              <a:rPr lang="en-US" altLang="zh-CN" sz="2400" baseline="-25000" dirty="0">
                <a:cs typeface="ＭＳ Ｐゴシック" charset="-128"/>
              </a:rPr>
              <a:t>4</a:t>
            </a:r>
            <a:r>
              <a:rPr lang="en-US" altLang="zh-CN" sz="2400" dirty="0">
                <a:cs typeface="ＭＳ Ｐゴシック" charset="-128"/>
              </a:rPr>
              <a:t>,w</a:t>
            </a:r>
            <a:r>
              <a:rPr lang="en-US" altLang="zh-CN" sz="2400" baseline="-25000" dirty="0">
                <a:cs typeface="ＭＳ Ｐゴシック" charset="-128"/>
              </a:rPr>
              <a:t>1</a:t>
            </a:r>
            <a:r>
              <a:rPr lang="en-US" altLang="zh-CN" sz="2400" dirty="0">
                <a:cs typeface="ＭＳ Ｐゴシック" charset="-128"/>
              </a:rPr>
              <a:t>).</a:t>
            </a:r>
          </a:p>
          <a:p>
            <a:pPr lvl="1" algn="just">
              <a:lnSpc>
                <a:spcPct val="95000"/>
              </a:lnSpc>
              <a:spcBef>
                <a:spcPct val="25000"/>
              </a:spcBef>
              <a:spcAft>
                <a:spcPct val="10000"/>
              </a:spcAft>
              <a:buSzPct val="60000"/>
              <a:defRPr/>
            </a:pPr>
            <a:endParaRPr lang="en-US" altLang="zh-CN" sz="2300" dirty="0">
              <a:latin typeface="+mn-lt"/>
              <a:cs typeface="ＭＳ Ｐゴシック" charset="-128"/>
            </a:endParaRPr>
          </a:p>
        </p:txBody>
      </p:sp>
      <p:sp>
        <p:nvSpPr>
          <p:cNvPr id="66" name="Title 1"/>
          <p:cNvSpPr>
            <a:spLocks noGrp="1"/>
          </p:cNvSpPr>
          <p:nvPr>
            <p:ph type="title"/>
          </p:nvPr>
        </p:nvSpPr>
        <p:spPr>
          <a:xfrm>
            <a:off x="0" y="122238"/>
            <a:ext cx="9144000" cy="714375"/>
          </a:xfrm>
        </p:spPr>
        <p:txBody>
          <a:bodyPr/>
          <a:lstStyle/>
          <a:p>
            <a:pPr algn="ctr" eaLnBrk="1" hangingPunct="1"/>
            <a:r>
              <a:rPr lang="en-US" altLang="zh-CN" sz="3200" dirty="0"/>
              <a:t>HST-Greedy Algorithm</a:t>
            </a:r>
            <a:endParaRPr lang="en-US" altLang="zh-CN" sz="3500" dirty="0"/>
          </a:p>
        </p:txBody>
      </p:sp>
      <p:grpSp>
        <p:nvGrpSpPr>
          <p:cNvPr id="59" name="组合 58"/>
          <p:cNvGrpSpPr/>
          <p:nvPr/>
        </p:nvGrpSpPr>
        <p:grpSpPr>
          <a:xfrm>
            <a:off x="2611675" y="3485907"/>
            <a:ext cx="2847110" cy="2694494"/>
            <a:chOff x="2752506" y="541176"/>
            <a:chExt cx="5398753" cy="4931513"/>
          </a:xfrm>
        </p:grpSpPr>
        <p:cxnSp>
          <p:nvCxnSpPr>
            <p:cNvPr id="60" name="Straight Connector 11"/>
            <p:cNvCxnSpPr>
              <a:stCxn id="73" idx="0"/>
              <a:endCxn id="74" idx="4"/>
            </p:cNvCxnSpPr>
            <p:nvPr/>
          </p:nvCxnSpPr>
          <p:spPr>
            <a:xfrm flipV="1">
              <a:off x="4050003" y="1146665"/>
              <a:ext cx="1878486" cy="660535"/>
            </a:xfrm>
            <a:prstGeom prst="line">
              <a:avLst/>
            </a:prstGeom>
            <a:ln w="28575">
              <a:solidFill>
                <a:srgbClr val="FF0000"/>
              </a:solidFill>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62" name="Oval 6"/>
                <p:cNvSpPr/>
                <p:nvPr/>
              </p:nvSpPr>
              <p:spPr>
                <a:xfrm>
                  <a:off x="2884518" y="4867200"/>
                  <a:ext cx="631799" cy="60548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lang="en-US" b="1" i="1">
                                <a:latin typeface="Cambria Math" panose="02040503050406030204" pitchFamily="18" charset="0"/>
                              </a:rPr>
                            </m:ctrlPr>
                          </m:sSubPr>
                          <m:e>
                            <m:r>
                              <a:rPr lang="en-US" b="1" i="1">
                                <a:latin typeface="Cambria Math" panose="02040503050406030204" pitchFamily="18" charset="0"/>
                              </a:rPr>
                              <m:t>𝒘</m:t>
                            </m:r>
                          </m:e>
                          <m:sub>
                            <m:r>
                              <a:rPr lang="en-US" b="1" i="1">
                                <a:latin typeface="Cambria Math"/>
                              </a:rPr>
                              <m:t>𝟏</m:t>
                            </m:r>
                          </m:sub>
                        </m:sSub>
                      </m:oMath>
                    </m:oMathPara>
                  </a14:m>
                  <a:endParaRPr lang="en-US" b="1" dirty="0"/>
                </a:p>
              </p:txBody>
            </p:sp>
          </mc:Choice>
          <mc:Fallback xmlns="">
            <p:sp>
              <p:nvSpPr>
                <p:cNvPr id="62" name="Oval 6"/>
                <p:cNvSpPr>
                  <a:spLocks noRot="1" noChangeAspect="1" noMove="1" noResize="1" noEditPoints="1" noAdjustHandles="1" noChangeArrowheads="1" noChangeShapeType="1" noTextEdit="1"/>
                </p:cNvSpPr>
                <p:nvPr/>
              </p:nvSpPr>
              <p:spPr>
                <a:xfrm>
                  <a:off x="2884518" y="4867200"/>
                  <a:ext cx="631799" cy="605489"/>
                </a:xfrm>
                <a:prstGeom prst="ellipse">
                  <a:avLst/>
                </a:prstGeom>
                <a:blipFill>
                  <a:blip r:embed="rId3"/>
                  <a:stretch>
                    <a:fillRect l="-169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3" name="Oval 7"/>
                <p:cNvSpPr/>
                <p:nvPr/>
              </p:nvSpPr>
              <p:spPr>
                <a:xfrm>
                  <a:off x="3997910" y="4867200"/>
                  <a:ext cx="631799" cy="60548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lang="en-US" b="1" i="1">
                                <a:latin typeface="Cambria Math" panose="02040503050406030204" pitchFamily="18" charset="0"/>
                              </a:rPr>
                            </m:ctrlPr>
                          </m:sSubPr>
                          <m:e>
                            <m:r>
                              <a:rPr lang="en-US" b="1" i="1">
                                <a:latin typeface="Cambria Math" panose="02040503050406030204" pitchFamily="18" charset="0"/>
                              </a:rPr>
                              <m:t>𝒘</m:t>
                            </m:r>
                          </m:e>
                          <m:sub>
                            <m:r>
                              <a:rPr lang="en-US" b="1" i="1">
                                <a:latin typeface="Cambria Math"/>
                              </a:rPr>
                              <m:t>𝟐</m:t>
                            </m:r>
                          </m:sub>
                        </m:sSub>
                      </m:oMath>
                    </m:oMathPara>
                  </a14:m>
                  <a:endParaRPr lang="en-US" b="1" dirty="0"/>
                </a:p>
              </p:txBody>
            </p:sp>
          </mc:Choice>
          <mc:Fallback xmlns="">
            <p:sp>
              <p:nvSpPr>
                <p:cNvPr id="63" name="Oval 7"/>
                <p:cNvSpPr>
                  <a:spLocks noRot="1" noChangeAspect="1" noMove="1" noResize="1" noEditPoints="1" noAdjustHandles="1" noChangeArrowheads="1" noChangeShapeType="1" noTextEdit="1"/>
                </p:cNvSpPr>
                <p:nvPr/>
              </p:nvSpPr>
              <p:spPr>
                <a:xfrm>
                  <a:off x="3997910" y="4867200"/>
                  <a:ext cx="631799" cy="605489"/>
                </a:xfrm>
                <a:prstGeom prst="ellipse">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4" name="Oval 8"/>
                <p:cNvSpPr/>
                <p:nvPr/>
              </p:nvSpPr>
              <p:spPr>
                <a:xfrm>
                  <a:off x="5339938" y="4867200"/>
                  <a:ext cx="631799" cy="60548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lang="en-US" b="1" i="1">
                                <a:latin typeface="Cambria Math" panose="02040503050406030204" pitchFamily="18" charset="0"/>
                              </a:rPr>
                            </m:ctrlPr>
                          </m:sSubPr>
                          <m:e>
                            <m:r>
                              <a:rPr lang="en-US" b="1" i="1">
                                <a:latin typeface="Cambria Math" panose="02040503050406030204" pitchFamily="18" charset="0"/>
                              </a:rPr>
                              <m:t>𝒘</m:t>
                            </m:r>
                          </m:e>
                          <m:sub>
                            <m:r>
                              <a:rPr lang="en-US" b="1" i="1">
                                <a:latin typeface="Cambria Math"/>
                              </a:rPr>
                              <m:t>𝟑</m:t>
                            </m:r>
                          </m:sub>
                        </m:sSub>
                      </m:oMath>
                    </m:oMathPara>
                  </a14:m>
                  <a:endParaRPr lang="en-US" b="1" dirty="0"/>
                </a:p>
              </p:txBody>
            </p:sp>
          </mc:Choice>
          <mc:Fallback xmlns="">
            <p:sp>
              <p:nvSpPr>
                <p:cNvPr id="64" name="Oval 8"/>
                <p:cNvSpPr>
                  <a:spLocks noRot="1" noChangeAspect="1" noMove="1" noResize="1" noEditPoints="1" noAdjustHandles="1" noChangeArrowheads="1" noChangeShapeType="1" noTextEdit="1"/>
                </p:cNvSpPr>
                <p:nvPr/>
              </p:nvSpPr>
              <p:spPr>
                <a:xfrm>
                  <a:off x="5339938" y="4867200"/>
                  <a:ext cx="631799" cy="605489"/>
                </a:xfrm>
                <a:prstGeom prst="ellipse">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5" name="Oval 9"/>
                <p:cNvSpPr/>
                <p:nvPr/>
              </p:nvSpPr>
              <p:spPr>
                <a:xfrm>
                  <a:off x="7519460" y="4867200"/>
                  <a:ext cx="631799" cy="60548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lang="en-US" b="1" i="1">
                                <a:latin typeface="Cambria Math" panose="02040503050406030204" pitchFamily="18" charset="0"/>
                              </a:rPr>
                            </m:ctrlPr>
                          </m:sSubPr>
                          <m:e>
                            <m:r>
                              <a:rPr lang="en-US" b="1" i="1">
                                <a:latin typeface="Cambria Math" panose="02040503050406030204" pitchFamily="18" charset="0"/>
                              </a:rPr>
                              <m:t>𝒘</m:t>
                            </m:r>
                          </m:e>
                          <m:sub>
                            <m:r>
                              <a:rPr lang="en-US" b="1" i="1">
                                <a:latin typeface="Cambria Math"/>
                              </a:rPr>
                              <m:t>𝟒</m:t>
                            </m:r>
                          </m:sub>
                        </m:sSub>
                      </m:oMath>
                    </m:oMathPara>
                  </a14:m>
                  <a:endParaRPr lang="en-US" b="1" dirty="0"/>
                </a:p>
              </p:txBody>
            </p:sp>
          </mc:Choice>
          <mc:Fallback xmlns="">
            <p:sp>
              <p:nvSpPr>
                <p:cNvPr id="65" name="Oval 9"/>
                <p:cNvSpPr>
                  <a:spLocks noRot="1" noChangeAspect="1" noMove="1" noResize="1" noEditPoints="1" noAdjustHandles="1" noChangeArrowheads="1" noChangeShapeType="1" noTextEdit="1"/>
                </p:cNvSpPr>
                <p:nvPr/>
              </p:nvSpPr>
              <p:spPr>
                <a:xfrm>
                  <a:off x="7519460" y="4867200"/>
                  <a:ext cx="631799" cy="605489"/>
                </a:xfrm>
                <a:prstGeom prst="ellipse">
                  <a:avLst/>
                </a:prstGeom>
                <a:blipFill>
                  <a:blip r:embed="rId6"/>
                  <a:stretch>
                    <a:fillRect l="-172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7" name="Oval 6"/>
                <p:cNvSpPr/>
                <p:nvPr/>
              </p:nvSpPr>
              <p:spPr>
                <a:xfrm>
                  <a:off x="2884518" y="3901356"/>
                  <a:ext cx="631799" cy="60548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lang="en-US" b="1" i="1">
                                <a:latin typeface="Cambria Math" panose="02040503050406030204" pitchFamily="18" charset="0"/>
                              </a:rPr>
                            </m:ctrlPr>
                          </m:sSubPr>
                          <m:e>
                            <m:r>
                              <a:rPr lang="en-US" b="1" i="1">
                                <a:latin typeface="Cambria Math" panose="02040503050406030204" pitchFamily="18" charset="0"/>
                              </a:rPr>
                              <m:t>𝒘</m:t>
                            </m:r>
                          </m:e>
                          <m:sub>
                            <m:r>
                              <a:rPr lang="en-US" b="1" i="1">
                                <a:latin typeface="Cambria Math"/>
                              </a:rPr>
                              <m:t>𝟏</m:t>
                            </m:r>
                          </m:sub>
                        </m:sSub>
                      </m:oMath>
                    </m:oMathPara>
                  </a14:m>
                  <a:endParaRPr lang="en-US" b="1" dirty="0"/>
                </a:p>
              </p:txBody>
            </p:sp>
          </mc:Choice>
          <mc:Fallback xmlns="">
            <p:sp>
              <p:nvSpPr>
                <p:cNvPr id="67" name="Oval 6"/>
                <p:cNvSpPr>
                  <a:spLocks noRot="1" noChangeAspect="1" noMove="1" noResize="1" noEditPoints="1" noAdjustHandles="1" noChangeArrowheads="1" noChangeShapeType="1" noTextEdit="1"/>
                </p:cNvSpPr>
                <p:nvPr/>
              </p:nvSpPr>
              <p:spPr>
                <a:xfrm>
                  <a:off x="2884518" y="3901356"/>
                  <a:ext cx="631799" cy="605489"/>
                </a:xfrm>
                <a:prstGeom prst="ellipse">
                  <a:avLst/>
                </a:prstGeom>
                <a:blipFill>
                  <a:blip r:embed="rId7"/>
                  <a:stretch>
                    <a:fillRect l="-169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8" name="Oval 7"/>
                <p:cNvSpPr/>
                <p:nvPr/>
              </p:nvSpPr>
              <p:spPr>
                <a:xfrm>
                  <a:off x="3997910" y="3902400"/>
                  <a:ext cx="631799" cy="60548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lang="en-US" b="1" i="1">
                                <a:latin typeface="Cambria Math" panose="02040503050406030204" pitchFamily="18" charset="0"/>
                              </a:rPr>
                            </m:ctrlPr>
                          </m:sSubPr>
                          <m:e>
                            <m:r>
                              <a:rPr lang="en-US" b="1" i="1">
                                <a:latin typeface="Cambria Math" panose="02040503050406030204" pitchFamily="18" charset="0"/>
                              </a:rPr>
                              <m:t>𝒘</m:t>
                            </m:r>
                          </m:e>
                          <m:sub>
                            <m:r>
                              <a:rPr lang="en-US" b="1" i="1">
                                <a:latin typeface="Cambria Math"/>
                              </a:rPr>
                              <m:t>𝟐</m:t>
                            </m:r>
                          </m:sub>
                        </m:sSub>
                      </m:oMath>
                    </m:oMathPara>
                  </a14:m>
                  <a:endParaRPr lang="en-US" b="1" dirty="0"/>
                </a:p>
              </p:txBody>
            </p:sp>
          </mc:Choice>
          <mc:Fallback xmlns="">
            <p:sp>
              <p:nvSpPr>
                <p:cNvPr id="68" name="Oval 7"/>
                <p:cNvSpPr>
                  <a:spLocks noRot="1" noChangeAspect="1" noMove="1" noResize="1" noEditPoints="1" noAdjustHandles="1" noChangeArrowheads="1" noChangeShapeType="1" noTextEdit="1"/>
                </p:cNvSpPr>
                <p:nvPr/>
              </p:nvSpPr>
              <p:spPr>
                <a:xfrm>
                  <a:off x="3997910" y="3902400"/>
                  <a:ext cx="631799" cy="605489"/>
                </a:xfrm>
                <a:prstGeom prst="ellipse">
                  <a:avLst/>
                </a:prstGeom>
                <a:blipFill>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9" name="Oval 8"/>
                <p:cNvSpPr/>
                <p:nvPr/>
              </p:nvSpPr>
              <p:spPr>
                <a:xfrm>
                  <a:off x="5339938" y="3902400"/>
                  <a:ext cx="631799" cy="60548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lang="en-US" b="1" i="1">
                                <a:latin typeface="Cambria Math" panose="02040503050406030204" pitchFamily="18" charset="0"/>
                              </a:rPr>
                            </m:ctrlPr>
                          </m:sSubPr>
                          <m:e>
                            <m:r>
                              <a:rPr lang="en-US" b="1" i="1">
                                <a:latin typeface="Cambria Math" panose="02040503050406030204" pitchFamily="18" charset="0"/>
                              </a:rPr>
                              <m:t>𝒘</m:t>
                            </m:r>
                          </m:e>
                          <m:sub>
                            <m:r>
                              <a:rPr lang="en-US" b="1" i="1">
                                <a:latin typeface="Cambria Math"/>
                              </a:rPr>
                              <m:t>𝟑</m:t>
                            </m:r>
                          </m:sub>
                        </m:sSub>
                      </m:oMath>
                    </m:oMathPara>
                  </a14:m>
                  <a:endParaRPr lang="en-US" b="1" dirty="0"/>
                </a:p>
              </p:txBody>
            </p:sp>
          </mc:Choice>
          <mc:Fallback xmlns="">
            <p:sp>
              <p:nvSpPr>
                <p:cNvPr id="69" name="Oval 8"/>
                <p:cNvSpPr>
                  <a:spLocks noRot="1" noChangeAspect="1" noMove="1" noResize="1" noEditPoints="1" noAdjustHandles="1" noChangeArrowheads="1" noChangeShapeType="1" noTextEdit="1"/>
                </p:cNvSpPr>
                <p:nvPr/>
              </p:nvSpPr>
              <p:spPr>
                <a:xfrm>
                  <a:off x="5339938" y="3902400"/>
                  <a:ext cx="631799" cy="605489"/>
                </a:xfrm>
                <a:prstGeom prst="ellipse">
                  <a:avLst/>
                </a:prstGeom>
                <a:blipFill>
                  <a:blip r:embed="rId9"/>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0" name="Oval 9"/>
                <p:cNvSpPr/>
                <p:nvPr/>
              </p:nvSpPr>
              <p:spPr>
                <a:xfrm>
                  <a:off x="7519460" y="3902400"/>
                  <a:ext cx="631799" cy="60548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lang="en-US" b="1" i="1">
                                <a:latin typeface="Cambria Math" panose="02040503050406030204" pitchFamily="18" charset="0"/>
                              </a:rPr>
                            </m:ctrlPr>
                          </m:sSubPr>
                          <m:e>
                            <m:r>
                              <a:rPr lang="en-US" b="1" i="1">
                                <a:latin typeface="Cambria Math" panose="02040503050406030204" pitchFamily="18" charset="0"/>
                              </a:rPr>
                              <m:t>𝒘</m:t>
                            </m:r>
                          </m:e>
                          <m:sub>
                            <m:r>
                              <a:rPr lang="en-US" b="1" i="1">
                                <a:latin typeface="Cambria Math"/>
                              </a:rPr>
                              <m:t>𝟒</m:t>
                            </m:r>
                          </m:sub>
                        </m:sSub>
                      </m:oMath>
                    </m:oMathPara>
                  </a14:m>
                  <a:endParaRPr lang="en-US" b="1" dirty="0"/>
                </a:p>
              </p:txBody>
            </p:sp>
          </mc:Choice>
          <mc:Fallback xmlns="">
            <p:sp>
              <p:nvSpPr>
                <p:cNvPr id="70" name="Oval 9"/>
                <p:cNvSpPr>
                  <a:spLocks noRot="1" noChangeAspect="1" noMove="1" noResize="1" noEditPoints="1" noAdjustHandles="1" noChangeArrowheads="1" noChangeShapeType="1" noTextEdit="1"/>
                </p:cNvSpPr>
                <p:nvPr/>
              </p:nvSpPr>
              <p:spPr>
                <a:xfrm>
                  <a:off x="7519460" y="3902400"/>
                  <a:ext cx="631799" cy="605489"/>
                </a:xfrm>
                <a:prstGeom prst="ellipse">
                  <a:avLst/>
                </a:prstGeom>
                <a:blipFill>
                  <a:blip r:embed="rId10"/>
                  <a:stretch>
                    <a:fillRect l="-172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1" name="Oval 6"/>
                <p:cNvSpPr/>
                <p:nvPr/>
              </p:nvSpPr>
              <p:spPr>
                <a:xfrm>
                  <a:off x="2884518" y="2854800"/>
                  <a:ext cx="631799" cy="60548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lang="en-US" b="1" i="1">
                                <a:latin typeface="Cambria Math" panose="02040503050406030204" pitchFamily="18" charset="0"/>
                              </a:rPr>
                            </m:ctrlPr>
                          </m:sSubPr>
                          <m:e>
                            <m:r>
                              <a:rPr lang="en-US" b="1" i="1">
                                <a:latin typeface="Cambria Math" panose="02040503050406030204" pitchFamily="18" charset="0"/>
                              </a:rPr>
                              <m:t>𝒘</m:t>
                            </m:r>
                          </m:e>
                          <m:sub>
                            <m:r>
                              <a:rPr lang="en-US" b="1" i="1">
                                <a:latin typeface="Cambria Math"/>
                              </a:rPr>
                              <m:t>𝟏</m:t>
                            </m:r>
                          </m:sub>
                        </m:sSub>
                      </m:oMath>
                    </m:oMathPara>
                  </a14:m>
                  <a:endParaRPr lang="en-US" b="1" dirty="0"/>
                </a:p>
              </p:txBody>
            </p:sp>
          </mc:Choice>
          <mc:Fallback xmlns="">
            <p:sp>
              <p:nvSpPr>
                <p:cNvPr id="71" name="Oval 6"/>
                <p:cNvSpPr>
                  <a:spLocks noRot="1" noChangeAspect="1" noMove="1" noResize="1" noEditPoints="1" noAdjustHandles="1" noChangeArrowheads="1" noChangeShapeType="1" noTextEdit="1"/>
                </p:cNvSpPr>
                <p:nvPr/>
              </p:nvSpPr>
              <p:spPr>
                <a:xfrm>
                  <a:off x="2884518" y="2854800"/>
                  <a:ext cx="631799" cy="605489"/>
                </a:xfrm>
                <a:prstGeom prst="ellipse">
                  <a:avLst/>
                </a:prstGeom>
                <a:blipFill>
                  <a:blip r:embed="rId7"/>
                  <a:stretch>
                    <a:fillRect l="-169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2" name="Oval 7"/>
                <p:cNvSpPr/>
                <p:nvPr/>
              </p:nvSpPr>
              <p:spPr>
                <a:xfrm>
                  <a:off x="4162962" y="2854800"/>
                  <a:ext cx="1455046" cy="60548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lang="en-US" b="1" i="1">
                                <a:latin typeface="Cambria Math" panose="02040503050406030204" pitchFamily="18" charset="0"/>
                              </a:rPr>
                            </m:ctrlPr>
                          </m:sSubPr>
                          <m:e>
                            <m:r>
                              <a:rPr lang="en-US" b="1" i="1">
                                <a:latin typeface="Cambria Math" panose="02040503050406030204" pitchFamily="18" charset="0"/>
                              </a:rPr>
                              <m:t>𝒘</m:t>
                            </m:r>
                          </m:e>
                          <m:sub>
                            <m:r>
                              <a:rPr lang="en-US" b="1" i="1">
                                <a:latin typeface="Cambria Math"/>
                              </a:rPr>
                              <m:t>𝟐</m:t>
                            </m:r>
                          </m:sub>
                        </m:sSub>
                        <m:sSub>
                          <m:sSubPr>
                            <m:ctrlPr>
                              <a:rPr lang="en-US" altLang="zh-CN" b="1" i="1">
                                <a:latin typeface="Cambria Math" panose="02040503050406030204" pitchFamily="18" charset="0"/>
                              </a:rPr>
                            </m:ctrlPr>
                          </m:sSubPr>
                          <m:e>
                            <m:r>
                              <a:rPr lang="en-US" altLang="zh-CN" b="1" i="1">
                                <a:latin typeface="Cambria Math" panose="02040503050406030204" pitchFamily="18" charset="0"/>
                              </a:rPr>
                              <m:t>,</m:t>
                            </m:r>
                            <m:r>
                              <a:rPr lang="en-US" altLang="zh-CN" b="1" i="1">
                                <a:latin typeface="Cambria Math" panose="02040503050406030204" pitchFamily="18" charset="0"/>
                              </a:rPr>
                              <m:t>𝒘</m:t>
                            </m:r>
                          </m:e>
                          <m:sub>
                            <m:r>
                              <a:rPr lang="en-US" altLang="zh-CN" b="1" i="1">
                                <a:latin typeface="Cambria Math" panose="02040503050406030204" pitchFamily="18" charset="0"/>
                              </a:rPr>
                              <m:t>𝟑</m:t>
                            </m:r>
                          </m:sub>
                        </m:sSub>
                      </m:oMath>
                    </m:oMathPara>
                  </a14:m>
                  <a:endParaRPr lang="en-US" b="1" dirty="0"/>
                </a:p>
              </p:txBody>
            </p:sp>
          </mc:Choice>
          <mc:Fallback xmlns="">
            <p:sp>
              <p:nvSpPr>
                <p:cNvPr id="72" name="Oval 7"/>
                <p:cNvSpPr>
                  <a:spLocks noRot="1" noChangeAspect="1" noMove="1" noResize="1" noEditPoints="1" noAdjustHandles="1" noChangeArrowheads="1" noChangeShapeType="1" noTextEdit="1"/>
                </p:cNvSpPr>
                <p:nvPr/>
              </p:nvSpPr>
              <p:spPr>
                <a:xfrm>
                  <a:off x="4162962" y="2854800"/>
                  <a:ext cx="1455046" cy="605489"/>
                </a:xfrm>
                <a:prstGeom prst="ellipse">
                  <a:avLst/>
                </a:prstGeom>
                <a:blipFill>
                  <a:blip r:embed="rId11"/>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3" name="Oval 6"/>
                <p:cNvSpPr/>
                <p:nvPr/>
              </p:nvSpPr>
              <p:spPr>
                <a:xfrm>
                  <a:off x="3124925" y="1807200"/>
                  <a:ext cx="1850156" cy="60548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lang="en-US" b="1" i="1">
                                <a:latin typeface="Cambria Math" panose="02040503050406030204" pitchFamily="18" charset="0"/>
                              </a:rPr>
                            </m:ctrlPr>
                          </m:sSubPr>
                          <m:e>
                            <m:r>
                              <a:rPr lang="en-US" b="1" i="1">
                                <a:latin typeface="Cambria Math" panose="02040503050406030204" pitchFamily="18" charset="0"/>
                              </a:rPr>
                              <m:t>𝒘</m:t>
                            </m:r>
                          </m:e>
                          <m:sub>
                            <m:r>
                              <a:rPr lang="en-US" b="1" i="1">
                                <a:latin typeface="Cambria Math"/>
                              </a:rPr>
                              <m:t>𝟏</m:t>
                            </m:r>
                          </m:sub>
                        </m:sSub>
                        <m:r>
                          <a:rPr lang="en-US" altLang="zh-CN" b="1" i="1">
                            <a:latin typeface="Cambria Math" panose="02040503050406030204" pitchFamily="18" charset="0"/>
                          </a:rPr>
                          <m:t>,</m:t>
                        </m:r>
                        <m:sSub>
                          <m:sSubPr>
                            <m:ctrlPr>
                              <a:rPr lang="en-US" altLang="zh-CN" b="1" i="1">
                                <a:latin typeface="Cambria Math" panose="02040503050406030204" pitchFamily="18" charset="0"/>
                              </a:rPr>
                            </m:ctrlPr>
                          </m:sSubPr>
                          <m:e>
                            <m:r>
                              <a:rPr lang="en-US" altLang="zh-CN" b="1" i="1">
                                <a:latin typeface="Cambria Math" panose="02040503050406030204" pitchFamily="18" charset="0"/>
                              </a:rPr>
                              <m:t>𝒘</m:t>
                            </m:r>
                          </m:e>
                          <m:sub>
                            <m:r>
                              <a:rPr lang="en-US" altLang="zh-CN" b="1" i="1">
                                <a:latin typeface="Cambria Math" panose="02040503050406030204" pitchFamily="18" charset="0"/>
                              </a:rPr>
                              <m:t>𝟐</m:t>
                            </m:r>
                          </m:sub>
                        </m:sSub>
                        <m:r>
                          <a:rPr lang="en-US" altLang="zh-CN" b="1" i="1">
                            <a:latin typeface="Cambria Math" panose="02040503050406030204" pitchFamily="18" charset="0"/>
                          </a:rPr>
                          <m:t>,</m:t>
                        </m:r>
                        <m:sSub>
                          <m:sSubPr>
                            <m:ctrlPr>
                              <a:rPr lang="en-US" altLang="zh-CN" b="1" i="1">
                                <a:latin typeface="Cambria Math" panose="02040503050406030204" pitchFamily="18" charset="0"/>
                              </a:rPr>
                            </m:ctrlPr>
                          </m:sSubPr>
                          <m:e>
                            <m:r>
                              <a:rPr lang="en-US" altLang="zh-CN" b="1" i="1">
                                <a:latin typeface="Cambria Math" panose="02040503050406030204" pitchFamily="18" charset="0"/>
                              </a:rPr>
                              <m:t>𝒘</m:t>
                            </m:r>
                          </m:e>
                          <m:sub>
                            <m:r>
                              <a:rPr lang="en-US" altLang="zh-CN" b="1" i="1">
                                <a:latin typeface="Cambria Math" panose="02040503050406030204" pitchFamily="18" charset="0"/>
                              </a:rPr>
                              <m:t>𝟑</m:t>
                            </m:r>
                          </m:sub>
                        </m:sSub>
                      </m:oMath>
                    </m:oMathPara>
                  </a14:m>
                  <a:endParaRPr lang="en-US" b="1" dirty="0"/>
                </a:p>
              </p:txBody>
            </p:sp>
          </mc:Choice>
          <mc:Fallback xmlns="">
            <p:sp>
              <p:nvSpPr>
                <p:cNvPr id="73" name="Oval 6"/>
                <p:cNvSpPr>
                  <a:spLocks noRot="1" noChangeAspect="1" noMove="1" noResize="1" noEditPoints="1" noAdjustHandles="1" noChangeArrowheads="1" noChangeShapeType="1" noTextEdit="1"/>
                </p:cNvSpPr>
                <p:nvPr/>
              </p:nvSpPr>
              <p:spPr>
                <a:xfrm>
                  <a:off x="3124925" y="1807200"/>
                  <a:ext cx="1850156" cy="605489"/>
                </a:xfrm>
                <a:prstGeom prst="ellipse">
                  <a:avLst/>
                </a:prstGeom>
                <a:blipFill>
                  <a:blip r:embed="rId1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4" name="Oval 7"/>
                <p:cNvSpPr/>
                <p:nvPr/>
              </p:nvSpPr>
              <p:spPr>
                <a:xfrm>
                  <a:off x="4572000" y="541176"/>
                  <a:ext cx="2712977" cy="60548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lang="en-US" altLang="zh-CN" b="1" i="1">
                                <a:latin typeface="Cambria Math" panose="02040503050406030204" pitchFamily="18" charset="0"/>
                              </a:rPr>
                            </m:ctrlPr>
                          </m:sSubPr>
                          <m:e>
                            <m:r>
                              <a:rPr lang="en-US" altLang="zh-CN" b="1" i="1">
                                <a:latin typeface="Cambria Math" panose="02040503050406030204" pitchFamily="18" charset="0"/>
                              </a:rPr>
                              <m:t>𝒘</m:t>
                            </m:r>
                          </m:e>
                          <m:sub>
                            <m:r>
                              <a:rPr lang="en-US" altLang="zh-CN" b="1" i="1">
                                <a:latin typeface="Cambria Math"/>
                              </a:rPr>
                              <m:t>𝟏</m:t>
                            </m:r>
                          </m:sub>
                        </m:sSub>
                        <m:r>
                          <a:rPr lang="en-US" altLang="zh-CN" b="1" i="1">
                            <a:latin typeface="Cambria Math" panose="02040503050406030204" pitchFamily="18" charset="0"/>
                          </a:rPr>
                          <m:t>,</m:t>
                        </m:r>
                        <m:sSub>
                          <m:sSubPr>
                            <m:ctrlPr>
                              <a:rPr lang="en-US" altLang="zh-CN" b="1" i="1">
                                <a:latin typeface="Cambria Math" panose="02040503050406030204" pitchFamily="18" charset="0"/>
                              </a:rPr>
                            </m:ctrlPr>
                          </m:sSubPr>
                          <m:e>
                            <m:r>
                              <a:rPr lang="en-US" altLang="zh-CN" b="1" i="1">
                                <a:latin typeface="Cambria Math" panose="02040503050406030204" pitchFamily="18" charset="0"/>
                              </a:rPr>
                              <m:t>𝒘</m:t>
                            </m:r>
                          </m:e>
                          <m:sub>
                            <m:r>
                              <a:rPr lang="en-US" altLang="zh-CN" b="1" i="1">
                                <a:latin typeface="Cambria Math" panose="02040503050406030204" pitchFamily="18" charset="0"/>
                              </a:rPr>
                              <m:t>𝟐</m:t>
                            </m:r>
                          </m:sub>
                        </m:sSub>
                        <m:r>
                          <a:rPr lang="en-US" altLang="zh-CN" b="1" i="1">
                            <a:latin typeface="Cambria Math" panose="02040503050406030204" pitchFamily="18" charset="0"/>
                          </a:rPr>
                          <m:t>,</m:t>
                        </m:r>
                        <m:sSub>
                          <m:sSubPr>
                            <m:ctrlPr>
                              <a:rPr lang="en-US" altLang="zh-CN" b="1" i="1">
                                <a:latin typeface="Cambria Math" panose="02040503050406030204" pitchFamily="18" charset="0"/>
                              </a:rPr>
                            </m:ctrlPr>
                          </m:sSubPr>
                          <m:e>
                            <m:r>
                              <a:rPr lang="en-US" altLang="zh-CN" b="1" i="1">
                                <a:latin typeface="Cambria Math" panose="02040503050406030204" pitchFamily="18" charset="0"/>
                              </a:rPr>
                              <m:t>𝒘</m:t>
                            </m:r>
                          </m:e>
                          <m:sub>
                            <m:r>
                              <a:rPr lang="en-US" altLang="zh-CN" b="1" i="1">
                                <a:latin typeface="Cambria Math" panose="02040503050406030204" pitchFamily="18" charset="0"/>
                              </a:rPr>
                              <m:t>𝟑</m:t>
                            </m:r>
                          </m:sub>
                        </m:sSub>
                        <m:r>
                          <a:rPr lang="en-US" altLang="zh-CN" b="1" i="1">
                            <a:latin typeface="Cambria Math" panose="02040503050406030204" pitchFamily="18" charset="0"/>
                          </a:rPr>
                          <m:t>,</m:t>
                        </m:r>
                        <m:sSub>
                          <m:sSubPr>
                            <m:ctrlPr>
                              <a:rPr lang="en-US" altLang="zh-CN" b="1" i="1">
                                <a:latin typeface="Cambria Math" panose="02040503050406030204" pitchFamily="18" charset="0"/>
                              </a:rPr>
                            </m:ctrlPr>
                          </m:sSubPr>
                          <m:e>
                            <m:r>
                              <a:rPr lang="en-US" altLang="zh-CN" b="1" i="1">
                                <a:latin typeface="Cambria Math" panose="02040503050406030204" pitchFamily="18" charset="0"/>
                              </a:rPr>
                              <m:t>𝒘</m:t>
                            </m:r>
                          </m:e>
                          <m:sub>
                            <m:r>
                              <a:rPr lang="en-US" altLang="zh-CN" b="1" i="1">
                                <a:latin typeface="Cambria Math" panose="02040503050406030204" pitchFamily="18" charset="0"/>
                              </a:rPr>
                              <m:t>𝟒</m:t>
                            </m:r>
                          </m:sub>
                        </m:sSub>
                      </m:oMath>
                    </m:oMathPara>
                  </a14:m>
                  <a:endParaRPr lang="en-US" b="1" dirty="0"/>
                </a:p>
              </p:txBody>
            </p:sp>
          </mc:Choice>
          <mc:Fallback xmlns="">
            <p:sp>
              <p:nvSpPr>
                <p:cNvPr id="74" name="Oval 7"/>
                <p:cNvSpPr>
                  <a:spLocks noRot="1" noChangeAspect="1" noMove="1" noResize="1" noEditPoints="1" noAdjustHandles="1" noChangeArrowheads="1" noChangeShapeType="1" noTextEdit="1"/>
                </p:cNvSpPr>
                <p:nvPr/>
              </p:nvSpPr>
              <p:spPr>
                <a:xfrm>
                  <a:off x="4572000" y="541176"/>
                  <a:ext cx="2712977" cy="605489"/>
                </a:xfrm>
                <a:prstGeom prst="ellipse">
                  <a:avLst/>
                </a:prstGeom>
                <a:blipFill>
                  <a:blip r:embed="rId1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5" name="Oval 9"/>
                <p:cNvSpPr/>
                <p:nvPr/>
              </p:nvSpPr>
              <p:spPr>
                <a:xfrm>
                  <a:off x="7519460" y="1807200"/>
                  <a:ext cx="631799" cy="60548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lang="en-US" b="1" i="1">
                                <a:latin typeface="Cambria Math" panose="02040503050406030204" pitchFamily="18" charset="0"/>
                              </a:rPr>
                            </m:ctrlPr>
                          </m:sSubPr>
                          <m:e>
                            <m:r>
                              <a:rPr lang="en-US" b="1" i="1">
                                <a:latin typeface="Cambria Math" panose="02040503050406030204" pitchFamily="18" charset="0"/>
                              </a:rPr>
                              <m:t>𝒘</m:t>
                            </m:r>
                          </m:e>
                          <m:sub>
                            <m:r>
                              <a:rPr lang="en-US" b="1" i="1">
                                <a:latin typeface="Cambria Math"/>
                              </a:rPr>
                              <m:t>𝟒</m:t>
                            </m:r>
                          </m:sub>
                        </m:sSub>
                      </m:oMath>
                    </m:oMathPara>
                  </a14:m>
                  <a:endParaRPr lang="en-US" b="1" dirty="0"/>
                </a:p>
              </p:txBody>
            </p:sp>
          </mc:Choice>
          <mc:Fallback xmlns="">
            <p:sp>
              <p:nvSpPr>
                <p:cNvPr id="75" name="Oval 9"/>
                <p:cNvSpPr>
                  <a:spLocks noRot="1" noChangeAspect="1" noMove="1" noResize="1" noEditPoints="1" noAdjustHandles="1" noChangeArrowheads="1" noChangeShapeType="1" noTextEdit="1"/>
                </p:cNvSpPr>
                <p:nvPr/>
              </p:nvSpPr>
              <p:spPr>
                <a:xfrm>
                  <a:off x="7519460" y="1807200"/>
                  <a:ext cx="631799" cy="605489"/>
                </a:xfrm>
                <a:prstGeom prst="ellipse">
                  <a:avLst/>
                </a:prstGeom>
                <a:blipFill>
                  <a:blip r:embed="rId14"/>
                  <a:stretch>
                    <a:fillRect l="-172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6" name="Oval 9"/>
                <p:cNvSpPr/>
                <p:nvPr/>
              </p:nvSpPr>
              <p:spPr>
                <a:xfrm>
                  <a:off x="7519460" y="2854800"/>
                  <a:ext cx="631799" cy="60548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lang="en-US" b="1" i="1">
                                <a:latin typeface="Cambria Math" panose="02040503050406030204" pitchFamily="18" charset="0"/>
                              </a:rPr>
                            </m:ctrlPr>
                          </m:sSubPr>
                          <m:e>
                            <m:r>
                              <a:rPr lang="en-US" b="1" i="1">
                                <a:latin typeface="Cambria Math" panose="02040503050406030204" pitchFamily="18" charset="0"/>
                              </a:rPr>
                              <m:t>𝒘</m:t>
                            </m:r>
                          </m:e>
                          <m:sub>
                            <m:r>
                              <a:rPr lang="en-US" b="1" i="1">
                                <a:latin typeface="Cambria Math"/>
                              </a:rPr>
                              <m:t>𝟒</m:t>
                            </m:r>
                          </m:sub>
                        </m:sSub>
                      </m:oMath>
                    </m:oMathPara>
                  </a14:m>
                  <a:endParaRPr lang="en-US" b="1" dirty="0"/>
                </a:p>
              </p:txBody>
            </p:sp>
          </mc:Choice>
          <mc:Fallback xmlns="">
            <p:sp>
              <p:nvSpPr>
                <p:cNvPr id="76" name="Oval 9"/>
                <p:cNvSpPr>
                  <a:spLocks noRot="1" noChangeAspect="1" noMove="1" noResize="1" noEditPoints="1" noAdjustHandles="1" noChangeArrowheads="1" noChangeShapeType="1" noTextEdit="1"/>
                </p:cNvSpPr>
                <p:nvPr/>
              </p:nvSpPr>
              <p:spPr>
                <a:xfrm>
                  <a:off x="7519460" y="2854800"/>
                  <a:ext cx="631799" cy="605489"/>
                </a:xfrm>
                <a:prstGeom prst="ellipse">
                  <a:avLst/>
                </a:prstGeom>
                <a:blipFill>
                  <a:blip r:embed="rId10"/>
                  <a:stretch>
                    <a:fillRect l="-1724"/>
                  </a:stretch>
                </a:blipFill>
              </p:spPr>
              <p:txBody>
                <a:bodyPr/>
                <a:lstStyle/>
                <a:p>
                  <a:r>
                    <a:rPr lang="zh-CN" altLang="en-US">
                      <a:noFill/>
                    </a:rPr>
                    <a:t> </a:t>
                  </a:r>
                </a:p>
              </p:txBody>
            </p:sp>
          </mc:Fallback>
        </mc:AlternateContent>
        <p:cxnSp>
          <p:nvCxnSpPr>
            <p:cNvPr id="77" name="Straight Connector 11"/>
            <p:cNvCxnSpPr>
              <a:stCxn id="75" idx="0"/>
              <a:endCxn id="74" idx="4"/>
            </p:cNvCxnSpPr>
            <p:nvPr/>
          </p:nvCxnSpPr>
          <p:spPr>
            <a:xfrm flipH="1" flipV="1">
              <a:off x="5928489" y="1146665"/>
              <a:ext cx="1906871" cy="660535"/>
            </a:xfrm>
            <a:prstGeom prst="line">
              <a:avLst/>
            </a:prstGeom>
            <a:ln w="28575">
              <a:solidFill>
                <a:srgbClr val="FF0000"/>
              </a:solidFill>
            </a:ln>
          </p:spPr>
          <p:style>
            <a:lnRef idx="1">
              <a:schemeClr val="dk1"/>
            </a:lnRef>
            <a:fillRef idx="0">
              <a:schemeClr val="dk1"/>
            </a:fillRef>
            <a:effectRef idx="0">
              <a:schemeClr val="dk1"/>
            </a:effectRef>
            <a:fontRef idx="minor">
              <a:schemeClr val="tx1"/>
            </a:fontRef>
          </p:style>
        </p:cxnSp>
        <p:cxnSp>
          <p:nvCxnSpPr>
            <p:cNvPr id="78" name="Straight Connector 11"/>
            <p:cNvCxnSpPr>
              <a:stCxn id="71" idx="0"/>
              <a:endCxn id="73" idx="4"/>
            </p:cNvCxnSpPr>
            <p:nvPr/>
          </p:nvCxnSpPr>
          <p:spPr>
            <a:xfrm flipV="1">
              <a:off x="3200418" y="2412689"/>
              <a:ext cx="849585" cy="442111"/>
            </a:xfrm>
            <a:prstGeom prst="line">
              <a:avLst/>
            </a:prstGeom>
            <a:ln w="28575">
              <a:solidFill>
                <a:srgbClr val="FF0000"/>
              </a:solidFill>
            </a:ln>
          </p:spPr>
          <p:style>
            <a:lnRef idx="1">
              <a:schemeClr val="dk1"/>
            </a:lnRef>
            <a:fillRef idx="0">
              <a:schemeClr val="dk1"/>
            </a:fillRef>
            <a:effectRef idx="0">
              <a:schemeClr val="dk1"/>
            </a:effectRef>
            <a:fontRef idx="minor">
              <a:schemeClr val="tx1"/>
            </a:fontRef>
          </p:style>
        </p:cxnSp>
        <p:cxnSp>
          <p:nvCxnSpPr>
            <p:cNvPr id="79" name="Straight Connector 11"/>
            <p:cNvCxnSpPr>
              <a:stCxn id="72" idx="0"/>
              <a:endCxn id="73" idx="4"/>
            </p:cNvCxnSpPr>
            <p:nvPr/>
          </p:nvCxnSpPr>
          <p:spPr>
            <a:xfrm flipH="1" flipV="1">
              <a:off x="4050003" y="2412689"/>
              <a:ext cx="840482" cy="442111"/>
            </a:xfrm>
            <a:prstGeom prst="line">
              <a:avLst/>
            </a:prstGeom>
            <a:ln w="28575"/>
          </p:spPr>
          <p:style>
            <a:lnRef idx="1">
              <a:schemeClr val="dk1"/>
            </a:lnRef>
            <a:fillRef idx="0">
              <a:schemeClr val="dk1"/>
            </a:fillRef>
            <a:effectRef idx="0">
              <a:schemeClr val="dk1"/>
            </a:effectRef>
            <a:fontRef idx="minor">
              <a:schemeClr val="tx1"/>
            </a:fontRef>
          </p:style>
        </p:cxnSp>
        <p:cxnSp>
          <p:nvCxnSpPr>
            <p:cNvPr id="80" name="Straight Connector 11"/>
            <p:cNvCxnSpPr>
              <a:stCxn id="76" idx="0"/>
              <a:endCxn id="75" idx="4"/>
            </p:cNvCxnSpPr>
            <p:nvPr/>
          </p:nvCxnSpPr>
          <p:spPr>
            <a:xfrm flipV="1">
              <a:off x="7835360" y="2412689"/>
              <a:ext cx="0" cy="442111"/>
            </a:xfrm>
            <a:prstGeom prst="line">
              <a:avLst/>
            </a:prstGeom>
            <a:ln w="28575">
              <a:solidFill>
                <a:srgbClr val="FF0000"/>
              </a:solidFill>
            </a:ln>
          </p:spPr>
          <p:style>
            <a:lnRef idx="1">
              <a:schemeClr val="dk1"/>
            </a:lnRef>
            <a:fillRef idx="0">
              <a:schemeClr val="dk1"/>
            </a:fillRef>
            <a:effectRef idx="0">
              <a:schemeClr val="dk1"/>
            </a:effectRef>
            <a:fontRef idx="minor">
              <a:schemeClr val="tx1"/>
            </a:fontRef>
          </p:style>
        </p:cxnSp>
        <p:cxnSp>
          <p:nvCxnSpPr>
            <p:cNvPr id="81" name="Straight Connector 11"/>
            <p:cNvCxnSpPr>
              <a:stCxn id="70" idx="0"/>
              <a:endCxn id="76" idx="4"/>
            </p:cNvCxnSpPr>
            <p:nvPr/>
          </p:nvCxnSpPr>
          <p:spPr>
            <a:xfrm flipV="1">
              <a:off x="7835360" y="3460289"/>
              <a:ext cx="0" cy="442111"/>
            </a:xfrm>
            <a:prstGeom prst="line">
              <a:avLst/>
            </a:prstGeom>
            <a:ln w="28575">
              <a:solidFill>
                <a:srgbClr val="FF0000"/>
              </a:solidFill>
            </a:ln>
          </p:spPr>
          <p:style>
            <a:lnRef idx="1">
              <a:schemeClr val="dk1"/>
            </a:lnRef>
            <a:fillRef idx="0">
              <a:schemeClr val="dk1"/>
            </a:fillRef>
            <a:effectRef idx="0">
              <a:schemeClr val="dk1"/>
            </a:effectRef>
            <a:fontRef idx="minor">
              <a:schemeClr val="tx1"/>
            </a:fontRef>
          </p:style>
        </p:cxnSp>
        <p:cxnSp>
          <p:nvCxnSpPr>
            <p:cNvPr id="82" name="Straight Connector 11"/>
            <p:cNvCxnSpPr>
              <a:stCxn id="69" idx="0"/>
              <a:endCxn id="72" idx="4"/>
            </p:cNvCxnSpPr>
            <p:nvPr/>
          </p:nvCxnSpPr>
          <p:spPr>
            <a:xfrm flipH="1" flipV="1">
              <a:off x="4890485" y="3460289"/>
              <a:ext cx="765353" cy="442111"/>
            </a:xfrm>
            <a:prstGeom prst="line">
              <a:avLst/>
            </a:prstGeom>
            <a:ln w="28575"/>
          </p:spPr>
          <p:style>
            <a:lnRef idx="1">
              <a:schemeClr val="dk1"/>
            </a:lnRef>
            <a:fillRef idx="0">
              <a:schemeClr val="dk1"/>
            </a:fillRef>
            <a:effectRef idx="0">
              <a:schemeClr val="dk1"/>
            </a:effectRef>
            <a:fontRef idx="minor">
              <a:schemeClr val="tx1"/>
            </a:fontRef>
          </p:style>
        </p:cxnSp>
        <p:cxnSp>
          <p:nvCxnSpPr>
            <p:cNvPr id="83" name="Straight Connector 11"/>
            <p:cNvCxnSpPr>
              <a:stCxn id="68" idx="0"/>
              <a:endCxn id="72" idx="4"/>
            </p:cNvCxnSpPr>
            <p:nvPr/>
          </p:nvCxnSpPr>
          <p:spPr>
            <a:xfrm flipV="1">
              <a:off x="4313810" y="3460289"/>
              <a:ext cx="576675" cy="442111"/>
            </a:xfrm>
            <a:prstGeom prst="line">
              <a:avLst/>
            </a:prstGeom>
            <a:ln w="28575"/>
          </p:spPr>
          <p:style>
            <a:lnRef idx="1">
              <a:schemeClr val="dk1"/>
            </a:lnRef>
            <a:fillRef idx="0">
              <a:schemeClr val="dk1"/>
            </a:fillRef>
            <a:effectRef idx="0">
              <a:schemeClr val="dk1"/>
            </a:effectRef>
            <a:fontRef idx="minor">
              <a:schemeClr val="tx1"/>
            </a:fontRef>
          </p:style>
        </p:cxnSp>
        <p:cxnSp>
          <p:nvCxnSpPr>
            <p:cNvPr id="84" name="Straight Connector 11"/>
            <p:cNvCxnSpPr>
              <a:stCxn id="63" idx="0"/>
            </p:cNvCxnSpPr>
            <p:nvPr/>
          </p:nvCxnSpPr>
          <p:spPr>
            <a:xfrm>
              <a:off x="3997910" y="4867200"/>
              <a:ext cx="1" cy="11327"/>
            </a:xfrm>
            <a:prstGeom prst="line">
              <a:avLst/>
            </a:prstGeom>
            <a:ln w="28575"/>
          </p:spPr>
          <p:style>
            <a:lnRef idx="1">
              <a:schemeClr val="dk1"/>
            </a:lnRef>
            <a:fillRef idx="0">
              <a:schemeClr val="dk1"/>
            </a:fillRef>
            <a:effectRef idx="0">
              <a:schemeClr val="dk1"/>
            </a:effectRef>
            <a:fontRef idx="minor">
              <a:schemeClr val="tx1"/>
            </a:fontRef>
          </p:style>
        </p:cxnSp>
        <p:cxnSp>
          <p:nvCxnSpPr>
            <p:cNvPr id="85" name="Straight Connector 11"/>
            <p:cNvCxnSpPr>
              <a:stCxn id="67" idx="0"/>
              <a:endCxn id="71" idx="4"/>
            </p:cNvCxnSpPr>
            <p:nvPr/>
          </p:nvCxnSpPr>
          <p:spPr>
            <a:xfrm flipV="1">
              <a:off x="3200418" y="3460289"/>
              <a:ext cx="0" cy="441067"/>
            </a:xfrm>
            <a:prstGeom prst="line">
              <a:avLst/>
            </a:prstGeom>
            <a:ln w="28575">
              <a:solidFill>
                <a:srgbClr val="FF0000"/>
              </a:solidFill>
            </a:ln>
          </p:spPr>
          <p:style>
            <a:lnRef idx="1">
              <a:schemeClr val="dk1"/>
            </a:lnRef>
            <a:fillRef idx="0">
              <a:schemeClr val="dk1"/>
            </a:fillRef>
            <a:effectRef idx="0">
              <a:schemeClr val="dk1"/>
            </a:effectRef>
            <a:fontRef idx="minor">
              <a:schemeClr val="tx1"/>
            </a:fontRef>
          </p:style>
        </p:cxnSp>
        <p:cxnSp>
          <p:nvCxnSpPr>
            <p:cNvPr id="86" name="Straight Connector 11"/>
            <p:cNvCxnSpPr>
              <a:stCxn id="62" idx="0"/>
            </p:cNvCxnSpPr>
            <p:nvPr/>
          </p:nvCxnSpPr>
          <p:spPr>
            <a:xfrm flipH="1">
              <a:off x="2884518" y="4867200"/>
              <a:ext cx="3068" cy="16227"/>
            </a:xfrm>
            <a:prstGeom prst="line">
              <a:avLst/>
            </a:prstGeom>
            <a:ln w="28575"/>
          </p:spPr>
          <p:style>
            <a:lnRef idx="1">
              <a:schemeClr val="dk1"/>
            </a:lnRef>
            <a:fillRef idx="0">
              <a:schemeClr val="dk1"/>
            </a:fillRef>
            <a:effectRef idx="0">
              <a:schemeClr val="dk1"/>
            </a:effectRef>
            <a:fontRef idx="minor">
              <a:schemeClr val="tx1"/>
            </a:fontRef>
          </p:style>
        </p:cxnSp>
        <p:sp>
          <p:nvSpPr>
            <p:cNvPr id="87" name="文本框 86"/>
            <p:cNvSpPr txBox="1"/>
            <p:nvPr/>
          </p:nvSpPr>
          <p:spPr>
            <a:xfrm>
              <a:off x="2752506" y="4417617"/>
              <a:ext cx="631798" cy="563299"/>
            </a:xfrm>
            <a:prstGeom prst="rect">
              <a:avLst/>
            </a:prstGeom>
            <a:noFill/>
          </p:spPr>
          <p:txBody>
            <a:bodyPr wrap="square" rtlCol="0">
              <a:spAutoFit/>
            </a:bodyPr>
            <a:lstStyle/>
            <a:p>
              <a:r>
                <a:rPr lang="en-US" altLang="zh-CN" b="1" dirty="0"/>
                <a:t>2</a:t>
              </a:r>
              <a:endParaRPr lang="zh-CN" altLang="en-US" b="1" dirty="0"/>
            </a:p>
          </p:txBody>
        </p:sp>
        <p:sp>
          <p:nvSpPr>
            <p:cNvPr id="88" name="文本框 87"/>
            <p:cNvSpPr txBox="1"/>
            <p:nvPr/>
          </p:nvSpPr>
          <p:spPr>
            <a:xfrm>
              <a:off x="2752508" y="3439104"/>
              <a:ext cx="447910" cy="563299"/>
            </a:xfrm>
            <a:prstGeom prst="rect">
              <a:avLst/>
            </a:prstGeom>
            <a:noFill/>
          </p:spPr>
          <p:txBody>
            <a:bodyPr wrap="square" rtlCol="0">
              <a:spAutoFit/>
            </a:bodyPr>
            <a:lstStyle/>
            <a:p>
              <a:r>
                <a:rPr lang="en-US" altLang="zh-CN" b="1" dirty="0"/>
                <a:t>4</a:t>
              </a:r>
              <a:endParaRPr lang="zh-CN" altLang="en-US" b="1" dirty="0"/>
            </a:p>
          </p:txBody>
        </p:sp>
        <p:sp>
          <p:nvSpPr>
            <p:cNvPr id="89" name="文本框 88"/>
            <p:cNvSpPr txBox="1"/>
            <p:nvPr/>
          </p:nvSpPr>
          <p:spPr>
            <a:xfrm>
              <a:off x="3212397" y="2329887"/>
              <a:ext cx="509386" cy="563299"/>
            </a:xfrm>
            <a:prstGeom prst="rect">
              <a:avLst/>
            </a:prstGeom>
            <a:noFill/>
          </p:spPr>
          <p:txBody>
            <a:bodyPr wrap="square" rtlCol="0">
              <a:spAutoFit/>
            </a:bodyPr>
            <a:lstStyle/>
            <a:p>
              <a:r>
                <a:rPr lang="en-US" altLang="zh-CN" b="1" dirty="0"/>
                <a:t>8</a:t>
              </a:r>
              <a:endParaRPr lang="zh-CN" altLang="en-US" b="1" dirty="0"/>
            </a:p>
          </p:txBody>
        </p:sp>
        <p:sp>
          <p:nvSpPr>
            <p:cNvPr id="90" name="文本框 89"/>
            <p:cNvSpPr txBox="1"/>
            <p:nvPr/>
          </p:nvSpPr>
          <p:spPr>
            <a:xfrm>
              <a:off x="4418402" y="1150253"/>
              <a:ext cx="991341" cy="563299"/>
            </a:xfrm>
            <a:prstGeom prst="rect">
              <a:avLst/>
            </a:prstGeom>
            <a:noFill/>
          </p:spPr>
          <p:txBody>
            <a:bodyPr wrap="square" rtlCol="0">
              <a:spAutoFit/>
            </a:bodyPr>
            <a:lstStyle/>
            <a:p>
              <a:r>
                <a:rPr lang="en-US" altLang="zh-CN" b="1" dirty="0"/>
                <a:t>16</a:t>
              </a:r>
              <a:endParaRPr lang="zh-CN" altLang="en-US" b="1" dirty="0"/>
            </a:p>
          </p:txBody>
        </p:sp>
        <p:cxnSp>
          <p:nvCxnSpPr>
            <p:cNvPr id="91" name="Straight Connector 11"/>
            <p:cNvCxnSpPr>
              <a:stCxn id="62" idx="0"/>
              <a:endCxn id="67" idx="4"/>
            </p:cNvCxnSpPr>
            <p:nvPr/>
          </p:nvCxnSpPr>
          <p:spPr>
            <a:xfrm flipV="1">
              <a:off x="3200418" y="4506845"/>
              <a:ext cx="0" cy="360355"/>
            </a:xfrm>
            <a:prstGeom prst="line">
              <a:avLst/>
            </a:prstGeom>
            <a:ln w="28575">
              <a:solidFill>
                <a:srgbClr val="FF0000"/>
              </a:solidFill>
            </a:ln>
          </p:spPr>
          <p:style>
            <a:lnRef idx="1">
              <a:schemeClr val="dk1"/>
            </a:lnRef>
            <a:fillRef idx="0">
              <a:schemeClr val="dk1"/>
            </a:fillRef>
            <a:effectRef idx="0">
              <a:schemeClr val="dk1"/>
            </a:effectRef>
            <a:fontRef idx="minor">
              <a:schemeClr val="tx1"/>
            </a:fontRef>
          </p:style>
        </p:cxnSp>
        <p:cxnSp>
          <p:nvCxnSpPr>
            <p:cNvPr id="92" name="Straight Connector 11"/>
            <p:cNvCxnSpPr>
              <a:stCxn id="63" idx="0"/>
              <a:endCxn id="68" idx="4"/>
            </p:cNvCxnSpPr>
            <p:nvPr/>
          </p:nvCxnSpPr>
          <p:spPr>
            <a:xfrm flipV="1">
              <a:off x="4313810" y="4507889"/>
              <a:ext cx="0" cy="359311"/>
            </a:xfrm>
            <a:prstGeom prst="line">
              <a:avLst/>
            </a:prstGeom>
            <a:ln w="28575"/>
          </p:spPr>
          <p:style>
            <a:lnRef idx="1">
              <a:schemeClr val="dk1"/>
            </a:lnRef>
            <a:fillRef idx="0">
              <a:schemeClr val="dk1"/>
            </a:fillRef>
            <a:effectRef idx="0">
              <a:schemeClr val="dk1"/>
            </a:effectRef>
            <a:fontRef idx="minor">
              <a:schemeClr val="tx1"/>
            </a:fontRef>
          </p:style>
        </p:cxnSp>
        <p:cxnSp>
          <p:nvCxnSpPr>
            <p:cNvPr id="93" name="Straight Connector 11"/>
            <p:cNvCxnSpPr>
              <a:stCxn id="64" idx="0"/>
              <a:endCxn id="69" idx="4"/>
            </p:cNvCxnSpPr>
            <p:nvPr/>
          </p:nvCxnSpPr>
          <p:spPr>
            <a:xfrm flipV="1">
              <a:off x="5655838" y="4507889"/>
              <a:ext cx="0" cy="359311"/>
            </a:xfrm>
            <a:prstGeom prst="line">
              <a:avLst/>
            </a:prstGeom>
            <a:ln w="28575"/>
          </p:spPr>
          <p:style>
            <a:lnRef idx="1">
              <a:schemeClr val="dk1"/>
            </a:lnRef>
            <a:fillRef idx="0">
              <a:schemeClr val="dk1"/>
            </a:fillRef>
            <a:effectRef idx="0">
              <a:schemeClr val="dk1"/>
            </a:effectRef>
            <a:fontRef idx="minor">
              <a:schemeClr val="tx1"/>
            </a:fontRef>
          </p:style>
        </p:cxnSp>
        <p:cxnSp>
          <p:nvCxnSpPr>
            <p:cNvPr id="94" name="Straight Connector 11"/>
            <p:cNvCxnSpPr>
              <a:stCxn id="65" idx="0"/>
              <a:endCxn id="70" idx="4"/>
            </p:cNvCxnSpPr>
            <p:nvPr/>
          </p:nvCxnSpPr>
          <p:spPr>
            <a:xfrm flipV="1">
              <a:off x="7835360" y="4507889"/>
              <a:ext cx="0" cy="359311"/>
            </a:xfrm>
            <a:prstGeom prst="line">
              <a:avLst/>
            </a:prstGeom>
            <a:ln w="28575">
              <a:solidFill>
                <a:srgbClr val="FF0000"/>
              </a:solidFill>
            </a:ln>
          </p:spPr>
          <p:style>
            <a:lnRef idx="1">
              <a:schemeClr val="dk1"/>
            </a:lnRef>
            <a:fillRef idx="0">
              <a:schemeClr val="dk1"/>
            </a:fillRef>
            <a:effectRef idx="0">
              <a:schemeClr val="dk1"/>
            </a:effectRef>
            <a:fontRef idx="minor">
              <a:schemeClr val="tx1"/>
            </a:fontRef>
          </p:style>
        </p:cxnSp>
      </p:grpSp>
      <p:grpSp>
        <p:nvGrpSpPr>
          <p:cNvPr id="95" name="组合 94"/>
          <p:cNvGrpSpPr/>
          <p:nvPr/>
        </p:nvGrpSpPr>
        <p:grpSpPr>
          <a:xfrm>
            <a:off x="5507660" y="3284984"/>
            <a:ext cx="3456828" cy="3319440"/>
            <a:chOff x="5031543" y="3395215"/>
            <a:chExt cx="3456828" cy="3319440"/>
          </a:xfrm>
        </p:grpSpPr>
        <p:pic>
          <p:nvPicPr>
            <p:cNvPr id="96" name="Picture 11" descr="MCj03118980000[1]"/>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7506716" y="3920217"/>
              <a:ext cx="454530" cy="2138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98" name="Picture 11" descr="MCj03118980000[1]"/>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6065193" y="4847609"/>
              <a:ext cx="456350" cy="2147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99" name="Picture 27"/>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652120" y="5243397"/>
              <a:ext cx="272080" cy="2739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04" name="Picture 10"/>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6174686" y="4817847"/>
              <a:ext cx="304386" cy="3021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05" name="Picture 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7629562" y="3867641"/>
              <a:ext cx="272082" cy="2748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06" name="Picture 11" descr="MCj03118980000[1]"/>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6537373" y="6193518"/>
              <a:ext cx="456350" cy="2147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07" name="Picture 11" descr="MCj03118980000[1]"/>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6528304" y="4355698"/>
              <a:ext cx="453622" cy="2120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09" name="Text Box 177"/>
            <p:cNvSpPr txBox="1">
              <a:spLocks noChangeArrowheads="1"/>
            </p:cNvSpPr>
            <p:nvPr/>
          </p:nvSpPr>
          <p:spPr bwMode="auto">
            <a:xfrm>
              <a:off x="5436096" y="5435932"/>
              <a:ext cx="1059682"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r>
                <a:rPr lang="zh-CN" altLang="en-US" sz="1800" b="1" dirty="0"/>
                <a:t>t</a:t>
              </a:r>
              <a:r>
                <a:rPr lang="zh-CN" altLang="en-US" sz="1800" b="1" baseline="-25000" dirty="0"/>
                <a:t>1</a:t>
              </a:r>
              <a:r>
                <a:rPr lang="zh-CN" altLang="en-US" sz="1800" b="1" dirty="0"/>
                <a:t>（</a:t>
              </a:r>
              <a:r>
                <a:rPr lang="en-US" altLang="zh-CN" sz="1800" b="1" dirty="0"/>
                <a:t>1</a:t>
              </a:r>
              <a:r>
                <a:rPr lang="zh-CN" altLang="en-US" sz="1800" b="1" dirty="0"/>
                <a:t>，</a:t>
              </a:r>
              <a:r>
                <a:rPr lang="en-US" altLang="zh-CN" sz="1800" b="1" dirty="0"/>
                <a:t>2</a:t>
              </a:r>
              <a:r>
                <a:rPr lang="zh-CN" altLang="en-US" sz="1800" b="1" dirty="0"/>
                <a:t>）</a:t>
              </a:r>
              <a:endParaRPr lang="zh-CN" altLang="en-US" sz="1800" b="1" baseline="-25000" dirty="0"/>
            </a:p>
          </p:txBody>
        </p:sp>
        <p:grpSp>
          <p:nvGrpSpPr>
            <p:cNvPr id="110" name="组合 109"/>
            <p:cNvGrpSpPr/>
            <p:nvPr/>
          </p:nvGrpSpPr>
          <p:grpSpPr>
            <a:xfrm>
              <a:off x="5364088" y="3509850"/>
              <a:ext cx="2952328" cy="2871478"/>
              <a:chOff x="5148064" y="3437842"/>
              <a:chExt cx="2952328" cy="2871478"/>
            </a:xfrm>
          </p:grpSpPr>
          <p:cxnSp>
            <p:nvCxnSpPr>
              <p:cNvPr id="159" name="直接箭头连接符 158"/>
              <p:cNvCxnSpPr/>
              <p:nvPr/>
            </p:nvCxnSpPr>
            <p:spPr bwMode="auto">
              <a:xfrm flipV="1">
                <a:off x="5148064" y="3437842"/>
                <a:ext cx="0" cy="2871478"/>
              </a:xfrm>
              <a:prstGeom prst="straightConnector1">
                <a:avLst/>
              </a:prstGeom>
              <a:solidFill>
                <a:srgbClr val="C0C0C0">
                  <a:alpha val="0"/>
                </a:srgbClr>
              </a:solidFill>
              <a:ln w="28575" cap="flat" cmpd="sng" algn="ctr">
                <a:solidFill>
                  <a:schemeClr val="tx1"/>
                </a:solidFill>
                <a:prstDash val="solid"/>
                <a:round/>
                <a:headEnd type="none" w="med" len="med"/>
                <a:tailEnd type="arrow" w="med" len="lg"/>
              </a:ln>
              <a:effectLst/>
            </p:spPr>
          </p:cxnSp>
          <p:cxnSp>
            <p:nvCxnSpPr>
              <p:cNvPr id="165" name="直接箭头连接符 164"/>
              <p:cNvCxnSpPr/>
              <p:nvPr/>
            </p:nvCxnSpPr>
            <p:spPr bwMode="auto">
              <a:xfrm>
                <a:off x="5148064" y="6309320"/>
                <a:ext cx="2952328" cy="0"/>
              </a:xfrm>
              <a:prstGeom prst="straightConnector1">
                <a:avLst/>
              </a:prstGeom>
              <a:solidFill>
                <a:srgbClr val="C0C0C0">
                  <a:alpha val="0"/>
                </a:srgbClr>
              </a:solidFill>
              <a:ln w="28575" cap="flat" cmpd="sng" algn="ctr">
                <a:solidFill>
                  <a:schemeClr val="tx1"/>
                </a:solidFill>
                <a:prstDash val="solid"/>
                <a:round/>
                <a:headEnd type="none" w="med" len="med"/>
                <a:tailEnd type="arrow" w="med" len="lg"/>
              </a:ln>
              <a:effectLst/>
            </p:spPr>
          </p:cxnSp>
          <p:cxnSp>
            <p:nvCxnSpPr>
              <p:cNvPr id="166" name="直接连接符 165"/>
              <p:cNvCxnSpPr/>
              <p:nvPr/>
            </p:nvCxnSpPr>
            <p:spPr bwMode="auto">
              <a:xfrm>
                <a:off x="5148064" y="3933056"/>
                <a:ext cx="72008" cy="0"/>
              </a:xfrm>
              <a:prstGeom prst="line">
                <a:avLst/>
              </a:prstGeom>
              <a:solidFill>
                <a:srgbClr val="C0C0C0">
                  <a:alpha val="0"/>
                </a:srgbClr>
              </a:solidFill>
              <a:ln w="28575" cap="flat" cmpd="sng" algn="ctr">
                <a:solidFill>
                  <a:schemeClr val="tx1"/>
                </a:solidFill>
                <a:prstDash val="solid"/>
                <a:round/>
                <a:headEnd type="none" w="med" len="med"/>
                <a:tailEnd type="none" w="med" len="med"/>
              </a:ln>
              <a:effectLst/>
            </p:spPr>
          </p:cxnSp>
          <p:cxnSp>
            <p:nvCxnSpPr>
              <p:cNvPr id="167" name="直接连接符 166"/>
              <p:cNvCxnSpPr/>
              <p:nvPr/>
            </p:nvCxnSpPr>
            <p:spPr bwMode="auto">
              <a:xfrm>
                <a:off x="5148064" y="5805264"/>
                <a:ext cx="72008" cy="0"/>
              </a:xfrm>
              <a:prstGeom prst="line">
                <a:avLst/>
              </a:prstGeom>
              <a:solidFill>
                <a:srgbClr val="C0C0C0">
                  <a:alpha val="0"/>
                </a:srgbClr>
              </a:solidFill>
              <a:ln w="28575" cap="flat" cmpd="sng" algn="ctr">
                <a:solidFill>
                  <a:schemeClr val="tx1"/>
                </a:solidFill>
                <a:prstDash val="solid"/>
                <a:round/>
                <a:headEnd type="none" w="med" len="med"/>
                <a:tailEnd type="none" w="med" len="med"/>
              </a:ln>
              <a:effectLst/>
            </p:spPr>
          </p:cxnSp>
          <p:cxnSp>
            <p:nvCxnSpPr>
              <p:cNvPr id="168" name="直接连接符 167"/>
              <p:cNvCxnSpPr/>
              <p:nvPr/>
            </p:nvCxnSpPr>
            <p:spPr bwMode="auto">
              <a:xfrm>
                <a:off x="5148064" y="5320036"/>
                <a:ext cx="72008" cy="0"/>
              </a:xfrm>
              <a:prstGeom prst="line">
                <a:avLst/>
              </a:prstGeom>
              <a:solidFill>
                <a:srgbClr val="C0C0C0">
                  <a:alpha val="0"/>
                </a:srgbClr>
              </a:solidFill>
              <a:ln w="28575" cap="flat" cmpd="sng" algn="ctr">
                <a:solidFill>
                  <a:schemeClr val="tx1"/>
                </a:solidFill>
                <a:prstDash val="solid"/>
                <a:round/>
                <a:headEnd type="none" w="med" len="med"/>
                <a:tailEnd type="none" w="med" len="med"/>
              </a:ln>
              <a:effectLst/>
            </p:spPr>
          </p:cxnSp>
          <p:cxnSp>
            <p:nvCxnSpPr>
              <p:cNvPr id="169" name="直接连接符 168"/>
              <p:cNvCxnSpPr/>
              <p:nvPr/>
            </p:nvCxnSpPr>
            <p:spPr bwMode="auto">
              <a:xfrm>
                <a:off x="5148064" y="4365104"/>
                <a:ext cx="72008" cy="0"/>
              </a:xfrm>
              <a:prstGeom prst="line">
                <a:avLst/>
              </a:prstGeom>
              <a:solidFill>
                <a:srgbClr val="C0C0C0">
                  <a:alpha val="0"/>
                </a:srgbClr>
              </a:solidFill>
              <a:ln w="28575" cap="flat" cmpd="sng" algn="ctr">
                <a:solidFill>
                  <a:schemeClr val="tx1"/>
                </a:solidFill>
                <a:prstDash val="solid"/>
                <a:round/>
                <a:headEnd type="none" w="med" len="med"/>
                <a:tailEnd type="none" w="med" len="med"/>
              </a:ln>
              <a:effectLst/>
            </p:spPr>
          </p:cxnSp>
          <p:cxnSp>
            <p:nvCxnSpPr>
              <p:cNvPr id="170" name="直接连接符 169"/>
              <p:cNvCxnSpPr/>
              <p:nvPr/>
            </p:nvCxnSpPr>
            <p:spPr bwMode="auto">
              <a:xfrm>
                <a:off x="5148064" y="4817848"/>
                <a:ext cx="72008" cy="0"/>
              </a:xfrm>
              <a:prstGeom prst="line">
                <a:avLst/>
              </a:prstGeom>
              <a:solidFill>
                <a:srgbClr val="C0C0C0">
                  <a:alpha val="0"/>
                </a:srgbClr>
              </a:solidFill>
              <a:ln w="28575" cap="flat" cmpd="sng" algn="ctr">
                <a:solidFill>
                  <a:schemeClr val="tx1"/>
                </a:solidFill>
                <a:prstDash val="solid"/>
                <a:round/>
                <a:headEnd type="none" w="med" len="med"/>
                <a:tailEnd type="none" w="med" len="med"/>
              </a:ln>
              <a:effectLst/>
            </p:spPr>
          </p:cxnSp>
          <p:grpSp>
            <p:nvGrpSpPr>
              <p:cNvPr id="171" name="组合 170"/>
              <p:cNvGrpSpPr/>
              <p:nvPr/>
            </p:nvGrpSpPr>
            <p:grpSpPr>
              <a:xfrm rot="16200000">
                <a:off x="6511217" y="5306207"/>
                <a:ext cx="72008" cy="1934218"/>
                <a:chOff x="5300464" y="4023446"/>
                <a:chExt cx="72008" cy="1934218"/>
              </a:xfrm>
            </p:grpSpPr>
            <p:cxnSp>
              <p:nvCxnSpPr>
                <p:cNvPr id="172" name="直接连接符 171"/>
                <p:cNvCxnSpPr/>
                <p:nvPr/>
              </p:nvCxnSpPr>
              <p:spPr bwMode="auto">
                <a:xfrm>
                  <a:off x="5300464" y="4023446"/>
                  <a:ext cx="72008" cy="0"/>
                </a:xfrm>
                <a:prstGeom prst="line">
                  <a:avLst/>
                </a:prstGeom>
                <a:solidFill>
                  <a:srgbClr val="C0C0C0">
                    <a:alpha val="0"/>
                  </a:srgbClr>
                </a:solidFill>
                <a:ln w="28575" cap="flat" cmpd="sng" algn="ctr">
                  <a:solidFill>
                    <a:schemeClr val="tx1"/>
                  </a:solidFill>
                  <a:prstDash val="solid"/>
                  <a:round/>
                  <a:headEnd type="none" w="med" len="med"/>
                  <a:tailEnd type="none" w="med" len="med"/>
                </a:ln>
                <a:effectLst/>
              </p:spPr>
            </p:cxnSp>
            <p:cxnSp>
              <p:nvCxnSpPr>
                <p:cNvPr id="173" name="直接连接符 172"/>
                <p:cNvCxnSpPr/>
                <p:nvPr/>
              </p:nvCxnSpPr>
              <p:spPr bwMode="auto">
                <a:xfrm>
                  <a:off x="5300464" y="5957664"/>
                  <a:ext cx="72008" cy="0"/>
                </a:xfrm>
                <a:prstGeom prst="line">
                  <a:avLst/>
                </a:prstGeom>
                <a:solidFill>
                  <a:srgbClr val="C0C0C0">
                    <a:alpha val="0"/>
                  </a:srgbClr>
                </a:solidFill>
                <a:ln w="28575" cap="flat" cmpd="sng" algn="ctr">
                  <a:solidFill>
                    <a:schemeClr val="tx1"/>
                  </a:solidFill>
                  <a:prstDash val="solid"/>
                  <a:round/>
                  <a:headEnd type="none" w="med" len="med"/>
                  <a:tailEnd type="none" w="med" len="med"/>
                </a:ln>
                <a:effectLst/>
              </p:spPr>
            </p:cxnSp>
            <p:cxnSp>
              <p:nvCxnSpPr>
                <p:cNvPr id="174" name="直接连接符 173"/>
                <p:cNvCxnSpPr/>
                <p:nvPr/>
              </p:nvCxnSpPr>
              <p:spPr bwMode="auto">
                <a:xfrm>
                  <a:off x="5300464" y="5472436"/>
                  <a:ext cx="72008" cy="0"/>
                </a:xfrm>
                <a:prstGeom prst="line">
                  <a:avLst/>
                </a:prstGeom>
                <a:solidFill>
                  <a:srgbClr val="C0C0C0">
                    <a:alpha val="0"/>
                  </a:srgbClr>
                </a:solidFill>
                <a:ln w="28575" cap="flat" cmpd="sng" algn="ctr">
                  <a:solidFill>
                    <a:schemeClr val="tx1"/>
                  </a:solidFill>
                  <a:prstDash val="solid"/>
                  <a:round/>
                  <a:headEnd type="none" w="med" len="med"/>
                  <a:tailEnd type="none" w="med" len="med"/>
                </a:ln>
                <a:effectLst/>
              </p:spPr>
            </p:cxnSp>
            <p:cxnSp>
              <p:nvCxnSpPr>
                <p:cNvPr id="175" name="直接连接符 174"/>
                <p:cNvCxnSpPr/>
                <p:nvPr/>
              </p:nvCxnSpPr>
              <p:spPr bwMode="auto">
                <a:xfrm>
                  <a:off x="5300464" y="4517504"/>
                  <a:ext cx="72008" cy="0"/>
                </a:xfrm>
                <a:prstGeom prst="line">
                  <a:avLst/>
                </a:prstGeom>
                <a:solidFill>
                  <a:srgbClr val="C0C0C0">
                    <a:alpha val="0"/>
                  </a:srgbClr>
                </a:solidFill>
                <a:ln w="28575" cap="flat" cmpd="sng" algn="ctr">
                  <a:solidFill>
                    <a:schemeClr val="tx1"/>
                  </a:solidFill>
                  <a:prstDash val="solid"/>
                  <a:round/>
                  <a:headEnd type="none" w="med" len="med"/>
                  <a:tailEnd type="none" w="med" len="med"/>
                </a:ln>
                <a:effectLst/>
              </p:spPr>
            </p:cxnSp>
            <p:cxnSp>
              <p:nvCxnSpPr>
                <p:cNvPr id="176" name="直接连接符 175"/>
                <p:cNvCxnSpPr/>
                <p:nvPr/>
              </p:nvCxnSpPr>
              <p:spPr bwMode="auto">
                <a:xfrm>
                  <a:off x="5300464" y="4970248"/>
                  <a:ext cx="72008" cy="0"/>
                </a:xfrm>
                <a:prstGeom prst="line">
                  <a:avLst/>
                </a:prstGeom>
                <a:solidFill>
                  <a:srgbClr val="C0C0C0">
                    <a:alpha val="0"/>
                  </a:srgbClr>
                </a:solidFill>
                <a:ln w="28575" cap="flat" cmpd="sng" algn="ctr">
                  <a:solidFill>
                    <a:schemeClr val="tx1"/>
                  </a:solidFill>
                  <a:prstDash val="solid"/>
                  <a:round/>
                  <a:headEnd type="none" w="med" len="med"/>
                  <a:tailEnd type="none" w="med" len="med"/>
                </a:ln>
                <a:effectLst/>
              </p:spPr>
            </p:cxnSp>
          </p:grpSp>
        </p:grpSp>
        <p:pic>
          <p:nvPicPr>
            <p:cNvPr id="111" name="图片 110"/>
            <p:cNvPicPr>
              <a:picLocks noChangeAspect="1"/>
            </p:cNvPicPr>
            <p:nvPr/>
          </p:nvPicPr>
          <p:blipFill>
            <a:blip r:embed="rId19"/>
            <a:stretch>
              <a:fillRect/>
            </a:stretch>
          </p:blipFill>
          <p:spPr>
            <a:xfrm>
              <a:off x="7622820" y="4809361"/>
              <a:ext cx="284966" cy="318190"/>
            </a:xfrm>
            <a:prstGeom prst="rect">
              <a:avLst/>
            </a:prstGeom>
          </p:spPr>
        </p:pic>
        <p:sp>
          <p:nvSpPr>
            <p:cNvPr id="112" name="Text Box 177"/>
            <p:cNvSpPr txBox="1">
              <a:spLocks noChangeArrowheads="1"/>
            </p:cNvSpPr>
            <p:nvPr/>
          </p:nvSpPr>
          <p:spPr bwMode="auto">
            <a:xfrm>
              <a:off x="5919271" y="5062387"/>
              <a:ext cx="1059682"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r>
                <a:rPr lang="zh-CN" altLang="en-US" sz="1800" b="1" dirty="0"/>
                <a:t>t</a:t>
              </a:r>
              <a:r>
                <a:rPr lang="en-US" altLang="zh-CN" sz="1800" baseline="-25000" dirty="0"/>
                <a:t>2</a:t>
              </a:r>
              <a:r>
                <a:rPr lang="zh-CN" altLang="en-US" sz="1800" b="1" dirty="0"/>
                <a:t>（</a:t>
              </a:r>
              <a:r>
                <a:rPr lang="en-US" altLang="zh-CN" sz="1800" dirty="0"/>
                <a:t>2</a:t>
              </a:r>
              <a:r>
                <a:rPr lang="zh-CN" altLang="en-US" sz="1800" b="1" dirty="0"/>
                <a:t>，</a:t>
              </a:r>
              <a:r>
                <a:rPr lang="en-US" altLang="zh-CN" sz="1800" dirty="0"/>
                <a:t>3</a:t>
              </a:r>
              <a:r>
                <a:rPr lang="zh-CN" altLang="en-US" sz="1800" b="1" dirty="0"/>
                <a:t>）</a:t>
              </a:r>
              <a:endParaRPr lang="zh-CN" altLang="en-US" sz="1800" b="1" baseline="-25000" dirty="0"/>
            </a:p>
          </p:txBody>
        </p:sp>
        <p:sp>
          <p:nvSpPr>
            <p:cNvPr id="113" name="Text Box 177"/>
            <p:cNvSpPr txBox="1">
              <a:spLocks noChangeArrowheads="1"/>
            </p:cNvSpPr>
            <p:nvPr/>
          </p:nvSpPr>
          <p:spPr bwMode="auto">
            <a:xfrm>
              <a:off x="5820268" y="4505879"/>
              <a:ext cx="1173455"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r>
                <a:rPr lang="en-US" altLang="zh-CN" sz="1800" dirty="0"/>
                <a:t>w</a:t>
              </a:r>
              <a:r>
                <a:rPr lang="en-US" altLang="zh-CN" sz="1800" baseline="-25000" dirty="0"/>
                <a:t>2</a:t>
              </a:r>
              <a:r>
                <a:rPr lang="zh-CN" altLang="en-US" sz="1800" b="1" dirty="0"/>
                <a:t>（</a:t>
              </a:r>
              <a:r>
                <a:rPr lang="en-US" altLang="zh-CN" sz="1800" dirty="0"/>
                <a:t>2</a:t>
              </a:r>
              <a:r>
                <a:rPr lang="zh-CN" altLang="en-US" sz="1800" b="1" dirty="0"/>
                <a:t>，</a:t>
              </a:r>
              <a:r>
                <a:rPr lang="en-US" altLang="zh-CN" sz="1800" dirty="0"/>
                <a:t>3</a:t>
              </a:r>
              <a:r>
                <a:rPr lang="zh-CN" altLang="en-US" sz="1800" b="1" dirty="0"/>
                <a:t>）</a:t>
              </a:r>
              <a:endParaRPr lang="zh-CN" altLang="en-US" sz="1800" b="1" baseline="-25000" dirty="0"/>
            </a:p>
          </p:txBody>
        </p:sp>
        <p:sp>
          <p:nvSpPr>
            <p:cNvPr id="115" name="Text Box 177"/>
            <p:cNvSpPr txBox="1">
              <a:spLocks noChangeArrowheads="1"/>
            </p:cNvSpPr>
            <p:nvPr/>
          </p:nvSpPr>
          <p:spPr bwMode="auto">
            <a:xfrm>
              <a:off x="6156210" y="4053999"/>
              <a:ext cx="1173455"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r>
                <a:rPr lang="en-US" altLang="zh-CN" sz="1800" dirty="0"/>
                <a:t>w</a:t>
              </a:r>
              <a:r>
                <a:rPr lang="en-US" altLang="zh-CN" sz="1800" baseline="-25000" dirty="0"/>
                <a:t>3</a:t>
              </a:r>
              <a:r>
                <a:rPr lang="zh-CN" altLang="en-US" sz="1800" b="1" dirty="0"/>
                <a:t>（</a:t>
              </a:r>
              <a:r>
                <a:rPr lang="en-US" altLang="zh-CN" sz="1800" dirty="0"/>
                <a:t>3</a:t>
              </a:r>
              <a:r>
                <a:rPr lang="zh-CN" altLang="en-US" sz="1800" b="1" dirty="0"/>
                <a:t>，</a:t>
              </a:r>
              <a:r>
                <a:rPr lang="en-US" altLang="zh-CN" sz="1800" dirty="0"/>
                <a:t>4</a:t>
              </a:r>
              <a:r>
                <a:rPr lang="zh-CN" altLang="en-US" sz="1800" b="1" dirty="0"/>
                <a:t>）</a:t>
              </a:r>
              <a:endParaRPr lang="zh-CN" altLang="en-US" sz="1800" b="1" baseline="-25000" dirty="0"/>
            </a:p>
          </p:txBody>
        </p:sp>
        <p:sp>
          <p:nvSpPr>
            <p:cNvPr id="119" name="Text Box 177"/>
            <p:cNvSpPr txBox="1">
              <a:spLocks noChangeArrowheads="1"/>
            </p:cNvSpPr>
            <p:nvPr/>
          </p:nvSpPr>
          <p:spPr bwMode="auto">
            <a:xfrm>
              <a:off x="6190410" y="5903480"/>
              <a:ext cx="1173455"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r>
                <a:rPr lang="en-US" altLang="zh-CN" sz="1800" dirty="0"/>
                <a:t>w</a:t>
              </a:r>
              <a:r>
                <a:rPr lang="en-US" altLang="zh-CN" sz="1800" baseline="-25000" dirty="0"/>
                <a:t>1</a:t>
              </a:r>
              <a:r>
                <a:rPr lang="zh-CN" altLang="en-US" sz="1800" b="1" dirty="0"/>
                <a:t>（</a:t>
              </a:r>
              <a:r>
                <a:rPr lang="en-US" altLang="zh-CN" sz="1800" dirty="0"/>
                <a:t>3</a:t>
              </a:r>
              <a:r>
                <a:rPr lang="zh-CN" altLang="en-US" sz="1800" b="1" dirty="0"/>
                <a:t>，</a:t>
              </a:r>
              <a:r>
                <a:rPr lang="en-US" altLang="zh-CN" sz="1800" dirty="0"/>
                <a:t>0</a:t>
              </a:r>
              <a:r>
                <a:rPr lang="zh-CN" altLang="en-US" sz="1800" b="1" dirty="0"/>
                <a:t>）</a:t>
              </a:r>
              <a:endParaRPr lang="zh-CN" altLang="en-US" sz="1800" b="1" baseline="-25000" dirty="0"/>
            </a:p>
          </p:txBody>
        </p:sp>
        <p:sp>
          <p:nvSpPr>
            <p:cNvPr id="126" name="Text Box 177"/>
            <p:cNvSpPr txBox="1">
              <a:spLocks noChangeArrowheads="1"/>
            </p:cNvSpPr>
            <p:nvPr/>
          </p:nvSpPr>
          <p:spPr bwMode="auto">
            <a:xfrm>
              <a:off x="7218431" y="3593372"/>
              <a:ext cx="1173455"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r>
                <a:rPr lang="en-US" altLang="zh-CN" sz="1800" dirty="0"/>
                <a:t>w</a:t>
              </a:r>
              <a:r>
                <a:rPr lang="en-US" altLang="zh-CN" sz="1800" baseline="-25000" dirty="0"/>
                <a:t>4</a:t>
              </a:r>
              <a:r>
                <a:rPr lang="zh-CN" altLang="en-US" sz="1800" b="1" dirty="0"/>
                <a:t>（</a:t>
              </a:r>
              <a:r>
                <a:rPr lang="en-US" altLang="zh-CN" sz="1800" dirty="0"/>
                <a:t>5</a:t>
              </a:r>
              <a:r>
                <a:rPr lang="zh-CN" altLang="en-US" sz="1800" b="1" dirty="0"/>
                <a:t>，</a:t>
              </a:r>
              <a:r>
                <a:rPr lang="en-US" altLang="zh-CN" sz="1800" dirty="0"/>
                <a:t>5</a:t>
              </a:r>
              <a:r>
                <a:rPr lang="zh-CN" altLang="en-US" sz="1800" b="1" dirty="0"/>
                <a:t>）</a:t>
              </a:r>
              <a:endParaRPr lang="zh-CN" altLang="en-US" sz="1800" b="1" baseline="-25000" dirty="0"/>
            </a:p>
          </p:txBody>
        </p:sp>
        <p:sp>
          <p:nvSpPr>
            <p:cNvPr id="127" name="Text Box 177"/>
            <p:cNvSpPr txBox="1">
              <a:spLocks noChangeArrowheads="1"/>
            </p:cNvSpPr>
            <p:nvPr/>
          </p:nvSpPr>
          <p:spPr bwMode="auto">
            <a:xfrm>
              <a:off x="7286977" y="4142485"/>
              <a:ext cx="1173455"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r>
                <a:rPr lang="en-US" altLang="zh-CN" sz="1800" dirty="0"/>
                <a:t>t</a:t>
              </a:r>
              <a:r>
                <a:rPr lang="en-US" altLang="zh-CN" sz="1800" baseline="-25000" dirty="0"/>
                <a:t>3</a:t>
              </a:r>
              <a:r>
                <a:rPr lang="zh-CN" altLang="en-US" sz="1800" b="1" dirty="0"/>
                <a:t>（</a:t>
              </a:r>
              <a:r>
                <a:rPr lang="en-US" altLang="zh-CN" sz="1800" dirty="0"/>
                <a:t>5</a:t>
              </a:r>
              <a:r>
                <a:rPr lang="zh-CN" altLang="en-US" sz="1800" b="1" dirty="0"/>
                <a:t>，</a:t>
              </a:r>
              <a:r>
                <a:rPr lang="en-US" altLang="zh-CN" sz="1800" dirty="0"/>
                <a:t>5</a:t>
              </a:r>
              <a:r>
                <a:rPr lang="zh-CN" altLang="en-US" sz="1800" b="1" dirty="0"/>
                <a:t>）</a:t>
              </a:r>
              <a:endParaRPr lang="zh-CN" altLang="en-US" sz="1800" b="1" baseline="-25000" dirty="0"/>
            </a:p>
          </p:txBody>
        </p:sp>
        <p:sp>
          <p:nvSpPr>
            <p:cNvPr id="128" name="Text Box 177"/>
            <p:cNvSpPr txBox="1">
              <a:spLocks noChangeArrowheads="1"/>
            </p:cNvSpPr>
            <p:nvPr/>
          </p:nvSpPr>
          <p:spPr bwMode="auto">
            <a:xfrm>
              <a:off x="7314916" y="5078819"/>
              <a:ext cx="1173455"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r>
                <a:rPr lang="en-US" altLang="zh-CN" sz="1800" dirty="0"/>
                <a:t>t</a:t>
              </a:r>
              <a:r>
                <a:rPr lang="en-US" altLang="zh-CN" sz="1800" baseline="-25000" dirty="0"/>
                <a:t>4</a:t>
              </a:r>
              <a:r>
                <a:rPr lang="zh-CN" altLang="en-US" sz="1800" b="1" dirty="0"/>
                <a:t>（</a:t>
              </a:r>
              <a:r>
                <a:rPr lang="en-US" altLang="zh-CN" sz="1800" dirty="0"/>
                <a:t>5</a:t>
              </a:r>
              <a:r>
                <a:rPr lang="zh-CN" altLang="en-US" sz="1800" b="1" dirty="0"/>
                <a:t>，</a:t>
              </a:r>
              <a:r>
                <a:rPr lang="en-US" altLang="zh-CN" sz="1800" dirty="0"/>
                <a:t>3</a:t>
              </a:r>
              <a:r>
                <a:rPr lang="zh-CN" altLang="en-US" sz="1800" b="1" dirty="0"/>
                <a:t>）</a:t>
              </a:r>
              <a:endParaRPr lang="zh-CN" altLang="en-US" sz="1800" b="1" baseline="-25000" dirty="0"/>
            </a:p>
          </p:txBody>
        </p:sp>
        <p:sp>
          <p:nvSpPr>
            <p:cNvPr id="133" name="文本框 132"/>
            <p:cNvSpPr txBox="1"/>
            <p:nvPr/>
          </p:nvSpPr>
          <p:spPr>
            <a:xfrm>
              <a:off x="5034120" y="3846169"/>
              <a:ext cx="360040" cy="369332"/>
            </a:xfrm>
            <a:prstGeom prst="rect">
              <a:avLst/>
            </a:prstGeom>
            <a:noFill/>
          </p:spPr>
          <p:txBody>
            <a:bodyPr wrap="square" rtlCol="0">
              <a:spAutoFit/>
            </a:bodyPr>
            <a:lstStyle/>
            <a:p>
              <a:r>
                <a:rPr lang="en-US" altLang="zh-CN" sz="1800" dirty="0">
                  <a:latin typeface="+mn-lt"/>
                </a:rPr>
                <a:t>5</a:t>
              </a:r>
              <a:endParaRPr lang="zh-CN" altLang="en-US" sz="1800" dirty="0">
                <a:latin typeface="+mn-lt"/>
              </a:endParaRPr>
            </a:p>
          </p:txBody>
        </p:sp>
        <p:sp>
          <p:nvSpPr>
            <p:cNvPr id="134" name="文本框 133"/>
            <p:cNvSpPr txBox="1"/>
            <p:nvPr/>
          </p:nvSpPr>
          <p:spPr>
            <a:xfrm>
              <a:off x="5031543" y="4249774"/>
              <a:ext cx="360040" cy="369332"/>
            </a:xfrm>
            <a:prstGeom prst="rect">
              <a:avLst/>
            </a:prstGeom>
            <a:noFill/>
          </p:spPr>
          <p:txBody>
            <a:bodyPr wrap="square" rtlCol="0">
              <a:spAutoFit/>
            </a:bodyPr>
            <a:lstStyle/>
            <a:p>
              <a:r>
                <a:rPr lang="en-US" altLang="zh-CN" sz="1800" dirty="0">
                  <a:latin typeface="+mn-lt"/>
                </a:rPr>
                <a:t>4</a:t>
              </a:r>
              <a:endParaRPr lang="zh-CN" altLang="en-US" sz="1800" dirty="0">
                <a:latin typeface="+mn-lt"/>
              </a:endParaRPr>
            </a:p>
          </p:txBody>
        </p:sp>
        <p:sp>
          <p:nvSpPr>
            <p:cNvPr id="136" name="文本框 135"/>
            <p:cNvSpPr txBox="1"/>
            <p:nvPr/>
          </p:nvSpPr>
          <p:spPr>
            <a:xfrm>
              <a:off x="5034881" y="4729335"/>
              <a:ext cx="360040" cy="369332"/>
            </a:xfrm>
            <a:prstGeom prst="rect">
              <a:avLst/>
            </a:prstGeom>
            <a:noFill/>
          </p:spPr>
          <p:txBody>
            <a:bodyPr wrap="square" rtlCol="0">
              <a:spAutoFit/>
            </a:bodyPr>
            <a:lstStyle/>
            <a:p>
              <a:r>
                <a:rPr lang="en-US" altLang="zh-CN" sz="1800" dirty="0">
                  <a:latin typeface="+mn-lt"/>
                </a:rPr>
                <a:t>3</a:t>
              </a:r>
              <a:endParaRPr lang="zh-CN" altLang="en-US" sz="1800" dirty="0">
                <a:latin typeface="+mn-lt"/>
              </a:endParaRPr>
            </a:p>
          </p:txBody>
        </p:sp>
        <p:sp>
          <p:nvSpPr>
            <p:cNvPr id="142" name="文本框 141"/>
            <p:cNvSpPr txBox="1"/>
            <p:nvPr/>
          </p:nvSpPr>
          <p:spPr>
            <a:xfrm>
              <a:off x="5034881" y="5215687"/>
              <a:ext cx="360040" cy="369332"/>
            </a:xfrm>
            <a:prstGeom prst="rect">
              <a:avLst/>
            </a:prstGeom>
            <a:noFill/>
          </p:spPr>
          <p:txBody>
            <a:bodyPr wrap="square" rtlCol="0">
              <a:spAutoFit/>
            </a:bodyPr>
            <a:lstStyle/>
            <a:p>
              <a:r>
                <a:rPr lang="en-US" altLang="zh-CN" sz="1800" dirty="0">
                  <a:latin typeface="+mn-lt"/>
                </a:rPr>
                <a:t>2</a:t>
              </a:r>
              <a:endParaRPr lang="zh-CN" altLang="en-US" sz="1800" dirty="0">
                <a:latin typeface="+mn-lt"/>
              </a:endParaRPr>
            </a:p>
          </p:txBody>
        </p:sp>
        <p:sp>
          <p:nvSpPr>
            <p:cNvPr id="143" name="文本框 142"/>
            <p:cNvSpPr txBox="1"/>
            <p:nvPr/>
          </p:nvSpPr>
          <p:spPr>
            <a:xfrm>
              <a:off x="5036100" y="5698695"/>
              <a:ext cx="360040" cy="369332"/>
            </a:xfrm>
            <a:prstGeom prst="rect">
              <a:avLst/>
            </a:prstGeom>
            <a:noFill/>
          </p:spPr>
          <p:txBody>
            <a:bodyPr wrap="square" rtlCol="0">
              <a:spAutoFit/>
            </a:bodyPr>
            <a:lstStyle/>
            <a:p>
              <a:r>
                <a:rPr lang="en-US" altLang="zh-CN" sz="1800" dirty="0">
                  <a:latin typeface="+mn-lt"/>
                </a:rPr>
                <a:t>1</a:t>
              </a:r>
              <a:endParaRPr lang="zh-CN" altLang="en-US" sz="1800" dirty="0">
                <a:latin typeface="+mn-lt"/>
              </a:endParaRPr>
            </a:p>
          </p:txBody>
        </p:sp>
        <p:sp>
          <p:nvSpPr>
            <p:cNvPr id="144" name="文本框 143"/>
            <p:cNvSpPr txBox="1"/>
            <p:nvPr/>
          </p:nvSpPr>
          <p:spPr>
            <a:xfrm>
              <a:off x="7550334" y="6345323"/>
              <a:ext cx="360040" cy="369332"/>
            </a:xfrm>
            <a:prstGeom prst="rect">
              <a:avLst/>
            </a:prstGeom>
            <a:noFill/>
          </p:spPr>
          <p:txBody>
            <a:bodyPr wrap="square" rtlCol="0">
              <a:spAutoFit/>
            </a:bodyPr>
            <a:lstStyle/>
            <a:p>
              <a:r>
                <a:rPr lang="en-US" altLang="zh-CN" sz="1800" dirty="0">
                  <a:latin typeface="+mn-lt"/>
                </a:rPr>
                <a:t>5</a:t>
              </a:r>
              <a:endParaRPr lang="zh-CN" altLang="en-US" sz="1800" dirty="0">
                <a:latin typeface="+mn-lt"/>
              </a:endParaRPr>
            </a:p>
          </p:txBody>
        </p:sp>
        <p:sp>
          <p:nvSpPr>
            <p:cNvPr id="145" name="文本框 144"/>
            <p:cNvSpPr txBox="1"/>
            <p:nvPr/>
          </p:nvSpPr>
          <p:spPr>
            <a:xfrm>
              <a:off x="7082669" y="6345323"/>
              <a:ext cx="360040" cy="369332"/>
            </a:xfrm>
            <a:prstGeom prst="rect">
              <a:avLst/>
            </a:prstGeom>
            <a:noFill/>
          </p:spPr>
          <p:txBody>
            <a:bodyPr wrap="square" rtlCol="0">
              <a:spAutoFit/>
            </a:bodyPr>
            <a:lstStyle/>
            <a:p>
              <a:r>
                <a:rPr lang="en-US" altLang="zh-CN" sz="1800" dirty="0">
                  <a:latin typeface="+mn-lt"/>
                </a:rPr>
                <a:t>4</a:t>
              </a:r>
              <a:endParaRPr lang="zh-CN" altLang="en-US" sz="1800" dirty="0">
                <a:latin typeface="+mn-lt"/>
              </a:endParaRPr>
            </a:p>
          </p:txBody>
        </p:sp>
        <p:sp>
          <p:nvSpPr>
            <p:cNvPr id="146" name="文本框 145"/>
            <p:cNvSpPr txBox="1"/>
            <p:nvPr/>
          </p:nvSpPr>
          <p:spPr>
            <a:xfrm>
              <a:off x="6621886" y="6345323"/>
              <a:ext cx="360040" cy="369332"/>
            </a:xfrm>
            <a:prstGeom prst="rect">
              <a:avLst/>
            </a:prstGeom>
            <a:noFill/>
          </p:spPr>
          <p:txBody>
            <a:bodyPr wrap="square" rtlCol="0">
              <a:spAutoFit/>
            </a:bodyPr>
            <a:lstStyle/>
            <a:p>
              <a:r>
                <a:rPr lang="en-US" altLang="zh-CN" sz="1800" dirty="0">
                  <a:latin typeface="+mn-lt"/>
                </a:rPr>
                <a:t>3</a:t>
              </a:r>
              <a:endParaRPr lang="zh-CN" altLang="en-US" sz="1800" dirty="0">
                <a:latin typeface="+mn-lt"/>
              </a:endParaRPr>
            </a:p>
          </p:txBody>
        </p:sp>
        <p:sp>
          <p:nvSpPr>
            <p:cNvPr id="147" name="文本框 146"/>
            <p:cNvSpPr txBox="1"/>
            <p:nvPr/>
          </p:nvSpPr>
          <p:spPr>
            <a:xfrm>
              <a:off x="6132114" y="6345323"/>
              <a:ext cx="360040" cy="369332"/>
            </a:xfrm>
            <a:prstGeom prst="rect">
              <a:avLst/>
            </a:prstGeom>
            <a:noFill/>
          </p:spPr>
          <p:txBody>
            <a:bodyPr wrap="square" rtlCol="0">
              <a:spAutoFit/>
            </a:bodyPr>
            <a:lstStyle/>
            <a:p>
              <a:r>
                <a:rPr lang="en-US" altLang="zh-CN" sz="1800" dirty="0">
                  <a:latin typeface="+mn-lt"/>
                </a:rPr>
                <a:t>2</a:t>
              </a:r>
              <a:endParaRPr lang="zh-CN" altLang="en-US" sz="1800" dirty="0">
                <a:latin typeface="+mn-lt"/>
              </a:endParaRPr>
            </a:p>
          </p:txBody>
        </p:sp>
        <p:sp>
          <p:nvSpPr>
            <p:cNvPr id="155" name="文本框 154"/>
            <p:cNvSpPr txBox="1"/>
            <p:nvPr/>
          </p:nvSpPr>
          <p:spPr>
            <a:xfrm>
              <a:off x="5652120" y="6345323"/>
              <a:ext cx="360040" cy="369332"/>
            </a:xfrm>
            <a:prstGeom prst="rect">
              <a:avLst/>
            </a:prstGeom>
            <a:noFill/>
          </p:spPr>
          <p:txBody>
            <a:bodyPr wrap="square" rtlCol="0">
              <a:spAutoFit/>
            </a:bodyPr>
            <a:lstStyle/>
            <a:p>
              <a:r>
                <a:rPr lang="en-US" altLang="zh-CN" sz="1800" dirty="0">
                  <a:latin typeface="+mn-lt"/>
                </a:rPr>
                <a:t>1</a:t>
              </a:r>
              <a:endParaRPr lang="zh-CN" altLang="en-US" sz="1800" dirty="0">
                <a:latin typeface="+mn-lt"/>
              </a:endParaRPr>
            </a:p>
          </p:txBody>
        </p:sp>
        <p:sp>
          <p:nvSpPr>
            <p:cNvPr id="156" name="文本框 155"/>
            <p:cNvSpPr txBox="1"/>
            <p:nvPr/>
          </p:nvSpPr>
          <p:spPr>
            <a:xfrm>
              <a:off x="5031543" y="3395215"/>
              <a:ext cx="360040" cy="369332"/>
            </a:xfrm>
            <a:prstGeom prst="rect">
              <a:avLst/>
            </a:prstGeom>
            <a:noFill/>
          </p:spPr>
          <p:txBody>
            <a:bodyPr wrap="square" rtlCol="0">
              <a:spAutoFit/>
            </a:bodyPr>
            <a:lstStyle/>
            <a:p>
              <a:r>
                <a:rPr lang="en-US" altLang="zh-CN" sz="1800" dirty="0">
                  <a:latin typeface="+mn-lt"/>
                </a:rPr>
                <a:t>Y</a:t>
              </a:r>
              <a:endParaRPr lang="zh-CN" altLang="en-US" sz="1800" dirty="0">
                <a:latin typeface="+mn-lt"/>
              </a:endParaRPr>
            </a:p>
          </p:txBody>
        </p:sp>
        <p:sp>
          <p:nvSpPr>
            <p:cNvPr id="157" name="文本框 156"/>
            <p:cNvSpPr txBox="1"/>
            <p:nvPr/>
          </p:nvSpPr>
          <p:spPr>
            <a:xfrm>
              <a:off x="8108980" y="6341542"/>
              <a:ext cx="360040" cy="369332"/>
            </a:xfrm>
            <a:prstGeom prst="rect">
              <a:avLst/>
            </a:prstGeom>
            <a:noFill/>
          </p:spPr>
          <p:txBody>
            <a:bodyPr wrap="square" rtlCol="0">
              <a:spAutoFit/>
            </a:bodyPr>
            <a:lstStyle/>
            <a:p>
              <a:r>
                <a:rPr lang="en-US" altLang="zh-CN" sz="1800" dirty="0">
                  <a:latin typeface="+mn-lt"/>
                </a:rPr>
                <a:t>X</a:t>
              </a:r>
              <a:endParaRPr lang="zh-CN" altLang="en-US" sz="1800" dirty="0">
                <a:latin typeface="+mn-lt"/>
              </a:endParaRPr>
            </a:p>
          </p:txBody>
        </p:sp>
      </p:grpSp>
      <mc:AlternateContent xmlns:mc="http://schemas.openxmlformats.org/markup-compatibility/2006" xmlns:a14="http://schemas.microsoft.com/office/drawing/2010/main">
        <mc:Choice Requires="a14">
          <p:sp>
            <p:nvSpPr>
              <p:cNvPr id="97" name="Oval 5"/>
              <p:cNvSpPr/>
              <p:nvPr/>
            </p:nvSpPr>
            <p:spPr>
              <a:xfrm>
                <a:off x="469023" y="3437841"/>
                <a:ext cx="356615" cy="35661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a:rPr>
                            <m:t>1</m:t>
                          </m:r>
                        </m:sub>
                      </m:sSub>
                    </m:oMath>
                  </m:oMathPara>
                </a14:m>
                <a:endParaRPr lang="en-US" dirty="0"/>
              </a:p>
            </p:txBody>
          </p:sp>
        </mc:Choice>
        <mc:Fallback xmlns="">
          <p:sp>
            <p:nvSpPr>
              <p:cNvPr id="97" name="Oval 5"/>
              <p:cNvSpPr>
                <a:spLocks noRot="1" noChangeAspect="1" noMove="1" noResize="1" noEditPoints="1" noAdjustHandles="1" noChangeArrowheads="1" noChangeShapeType="1" noTextEdit="1"/>
              </p:cNvSpPr>
              <p:nvPr/>
            </p:nvSpPr>
            <p:spPr>
              <a:xfrm>
                <a:off x="469023" y="3437841"/>
                <a:ext cx="356615" cy="356615"/>
              </a:xfrm>
              <a:prstGeom prst="ellipse">
                <a:avLst/>
              </a:prstGeom>
              <a:blipFill>
                <a:blip r:embed="rId20"/>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0" name="Oval 6"/>
              <p:cNvSpPr/>
              <p:nvPr/>
            </p:nvSpPr>
            <p:spPr>
              <a:xfrm>
                <a:off x="467545" y="4058928"/>
                <a:ext cx="356615" cy="35661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a:rPr>
                            <m:t>2</m:t>
                          </m:r>
                        </m:sub>
                      </m:sSub>
                    </m:oMath>
                  </m:oMathPara>
                </a14:m>
                <a:endParaRPr lang="en-US" dirty="0"/>
              </a:p>
            </p:txBody>
          </p:sp>
        </mc:Choice>
        <mc:Fallback xmlns="">
          <p:sp>
            <p:nvSpPr>
              <p:cNvPr id="100" name="Oval 6"/>
              <p:cNvSpPr>
                <a:spLocks noRot="1" noChangeAspect="1" noMove="1" noResize="1" noEditPoints="1" noAdjustHandles="1" noChangeArrowheads="1" noChangeShapeType="1" noTextEdit="1"/>
              </p:cNvSpPr>
              <p:nvPr/>
            </p:nvSpPr>
            <p:spPr>
              <a:xfrm>
                <a:off x="467545" y="4058928"/>
                <a:ext cx="356615" cy="356615"/>
              </a:xfrm>
              <a:prstGeom prst="ellipse">
                <a:avLst/>
              </a:prstGeom>
              <a:blipFill>
                <a:blip r:embed="rId21"/>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1" name="Oval 7"/>
              <p:cNvSpPr/>
              <p:nvPr/>
            </p:nvSpPr>
            <p:spPr>
              <a:xfrm>
                <a:off x="467544" y="4639540"/>
                <a:ext cx="356615" cy="35661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a:rPr>
                            <m:t>3</m:t>
                          </m:r>
                        </m:sub>
                      </m:sSub>
                    </m:oMath>
                  </m:oMathPara>
                </a14:m>
                <a:endParaRPr lang="en-US" dirty="0"/>
              </a:p>
            </p:txBody>
          </p:sp>
        </mc:Choice>
        <mc:Fallback xmlns="">
          <p:sp>
            <p:nvSpPr>
              <p:cNvPr id="101" name="Oval 7"/>
              <p:cNvSpPr>
                <a:spLocks noRot="1" noChangeAspect="1" noMove="1" noResize="1" noEditPoints="1" noAdjustHandles="1" noChangeArrowheads="1" noChangeShapeType="1" noTextEdit="1"/>
              </p:cNvSpPr>
              <p:nvPr/>
            </p:nvSpPr>
            <p:spPr>
              <a:xfrm>
                <a:off x="467544" y="4639540"/>
                <a:ext cx="356615" cy="356615"/>
              </a:xfrm>
              <a:prstGeom prst="ellipse">
                <a:avLst/>
              </a:prstGeom>
              <a:blipFill>
                <a:blip r:embed="rId2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2" name="Oval 8"/>
              <p:cNvSpPr/>
              <p:nvPr/>
            </p:nvSpPr>
            <p:spPr>
              <a:xfrm>
                <a:off x="1909185" y="3433110"/>
                <a:ext cx="356615" cy="35661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a:rPr>
                            <m:t>1</m:t>
                          </m:r>
                        </m:sub>
                      </m:sSub>
                    </m:oMath>
                  </m:oMathPara>
                </a14:m>
                <a:endParaRPr lang="en-US" dirty="0"/>
              </a:p>
            </p:txBody>
          </p:sp>
        </mc:Choice>
        <mc:Fallback xmlns="">
          <p:sp>
            <p:nvSpPr>
              <p:cNvPr id="102" name="Oval 8"/>
              <p:cNvSpPr>
                <a:spLocks noRot="1" noChangeAspect="1" noMove="1" noResize="1" noEditPoints="1" noAdjustHandles="1" noChangeArrowheads="1" noChangeShapeType="1" noTextEdit="1"/>
              </p:cNvSpPr>
              <p:nvPr/>
            </p:nvSpPr>
            <p:spPr>
              <a:xfrm>
                <a:off x="1909185" y="3433110"/>
                <a:ext cx="356615" cy="356615"/>
              </a:xfrm>
              <a:prstGeom prst="ellipse">
                <a:avLst/>
              </a:prstGeom>
              <a:blipFill>
                <a:blip r:embed="rId2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3" name="Oval 9"/>
              <p:cNvSpPr/>
              <p:nvPr/>
            </p:nvSpPr>
            <p:spPr>
              <a:xfrm>
                <a:off x="1909185" y="4058109"/>
                <a:ext cx="356615" cy="35661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a:rPr>
                            <m:t>2</m:t>
                          </m:r>
                        </m:sub>
                      </m:sSub>
                    </m:oMath>
                  </m:oMathPara>
                </a14:m>
                <a:endParaRPr lang="en-US" dirty="0"/>
              </a:p>
            </p:txBody>
          </p:sp>
        </mc:Choice>
        <mc:Fallback xmlns="">
          <p:sp>
            <p:nvSpPr>
              <p:cNvPr id="103" name="Oval 9"/>
              <p:cNvSpPr>
                <a:spLocks noRot="1" noChangeAspect="1" noMove="1" noResize="1" noEditPoints="1" noAdjustHandles="1" noChangeArrowheads="1" noChangeShapeType="1" noTextEdit="1"/>
              </p:cNvSpPr>
              <p:nvPr/>
            </p:nvSpPr>
            <p:spPr>
              <a:xfrm>
                <a:off x="1909185" y="4058109"/>
                <a:ext cx="356615" cy="356615"/>
              </a:xfrm>
              <a:prstGeom prst="ellipse">
                <a:avLst/>
              </a:prstGeom>
              <a:blipFill>
                <a:blip r:embed="rId2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8" name="Oval 10"/>
              <p:cNvSpPr/>
              <p:nvPr/>
            </p:nvSpPr>
            <p:spPr>
              <a:xfrm>
                <a:off x="1914052" y="4635163"/>
                <a:ext cx="356615" cy="35661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a:rPr>
                            <m:t>3</m:t>
                          </m:r>
                        </m:sub>
                      </m:sSub>
                    </m:oMath>
                  </m:oMathPara>
                </a14:m>
                <a:endParaRPr lang="en-US" dirty="0"/>
              </a:p>
            </p:txBody>
          </p:sp>
        </mc:Choice>
        <mc:Fallback xmlns="">
          <p:sp>
            <p:nvSpPr>
              <p:cNvPr id="108" name="Oval 10"/>
              <p:cNvSpPr>
                <a:spLocks noRot="1" noChangeAspect="1" noMove="1" noResize="1" noEditPoints="1" noAdjustHandles="1" noChangeArrowheads="1" noChangeShapeType="1" noTextEdit="1"/>
              </p:cNvSpPr>
              <p:nvPr/>
            </p:nvSpPr>
            <p:spPr>
              <a:xfrm>
                <a:off x="1914052" y="4635163"/>
                <a:ext cx="356615" cy="356615"/>
              </a:xfrm>
              <a:prstGeom prst="ellipse">
                <a:avLst/>
              </a:prstGeom>
              <a:blipFill>
                <a:blip r:embed="rId25"/>
                <a:stretch>
                  <a:fillRect/>
                </a:stretch>
              </a:blipFill>
            </p:spPr>
            <p:txBody>
              <a:bodyPr/>
              <a:lstStyle/>
              <a:p>
                <a:r>
                  <a:rPr lang="zh-CN" altLang="en-US">
                    <a:noFill/>
                  </a:rPr>
                  <a:t> </a:t>
                </a:r>
              </a:p>
            </p:txBody>
          </p:sp>
        </mc:Fallback>
      </mc:AlternateContent>
      <p:cxnSp>
        <p:nvCxnSpPr>
          <p:cNvPr id="114" name="直接连接符 113"/>
          <p:cNvCxnSpPr>
            <a:stCxn id="100" idx="6"/>
            <a:endCxn id="102" idx="2"/>
          </p:cNvCxnSpPr>
          <p:nvPr/>
        </p:nvCxnSpPr>
        <p:spPr bwMode="auto">
          <a:xfrm flipV="1">
            <a:off x="824160" y="3611418"/>
            <a:ext cx="1085025" cy="625818"/>
          </a:xfrm>
          <a:prstGeom prst="line">
            <a:avLst/>
          </a:prstGeom>
          <a:solidFill>
            <a:srgbClr val="C0C0C0">
              <a:alpha val="0"/>
            </a:srgbClr>
          </a:solidFill>
          <a:ln w="28575" cap="flat" cmpd="sng" algn="ctr">
            <a:solidFill>
              <a:srgbClr val="FF0000"/>
            </a:solidFill>
            <a:prstDash val="solid"/>
            <a:round/>
            <a:headEnd type="none" w="med" len="med"/>
            <a:tailEnd type="none" w="med" len="med"/>
          </a:ln>
        </p:spPr>
      </p:cxnSp>
      <p:cxnSp>
        <p:nvCxnSpPr>
          <p:cNvPr id="116" name="直接连接符 115"/>
          <p:cNvCxnSpPr>
            <a:endCxn id="102" idx="2"/>
          </p:cNvCxnSpPr>
          <p:nvPr/>
        </p:nvCxnSpPr>
        <p:spPr bwMode="auto">
          <a:xfrm>
            <a:off x="824159" y="3607308"/>
            <a:ext cx="1085026" cy="4110"/>
          </a:xfrm>
          <a:prstGeom prst="line">
            <a:avLst/>
          </a:prstGeom>
          <a:solidFill>
            <a:srgbClr val="C0C0C0">
              <a:alpha val="0"/>
            </a:srgbClr>
          </a:solidFill>
          <a:ln w="28575" cap="flat" cmpd="sng" algn="ctr">
            <a:solidFill>
              <a:schemeClr val="tx1"/>
            </a:solidFill>
            <a:prstDash val="solid"/>
            <a:round/>
            <a:headEnd type="none" w="med" len="med"/>
            <a:tailEnd type="none" w="med" len="med"/>
          </a:ln>
        </p:spPr>
      </p:cxnSp>
      <p:cxnSp>
        <p:nvCxnSpPr>
          <p:cNvPr id="117" name="直接连接符 116"/>
          <p:cNvCxnSpPr>
            <a:stCxn id="100" idx="6"/>
            <a:endCxn id="103" idx="2"/>
          </p:cNvCxnSpPr>
          <p:nvPr/>
        </p:nvCxnSpPr>
        <p:spPr bwMode="auto">
          <a:xfrm flipV="1">
            <a:off x="824160" y="4236417"/>
            <a:ext cx="1085025" cy="819"/>
          </a:xfrm>
          <a:prstGeom prst="line">
            <a:avLst/>
          </a:prstGeom>
          <a:solidFill>
            <a:srgbClr val="C0C0C0">
              <a:alpha val="0"/>
            </a:srgbClr>
          </a:solidFill>
          <a:ln w="28575" cap="flat" cmpd="sng" algn="ctr">
            <a:solidFill>
              <a:schemeClr val="tx1"/>
            </a:solidFill>
            <a:prstDash val="solid"/>
            <a:round/>
            <a:headEnd type="none" w="med" len="med"/>
            <a:tailEnd type="none" w="med" len="med"/>
          </a:ln>
        </p:spPr>
      </p:cxnSp>
      <mc:AlternateContent xmlns:mc="http://schemas.openxmlformats.org/markup-compatibility/2006" xmlns:a14="http://schemas.microsoft.com/office/drawing/2010/main">
        <mc:Choice Requires="a14">
          <p:sp>
            <p:nvSpPr>
              <p:cNvPr id="118" name="Oval 7"/>
              <p:cNvSpPr/>
              <p:nvPr/>
            </p:nvSpPr>
            <p:spPr>
              <a:xfrm>
                <a:off x="467544" y="5304633"/>
                <a:ext cx="356615" cy="35661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4</m:t>
                          </m:r>
                        </m:sub>
                      </m:sSub>
                    </m:oMath>
                  </m:oMathPara>
                </a14:m>
                <a:endParaRPr lang="en-US" dirty="0"/>
              </a:p>
            </p:txBody>
          </p:sp>
        </mc:Choice>
        <mc:Fallback xmlns="">
          <p:sp>
            <p:nvSpPr>
              <p:cNvPr id="118" name="Oval 7"/>
              <p:cNvSpPr>
                <a:spLocks noRot="1" noChangeAspect="1" noMove="1" noResize="1" noEditPoints="1" noAdjustHandles="1" noChangeArrowheads="1" noChangeShapeType="1" noTextEdit="1"/>
              </p:cNvSpPr>
              <p:nvPr/>
            </p:nvSpPr>
            <p:spPr>
              <a:xfrm>
                <a:off x="467544" y="5304633"/>
                <a:ext cx="356615" cy="356615"/>
              </a:xfrm>
              <a:prstGeom prst="ellipse">
                <a:avLst/>
              </a:prstGeom>
              <a:blipFill>
                <a:blip r:embed="rId26"/>
                <a:stretch>
                  <a:fillRect/>
                </a:stretch>
              </a:blipFill>
            </p:spPr>
            <p:txBody>
              <a:bodyPr/>
              <a:lstStyle/>
              <a:p>
                <a:r>
                  <a:rPr lang="zh-CN" altLang="en-US">
                    <a:noFill/>
                  </a:rPr>
                  <a:t> </a:t>
                </a:r>
              </a:p>
            </p:txBody>
          </p:sp>
        </mc:Fallback>
      </mc:AlternateContent>
      <p:cxnSp>
        <p:nvCxnSpPr>
          <p:cNvPr id="120" name="直接连接符 119"/>
          <p:cNvCxnSpPr>
            <a:stCxn id="97" idx="6"/>
            <a:endCxn id="103" idx="2"/>
          </p:cNvCxnSpPr>
          <p:nvPr/>
        </p:nvCxnSpPr>
        <p:spPr bwMode="auto">
          <a:xfrm>
            <a:off x="825638" y="3616149"/>
            <a:ext cx="1083547" cy="620268"/>
          </a:xfrm>
          <a:prstGeom prst="line">
            <a:avLst/>
          </a:prstGeom>
          <a:solidFill>
            <a:srgbClr val="C0C0C0">
              <a:alpha val="0"/>
            </a:srgbClr>
          </a:solidFill>
          <a:ln w="28575" cap="flat" cmpd="sng" algn="ctr">
            <a:solidFill>
              <a:schemeClr val="tx1"/>
            </a:solidFill>
            <a:prstDash val="solid"/>
            <a:round/>
            <a:headEnd type="none" w="med" len="med"/>
            <a:tailEnd type="none" w="med" len="med"/>
          </a:ln>
        </p:spPr>
      </p:cxnSp>
      <p:cxnSp>
        <p:nvCxnSpPr>
          <p:cNvPr id="121" name="直接连接符 120"/>
          <p:cNvCxnSpPr>
            <a:stCxn id="118" idx="6"/>
            <a:endCxn id="103" idx="2"/>
          </p:cNvCxnSpPr>
          <p:nvPr/>
        </p:nvCxnSpPr>
        <p:spPr bwMode="auto">
          <a:xfrm flipV="1">
            <a:off x="824159" y="4236417"/>
            <a:ext cx="1085026" cy="1246524"/>
          </a:xfrm>
          <a:prstGeom prst="line">
            <a:avLst/>
          </a:prstGeom>
          <a:solidFill>
            <a:srgbClr val="C0C0C0">
              <a:alpha val="0"/>
            </a:srgbClr>
          </a:solidFill>
          <a:ln w="28575" cap="flat" cmpd="sng" algn="ctr">
            <a:solidFill>
              <a:schemeClr val="tx1"/>
            </a:solidFill>
            <a:prstDash val="solid"/>
            <a:round/>
            <a:headEnd type="none" w="med" len="med"/>
            <a:tailEnd type="none" w="med" len="med"/>
          </a:ln>
        </p:spPr>
      </p:cxnSp>
      <p:cxnSp>
        <p:nvCxnSpPr>
          <p:cNvPr id="122" name="直接连接符 121"/>
          <p:cNvCxnSpPr>
            <a:stCxn id="118" idx="6"/>
          </p:cNvCxnSpPr>
          <p:nvPr/>
        </p:nvCxnSpPr>
        <p:spPr bwMode="auto">
          <a:xfrm flipV="1">
            <a:off x="824159" y="3616149"/>
            <a:ext cx="1085024" cy="1866792"/>
          </a:xfrm>
          <a:prstGeom prst="line">
            <a:avLst/>
          </a:prstGeom>
          <a:solidFill>
            <a:srgbClr val="C0C0C0">
              <a:alpha val="0"/>
            </a:srgbClr>
          </a:solidFill>
          <a:ln w="28575" cap="flat" cmpd="sng" algn="ctr">
            <a:solidFill>
              <a:schemeClr val="tx1"/>
            </a:solidFill>
            <a:prstDash val="solid"/>
            <a:round/>
            <a:headEnd type="none" w="med" len="med"/>
            <a:tailEnd type="none" w="med" len="med"/>
          </a:ln>
        </p:spPr>
      </p:cxnSp>
      <p:cxnSp>
        <p:nvCxnSpPr>
          <p:cNvPr id="123" name="直接连接符 122"/>
          <p:cNvCxnSpPr>
            <a:stCxn id="101" idx="6"/>
          </p:cNvCxnSpPr>
          <p:nvPr/>
        </p:nvCxnSpPr>
        <p:spPr bwMode="auto">
          <a:xfrm flipV="1">
            <a:off x="824159" y="3616149"/>
            <a:ext cx="1085024" cy="1201699"/>
          </a:xfrm>
          <a:prstGeom prst="line">
            <a:avLst/>
          </a:prstGeom>
          <a:solidFill>
            <a:srgbClr val="C0C0C0">
              <a:alpha val="0"/>
            </a:srgbClr>
          </a:solidFill>
          <a:ln w="28575" cap="flat" cmpd="sng" algn="ctr">
            <a:solidFill>
              <a:schemeClr val="tx1"/>
            </a:solidFill>
            <a:prstDash val="solid"/>
            <a:round/>
            <a:headEnd type="none" w="med" len="med"/>
            <a:tailEnd type="none" w="med" len="med"/>
          </a:ln>
        </p:spPr>
      </p:cxnSp>
      <p:cxnSp>
        <p:nvCxnSpPr>
          <p:cNvPr id="124" name="直接连接符 123"/>
          <p:cNvCxnSpPr>
            <a:stCxn id="101" idx="6"/>
            <a:endCxn id="103" idx="2"/>
          </p:cNvCxnSpPr>
          <p:nvPr/>
        </p:nvCxnSpPr>
        <p:spPr bwMode="auto">
          <a:xfrm flipV="1">
            <a:off x="824159" y="4236417"/>
            <a:ext cx="1085026" cy="581431"/>
          </a:xfrm>
          <a:prstGeom prst="line">
            <a:avLst/>
          </a:prstGeom>
          <a:solidFill>
            <a:srgbClr val="C0C0C0">
              <a:alpha val="0"/>
            </a:srgbClr>
          </a:solidFill>
          <a:ln w="28575" cap="flat" cmpd="sng" algn="ctr">
            <a:solidFill>
              <a:srgbClr val="FF0000"/>
            </a:solidFill>
            <a:prstDash val="solid"/>
            <a:round/>
            <a:headEnd type="none" w="med" len="med"/>
            <a:tailEnd type="none" w="med" len="med"/>
          </a:ln>
        </p:spPr>
      </p:cxnSp>
      <p:cxnSp>
        <p:nvCxnSpPr>
          <p:cNvPr id="125" name="直接连接符 124"/>
          <p:cNvCxnSpPr/>
          <p:nvPr/>
        </p:nvCxnSpPr>
        <p:spPr bwMode="auto">
          <a:xfrm>
            <a:off x="834234" y="3620880"/>
            <a:ext cx="1088414" cy="1197322"/>
          </a:xfrm>
          <a:prstGeom prst="line">
            <a:avLst/>
          </a:prstGeom>
          <a:solidFill>
            <a:srgbClr val="C0C0C0">
              <a:alpha val="0"/>
            </a:srgbClr>
          </a:solidFill>
          <a:ln w="28575" cap="flat" cmpd="sng" algn="ctr">
            <a:solidFill>
              <a:schemeClr val="tx1"/>
            </a:solidFill>
            <a:prstDash val="solid"/>
            <a:round/>
            <a:headEnd type="none" w="med" len="med"/>
            <a:tailEnd type="none" w="med" len="med"/>
          </a:ln>
        </p:spPr>
      </p:cxnSp>
      <p:cxnSp>
        <p:nvCxnSpPr>
          <p:cNvPr id="129" name="直接连接符 128"/>
          <p:cNvCxnSpPr/>
          <p:nvPr/>
        </p:nvCxnSpPr>
        <p:spPr bwMode="auto">
          <a:xfrm>
            <a:off x="832756" y="4241967"/>
            <a:ext cx="1089892" cy="576235"/>
          </a:xfrm>
          <a:prstGeom prst="line">
            <a:avLst/>
          </a:prstGeom>
          <a:solidFill>
            <a:srgbClr val="C0C0C0">
              <a:alpha val="0"/>
            </a:srgbClr>
          </a:solidFill>
          <a:ln w="28575" cap="flat" cmpd="sng" algn="ctr">
            <a:solidFill>
              <a:schemeClr val="tx1"/>
            </a:solidFill>
            <a:prstDash val="solid"/>
            <a:round/>
            <a:headEnd type="none" w="med" len="med"/>
            <a:tailEnd type="none" w="med" len="med"/>
          </a:ln>
        </p:spPr>
      </p:cxnSp>
      <p:cxnSp>
        <p:nvCxnSpPr>
          <p:cNvPr id="130" name="直接连接符 129"/>
          <p:cNvCxnSpPr/>
          <p:nvPr/>
        </p:nvCxnSpPr>
        <p:spPr bwMode="auto">
          <a:xfrm flipV="1">
            <a:off x="832755" y="4818202"/>
            <a:ext cx="1089893" cy="4377"/>
          </a:xfrm>
          <a:prstGeom prst="line">
            <a:avLst/>
          </a:prstGeom>
          <a:solidFill>
            <a:srgbClr val="C0C0C0">
              <a:alpha val="0"/>
            </a:srgbClr>
          </a:solidFill>
          <a:ln w="28575" cap="flat" cmpd="sng" algn="ctr">
            <a:solidFill>
              <a:schemeClr val="tx1"/>
            </a:solidFill>
            <a:prstDash val="solid"/>
            <a:round/>
            <a:headEnd type="none" w="med" len="med"/>
            <a:tailEnd type="none" w="med" len="med"/>
          </a:ln>
        </p:spPr>
      </p:cxnSp>
      <p:cxnSp>
        <p:nvCxnSpPr>
          <p:cNvPr id="131" name="直接连接符 130"/>
          <p:cNvCxnSpPr/>
          <p:nvPr/>
        </p:nvCxnSpPr>
        <p:spPr bwMode="auto">
          <a:xfrm flipV="1">
            <a:off x="832755" y="4818202"/>
            <a:ext cx="1089893" cy="669470"/>
          </a:xfrm>
          <a:prstGeom prst="line">
            <a:avLst/>
          </a:prstGeom>
          <a:solidFill>
            <a:srgbClr val="C0C0C0">
              <a:alpha val="0"/>
            </a:srgbClr>
          </a:solidFill>
          <a:ln w="28575" cap="flat" cmpd="sng" algn="ctr">
            <a:solidFill>
              <a:srgbClr val="FF3300"/>
            </a:solidFill>
            <a:prstDash val="solid"/>
            <a:round/>
            <a:headEnd type="none" w="med" len="med"/>
            <a:tailEnd type="none" w="med" len="med"/>
          </a:ln>
        </p:spPr>
      </p:cxnSp>
      <mc:AlternateContent xmlns:mc="http://schemas.openxmlformats.org/markup-compatibility/2006" xmlns:a14="http://schemas.microsoft.com/office/drawing/2010/main">
        <mc:Choice Requires="a14">
          <p:sp>
            <p:nvSpPr>
              <p:cNvPr id="132" name="Oval 11"/>
              <p:cNvSpPr/>
              <p:nvPr/>
            </p:nvSpPr>
            <p:spPr>
              <a:xfrm>
                <a:off x="1909183" y="5300953"/>
                <a:ext cx="356615" cy="35661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a:rPr>
                            <m:t>4</m:t>
                          </m:r>
                        </m:sub>
                      </m:sSub>
                    </m:oMath>
                  </m:oMathPara>
                </a14:m>
                <a:endParaRPr lang="en-US" dirty="0"/>
              </a:p>
            </p:txBody>
          </p:sp>
        </mc:Choice>
        <mc:Fallback xmlns="">
          <p:sp>
            <p:nvSpPr>
              <p:cNvPr id="132" name="Oval 11"/>
              <p:cNvSpPr>
                <a:spLocks noRot="1" noChangeAspect="1" noMove="1" noResize="1" noEditPoints="1" noAdjustHandles="1" noChangeArrowheads="1" noChangeShapeType="1" noTextEdit="1"/>
              </p:cNvSpPr>
              <p:nvPr/>
            </p:nvSpPr>
            <p:spPr>
              <a:xfrm>
                <a:off x="1909183" y="5300953"/>
                <a:ext cx="356615" cy="356615"/>
              </a:xfrm>
              <a:prstGeom prst="ellipse">
                <a:avLst/>
              </a:prstGeom>
              <a:blipFill>
                <a:blip r:embed="rId27"/>
                <a:stretch>
                  <a:fillRect/>
                </a:stretch>
              </a:blipFill>
            </p:spPr>
            <p:txBody>
              <a:bodyPr/>
              <a:lstStyle/>
              <a:p>
                <a:r>
                  <a:rPr lang="zh-CN" altLang="en-US">
                    <a:noFill/>
                  </a:rPr>
                  <a:t> </a:t>
                </a:r>
              </a:p>
            </p:txBody>
          </p:sp>
        </mc:Fallback>
      </mc:AlternateContent>
      <p:cxnSp>
        <p:nvCxnSpPr>
          <p:cNvPr id="135" name="直接连接符 134"/>
          <p:cNvCxnSpPr>
            <a:endCxn id="132" idx="2"/>
          </p:cNvCxnSpPr>
          <p:nvPr/>
        </p:nvCxnSpPr>
        <p:spPr bwMode="auto">
          <a:xfrm>
            <a:off x="832755" y="3629506"/>
            <a:ext cx="1076428" cy="1849755"/>
          </a:xfrm>
          <a:prstGeom prst="line">
            <a:avLst/>
          </a:prstGeom>
          <a:solidFill>
            <a:srgbClr val="C0C0C0">
              <a:alpha val="0"/>
            </a:srgbClr>
          </a:solidFill>
          <a:ln w="28575" cap="flat" cmpd="sng" algn="ctr">
            <a:solidFill>
              <a:srgbClr val="FF0000"/>
            </a:solidFill>
            <a:prstDash val="solid"/>
            <a:round/>
            <a:headEnd type="none" w="med" len="med"/>
            <a:tailEnd type="none" w="med" len="med"/>
          </a:ln>
        </p:spPr>
      </p:cxnSp>
      <p:cxnSp>
        <p:nvCxnSpPr>
          <p:cNvPr id="137" name="直接连接符 136"/>
          <p:cNvCxnSpPr>
            <a:stCxn id="100" idx="6"/>
            <a:endCxn id="132" idx="2"/>
          </p:cNvCxnSpPr>
          <p:nvPr/>
        </p:nvCxnSpPr>
        <p:spPr bwMode="auto">
          <a:xfrm>
            <a:off x="824160" y="4237236"/>
            <a:ext cx="1085023" cy="1242025"/>
          </a:xfrm>
          <a:prstGeom prst="line">
            <a:avLst/>
          </a:prstGeom>
          <a:solidFill>
            <a:srgbClr val="C0C0C0">
              <a:alpha val="0"/>
            </a:srgbClr>
          </a:solidFill>
          <a:ln w="28575" cap="flat" cmpd="sng" algn="ctr">
            <a:solidFill>
              <a:schemeClr val="tx1"/>
            </a:solidFill>
            <a:prstDash val="solid"/>
            <a:round/>
            <a:headEnd type="none" w="med" len="med"/>
            <a:tailEnd type="none" w="med" len="med"/>
          </a:ln>
        </p:spPr>
      </p:cxnSp>
      <p:cxnSp>
        <p:nvCxnSpPr>
          <p:cNvPr id="138" name="直接连接符 137"/>
          <p:cNvCxnSpPr>
            <a:stCxn id="101" idx="6"/>
            <a:endCxn id="132" idx="2"/>
          </p:cNvCxnSpPr>
          <p:nvPr/>
        </p:nvCxnSpPr>
        <p:spPr bwMode="auto">
          <a:xfrm>
            <a:off x="824159" y="4817848"/>
            <a:ext cx="1085024" cy="661413"/>
          </a:xfrm>
          <a:prstGeom prst="line">
            <a:avLst/>
          </a:prstGeom>
          <a:solidFill>
            <a:srgbClr val="C0C0C0">
              <a:alpha val="0"/>
            </a:srgbClr>
          </a:solidFill>
          <a:ln w="28575" cap="flat" cmpd="sng" algn="ctr">
            <a:solidFill>
              <a:schemeClr val="tx1"/>
            </a:solidFill>
            <a:prstDash val="solid"/>
            <a:round/>
            <a:headEnd type="none" w="med" len="med"/>
            <a:tailEnd type="none" w="med" len="med"/>
          </a:ln>
        </p:spPr>
      </p:cxnSp>
      <p:cxnSp>
        <p:nvCxnSpPr>
          <p:cNvPr id="139" name="直接连接符 138"/>
          <p:cNvCxnSpPr>
            <a:stCxn id="118" idx="6"/>
            <a:endCxn id="132" idx="2"/>
          </p:cNvCxnSpPr>
          <p:nvPr/>
        </p:nvCxnSpPr>
        <p:spPr bwMode="auto">
          <a:xfrm flipV="1">
            <a:off x="824159" y="5479261"/>
            <a:ext cx="1085024" cy="3680"/>
          </a:xfrm>
          <a:prstGeom prst="line">
            <a:avLst/>
          </a:prstGeom>
          <a:solidFill>
            <a:srgbClr val="C0C0C0">
              <a:alpha val="0"/>
            </a:srgbClr>
          </a:solidFill>
          <a:ln w="28575" cap="flat" cmpd="sng" algn="ctr">
            <a:solidFill>
              <a:schemeClr val="tx1"/>
            </a:solidFill>
            <a:prstDash val="solid"/>
            <a:round/>
            <a:headEnd type="none" w="med" len="med"/>
            <a:tailEnd type="none" w="med" len="med"/>
          </a:ln>
        </p:spPr>
      </p:cxnSp>
      <mc:AlternateContent xmlns:mc="http://schemas.openxmlformats.org/markup-compatibility/2006" xmlns:a14="http://schemas.microsoft.com/office/drawing/2010/main">
        <mc:Choice Requires="a14">
          <p:sp>
            <p:nvSpPr>
              <p:cNvPr id="140" name="Oval 8"/>
              <p:cNvSpPr/>
              <p:nvPr/>
            </p:nvSpPr>
            <p:spPr>
              <a:xfrm>
                <a:off x="5102170" y="6376722"/>
                <a:ext cx="356615" cy="35661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altLang="zh-CN" b="0" i="1">
                              <a:latin typeface="Cambria Math" panose="02040503050406030204" pitchFamily="18" charset="0"/>
                            </a:rPr>
                            <m:t>4</m:t>
                          </m:r>
                        </m:sub>
                      </m:sSub>
                    </m:oMath>
                  </m:oMathPara>
                </a14:m>
                <a:endParaRPr lang="en-US" dirty="0"/>
              </a:p>
            </p:txBody>
          </p:sp>
        </mc:Choice>
        <mc:Fallback xmlns="">
          <p:sp>
            <p:nvSpPr>
              <p:cNvPr id="140" name="Oval 8"/>
              <p:cNvSpPr>
                <a:spLocks noRot="1" noChangeAspect="1" noMove="1" noResize="1" noEditPoints="1" noAdjustHandles="1" noChangeArrowheads="1" noChangeShapeType="1" noTextEdit="1"/>
              </p:cNvSpPr>
              <p:nvPr/>
            </p:nvSpPr>
            <p:spPr>
              <a:xfrm>
                <a:off x="5102170" y="6376722"/>
                <a:ext cx="356615" cy="356615"/>
              </a:xfrm>
              <a:prstGeom prst="ellipse">
                <a:avLst/>
              </a:prstGeom>
              <a:blipFill>
                <a:blip r:embed="rId28"/>
                <a:stretch>
                  <a:fillRect/>
                </a:stretch>
              </a:blipFill>
            </p:spPr>
            <p:txBody>
              <a:bodyPr/>
              <a:lstStyle/>
              <a:p>
                <a:r>
                  <a:rPr lang="zh-CN" altLang="en-US">
                    <a:noFill/>
                  </a:rPr>
                  <a:t> </a:t>
                </a:r>
              </a:p>
            </p:txBody>
          </p:sp>
        </mc:Fallback>
      </mc:AlternateContent>
      <p:cxnSp>
        <p:nvCxnSpPr>
          <p:cNvPr id="141" name="Straight Connector 11"/>
          <p:cNvCxnSpPr>
            <a:stCxn id="140" idx="0"/>
          </p:cNvCxnSpPr>
          <p:nvPr/>
        </p:nvCxnSpPr>
        <p:spPr>
          <a:xfrm flipV="1">
            <a:off x="5280478" y="6179512"/>
            <a:ext cx="0" cy="197210"/>
          </a:xfrm>
          <a:prstGeom prst="line">
            <a:avLst/>
          </a:prstGeom>
          <a:ln w="28575">
            <a:solidFill>
              <a:srgbClr val="FF0000"/>
            </a:solidFill>
          </a:ln>
        </p:spPr>
        <p:style>
          <a:lnRef idx="1">
            <a:schemeClr val="dk1"/>
          </a:lnRef>
          <a:fillRef idx="0">
            <a:schemeClr val="dk1"/>
          </a:fillRef>
          <a:effectRef idx="0">
            <a:schemeClr val="dk1"/>
          </a:effectRef>
          <a:fontRef idx="minor">
            <a:schemeClr val="tx1"/>
          </a:fontRef>
        </p:style>
      </p:cxnSp>
      <p:grpSp>
        <p:nvGrpSpPr>
          <p:cNvPr id="148" name="组合 147"/>
          <p:cNvGrpSpPr/>
          <p:nvPr/>
        </p:nvGrpSpPr>
        <p:grpSpPr>
          <a:xfrm>
            <a:off x="3304229" y="5904175"/>
            <a:ext cx="288032" cy="294913"/>
            <a:chOff x="2656831" y="2846055"/>
            <a:chExt cx="288032" cy="294913"/>
          </a:xfrm>
        </p:grpSpPr>
        <p:cxnSp>
          <p:nvCxnSpPr>
            <p:cNvPr id="149" name="直接连接符 148"/>
            <p:cNvCxnSpPr/>
            <p:nvPr/>
          </p:nvCxnSpPr>
          <p:spPr bwMode="auto">
            <a:xfrm>
              <a:off x="2681293" y="2846055"/>
              <a:ext cx="263570" cy="294913"/>
            </a:xfrm>
            <a:prstGeom prst="line">
              <a:avLst/>
            </a:prstGeom>
            <a:solidFill>
              <a:srgbClr val="C0C0C0">
                <a:alpha val="0"/>
              </a:srgbClr>
            </a:solidFill>
            <a:ln w="38100" cap="flat" cmpd="sng" algn="ctr">
              <a:solidFill>
                <a:srgbClr val="00B050"/>
              </a:solidFill>
              <a:prstDash val="solid"/>
              <a:round/>
              <a:headEnd type="none" w="med" len="med"/>
              <a:tailEnd type="none" w="med" len="med"/>
            </a:ln>
            <a:effectLst/>
          </p:spPr>
        </p:cxnSp>
        <p:cxnSp>
          <p:nvCxnSpPr>
            <p:cNvPr id="150" name="直接连接符 149"/>
            <p:cNvCxnSpPr/>
            <p:nvPr/>
          </p:nvCxnSpPr>
          <p:spPr bwMode="auto">
            <a:xfrm flipH="1">
              <a:off x="2656831" y="2846055"/>
              <a:ext cx="288032" cy="273189"/>
            </a:xfrm>
            <a:prstGeom prst="line">
              <a:avLst/>
            </a:prstGeom>
            <a:solidFill>
              <a:srgbClr val="C0C0C0">
                <a:alpha val="0"/>
              </a:srgbClr>
            </a:solidFill>
            <a:ln w="38100" cap="flat" cmpd="sng" algn="ctr">
              <a:solidFill>
                <a:srgbClr val="00B050"/>
              </a:solidFill>
              <a:prstDash val="solid"/>
              <a:round/>
              <a:headEnd type="none" w="med" len="med"/>
              <a:tailEnd type="none" w="med" len="med"/>
            </a:ln>
            <a:effectLst/>
          </p:spPr>
        </p:cxnSp>
      </p:grpSp>
      <p:grpSp>
        <p:nvGrpSpPr>
          <p:cNvPr id="151" name="组合 150"/>
          <p:cNvGrpSpPr/>
          <p:nvPr/>
        </p:nvGrpSpPr>
        <p:grpSpPr>
          <a:xfrm>
            <a:off x="3976054" y="5866749"/>
            <a:ext cx="288032" cy="294913"/>
            <a:chOff x="2656831" y="2846055"/>
            <a:chExt cx="288032" cy="294913"/>
          </a:xfrm>
        </p:grpSpPr>
        <p:cxnSp>
          <p:nvCxnSpPr>
            <p:cNvPr id="152" name="直接连接符 151"/>
            <p:cNvCxnSpPr/>
            <p:nvPr/>
          </p:nvCxnSpPr>
          <p:spPr bwMode="auto">
            <a:xfrm>
              <a:off x="2681293" y="2846055"/>
              <a:ext cx="263570" cy="294913"/>
            </a:xfrm>
            <a:prstGeom prst="line">
              <a:avLst/>
            </a:prstGeom>
            <a:solidFill>
              <a:srgbClr val="C0C0C0">
                <a:alpha val="0"/>
              </a:srgbClr>
            </a:solidFill>
            <a:ln w="38100" cap="flat" cmpd="sng" algn="ctr">
              <a:solidFill>
                <a:srgbClr val="00B050"/>
              </a:solidFill>
              <a:prstDash val="solid"/>
              <a:round/>
              <a:headEnd type="none" w="med" len="med"/>
              <a:tailEnd type="none" w="med" len="med"/>
            </a:ln>
            <a:effectLst/>
          </p:spPr>
        </p:cxnSp>
        <p:cxnSp>
          <p:nvCxnSpPr>
            <p:cNvPr id="153" name="直接连接符 152"/>
            <p:cNvCxnSpPr/>
            <p:nvPr/>
          </p:nvCxnSpPr>
          <p:spPr bwMode="auto">
            <a:xfrm flipH="1">
              <a:off x="2656831" y="2846055"/>
              <a:ext cx="288032" cy="273189"/>
            </a:xfrm>
            <a:prstGeom prst="line">
              <a:avLst/>
            </a:prstGeom>
            <a:solidFill>
              <a:srgbClr val="C0C0C0">
                <a:alpha val="0"/>
              </a:srgbClr>
            </a:solidFill>
            <a:ln w="38100" cap="flat" cmpd="sng" algn="ctr">
              <a:solidFill>
                <a:srgbClr val="00B050"/>
              </a:solidFill>
              <a:prstDash val="solid"/>
              <a:round/>
              <a:headEnd type="none" w="med" len="med"/>
              <a:tailEnd type="none" w="med" len="med"/>
            </a:ln>
            <a:effectLst/>
          </p:spPr>
        </p:cxnSp>
      </p:grpSp>
      <p:grpSp>
        <p:nvGrpSpPr>
          <p:cNvPr id="154" name="组合 153"/>
          <p:cNvGrpSpPr/>
          <p:nvPr/>
        </p:nvGrpSpPr>
        <p:grpSpPr>
          <a:xfrm>
            <a:off x="5142075" y="5866749"/>
            <a:ext cx="288032" cy="294913"/>
            <a:chOff x="2656831" y="2846055"/>
            <a:chExt cx="288032" cy="294913"/>
          </a:xfrm>
        </p:grpSpPr>
        <p:cxnSp>
          <p:nvCxnSpPr>
            <p:cNvPr id="160" name="直接连接符 159"/>
            <p:cNvCxnSpPr/>
            <p:nvPr/>
          </p:nvCxnSpPr>
          <p:spPr bwMode="auto">
            <a:xfrm>
              <a:off x="2681293" y="2846055"/>
              <a:ext cx="263570" cy="294913"/>
            </a:xfrm>
            <a:prstGeom prst="line">
              <a:avLst/>
            </a:prstGeom>
            <a:solidFill>
              <a:srgbClr val="C0C0C0">
                <a:alpha val="0"/>
              </a:srgbClr>
            </a:solidFill>
            <a:ln w="38100" cap="flat" cmpd="sng" algn="ctr">
              <a:solidFill>
                <a:srgbClr val="00B050"/>
              </a:solidFill>
              <a:prstDash val="solid"/>
              <a:round/>
              <a:headEnd type="none" w="med" len="med"/>
              <a:tailEnd type="none" w="med" len="med"/>
            </a:ln>
            <a:effectLst/>
          </p:spPr>
        </p:cxnSp>
        <p:cxnSp>
          <p:nvCxnSpPr>
            <p:cNvPr id="161" name="直接连接符 160"/>
            <p:cNvCxnSpPr/>
            <p:nvPr/>
          </p:nvCxnSpPr>
          <p:spPr bwMode="auto">
            <a:xfrm flipH="1">
              <a:off x="2656831" y="2846055"/>
              <a:ext cx="288032" cy="273189"/>
            </a:xfrm>
            <a:prstGeom prst="line">
              <a:avLst/>
            </a:prstGeom>
            <a:solidFill>
              <a:srgbClr val="C0C0C0">
                <a:alpha val="0"/>
              </a:srgbClr>
            </a:solidFill>
            <a:ln w="38100" cap="flat" cmpd="sng" algn="ctr">
              <a:solidFill>
                <a:srgbClr val="00B050"/>
              </a:solidFill>
              <a:prstDash val="solid"/>
              <a:round/>
              <a:headEnd type="none" w="med" len="med"/>
              <a:tailEnd type="none" w="med" len="med"/>
            </a:ln>
            <a:effectLst/>
          </p:spPr>
        </p:cxnSp>
      </p:grpSp>
      <p:sp>
        <p:nvSpPr>
          <p:cNvPr id="162" name="矩形 161"/>
          <p:cNvSpPr/>
          <p:nvPr/>
        </p:nvSpPr>
        <p:spPr bwMode="auto">
          <a:xfrm>
            <a:off x="6632327" y="2500162"/>
            <a:ext cx="1919739" cy="527521"/>
          </a:xfrm>
          <a:prstGeom prst="rect">
            <a:avLst/>
          </a:prstGeom>
          <a:solidFill>
            <a:srgbClr val="FFC000"/>
          </a:solidFill>
          <a:ln>
            <a:noFill/>
          </a:ln>
        </p:spPr>
        <p:txBody>
          <a:bodyPr anchor="ctr"/>
          <a:lstStyle/>
          <a:p>
            <a:pPr algn="ctr" eaLnBrk="1" hangingPunct="1"/>
            <a:r>
              <a:rPr lang="en-US" altLang="zh-CN" sz="2000" dirty="0">
                <a:latin typeface="+mn-lt"/>
                <a:cs typeface="ＭＳ Ｐゴシック" charset="-128"/>
              </a:rPr>
              <a:t>Cost=6.43</a:t>
            </a:r>
            <a:endParaRPr lang="zh-CN" altLang="en-US" sz="2000" dirty="0">
              <a:latin typeface="+mn-lt"/>
              <a:cs typeface="ＭＳ Ｐゴシック" charset="-128"/>
            </a:endParaRPr>
          </a:p>
        </p:txBody>
      </p:sp>
    </p:spTree>
    <p:extLst>
      <p:ext uri="{BB962C8B-B14F-4D97-AF65-F5344CB8AC3E}">
        <p14:creationId xmlns:p14="http://schemas.microsoft.com/office/powerpoint/2010/main" val="2613748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2"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3"/>
          <p:cNvSpPr txBox="1">
            <a:spLocks noChangeArrowheads="1"/>
          </p:cNvSpPr>
          <p:nvPr/>
        </p:nvSpPr>
        <p:spPr bwMode="auto">
          <a:xfrm>
            <a:off x="228600" y="957263"/>
            <a:ext cx="8591550" cy="2831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3" tIns="45716" rIns="91433" bIns="45716"/>
          <a:lstStyle>
            <a:lvl1pPr marL="385763" indent="-385763" defTabSz="1030288">
              <a:spcBef>
                <a:spcPct val="20000"/>
              </a:spcBef>
              <a:buClr>
                <a:srgbClr val="660033"/>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35013" indent="-385763" defTabSz="1030288">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92213" indent="-385763" defTabSz="1030288">
              <a:spcBef>
                <a:spcPct val="20000"/>
              </a:spcBef>
              <a:buClr>
                <a:schemeClr val="accent2"/>
              </a:buClr>
              <a:buSzPct val="70000"/>
              <a:buChar char="o"/>
              <a:defRPr sz="2300">
                <a:solidFill>
                  <a:schemeClr val="tx1"/>
                </a:solidFill>
                <a:latin typeface="Arial" panose="020B0604020202020204" pitchFamily="34" charset="0"/>
                <a:ea typeface="MS PGothic" panose="020B0600070205080204" pitchFamily="34" charset="-128"/>
              </a:defRPr>
            </a:lvl3pPr>
            <a:lvl4pPr marL="1600200" indent="-228600" defTabSz="1030288">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defTabSz="1030288">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just">
              <a:lnSpc>
                <a:spcPct val="95000"/>
              </a:lnSpc>
              <a:spcBef>
                <a:spcPct val="25000"/>
              </a:spcBef>
              <a:spcAft>
                <a:spcPct val="10000"/>
              </a:spcAft>
              <a:buSzPct val="60000"/>
              <a:defRPr/>
            </a:pPr>
            <a:r>
              <a:rPr lang="en-US" altLang="zh-CN" sz="2800" dirty="0">
                <a:latin typeface="+mn-lt"/>
                <a:cs typeface="ＭＳ Ｐゴシック" charset="-128"/>
              </a:rPr>
              <a:t>Basic idea</a:t>
            </a:r>
          </a:p>
          <a:p>
            <a:pPr lvl="1" algn="just">
              <a:lnSpc>
                <a:spcPct val="95000"/>
              </a:lnSpc>
              <a:spcBef>
                <a:spcPct val="25000"/>
              </a:spcBef>
              <a:spcAft>
                <a:spcPct val="10000"/>
              </a:spcAft>
              <a:buSzPct val="60000"/>
              <a:defRPr/>
            </a:pPr>
            <a:r>
              <a:rPr lang="en-US" altLang="zh-CN" sz="2300" dirty="0">
                <a:latin typeface="+mn-lt"/>
                <a:cs typeface="ＭＳ Ｐゴシック" charset="-128"/>
              </a:rPr>
              <a:t>When a new task appears, HST-Reassignment also choose the nearest neighbor as its location on the tree.</a:t>
            </a:r>
          </a:p>
          <a:p>
            <a:pPr lvl="1" algn="just">
              <a:lnSpc>
                <a:spcPct val="95000"/>
              </a:lnSpc>
              <a:spcBef>
                <a:spcPct val="25000"/>
              </a:spcBef>
              <a:spcAft>
                <a:spcPct val="10000"/>
              </a:spcAft>
              <a:buSzPct val="60000"/>
              <a:defRPr/>
            </a:pPr>
            <a:endParaRPr lang="en-US" altLang="zh-CN" sz="2300" dirty="0">
              <a:latin typeface="+mn-lt"/>
              <a:cs typeface="ＭＳ Ｐゴシック" charset="-128"/>
            </a:endParaRPr>
          </a:p>
          <a:p>
            <a:pPr lvl="1" algn="just">
              <a:lnSpc>
                <a:spcPct val="95000"/>
              </a:lnSpc>
              <a:spcBef>
                <a:spcPct val="25000"/>
              </a:spcBef>
              <a:spcAft>
                <a:spcPct val="10000"/>
              </a:spcAft>
              <a:buSzPct val="60000"/>
              <a:defRPr/>
            </a:pPr>
            <a:r>
              <a:rPr lang="en-US" altLang="zh-CN" sz="2300" dirty="0">
                <a:latin typeface="+mn-lt"/>
                <a:cs typeface="ＭＳ Ｐゴシック" charset="-128"/>
              </a:rPr>
              <a:t>Different from HST-Greedy, the algorithm iteratively changes the pair until the optimal matching in offline scenario is formed. It is designed to avoid trapping in the local optimum.  </a:t>
            </a:r>
          </a:p>
          <a:p>
            <a:pPr lvl="1" algn="just">
              <a:lnSpc>
                <a:spcPct val="95000"/>
              </a:lnSpc>
              <a:spcBef>
                <a:spcPct val="25000"/>
              </a:spcBef>
              <a:spcAft>
                <a:spcPct val="10000"/>
              </a:spcAft>
              <a:buSzPct val="60000"/>
              <a:defRPr/>
            </a:pPr>
            <a:endParaRPr lang="en-US" altLang="zh-CN" sz="2300" dirty="0">
              <a:latin typeface="+mn-lt"/>
              <a:cs typeface="ＭＳ Ｐゴシック" charset="-128"/>
            </a:endParaRPr>
          </a:p>
          <a:p>
            <a:pPr lvl="1" algn="just">
              <a:lnSpc>
                <a:spcPct val="95000"/>
              </a:lnSpc>
              <a:spcBef>
                <a:spcPct val="25000"/>
              </a:spcBef>
              <a:spcAft>
                <a:spcPct val="10000"/>
              </a:spcAft>
              <a:buSzPct val="60000"/>
              <a:defRPr/>
            </a:pPr>
            <a:endParaRPr lang="en-US" altLang="zh-CN" sz="2300" dirty="0">
              <a:latin typeface="+mn-lt"/>
              <a:cs typeface="ＭＳ Ｐゴシック" charset="-128"/>
            </a:endParaRPr>
          </a:p>
          <a:p>
            <a:pPr lvl="1" algn="just">
              <a:lnSpc>
                <a:spcPct val="95000"/>
              </a:lnSpc>
              <a:spcBef>
                <a:spcPct val="25000"/>
              </a:spcBef>
              <a:spcAft>
                <a:spcPct val="10000"/>
              </a:spcAft>
              <a:buSzPct val="60000"/>
              <a:defRPr/>
            </a:pPr>
            <a:endParaRPr lang="en-US" altLang="zh-CN" sz="2300" dirty="0">
              <a:latin typeface="+mn-lt"/>
              <a:cs typeface="ＭＳ Ｐゴシック" charset="-128"/>
            </a:endParaRPr>
          </a:p>
          <a:p>
            <a:pPr lvl="1" algn="just">
              <a:lnSpc>
                <a:spcPct val="95000"/>
              </a:lnSpc>
              <a:spcBef>
                <a:spcPct val="25000"/>
              </a:spcBef>
              <a:spcAft>
                <a:spcPct val="10000"/>
              </a:spcAft>
              <a:buSzPct val="60000"/>
              <a:defRPr/>
            </a:pPr>
            <a:endParaRPr lang="en-US" altLang="zh-CN" sz="2300" dirty="0">
              <a:latin typeface="+mn-lt"/>
              <a:cs typeface="ＭＳ Ｐゴシック" charset="-128"/>
            </a:endParaRPr>
          </a:p>
          <a:p>
            <a:pPr marL="349250" lvl="1" indent="0" algn="just">
              <a:lnSpc>
                <a:spcPct val="95000"/>
              </a:lnSpc>
              <a:spcBef>
                <a:spcPct val="25000"/>
              </a:spcBef>
              <a:spcAft>
                <a:spcPct val="10000"/>
              </a:spcAft>
              <a:buSzPct val="60000"/>
              <a:buNone/>
              <a:defRPr/>
            </a:pPr>
            <a:endParaRPr lang="en-US" altLang="zh-CN" sz="2300" dirty="0">
              <a:latin typeface="+mn-lt"/>
              <a:cs typeface="ＭＳ Ｐゴシック" charset="-128"/>
            </a:endParaRPr>
          </a:p>
          <a:p>
            <a:pPr lvl="1" algn="just">
              <a:lnSpc>
                <a:spcPct val="95000"/>
              </a:lnSpc>
              <a:spcBef>
                <a:spcPct val="25000"/>
              </a:spcBef>
              <a:spcAft>
                <a:spcPct val="10000"/>
              </a:spcAft>
              <a:buSzPct val="60000"/>
              <a:defRPr/>
            </a:pPr>
            <a:endParaRPr lang="en-US" altLang="zh-CN" sz="2300" dirty="0">
              <a:latin typeface="+mn-lt"/>
              <a:cs typeface="ＭＳ Ｐゴシック" charset="-128"/>
            </a:endParaRPr>
          </a:p>
        </p:txBody>
      </p:sp>
      <p:sp>
        <p:nvSpPr>
          <p:cNvPr id="6" name="标题 1"/>
          <p:cNvSpPr>
            <a:spLocks noGrp="1"/>
          </p:cNvSpPr>
          <p:nvPr>
            <p:ph type="title"/>
          </p:nvPr>
        </p:nvSpPr>
        <p:spPr>
          <a:xfrm>
            <a:off x="0" y="98425"/>
            <a:ext cx="9144000" cy="738188"/>
          </a:xfrm>
        </p:spPr>
        <p:txBody>
          <a:bodyPr/>
          <a:lstStyle/>
          <a:p>
            <a:pPr algn="ctr" eaLnBrk="1" hangingPunct="1"/>
            <a:r>
              <a:rPr lang="en-US" altLang="zh-CN" sz="3500" dirty="0"/>
              <a:t>HST-Reassignment Algorithm</a:t>
            </a:r>
            <a:endParaRPr lang="zh-CN" altLang="en-US" sz="3500" dirty="0"/>
          </a:p>
        </p:txBody>
      </p:sp>
    </p:spTree>
    <p:extLst>
      <p:ext uri="{BB962C8B-B14F-4D97-AF65-F5344CB8AC3E}">
        <p14:creationId xmlns:p14="http://schemas.microsoft.com/office/powerpoint/2010/main" val="20805617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3"/>
          <p:cNvSpPr txBox="1">
            <a:spLocks noChangeArrowheads="1"/>
          </p:cNvSpPr>
          <p:nvPr/>
        </p:nvSpPr>
        <p:spPr bwMode="auto">
          <a:xfrm>
            <a:off x="228600" y="836712"/>
            <a:ext cx="8624888" cy="527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3" tIns="45716" rIns="91433" bIns="45716"/>
          <a:lstStyle>
            <a:lvl1pPr marL="385763" indent="-385763" defTabSz="1030288">
              <a:spcBef>
                <a:spcPct val="20000"/>
              </a:spcBef>
              <a:buClr>
                <a:srgbClr val="660033"/>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35013" indent="-385763" defTabSz="1030288">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92213" indent="-385763" defTabSz="1030288">
              <a:spcBef>
                <a:spcPct val="20000"/>
              </a:spcBef>
              <a:buClr>
                <a:schemeClr val="accent2"/>
              </a:buClr>
              <a:buSzPct val="70000"/>
              <a:buChar char="o"/>
              <a:defRPr sz="2300">
                <a:solidFill>
                  <a:schemeClr val="tx1"/>
                </a:solidFill>
                <a:latin typeface="Arial" panose="020B0604020202020204" pitchFamily="34" charset="0"/>
                <a:ea typeface="MS PGothic" panose="020B0600070205080204" pitchFamily="34" charset="-128"/>
              </a:defRPr>
            </a:lvl3pPr>
            <a:lvl4pPr marL="1600200" indent="-228600" defTabSz="1030288">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defTabSz="1030288">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just">
              <a:lnSpc>
                <a:spcPct val="95000"/>
              </a:lnSpc>
              <a:spcBef>
                <a:spcPct val="25000"/>
              </a:spcBef>
              <a:spcAft>
                <a:spcPct val="10000"/>
              </a:spcAft>
              <a:buSzPct val="60000"/>
              <a:defRPr/>
            </a:pPr>
            <a:r>
              <a:rPr lang="en-US" altLang="zh-CN" sz="2800" dirty="0">
                <a:latin typeface="+mn-lt"/>
                <a:cs typeface="ＭＳ Ｐゴシック" charset="-128"/>
              </a:rPr>
              <a:t>The problem of minimum bipartite matching (MBM) in spatial data is a fundamental issue </a:t>
            </a:r>
          </a:p>
          <a:p>
            <a:pPr marL="349250" lvl="1" indent="0" algn="just">
              <a:spcBef>
                <a:spcPts val="0"/>
              </a:spcBef>
              <a:buSzPct val="60000"/>
              <a:buFont typeface="Wingdings" panose="05000000000000000000" pitchFamily="2" charset="2"/>
              <a:buNone/>
              <a:defRPr/>
            </a:pPr>
            <a:endParaRPr lang="en-US" altLang="zh-CN" sz="2800" dirty="0">
              <a:latin typeface="+mn-lt"/>
              <a:cs typeface="ＭＳ Ｐゴシック" charset="-128"/>
            </a:endParaRPr>
          </a:p>
        </p:txBody>
      </p:sp>
      <p:sp>
        <p:nvSpPr>
          <p:cNvPr id="23555" name="Title 1"/>
          <p:cNvSpPr>
            <a:spLocks noGrp="1"/>
          </p:cNvSpPr>
          <p:nvPr>
            <p:ph type="title"/>
          </p:nvPr>
        </p:nvSpPr>
        <p:spPr>
          <a:xfrm>
            <a:off x="0" y="122238"/>
            <a:ext cx="9144000" cy="714375"/>
          </a:xfrm>
        </p:spPr>
        <p:txBody>
          <a:bodyPr/>
          <a:lstStyle/>
          <a:p>
            <a:pPr algn="ctr" eaLnBrk="1" hangingPunct="1"/>
            <a:r>
              <a:rPr lang="en-US" altLang="zh-CN" sz="3500" dirty="0"/>
              <a:t>Minimum Bipartite Matching (MBM)</a:t>
            </a:r>
          </a:p>
        </p:txBody>
      </p:sp>
    </p:spTree>
    <p:extLst>
      <p:ext uri="{BB962C8B-B14F-4D97-AF65-F5344CB8AC3E}">
        <p14:creationId xmlns:p14="http://schemas.microsoft.com/office/powerpoint/2010/main" val="375736497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a:spLocks noGrp="1"/>
          </p:cNvSpPr>
          <p:nvPr>
            <p:ph type="title"/>
          </p:nvPr>
        </p:nvSpPr>
        <p:spPr>
          <a:xfrm>
            <a:off x="0" y="98425"/>
            <a:ext cx="9144000" cy="738188"/>
          </a:xfrm>
        </p:spPr>
        <p:txBody>
          <a:bodyPr/>
          <a:lstStyle/>
          <a:p>
            <a:pPr algn="ctr" eaLnBrk="1" hangingPunct="1"/>
            <a:r>
              <a:rPr lang="en-US" altLang="zh-CN" sz="2500" dirty="0"/>
              <a:t>Existing Representative Algorithms for the OMBM Problem</a:t>
            </a:r>
            <a:endParaRPr lang="zh-CN" altLang="en-US" sz="2500" dirty="0"/>
          </a:p>
        </p:txBody>
      </p:sp>
      <p:graphicFrame>
        <p:nvGraphicFramePr>
          <p:cNvPr id="3" name="表格 2"/>
          <p:cNvGraphicFramePr>
            <a:graphicFrameLocks noGrp="1"/>
          </p:cNvGraphicFramePr>
          <p:nvPr>
            <p:extLst>
              <p:ext uri="{D42A27DB-BD31-4B8C-83A1-F6EECF244321}">
                <p14:modId xmlns:p14="http://schemas.microsoft.com/office/powerpoint/2010/main" val="250248881"/>
              </p:ext>
            </p:extLst>
          </p:nvPr>
        </p:nvGraphicFramePr>
        <p:xfrm>
          <a:off x="179512" y="980728"/>
          <a:ext cx="8784976" cy="4297680"/>
        </p:xfrm>
        <a:graphic>
          <a:graphicData uri="http://schemas.openxmlformats.org/drawingml/2006/table">
            <a:tbl>
              <a:tblPr firstRow="1" bandRow="1">
                <a:tableStyleId>{21E4AEA4-8DFA-4A89-87EB-49C32662AFE0}</a:tableStyleId>
              </a:tblPr>
              <a:tblGrid>
                <a:gridCol w="1872208">
                  <a:extLst>
                    <a:ext uri="{9D8B030D-6E8A-4147-A177-3AD203B41FA5}">
                      <a16:colId xmlns:a16="http://schemas.microsoft.com/office/drawing/2014/main" val="218316572"/>
                    </a:ext>
                  </a:extLst>
                </a:gridCol>
                <a:gridCol w="1440160">
                  <a:extLst>
                    <a:ext uri="{9D8B030D-6E8A-4147-A177-3AD203B41FA5}">
                      <a16:colId xmlns:a16="http://schemas.microsoft.com/office/drawing/2014/main" val="826352327"/>
                    </a:ext>
                  </a:extLst>
                </a:gridCol>
                <a:gridCol w="1958618">
                  <a:extLst>
                    <a:ext uri="{9D8B030D-6E8A-4147-A177-3AD203B41FA5}">
                      <a16:colId xmlns:a16="http://schemas.microsoft.com/office/drawing/2014/main" val="1811030404"/>
                    </a:ext>
                  </a:extLst>
                </a:gridCol>
                <a:gridCol w="1756995">
                  <a:extLst>
                    <a:ext uri="{9D8B030D-6E8A-4147-A177-3AD203B41FA5}">
                      <a16:colId xmlns:a16="http://schemas.microsoft.com/office/drawing/2014/main" val="4173787354"/>
                    </a:ext>
                  </a:extLst>
                </a:gridCol>
                <a:gridCol w="1756995">
                  <a:extLst>
                    <a:ext uri="{9D8B030D-6E8A-4147-A177-3AD203B41FA5}">
                      <a16:colId xmlns:a16="http://schemas.microsoft.com/office/drawing/2014/main" val="1541025978"/>
                    </a:ext>
                  </a:extLst>
                </a:gridCol>
              </a:tblGrid>
              <a:tr h="370840">
                <a:tc>
                  <a:txBody>
                    <a:bodyPr/>
                    <a:lstStyle/>
                    <a:p>
                      <a:pPr algn="ctr"/>
                      <a:r>
                        <a:rPr lang="en-US" altLang="zh-CN" sz="1800" dirty="0"/>
                        <a:t>Algorithms</a:t>
                      </a:r>
                      <a:endParaRPr lang="zh-CN" altLang="en-US" sz="1800" dirty="0"/>
                    </a:p>
                  </a:txBody>
                  <a:tcPr anchor="ctr"/>
                </a:tc>
                <a:tc>
                  <a:txBody>
                    <a:bodyPr/>
                    <a:lstStyle/>
                    <a:p>
                      <a:pPr algn="ctr"/>
                      <a:r>
                        <a:rPr lang="en-US" altLang="zh-CN" sz="1800" dirty="0"/>
                        <a:t>Time Complexity per Each Arrival Vertex</a:t>
                      </a:r>
                      <a:endParaRPr lang="zh-CN" altLang="en-US" sz="1800" dirty="0"/>
                    </a:p>
                  </a:txBody>
                  <a:tcPr anchor="ctr"/>
                </a:tc>
                <a:tc>
                  <a:txBody>
                    <a:bodyPr/>
                    <a:lstStyle/>
                    <a:p>
                      <a:pPr algn="ctr"/>
                      <a:r>
                        <a:rPr lang="en-US" altLang="zh-CN" sz="1800" dirty="0"/>
                        <a:t>Randomization</a:t>
                      </a:r>
                      <a:endParaRPr lang="zh-CN" altLang="en-US" sz="18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dirty="0"/>
                        <a:t>Data</a:t>
                      </a:r>
                      <a:r>
                        <a:rPr lang="en-US" altLang="zh-CN" sz="1800" baseline="0" dirty="0"/>
                        <a:t> Structure</a:t>
                      </a:r>
                      <a:endParaRPr lang="zh-CN" altLang="en-US" sz="18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dirty="0"/>
                        <a:t>Competitive Ratio (Worst-Case Analysis)</a:t>
                      </a:r>
                    </a:p>
                  </a:txBody>
                  <a:tcPr anchor="ctr"/>
                </a:tc>
                <a:extLst>
                  <a:ext uri="{0D108BD9-81ED-4DB2-BD59-A6C34878D82A}">
                    <a16:rowId xmlns:a16="http://schemas.microsoft.com/office/drawing/2014/main" val="2608075732"/>
                  </a:ext>
                </a:extLst>
              </a:tr>
              <a:tr h="370840">
                <a:tc>
                  <a:txBody>
                    <a:bodyPr/>
                    <a:lstStyle/>
                    <a:p>
                      <a:pPr algn="ctr"/>
                      <a:r>
                        <a:rPr lang="en-US" altLang="zh-CN" sz="1800" b="1" kern="1200" dirty="0">
                          <a:solidFill>
                            <a:schemeClr val="dk1"/>
                          </a:solidFill>
                          <a:latin typeface="+mn-lt"/>
                          <a:ea typeface="+mn-ea"/>
                          <a:cs typeface="+mn-cs"/>
                        </a:rPr>
                        <a:t>Greedy</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b="1" dirty="0"/>
                        <a:t>[SODA’1991]</a:t>
                      </a:r>
                      <a:endParaRPr lang="zh-CN" altLang="en-US" b="1" dirty="0"/>
                    </a:p>
                  </a:txBody>
                  <a:tcPr/>
                </a:tc>
                <a:tc>
                  <a:txBody>
                    <a:bodyPr/>
                    <a:lstStyle/>
                    <a:p>
                      <a:pPr algn="ctr"/>
                      <a:r>
                        <a:rPr lang="en-US" altLang="zh-CN" sz="1800" kern="1200" dirty="0">
                          <a:solidFill>
                            <a:schemeClr val="dk1"/>
                          </a:solidFill>
                          <a:latin typeface="+mn-lt"/>
                          <a:ea typeface="+mn-ea"/>
                          <a:cs typeface="+mn-cs"/>
                        </a:rPr>
                        <a:t>O(k)</a:t>
                      </a:r>
                      <a:endParaRPr lang="zh-CN" altLang="en-US" sz="1800" kern="1200" dirty="0">
                        <a:solidFill>
                          <a:schemeClr val="dk1"/>
                        </a:solidFill>
                        <a:latin typeface="+mn-lt"/>
                        <a:ea typeface="+mn-ea"/>
                        <a:cs typeface="+mn-cs"/>
                      </a:endParaRPr>
                    </a:p>
                  </a:txBody>
                  <a:tcPr anchor="ctr"/>
                </a:tc>
                <a:tc>
                  <a:txBody>
                    <a:bodyPr/>
                    <a:lstStyle/>
                    <a:p>
                      <a:pPr algn="ctr"/>
                      <a:r>
                        <a:rPr lang="en-US" altLang="zh-CN" sz="1800" kern="1200" dirty="0">
                          <a:solidFill>
                            <a:schemeClr val="dk1"/>
                          </a:solidFill>
                          <a:latin typeface="+mn-lt"/>
                          <a:ea typeface="+mn-ea"/>
                          <a:cs typeface="+mn-cs"/>
                        </a:rPr>
                        <a:t>Deterministic</a:t>
                      </a:r>
                      <a:endParaRPr lang="zh-CN" altLang="en-US" sz="1800" kern="1200" dirty="0">
                        <a:solidFill>
                          <a:schemeClr val="dk1"/>
                        </a:solidFill>
                        <a:latin typeface="+mn-lt"/>
                        <a:ea typeface="+mn-ea"/>
                        <a:cs typeface="+mn-cs"/>
                      </a:endParaRPr>
                    </a:p>
                  </a:txBody>
                  <a:tcPr anchor="ctr"/>
                </a:tc>
                <a:tc>
                  <a:txBody>
                    <a:bodyPr/>
                    <a:lstStyle/>
                    <a:p>
                      <a:pPr algn="ctr"/>
                      <a:r>
                        <a:rPr lang="en-US" altLang="zh-CN" sz="1800" kern="1200" dirty="0">
                          <a:solidFill>
                            <a:schemeClr val="dk1"/>
                          </a:solidFill>
                          <a:latin typeface="+mn-lt"/>
                          <a:ea typeface="+mn-ea"/>
                          <a:cs typeface="+mn-cs"/>
                        </a:rPr>
                        <a:t>No</a:t>
                      </a:r>
                      <a:endParaRPr lang="zh-CN" altLang="en-US" sz="1800" kern="1200" dirty="0">
                        <a:solidFill>
                          <a:schemeClr val="dk1"/>
                        </a:solidFill>
                        <a:latin typeface="+mn-lt"/>
                        <a:ea typeface="+mn-ea"/>
                        <a:cs typeface="+mn-cs"/>
                      </a:endParaRPr>
                    </a:p>
                  </a:txBody>
                  <a:tcPr anchor="ctr"/>
                </a:tc>
                <a:tc>
                  <a:txBody>
                    <a:bodyPr/>
                    <a:lstStyle/>
                    <a:p>
                      <a:pPr algn="ctr"/>
                      <a:r>
                        <a:rPr lang="en-US" altLang="zh-CN" sz="1800" kern="1200" dirty="0">
                          <a:solidFill>
                            <a:schemeClr val="dk1"/>
                          </a:solidFill>
                          <a:latin typeface="+mn-lt"/>
                          <a:ea typeface="+mn-ea"/>
                          <a:cs typeface="+mn-cs"/>
                        </a:rPr>
                        <a:t>O(2</a:t>
                      </a:r>
                      <a:r>
                        <a:rPr lang="en-US" altLang="zh-CN" sz="1800" kern="1200" baseline="30000" dirty="0">
                          <a:solidFill>
                            <a:schemeClr val="dk1"/>
                          </a:solidFill>
                          <a:latin typeface="+mn-lt"/>
                          <a:ea typeface="+mn-ea"/>
                          <a:cs typeface="+mn-cs"/>
                        </a:rPr>
                        <a:t>k</a:t>
                      </a:r>
                      <a:r>
                        <a:rPr lang="en-US" altLang="zh-CN" sz="1800" kern="1200" dirty="0">
                          <a:solidFill>
                            <a:schemeClr val="dk1"/>
                          </a:solidFill>
                          <a:latin typeface="+mn-lt"/>
                          <a:ea typeface="+mn-ea"/>
                          <a:cs typeface="+mn-cs"/>
                        </a:rPr>
                        <a:t>)</a:t>
                      </a:r>
                      <a:endParaRPr lang="zh-CN" altLang="en-US" sz="1800" kern="1200" dirty="0">
                        <a:solidFill>
                          <a:schemeClr val="dk1"/>
                        </a:solidFill>
                        <a:latin typeface="+mn-lt"/>
                        <a:ea typeface="+mn-ea"/>
                        <a:cs typeface="+mn-cs"/>
                      </a:endParaRPr>
                    </a:p>
                  </a:txBody>
                  <a:tcPr anchor="ctr"/>
                </a:tc>
                <a:extLst>
                  <a:ext uri="{0D108BD9-81ED-4DB2-BD59-A6C34878D82A}">
                    <a16:rowId xmlns:a16="http://schemas.microsoft.com/office/drawing/2014/main" val="2559122952"/>
                  </a:ext>
                </a:extLst>
              </a:tr>
              <a:tr h="370840">
                <a:tc>
                  <a:txBody>
                    <a:bodyPr/>
                    <a:lstStyle/>
                    <a:p>
                      <a:pPr algn="ctr"/>
                      <a:r>
                        <a:rPr lang="en-US" altLang="zh-CN" sz="1800" b="1" dirty="0"/>
                        <a:t>Permutation</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b="1" dirty="0"/>
                        <a:t>[SODA’1991]</a:t>
                      </a:r>
                      <a:endParaRPr lang="zh-CN" altLang="en-US" b="1" dirty="0"/>
                    </a:p>
                  </a:txBody>
                  <a:tcPr anchor="ctr"/>
                </a:tc>
                <a:tc>
                  <a:txBody>
                    <a:bodyPr/>
                    <a:lstStyle/>
                    <a:p>
                      <a:pPr algn="ctr"/>
                      <a:r>
                        <a:rPr lang="en-US" altLang="zh-CN" sz="1800" kern="1200" dirty="0">
                          <a:solidFill>
                            <a:schemeClr val="dk1"/>
                          </a:solidFill>
                          <a:latin typeface="+mn-lt"/>
                          <a:ea typeface="+mn-ea"/>
                          <a:cs typeface="+mn-cs"/>
                        </a:rPr>
                        <a:t>O(k</a:t>
                      </a:r>
                      <a:r>
                        <a:rPr lang="en-US" altLang="zh-CN" sz="1800" kern="1200" baseline="30000" dirty="0">
                          <a:solidFill>
                            <a:schemeClr val="dk1"/>
                          </a:solidFill>
                          <a:latin typeface="+mn-lt"/>
                          <a:ea typeface="+mn-ea"/>
                          <a:cs typeface="+mn-cs"/>
                        </a:rPr>
                        <a:t>3</a:t>
                      </a:r>
                      <a:r>
                        <a:rPr lang="en-US" altLang="zh-CN" sz="1800" kern="1200" dirty="0">
                          <a:solidFill>
                            <a:schemeClr val="dk1"/>
                          </a:solidFill>
                          <a:latin typeface="+mn-lt"/>
                          <a:ea typeface="+mn-ea"/>
                          <a:cs typeface="+mn-cs"/>
                        </a:rPr>
                        <a:t>)</a:t>
                      </a:r>
                      <a:endParaRPr lang="zh-CN" altLang="en-US" sz="1800" kern="1200" dirty="0">
                        <a:solidFill>
                          <a:schemeClr val="dk1"/>
                        </a:solidFill>
                        <a:latin typeface="+mn-lt"/>
                        <a:ea typeface="+mn-ea"/>
                        <a:cs typeface="+mn-cs"/>
                      </a:endParaRPr>
                    </a:p>
                  </a:txBody>
                  <a:tcPr anchor="ctr"/>
                </a:tc>
                <a:tc>
                  <a:txBody>
                    <a:bodyPr/>
                    <a:lstStyle/>
                    <a:p>
                      <a:pPr algn="ctr"/>
                      <a:r>
                        <a:rPr lang="en-US" altLang="zh-CN" sz="1800" kern="1200" dirty="0">
                          <a:solidFill>
                            <a:schemeClr val="dk1"/>
                          </a:solidFill>
                          <a:latin typeface="+mn-lt"/>
                          <a:ea typeface="+mn-ea"/>
                          <a:cs typeface="+mn-cs"/>
                        </a:rPr>
                        <a:t>Deterministic</a:t>
                      </a:r>
                      <a:endParaRPr lang="zh-CN" altLang="en-US" sz="1800" kern="1200" dirty="0">
                        <a:solidFill>
                          <a:schemeClr val="dk1"/>
                        </a:solidFill>
                        <a:latin typeface="+mn-lt"/>
                        <a:ea typeface="+mn-ea"/>
                        <a:cs typeface="+mn-cs"/>
                      </a:endParaRPr>
                    </a:p>
                  </a:txBody>
                  <a:tcPr anchor="ctr"/>
                </a:tc>
                <a:tc>
                  <a:txBody>
                    <a:bodyPr/>
                    <a:lstStyle/>
                    <a:p>
                      <a:pPr algn="ctr"/>
                      <a:r>
                        <a:rPr lang="en-US" altLang="zh-CN" dirty="0"/>
                        <a:t>No</a:t>
                      </a:r>
                      <a:endParaRPr lang="zh-CN" altLang="en-US" dirty="0"/>
                    </a:p>
                  </a:txBody>
                  <a:tcPr anchor="ctr"/>
                </a:tc>
                <a:tc>
                  <a:txBody>
                    <a:bodyPr/>
                    <a:lstStyle/>
                    <a:p>
                      <a:pPr algn="ctr"/>
                      <a:r>
                        <a:rPr lang="en-US" altLang="zh-CN" sz="1800" kern="1200" dirty="0">
                          <a:solidFill>
                            <a:schemeClr val="dk1"/>
                          </a:solidFill>
                          <a:latin typeface="+mn-lt"/>
                          <a:ea typeface="+mn-ea"/>
                          <a:cs typeface="+mn-cs"/>
                        </a:rPr>
                        <a:t>O(2k-1)</a:t>
                      </a:r>
                      <a:endParaRPr lang="zh-CN" altLang="en-US" sz="1800" kern="1200" dirty="0">
                        <a:solidFill>
                          <a:schemeClr val="dk1"/>
                        </a:solidFill>
                        <a:latin typeface="+mn-lt"/>
                        <a:ea typeface="+mn-ea"/>
                        <a:cs typeface="+mn-cs"/>
                      </a:endParaRPr>
                    </a:p>
                  </a:txBody>
                  <a:tcPr anchor="ctr"/>
                </a:tc>
                <a:extLst>
                  <a:ext uri="{0D108BD9-81ED-4DB2-BD59-A6C34878D82A}">
                    <a16:rowId xmlns:a16="http://schemas.microsoft.com/office/drawing/2014/main" val="639736367"/>
                  </a:ext>
                </a:extLst>
              </a:tr>
              <a:tr h="370840">
                <a:tc>
                  <a:txBody>
                    <a:bodyPr/>
                    <a:lstStyle/>
                    <a:p>
                      <a:pPr algn="ctr"/>
                      <a:r>
                        <a:rPr lang="en-US" altLang="zh-CN" b="1" dirty="0"/>
                        <a:t>HST-Greedy</a:t>
                      </a:r>
                    </a:p>
                    <a:p>
                      <a:pPr algn="ctr"/>
                      <a:r>
                        <a:rPr lang="en-US" altLang="zh-CN" b="1" dirty="0"/>
                        <a:t>[SODA</a:t>
                      </a:r>
                      <a:r>
                        <a:rPr lang="en-US" altLang="zh-CN" b="1" baseline="0" dirty="0"/>
                        <a:t> 2006</a:t>
                      </a:r>
                      <a:r>
                        <a:rPr lang="en-US" altLang="zh-CN" b="1" dirty="0"/>
                        <a:t>]</a:t>
                      </a:r>
                      <a:endParaRPr lang="zh-CN" altLang="en-US" b="1"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kern="1200" dirty="0">
                          <a:solidFill>
                            <a:schemeClr val="dk1"/>
                          </a:solidFill>
                          <a:latin typeface="+mn-lt"/>
                          <a:ea typeface="+mn-ea"/>
                          <a:cs typeface="+mn-cs"/>
                        </a:rPr>
                        <a:t>O(k)</a:t>
                      </a:r>
                      <a:endParaRPr lang="zh-CN" altLang="en-US" sz="1800" kern="1200" dirty="0">
                        <a:solidFill>
                          <a:schemeClr val="dk1"/>
                        </a:solidFill>
                        <a:latin typeface="+mn-lt"/>
                        <a:ea typeface="+mn-ea"/>
                        <a:cs typeface="+mn-cs"/>
                      </a:endParaRPr>
                    </a:p>
                  </a:txBody>
                  <a:tcPr anchor="ctr"/>
                </a:tc>
                <a:tc>
                  <a:txBody>
                    <a:bodyPr/>
                    <a:lstStyle/>
                    <a:p>
                      <a:pPr algn="ctr"/>
                      <a:r>
                        <a:rPr lang="en-US" altLang="zh-CN" dirty="0"/>
                        <a:t>Randomized</a:t>
                      </a:r>
                      <a:endParaRPr lang="zh-CN" altLang="en-US" dirty="0"/>
                    </a:p>
                  </a:txBody>
                  <a:tcPr anchor="ctr"/>
                </a:tc>
                <a:tc>
                  <a:txBody>
                    <a:bodyPr/>
                    <a:lstStyle/>
                    <a:p>
                      <a:pPr algn="ctr"/>
                      <a:r>
                        <a:rPr lang="en-US" altLang="zh-CN" dirty="0"/>
                        <a:t>HST</a:t>
                      </a:r>
                      <a:endParaRPr lang="zh-CN" altLang="en-US"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kern="1200" dirty="0">
                          <a:solidFill>
                            <a:schemeClr val="dk1"/>
                          </a:solidFill>
                          <a:latin typeface="+mn-lt"/>
                          <a:ea typeface="+mn-ea"/>
                          <a:cs typeface="+mn-cs"/>
                        </a:rPr>
                        <a:t>O(log</a:t>
                      </a:r>
                      <a:r>
                        <a:rPr lang="en-US" altLang="zh-CN" sz="1800" kern="1200" baseline="30000" dirty="0">
                          <a:solidFill>
                            <a:schemeClr val="dk1"/>
                          </a:solidFill>
                          <a:latin typeface="+mn-lt"/>
                          <a:ea typeface="+mn-ea"/>
                          <a:cs typeface="+mn-cs"/>
                        </a:rPr>
                        <a:t>3</a:t>
                      </a:r>
                      <a:r>
                        <a:rPr lang="en-US" altLang="zh-CN" sz="1800" kern="1200" dirty="0">
                          <a:solidFill>
                            <a:schemeClr val="dk1"/>
                          </a:solidFill>
                          <a:latin typeface="+mn-lt"/>
                          <a:ea typeface="+mn-ea"/>
                          <a:cs typeface="+mn-cs"/>
                        </a:rPr>
                        <a:t>k)</a:t>
                      </a:r>
                      <a:endParaRPr lang="zh-CN" altLang="en-US" sz="1800" kern="1200" dirty="0">
                        <a:solidFill>
                          <a:schemeClr val="dk1"/>
                        </a:solidFill>
                        <a:latin typeface="+mn-lt"/>
                        <a:ea typeface="+mn-ea"/>
                        <a:cs typeface="+mn-cs"/>
                      </a:endParaRPr>
                    </a:p>
                  </a:txBody>
                  <a:tcPr anchor="ctr"/>
                </a:tc>
                <a:extLst>
                  <a:ext uri="{0D108BD9-81ED-4DB2-BD59-A6C34878D82A}">
                    <a16:rowId xmlns:a16="http://schemas.microsoft.com/office/drawing/2014/main" val="2319704072"/>
                  </a:ext>
                </a:extLst>
              </a:tr>
              <a:tr h="370840">
                <a:tc>
                  <a:txBody>
                    <a:bodyPr/>
                    <a:lstStyle/>
                    <a:p>
                      <a:pPr algn="ctr"/>
                      <a:r>
                        <a:rPr lang="en-US" altLang="zh-CN" b="1" dirty="0"/>
                        <a:t>HST-Reassignment</a:t>
                      </a:r>
                    </a:p>
                    <a:p>
                      <a:pPr algn="ctr"/>
                      <a:r>
                        <a:rPr lang="en-US" altLang="zh-CN" b="1" dirty="0"/>
                        <a:t>[ESA</a:t>
                      </a:r>
                      <a:r>
                        <a:rPr lang="en-US" altLang="zh-CN" b="1" baseline="0" dirty="0"/>
                        <a:t> 2007</a:t>
                      </a:r>
                      <a:r>
                        <a:rPr lang="en-US" altLang="zh-CN" b="1" dirty="0"/>
                        <a:t>]</a:t>
                      </a:r>
                      <a:endParaRPr lang="zh-CN" altLang="en-US" b="1"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kern="1200" dirty="0">
                          <a:solidFill>
                            <a:schemeClr val="dk1"/>
                          </a:solidFill>
                          <a:latin typeface="+mn-lt"/>
                          <a:ea typeface="+mn-ea"/>
                          <a:cs typeface="+mn-cs"/>
                        </a:rPr>
                        <a:t>O(k</a:t>
                      </a:r>
                      <a:r>
                        <a:rPr lang="en-US" altLang="zh-CN" sz="1800" kern="1200" baseline="30000" dirty="0">
                          <a:solidFill>
                            <a:schemeClr val="dk1"/>
                          </a:solidFill>
                          <a:latin typeface="+mn-lt"/>
                          <a:ea typeface="+mn-ea"/>
                          <a:cs typeface="+mn-cs"/>
                        </a:rPr>
                        <a:t>2</a:t>
                      </a:r>
                      <a:r>
                        <a:rPr lang="en-US" altLang="zh-CN" sz="1800" kern="1200" dirty="0">
                          <a:solidFill>
                            <a:schemeClr val="dk1"/>
                          </a:solidFill>
                          <a:latin typeface="+mn-lt"/>
                          <a:ea typeface="+mn-ea"/>
                          <a:cs typeface="+mn-cs"/>
                        </a:rPr>
                        <a:t>)</a:t>
                      </a:r>
                      <a:endParaRPr lang="zh-CN" altLang="en-US" sz="1800" kern="1200" dirty="0">
                        <a:solidFill>
                          <a:schemeClr val="dk1"/>
                        </a:solidFill>
                        <a:latin typeface="+mn-lt"/>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Randomized</a:t>
                      </a:r>
                      <a:endParaRPr lang="zh-CN" altLang="en-US" dirty="0"/>
                    </a:p>
                    <a:p>
                      <a:pPr algn="ctr"/>
                      <a:endParaRPr lang="zh-CN" altLang="en-US" dirty="0"/>
                    </a:p>
                  </a:txBody>
                  <a:tcPr anchor="ctr"/>
                </a:tc>
                <a:tc>
                  <a:txBody>
                    <a:bodyPr/>
                    <a:lstStyle/>
                    <a:p>
                      <a:pPr algn="ctr"/>
                      <a:r>
                        <a:rPr lang="en-US" altLang="zh-CN" dirty="0"/>
                        <a:t>HST</a:t>
                      </a:r>
                      <a:endParaRPr lang="zh-CN" altLang="en-US"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kern="1200" dirty="0">
                          <a:solidFill>
                            <a:schemeClr val="dk1"/>
                          </a:solidFill>
                          <a:latin typeface="+mn-lt"/>
                          <a:ea typeface="+mn-ea"/>
                          <a:cs typeface="+mn-cs"/>
                        </a:rPr>
                        <a:t>O(log</a:t>
                      </a:r>
                      <a:r>
                        <a:rPr lang="en-US" altLang="zh-CN" sz="1800" kern="1200" baseline="30000" dirty="0">
                          <a:solidFill>
                            <a:schemeClr val="dk1"/>
                          </a:solidFill>
                          <a:latin typeface="+mn-lt"/>
                          <a:ea typeface="+mn-ea"/>
                          <a:cs typeface="+mn-cs"/>
                        </a:rPr>
                        <a:t>2</a:t>
                      </a:r>
                      <a:r>
                        <a:rPr lang="en-US" altLang="zh-CN" sz="1800" kern="1200" dirty="0">
                          <a:solidFill>
                            <a:schemeClr val="dk1"/>
                          </a:solidFill>
                          <a:latin typeface="+mn-lt"/>
                          <a:ea typeface="+mn-ea"/>
                          <a:cs typeface="+mn-cs"/>
                        </a:rPr>
                        <a:t>k)</a:t>
                      </a:r>
                      <a:endParaRPr lang="zh-CN" altLang="en-US" sz="1800" kern="1200" dirty="0">
                        <a:solidFill>
                          <a:schemeClr val="dk1"/>
                        </a:solidFill>
                        <a:latin typeface="+mn-lt"/>
                        <a:ea typeface="+mn-ea"/>
                        <a:cs typeface="+mn-cs"/>
                      </a:endParaRPr>
                    </a:p>
                  </a:txBody>
                  <a:tcPr anchor="ctr"/>
                </a:tc>
                <a:extLst>
                  <a:ext uri="{0D108BD9-81ED-4DB2-BD59-A6C34878D82A}">
                    <a16:rowId xmlns:a16="http://schemas.microsoft.com/office/drawing/2014/main" val="493459420"/>
                  </a:ext>
                </a:extLst>
              </a:tr>
            </a:tbl>
          </a:graphicData>
        </a:graphic>
      </p:graphicFrame>
      <p:sp>
        <p:nvSpPr>
          <p:cNvPr id="4" name="Slide Number Placeholder 2"/>
          <p:cNvSpPr>
            <a:spLocks noGrp="1"/>
          </p:cNvSpPr>
          <p:nvPr>
            <p:ph type="sldNum" sz="quarter" idx="12"/>
          </p:nvPr>
        </p:nvSpPr>
        <p:spPr>
          <a:xfrm>
            <a:off x="6902450" y="115888"/>
            <a:ext cx="2133600" cy="2571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b="1">
                <a:solidFill>
                  <a:schemeClr val="tx1"/>
                </a:solidFill>
                <a:latin typeface="Arial" panose="020B0604020202020204" pitchFamily="34" charset="0"/>
                <a:ea typeface="MS PGothic" panose="020B0600070205080204" pitchFamily="34" charset="-128"/>
              </a:defRPr>
            </a:lvl1pPr>
            <a:lvl2pPr marL="742950" indent="-285750" eaLnBrk="0" hangingPunct="0">
              <a:defRPr sz="1400" b="1">
                <a:solidFill>
                  <a:schemeClr val="tx1"/>
                </a:solidFill>
                <a:latin typeface="Arial" panose="020B0604020202020204" pitchFamily="34" charset="0"/>
                <a:ea typeface="MS PGothic" panose="020B0600070205080204" pitchFamily="34" charset="-128"/>
              </a:defRPr>
            </a:lvl2pPr>
            <a:lvl3pPr marL="1143000" indent="-228600" eaLnBrk="0" hangingPunct="0">
              <a:defRPr sz="1400" b="1">
                <a:solidFill>
                  <a:schemeClr val="tx1"/>
                </a:solidFill>
                <a:latin typeface="Arial" panose="020B0604020202020204" pitchFamily="34" charset="0"/>
                <a:ea typeface="MS PGothic" panose="020B0600070205080204" pitchFamily="34" charset="-128"/>
              </a:defRPr>
            </a:lvl3pPr>
            <a:lvl4pPr marL="1600200" indent="-228600" eaLnBrk="0" hangingPunct="0">
              <a:defRPr sz="1400" b="1">
                <a:solidFill>
                  <a:schemeClr val="tx1"/>
                </a:solidFill>
                <a:latin typeface="Arial" panose="020B0604020202020204" pitchFamily="34" charset="0"/>
                <a:ea typeface="MS PGothic" panose="020B0600070205080204" pitchFamily="34" charset="-128"/>
              </a:defRPr>
            </a:lvl4pPr>
            <a:lvl5pPr marL="2057400" indent="-228600" eaLnBrk="0" hangingPunct="0">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9pPr>
          </a:lstStyle>
          <a:p>
            <a:pPr eaLnBrk="1" hangingPunct="1"/>
            <a:fld id="{BC8BE625-CE42-459F-9355-E251238719F4}" type="slidenum">
              <a:rPr lang="en-US" altLang="zh-CN" sz="1200" b="0">
                <a:ea typeface="Gulim" pitchFamily="34" charset="-127"/>
              </a:rPr>
              <a:pPr eaLnBrk="1" hangingPunct="1"/>
              <a:t>40</a:t>
            </a:fld>
            <a:endParaRPr lang="en-US" altLang="zh-CN" sz="1200" b="0">
              <a:ea typeface="Gulim" pitchFamily="34" charset="-127"/>
            </a:endParaRPr>
          </a:p>
        </p:txBody>
      </p:sp>
      <p:sp>
        <p:nvSpPr>
          <p:cNvPr id="5" name="内容占位符 2"/>
          <p:cNvSpPr txBox="1">
            <a:spLocks/>
          </p:cNvSpPr>
          <p:nvPr/>
        </p:nvSpPr>
        <p:spPr>
          <a:xfrm>
            <a:off x="179512" y="5949280"/>
            <a:ext cx="8784976" cy="742782"/>
          </a:xfrm>
          <a:prstGeom prst="rect">
            <a:avLst/>
          </a:prstGeom>
          <a:solidFill>
            <a:srgbClr val="0070C0">
              <a:alpha val="90000"/>
            </a:srgbClr>
          </a:solidFill>
          <a:ln>
            <a:noFill/>
          </a:ln>
          <a:effectLst>
            <a:outerShdw blurRad="107950" dist="12700" dir="5400000" algn="ctr">
              <a:srgbClr val="000000"/>
            </a:outerShdw>
          </a:effectLst>
        </p:spPr>
        <p:txBody>
          <a:bodyPr anchor="ctr"/>
          <a:lstStyle/>
          <a:p>
            <a:pPr algn="ctr">
              <a:spcBef>
                <a:spcPts val="0"/>
              </a:spcBef>
              <a:defRPr/>
            </a:pPr>
            <a:r>
              <a:rPr lang="en-US" altLang="zh-CN" sz="2800" dirty="0">
                <a:solidFill>
                  <a:srgbClr val="FFFF66"/>
                </a:solidFill>
                <a:cs typeface="ＭＳ Ｐゴシック" charset="-128"/>
              </a:rPr>
              <a:t>Is the greedy algorithm really the worst?</a:t>
            </a:r>
          </a:p>
        </p:txBody>
      </p:sp>
      <p:sp>
        <p:nvSpPr>
          <p:cNvPr id="7" name="矩形标注 6"/>
          <p:cNvSpPr>
            <a:spLocks noChangeArrowheads="1"/>
          </p:cNvSpPr>
          <p:nvPr/>
        </p:nvSpPr>
        <p:spPr bwMode="auto">
          <a:xfrm>
            <a:off x="2195736" y="5395946"/>
            <a:ext cx="4176192" cy="409318"/>
          </a:xfrm>
          <a:prstGeom prst="wedgeRectCallout">
            <a:avLst>
              <a:gd name="adj1" fmla="val 41942"/>
              <a:gd name="adj2" fmla="val -183658"/>
            </a:avLst>
          </a:prstGeom>
          <a:solidFill>
            <a:srgbClr val="FFC000"/>
          </a:solidFill>
          <a:ln>
            <a:noFill/>
          </a:ln>
        </p:spPr>
        <p:txBody>
          <a:bodyPr/>
          <a:lstStyle>
            <a:lvl1pPr>
              <a:spcBef>
                <a:spcPct val="20000"/>
              </a:spcBef>
              <a:buClr>
                <a:srgbClr val="660033"/>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accent2"/>
              </a:buClr>
              <a:buSzPct val="70000"/>
              <a:buChar char="o"/>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ctr" eaLnBrk="1" hangingPunct="1">
              <a:spcBef>
                <a:spcPct val="0"/>
              </a:spcBef>
              <a:buClrTx/>
              <a:buSzTx/>
              <a:buFontTx/>
              <a:buNone/>
              <a:defRPr/>
            </a:pPr>
            <a:r>
              <a:rPr lang="en-US" altLang="zh-CN" sz="2000" dirty="0">
                <a:latin typeface="+mn-lt"/>
                <a:cs typeface="ＭＳ Ｐゴシック" charset="-128"/>
              </a:rPr>
              <a:t>Hierarchically Separated Tree </a:t>
            </a:r>
            <a:endParaRPr lang="zh-CN" altLang="en-US" sz="2000" dirty="0">
              <a:latin typeface="+mn-lt"/>
              <a:cs typeface="ＭＳ Ｐゴシック" charset="-128"/>
            </a:endParaRPr>
          </a:p>
        </p:txBody>
      </p:sp>
    </p:spTree>
    <p:extLst>
      <p:ext uri="{BB962C8B-B14F-4D97-AF65-F5344CB8AC3E}">
        <p14:creationId xmlns:p14="http://schemas.microsoft.com/office/powerpoint/2010/main" val="324018481"/>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pPr eaLnBrk="1" hangingPunct="1"/>
            <a:r>
              <a:rPr lang="en-US" altLang="zh-CN"/>
              <a:t>Outline</a:t>
            </a:r>
          </a:p>
        </p:txBody>
      </p:sp>
      <p:sp>
        <p:nvSpPr>
          <p:cNvPr id="17411" name="Content Placeholder 2"/>
          <p:cNvSpPr>
            <a:spLocks noGrp="1"/>
          </p:cNvSpPr>
          <p:nvPr>
            <p:ph sz="quarter" idx="1"/>
          </p:nvPr>
        </p:nvSpPr>
        <p:spPr>
          <a:xfrm>
            <a:off x="446088" y="980728"/>
            <a:ext cx="8229600" cy="5616624"/>
          </a:xfrm>
        </p:spPr>
        <p:txBody>
          <a:bodyPr/>
          <a:lstStyle/>
          <a:p>
            <a:pPr eaLnBrk="1" hangingPunct="1">
              <a:spcBef>
                <a:spcPts val="1000"/>
              </a:spcBef>
              <a:spcAft>
                <a:spcPts val="3000"/>
              </a:spcAft>
            </a:pPr>
            <a:r>
              <a:rPr lang="en-US" altLang="zh-CN" sz="3200" dirty="0"/>
              <a:t>Background and Motivation</a:t>
            </a:r>
          </a:p>
          <a:p>
            <a:pPr eaLnBrk="1" hangingPunct="1">
              <a:spcBef>
                <a:spcPts val="1000"/>
              </a:spcBef>
              <a:spcAft>
                <a:spcPts val="3000"/>
              </a:spcAft>
            </a:pPr>
            <a:r>
              <a:rPr lang="en-US" altLang="zh-CN" sz="3200" dirty="0"/>
              <a:t>Problem Statement</a:t>
            </a:r>
          </a:p>
          <a:p>
            <a:pPr eaLnBrk="1" hangingPunct="1">
              <a:spcBef>
                <a:spcPts val="1000"/>
              </a:spcBef>
              <a:spcAft>
                <a:spcPts val="3000"/>
              </a:spcAft>
            </a:pPr>
            <a:r>
              <a:rPr lang="en-US" altLang="zh-CN" sz="3200" dirty="0"/>
              <a:t>Representative Algorithms</a:t>
            </a:r>
          </a:p>
          <a:p>
            <a:pPr eaLnBrk="1" hangingPunct="1">
              <a:spcBef>
                <a:spcPts val="1000"/>
              </a:spcBef>
              <a:spcAft>
                <a:spcPts val="3000"/>
              </a:spcAft>
            </a:pPr>
            <a:r>
              <a:rPr lang="en-US" altLang="zh-CN" sz="3200" dirty="0">
                <a:solidFill>
                  <a:srgbClr val="FF0000"/>
                </a:solidFill>
              </a:rPr>
              <a:t>The Greedy Algorithm Revisited</a:t>
            </a:r>
          </a:p>
          <a:p>
            <a:pPr eaLnBrk="1" hangingPunct="1">
              <a:spcBef>
                <a:spcPts val="1000"/>
              </a:spcBef>
              <a:spcAft>
                <a:spcPts val="3000"/>
              </a:spcAft>
            </a:pPr>
            <a:r>
              <a:rPr lang="en-US" altLang="zh-CN" sz="3200" dirty="0"/>
              <a:t>Experiments</a:t>
            </a:r>
          </a:p>
          <a:p>
            <a:pPr eaLnBrk="1" hangingPunct="1">
              <a:spcBef>
                <a:spcPts val="1000"/>
              </a:spcBef>
              <a:spcAft>
                <a:spcPts val="3000"/>
              </a:spcAft>
            </a:pPr>
            <a:r>
              <a:rPr lang="en-US" altLang="zh-CN" sz="3200" dirty="0"/>
              <a:t>Conclusion</a:t>
            </a:r>
          </a:p>
        </p:txBody>
      </p:sp>
    </p:spTree>
    <p:extLst>
      <p:ext uri="{BB962C8B-B14F-4D97-AF65-F5344CB8AC3E}">
        <p14:creationId xmlns:p14="http://schemas.microsoft.com/office/powerpoint/2010/main" val="3784889160"/>
      </p:ext>
    </p:extLst>
  </p:cSld>
  <p:clrMapOvr>
    <a:masterClrMapping/>
  </p:clrMapOvr>
  <p:transition spd="slow"/>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Title 1"/>
          <p:cNvSpPr>
            <a:spLocks noGrp="1"/>
          </p:cNvSpPr>
          <p:nvPr>
            <p:ph type="title"/>
          </p:nvPr>
        </p:nvSpPr>
        <p:spPr>
          <a:xfrm>
            <a:off x="323528" y="122238"/>
            <a:ext cx="8820472" cy="714375"/>
          </a:xfrm>
        </p:spPr>
        <p:txBody>
          <a:bodyPr/>
          <a:lstStyle/>
          <a:p>
            <a:pPr eaLnBrk="1" hangingPunct="1"/>
            <a:r>
              <a:rPr lang="en-US" altLang="zh-CN" sz="3500" dirty="0"/>
              <a:t>Greedy Revisited</a:t>
            </a:r>
          </a:p>
        </p:txBody>
      </p:sp>
      <p:sp>
        <p:nvSpPr>
          <p:cNvPr id="9" name="Slide Number Placeholder 2"/>
          <p:cNvSpPr>
            <a:spLocks noGrp="1"/>
          </p:cNvSpPr>
          <p:nvPr>
            <p:ph type="sldNum" sz="quarter" idx="12"/>
          </p:nvPr>
        </p:nvSpPr>
        <p:spPr>
          <a:xfrm>
            <a:off x="6902450" y="115888"/>
            <a:ext cx="2133600" cy="2571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b="1">
                <a:solidFill>
                  <a:schemeClr val="tx1"/>
                </a:solidFill>
                <a:latin typeface="Arial" panose="020B0604020202020204" pitchFamily="34" charset="0"/>
                <a:ea typeface="MS PGothic" panose="020B0600070205080204" pitchFamily="34" charset="-128"/>
              </a:defRPr>
            </a:lvl1pPr>
            <a:lvl2pPr marL="742950" indent="-285750" eaLnBrk="0" hangingPunct="0">
              <a:defRPr sz="1400" b="1">
                <a:solidFill>
                  <a:schemeClr val="tx1"/>
                </a:solidFill>
                <a:latin typeface="Arial" panose="020B0604020202020204" pitchFamily="34" charset="0"/>
                <a:ea typeface="MS PGothic" panose="020B0600070205080204" pitchFamily="34" charset="-128"/>
              </a:defRPr>
            </a:lvl2pPr>
            <a:lvl3pPr marL="1143000" indent="-228600" eaLnBrk="0" hangingPunct="0">
              <a:defRPr sz="1400" b="1">
                <a:solidFill>
                  <a:schemeClr val="tx1"/>
                </a:solidFill>
                <a:latin typeface="Arial" panose="020B0604020202020204" pitchFamily="34" charset="0"/>
                <a:ea typeface="MS PGothic" panose="020B0600070205080204" pitchFamily="34" charset="-128"/>
              </a:defRPr>
            </a:lvl3pPr>
            <a:lvl4pPr marL="1600200" indent="-228600" eaLnBrk="0" hangingPunct="0">
              <a:defRPr sz="1400" b="1">
                <a:solidFill>
                  <a:schemeClr val="tx1"/>
                </a:solidFill>
                <a:latin typeface="Arial" panose="020B0604020202020204" pitchFamily="34" charset="0"/>
                <a:ea typeface="MS PGothic" panose="020B0600070205080204" pitchFamily="34" charset="-128"/>
              </a:defRPr>
            </a:lvl4pPr>
            <a:lvl5pPr marL="2057400" indent="-228600" eaLnBrk="0" hangingPunct="0">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9pPr>
          </a:lstStyle>
          <a:p>
            <a:pPr eaLnBrk="1" hangingPunct="1"/>
            <a:fld id="{BC8BE625-CE42-459F-9355-E251238719F4}" type="slidenum">
              <a:rPr lang="en-US" altLang="zh-CN" sz="1200" b="0">
                <a:ea typeface="Gulim" pitchFamily="34" charset="-127"/>
              </a:rPr>
              <a:pPr eaLnBrk="1" hangingPunct="1"/>
              <a:t>42</a:t>
            </a:fld>
            <a:endParaRPr lang="en-US" altLang="zh-CN" sz="1200" b="0">
              <a:ea typeface="Gulim" pitchFamily="34" charset="-127"/>
            </a:endParaRPr>
          </a:p>
        </p:txBody>
      </p:sp>
      <p:sp>
        <p:nvSpPr>
          <p:cNvPr id="14" name="文本框 13"/>
          <p:cNvSpPr txBox="1"/>
          <p:nvPr/>
        </p:nvSpPr>
        <p:spPr>
          <a:xfrm>
            <a:off x="4422898" y="1488448"/>
            <a:ext cx="3476884" cy="430887"/>
          </a:xfrm>
          <a:prstGeom prst="rect">
            <a:avLst/>
          </a:prstGeom>
          <a:noFill/>
        </p:spPr>
        <p:txBody>
          <a:bodyPr wrap="square" rtlCol="0">
            <a:spAutoFit/>
          </a:bodyPr>
          <a:lstStyle/>
          <a:p>
            <a:r>
              <a:rPr lang="en-US" altLang="zh-CN" sz="2200" dirty="0"/>
              <a:t>(a)Locations</a:t>
            </a:r>
            <a:endParaRPr lang="zh-CN" altLang="en-US" sz="2200" dirty="0"/>
          </a:p>
        </p:txBody>
      </p:sp>
      <p:pic>
        <p:nvPicPr>
          <p:cNvPr id="4" name="图片 3"/>
          <p:cNvPicPr>
            <a:picLocks noChangeAspect="1"/>
          </p:cNvPicPr>
          <p:nvPr/>
        </p:nvPicPr>
        <p:blipFill>
          <a:blip r:embed="rId3"/>
          <a:stretch>
            <a:fillRect/>
          </a:stretch>
        </p:blipFill>
        <p:spPr>
          <a:xfrm>
            <a:off x="647690" y="1221023"/>
            <a:ext cx="3775208" cy="1092720"/>
          </a:xfrm>
          <a:prstGeom prst="rect">
            <a:avLst/>
          </a:prstGeom>
        </p:spPr>
      </p:pic>
    </p:spTree>
    <p:extLst>
      <p:ext uri="{BB962C8B-B14F-4D97-AF65-F5344CB8AC3E}">
        <p14:creationId xmlns:p14="http://schemas.microsoft.com/office/powerpoint/2010/main" val="371312873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Title 1"/>
          <p:cNvSpPr>
            <a:spLocks noGrp="1"/>
          </p:cNvSpPr>
          <p:nvPr>
            <p:ph type="title"/>
          </p:nvPr>
        </p:nvSpPr>
        <p:spPr>
          <a:xfrm>
            <a:off x="323528" y="122238"/>
            <a:ext cx="8820472" cy="714375"/>
          </a:xfrm>
        </p:spPr>
        <p:txBody>
          <a:bodyPr/>
          <a:lstStyle/>
          <a:p>
            <a:pPr eaLnBrk="1" hangingPunct="1"/>
            <a:r>
              <a:rPr lang="en-US" altLang="zh-CN" sz="3500" dirty="0"/>
              <a:t>Greedy Revisited</a:t>
            </a:r>
          </a:p>
        </p:txBody>
      </p:sp>
      <p:sp>
        <p:nvSpPr>
          <p:cNvPr id="9" name="Slide Number Placeholder 2"/>
          <p:cNvSpPr>
            <a:spLocks noGrp="1"/>
          </p:cNvSpPr>
          <p:nvPr>
            <p:ph type="sldNum" sz="quarter" idx="12"/>
          </p:nvPr>
        </p:nvSpPr>
        <p:spPr>
          <a:xfrm>
            <a:off x="6902450" y="115888"/>
            <a:ext cx="2133600" cy="2571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b="1">
                <a:solidFill>
                  <a:schemeClr val="tx1"/>
                </a:solidFill>
                <a:latin typeface="Arial" panose="020B0604020202020204" pitchFamily="34" charset="0"/>
                <a:ea typeface="MS PGothic" panose="020B0600070205080204" pitchFamily="34" charset="-128"/>
              </a:defRPr>
            </a:lvl1pPr>
            <a:lvl2pPr marL="742950" indent="-285750" eaLnBrk="0" hangingPunct="0">
              <a:defRPr sz="1400" b="1">
                <a:solidFill>
                  <a:schemeClr val="tx1"/>
                </a:solidFill>
                <a:latin typeface="Arial" panose="020B0604020202020204" pitchFamily="34" charset="0"/>
                <a:ea typeface="MS PGothic" panose="020B0600070205080204" pitchFamily="34" charset="-128"/>
              </a:defRPr>
            </a:lvl2pPr>
            <a:lvl3pPr marL="1143000" indent="-228600" eaLnBrk="0" hangingPunct="0">
              <a:defRPr sz="1400" b="1">
                <a:solidFill>
                  <a:schemeClr val="tx1"/>
                </a:solidFill>
                <a:latin typeface="Arial" panose="020B0604020202020204" pitchFamily="34" charset="0"/>
                <a:ea typeface="MS PGothic" panose="020B0600070205080204" pitchFamily="34" charset="-128"/>
              </a:defRPr>
            </a:lvl3pPr>
            <a:lvl4pPr marL="1600200" indent="-228600" eaLnBrk="0" hangingPunct="0">
              <a:defRPr sz="1400" b="1">
                <a:solidFill>
                  <a:schemeClr val="tx1"/>
                </a:solidFill>
                <a:latin typeface="Arial" panose="020B0604020202020204" pitchFamily="34" charset="0"/>
                <a:ea typeface="MS PGothic" panose="020B0600070205080204" pitchFamily="34" charset="-128"/>
              </a:defRPr>
            </a:lvl4pPr>
            <a:lvl5pPr marL="2057400" indent="-228600" eaLnBrk="0" hangingPunct="0">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9pPr>
          </a:lstStyle>
          <a:p>
            <a:pPr eaLnBrk="1" hangingPunct="1"/>
            <a:fld id="{BC8BE625-CE42-459F-9355-E251238719F4}" type="slidenum">
              <a:rPr lang="en-US" altLang="zh-CN" sz="1200" b="0">
                <a:ea typeface="Gulim" pitchFamily="34" charset="-127"/>
              </a:rPr>
              <a:pPr eaLnBrk="1" hangingPunct="1"/>
              <a:t>43</a:t>
            </a:fld>
            <a:endParaRPr lang="en-US" altLang="zh-CN" sz="1200" b="0">
              <a:ea typeface="Gulim" pitchFamily="34" charset="-127"/>
            </a:endParaRPr>
          </a:p>
        </p:txBody>
      </p:sp>
      <p:sp>
        <p:nvSpPr>
          <p:cNvPr id="14" name="文本框 13"/>
          <p:cNvSpPr txBox="1"/>
          <p:nvPr/>
        </p:nvSpPr>
        <p:spPr>
          <a:xfrm>
            <a:off x="4422898" y="1488448"/>
            <a:ext cx="3476884" cy="430887"/>
          </a:xfrm>
          <a:prstGeom prst="rect">
            <a:avLst/>
          </a:prstGeom>
          <a:noFill/>
        </p:spPr>
        <p:txBody>
          <a:bodyPr wrap="square" rtlCol="0">
            <a:spAutoFit/>
          </a:bodyPr>
          <a:lstStyle/>
          <a:p>
            <a:r>
              <a:rPr lang="en-US" altLang="zh-CN" sz="2200" dirty="0"/>
              <a:t>(a)Locations</a:t>
            </a:r>
            <a:endParaRPr lang="zh-CN" altLang="en-US" sz="2200" dirty="0"/>
          </a:p>
        </p:txBody>
      </p:sp>
      <p:pic>
        <p:nvPicPr>
          <p:cNvPr id="4" name="图片 3"/>
          <p:cNvPicPr>
            <a:picLocks noChangeAspect="1"/>
          </p:cNvPicPr>
          <p:nvPr/>
        </p:nvPicPr>
        <p:blipFill>
          <a:blip r:embed="rId3"/>
          <a:stretch>
            <a:fillRect/>
          </a:stretch>
        </p:blipFill>
        <p:spPr>
          <a:xfrm>
            <a:off x="647690" y="1221023"/>
            <a:ext cx="3775208" cy="1092720"/>
          </a:xfrm>
          <a:prstGeom prst="rect">
            <a:avLst/>
          </a:prstGeom>
        </p:spPr>
      </p:pic>
      <p:sp>
        <p:nvSpPr>
          <p:cNvPr id="17" name="文本框 16"/>
          <p:cNvSpPr txBox="1"/>
          <p:nvPr/>
        </p:nvSpPr>
        <p:spPr>
          <a:xfrm>
            <a:off x="4422898" y="2471930"/>
            <a:ext cx="4125903" cy="430887"/>
          </a:xfrm>
          <a:prstGeom prst="rect">
            <a:avLst/>
          </a:prstGeom>
          <a:noFill/>
        </p:spPr>
        <p:txBody>
          <a:bodyPr wrap="square" rtlCol="0">
            <a:spAutoFit/>
          </a:bodyPr>
          <a:lstStyle/>
          <a:p>
            <a:r>
              <a:rPr lang="en-US" altLang="zh-CN" sz="2200" dirty="0"/>
              <a:t>(b)Matching of Offline OPT</a:t>
            </a:r>
            <a:endParaRPr lang="zh-CN" altLang="en-US" sz="2200" dirty="0"/>
          </a:p>
        </p:txBody>
      </p:sp>
      <p:pic>
        <p:nvPicPr>
          <p:cNvPr id="2" name="图片 1"/>
          <p:cNvPicPr>
            <a:picLocks noChangeAspect="1"/>
          </p:cNvPicPr>
          <p:nvPr/>
        </p:nvPicPr>
        <p:blipFill>
          <a:blip r:embed="rId4"/>
          <a:stretch>
            <a:fillRect/>
          </a:stretch>
        </p:blipFill>
        <p:spPr>
          <a:xfrm>
            <a:off x="647690" y="2237149"/>
            <a:ext cx="3775208" cy="1092720"/>
          </a:xfrm>
          <a:prstGeom prst="rect">
            <a:avLst/>
          </a:prstGeom>
        </p:spPr>
      </p:pic>
    </p:spTree>
    <p:extLst>
      <p:ext uri="{BB962C8B-B14F-4D97-AF65-F5344CB8AC3E}">
        <p14:creationId xmlns:p14="http://schemas.microsoft.com/office/powerpoint/2010/main" val="225446384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Title 1"/>
          <p:cNvSpPr>
            <a:spLocks noGrp="1"/>
          </p:cNvSpPr>
          <p:nvPr>
            <p:ph type="title"/>
          </p:nvPr>
        </p:nvSpPr>
        <p:spPr>
          <a:xfrm>
            <a:off x="323528" y="122238"/>
            <a:ext cx="8820472" cy="714375"/>
          </a:xfrm>
        </p:spPr>
        <p:txBody>
          <a:bodyPr/>
          <a:lstStyle/>
          <a:p>
            <a:pPr eaLnBrk="1" hangingPunct="1"/>
            <a:r>
              <a:rPr lang="en-US" altLang="zh-CN" sz="3500" dirty="0"/>
              <a:t>Greedy Revisited</a:t>
            </a:r>
          </a:p>
        </p:txBody>
      </p:sp>
      <p:sp>
        <p:nvSpPr>
          <p:cNvPr id="9" name="Slide Number Placeholder 2"/>
          <p:cNvSpPr>
            <a:spLocks noGrp="1"/>
          </p:cNvSpPr>
          <p:nvPr>
            <p:ph type="sldNum" sz="quarter" idx="12"/>
          </p:nvPr>
        </p:nvSpPr>
        <p:spPr>
          <a:xfrm>
            <a:off x="6902450" y="115888"/>
            <a:ext cx="2133600" cy="2571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b="1">
                <a:solidFill>
                  <a:schemeClr val="tx1"/>
                </a:solidFill>
                <a:latin typeface="Arial" panose="020B0604020202020204" pitchFamily="34" charset="0"/>
                <a:ea typeface="MS PGothic" panose="020B0600070205080204" pitchFamily="34" charset="-128"/>
              </a:defRPr>
            </a:lvl1pPr>
            <a:lvl2pPr marL="742950" indent="-285750" eaLnBrk="0" hangingPunct="0">
              <a:defRPr sz="1400" b="1">
                <a:solidFill>
                  <a:schemeClr val="tx1"/>
                </a:solidFill>
                <a:latin typeface="Arial" panose="020B0604020202020204" pitchFamily="34" charset="0"/>
                <a:ea typeface="MS PGothic" panose="020B0600070205080204" pitchFamily="34" charset="-128"/>
              </a:defRPr>
            </a:lvl2pPr>
            <a:lvl3pPr marL="1143000" indent="-228600" eaLnBrk="0" hangingPunct="0">
              <a:defRPr sz="1400" b="1">
                <a:solidFill>
                  <a:schemeClr val="tx1"/>
                </a:solidFill>
                <a:latin typeface="Arial" panose="020B0604020202020204" pitchFamily="34" charset="0"/>
                <a:ea typeface="MS PGothic" panose="020B0600070205080204" pitchFamily="34" charset="-128"/>
              </a:defRPr>
            </a:lvl3pPr>
            <a:lvl4pPr marL="1600200" indent="-228600" eaLnBrk="0" hangingPunct="0">
              <a:defRPr sz="1400" b="1">
                <a:solidFill>
                  <a:schemeClr val="tx1"/>
                </a:solidFill>
                <a:latin typeface="Arial" panose="020B0604020202020204" pitchFamily="34" charset="0"/>
                <a:ea typeface="MS PGothic" panose="020B0600070205080204" pitchFamily="34" charset="-128"/>
              </a:defRPr>
            </a:lvl4pPr>
            <a:lvl5pPr marL="2057400" indent="-228600" eaLnBrk="0" hangingPunct="0">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9pPr>
          </a:lstStyle>
          <a:p>
            <a:pPr eaLnBrk="1" hangingPunct="1"/>
            <a:fld id="{BC8BE625-CE42-459F-9355-E251238719F4}" type="slidenum">
              <a:rPr lang="en-US" altLang="zh-CN" sz="1200" b="0">
                <a:ea typeface="Gulim" pitchFamily="34" charset="-127"/>
              </a:rPr>
              <a:pPr eaLnBrk="1" hangingPunct="1"/>
              <a:t>44</a:t>
            </a:fld>
            <a:endParaRPr lang="en-US" altLang="zh-CN" sz="1200" b="0">
              <a:ea typeface="Gulim" pitchFamily="34" charset="-127"/>
            </a:endParaRPr>
          </a:p>
        </p:txBody>
      </p:sp>
      <p:sp>
        <p:nvSpPr>
          <p:cNvPr id="14" name="文本框 13"/>
          <p:cNvSpPr txBox="1"/>
          <p:nvPr/>
        </p:nvSpPr>
        <p:spPr>
          <a:xfrm>
            <a:off x="4422898" y="1488448"/>
            <a:ext cx="3476884" cy="430887"/>
          </a:xfrm>
          <a:prstGeom prst="rect">
            <a:avLst/>
          </a:prstGeom>
          <a:noFill/>
        </p:spPr>
        <p:txBody>
          <a:bodyPr wrap="square" rtlCol="0">
            <a:spAutoFit/>
          </a:bodyPr>
          <a:lstStyle/>
          <a:p>
            <a:r>
              <a:rPr lang="en-US" altLang="zh-CN" sz="2200" dirty="0"/>
              <a:t>(a)Locations</a:t>
            </a:r>
            <a:endParaRPr lang="zh-CN" altLang="en-US" sz="2200" dirty="0"/>
          </a:p>
        </p:txBody>
      </p:sp>
      <p:pic>
        <p:nvPicPr>
          <p:cNvPr id="4" name="图片 3"/>
          <p:cNvPicPr>
            <a:picLocks noChangeAspect="1"/>
          </p:cNvPicPr>
          <p:nvPr/>
        </p:nvPicPr>
        <p:blipFill>
          <a:blip r:embed="rId3"/>
          <a:stretch>
            <a:fillRect/>
          </a:stretch>
        </p:blipFill>
        <p:spPr>
          <a:xfrm>
            <a:off x="647690" y="1221023"/>
            <a:ext cx="3775208" cy="1092720"/>
          </a:xfrm>
          <a:prstGeom prst="rect">
            <a:avLst/>
          </a:prstGeom>
        </p:spPr>
      </p:pic>
      <p:sp>
        <p:nvSpPr>
          <p:cNvPr id="17" name="文本框 16"/>
          <p:cNvSpPr txBox="1"/>
          <p:nvPr/>
        </p:nvSpPr>
        <p:spPr>
          <a:xfrm>
            <a:off x="4422898" y="2471930"/>
            <a:ext cx="4125903" cy="430887"/>
          </a:xfrm>
          <a:prstGeom prst="rect">
            <a:avLst/>
          </a:prstGeom>
          <a:noFill/>
        </p:spPr>
        <p:txBody>
          <a:bodyPr wrap="square" rtlCol="0">
            <a:spAutoFit/>
          </a:bodyPr>
          <a:lstStyle/>
          <a:p>
            <a:r>
              <a:rPr lang="en-US" altLang="zh-CN" sz="2200" dirty="0"/>
              <a:t>(b)Matching of Offline OPT</a:t>
            </a:r>
            <a:endParaRPr lang="zh-CN" altLang="en-US" sz="2200" dirty="0"/>
          </a:p>
        </p:txBody>
      </p:sp>
      <p:pic>
        <p:nvPicPr>
          <p:cNvPr id="2" name="图片 1"/>
          <p:cNvPicPr>
            <a:picLocks noChangeAspect="1"/>
          </p:cNvPicPr>
          <p:nvPr/>
        </p:nvPicPr>
        <p:blipFill>
          <a:blip r:embed="rId4"/>
          <a:stretch>
            <a:fillRect/>
          </a:stretch>
        </p:blipFill>
        <p:spPr>
          <a:xfrm>
            <a:off x="647690" y="2237149"/>
            <a:ext cx="3775208" cy="1092720"/>
          </a:xfrm>
          <a:prstGeom prst="rect">
            <a:avLst/>
          </a:prstGeom>
        </p:spPr>
      </p:pic>
      <p:sp>
        <p:nvSpPr>
          <p:cNvPr id="10" name="文本框 9"/>
          <p:cNvSpPr txBox="1"/>
          <p:nvPr/>
        </p:nvSpPr>
        <p:spPr>
          <a:xfrm>
            <a:off x="4422898" y="3757439"/>
            <a:ext cx="5477694" cy="430887"/>
          </a:xfrm>
          <a:prstGeom prst="rect">
            <a:avLst/>
          </a:prstGeom>
          <a:noFill/>
        </p:spPr>
        <p:txBody>
          <a:bodyPr wrap="square" rtlCol="0">
            <a:spAutoFit/>
          </a:bodyPr>
          <a:lstStyle/>
          <a:p>
            <a:r>
              <a:rPr lang="en-US" altLang="zh-CN" sz="2200" dirty="0"/>
              <a:t>(c)Matching of Worst-Case Greedy</a:t>
            </a:r>
            <a:endParaRPr lang="zh-CN" altLang="en-US" sz="2200" dirty="0"/>
          </a:p>
        </p:txBody>
      </p:sp>
      <p:pic>
        <p:nvPicPr>
          <p:cNvPr id="6" name="图片 5"/>
          <p:cNvPicPr>
            <a:picLocks noChangeAspect="1"/>
          </p:cNvPicPr>
          <p:nvPr/>
        </p:nvPicPr>
        <p:blipFill>
          <a:blip r:embed="rId5"/>
          <a:stretch>
            <a:fillRect/>
          </a:stretch>
        </p:blipFill>
        <p:spPr>
          <a:xfrm>
            <a:off x="647690" y="3455412"/>
            <a:ext cx="3775208" cy="1092720"/>
          </a:xfrm>
          <a:prstGeom prst="rect">
            <a:avLst/>
          </a:prstGeom>
        </p:spPr>
      </p:pic>
      <p:sp>
        <p:nvSpPr>
          <p:cNvPr id="15" name="矩形 14"/>
          <p:cNvSpPr/>
          <p:nvPr/>
        </p:nvSpPr>
        <p:spPr bwMode="auto">
          <a:xfrm>
            <a:off x="683568" y="4437112"/>
            <a:ext cx="7848872" cy="648072"/>
          </a:xfrm>
          <a:prstGeom prst="rect">
            <a:avLst/>
          </a:prstGeom>
          <a:solidFill>
            <a:srgbClr val="0070C0"/>
          </a:solidFill>
          <a:ln w="38100">
            <a:solidFill>
              <a:schemeClr val="accent1"/>
            </a:solidFill>
          </a:ln>
        </p:spPr>
        <p:txBody>
          <a:bodyPr anchor="ctr"/>
          <a:lstStyle/>
          <a:p>
            <a:pPr algn="ctr" eaLnBrk="1" hangingPunct="1"/>
            <a:r>
              <a:rPr lang="en-US" altLang="zh-CN" sz="2200" dirty="0">
                <a:solidFill>
                  <a:schemeClr val="bg1"/>
                </a:solidFill>
                <a:latin typeface="+mn-lt"/>
                <a:cs typeface="ＭＳ Ｐゴシック" charset="-128"/>
              </a:rPr>
              <a:t>When t</a:t>
            </a:r>
            <a:r>
              <a:rPr lang="en-US" altLang="zh-CN" sz="2200" baseline="-25000" dirty="0">
                <a:solidFill>
                  <a:schemeClr val="bg1"/>
                </a:solidFill>
                <a:latin typeface="+mn-lt"/>
                <a:cs typeface="ＭＳ Ｐゴシック" charset="-128"/>
              </a:rPr>
              <a:t>1</a:t>
            </a:r>
            <a:r>
              <a:rPr lang="en-US" altLang="zh-CN" sz="2200" dirty="0">
                <a:solidFill>
                  <a:schemeClr val="bg1"/>
                </a:solidFill>
                <a:latin typeface="+mn-lt"/>
                <a:cs typeface="ＭＳ Ｐゴシック" charset="-128"/>
              </a:rPr>
              <a:t> appears, w</a:t>
            </a:r>
            <a:r>
              <a:rPr lang="en-US" altLang="zh-CN" sz="2200" baseline="-25000" dirty="0">
                <a:solidFill>
                  <a:schemeClr val="bg1"/>
                </a:solidFill>
                <a:cs typeface="ＭＳ Ｐゴシック" charset="-128"/>
              </a:rPr>
              <a:t>2 </a:t>
            </a:r>
            <a:r>
              <a:rPr lang="en-US" altLang="zh-CN" sz="2200" dirty="0">
                <a:solidFill>
                  <a:schemeClr val="bg1"/>
                </a:solidFill>
                <a:latin typeface="+mn-lt"/>
                <a:cs typeface="ＭＳ Ｐゴシック" charset="-128"/>
              </a:rPr>
              <a:t> will be assigned to </a:t>
            </a:r>
            <a:r>
              <a:rPr lang="en-US" altLang="zh-CN" sz="2200" dirty="0">
                <a:solidFill>
                  <a:schemeClr val="bg1"/>
                </a:solidFill>
                <a:cs typeface="ＭＳ Ｐゴシック" charset="-128"/>
              </a:rPr>
              <a:t>t</a:t>
            </a:r>
            <a:r>
              <a:rPr lang="en-US" altLang="zh-CN" sz="2200" baseline="-25000" dirty="0">
                <a:solidFill>
                  <a:schemeClr val="bg1"/>
                </a:solidFill>
                <a:cs typeface="ＭＳ Ｐゴシック" charset="-128"/>
              </a:rPr>
              <a:t>1 </a:t>
            </a:r>
            <a:r>
              <a:rPr lang="en-US" altLang="zh-CN" sz="2200" dirty="0">
                <a:solidFill>
                  <a:schemeClr val="bg1"/>
                </a:solidFill>
                <a:latin typeface="+mn-lt"/>
                <a:cs typeface="ＭＳ Ｐゴシック" charset="-128"/>
              </a:rPr>
              <a:t>by Greedy. </a:t>
            </a:r>
            <a:endParaRPr lang="zh-CN" altLang="en-US" sz="2200" dirty="0">
              <a:solidFill>
                <a:schemeClr val="bg1"/>
              </a:solidFill>
              <a:latin typeface="+mn-lt"/>
              <a:cs typeface="ＭＳ Ｐゴシック" charset="-128"/>
            </a:endParaRPr>
          </a:p>
        </p:txBody>
      </p:sp>
    </p:spTree>
    <p:extLst>
      <p:ext uri="{BB962C8B-B14F-4D97-AF65-F5344CB8AC3E}">
        <p14:creationId xmlns:p14="http://schemas.microsoft.com/office/powerpoint/2010/main" val="84240337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Title 1"/>
          <p:cNvSpPr>
            <a:spLocks noGrp="1"/>
          </p:cNvSpPr>
          <p:nvPr>
            <p:ph type="title"/>
          </p:nvPr>
        </p:nvSpPr>
        <p:spPr>
          <a:xfrm>
            <a:off x="323528" y="122238"/>
            <a:ext cx="8820472" cy="714375"/>
          </a:xfrm>
        </p:spPr>
        <p:txBody>
          <a:bodyPr/>
          <a:lstStyle/>
          <a:p>
            <a:pPr eaLnBrk="1" hangingPunct="1"/>
            <a:r>
              <a:rPr lang="en-US" altLang="zh-CN" sz="3500" dirty="0"/>
              <a:t>Greedy Revisited</a:t>
            </a:r>
          </a:p>
        </p:txBody>
      </p:sp>
      <p:sp>
        <p:nvSpPr>
          <p:cNvPr id="9" name="Slide Number Placeholder 2"/>
          <p:cNvSpPr>
            <a:spLocks noGrp="1"/>
          </p:cNvSpPr>
          <p:nvPr>
            <p:ph type="sldNum" sz="quarter" idx="12"/>
          </p:nvPr>
        </p:nvSpPr>
        <p:spPr>
          <a:xfrm>
            <a:off x="6902450" y="115888"/>
            <a:ext cx="2133600" cy="2571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b="1">
                <a:solidFill>
                  <a:schemeClr val="tx1"/>
                </a:solidFill>
                <a:latin typeface="Arial" panose="020B0604020202020204" pitchFamily="34" charset="0"/>
                <a:ea typeface="MS PGothic" panose="020B0600070205080204" pitchFamily="34" charset="-128"/>
              </a:defRPr>
            </a:lvl1pPr>
            <a:lvl2pPr marL="742950" indent="-285750" eaLnBrk="0" hangingPunct="0">
              <a:defRPr sz="1400" b="1">
                <a:solidFill>
                  <a:schemeClr val="tx1"/>
                </a:solidFill>
                <a:latin typeface="Arial" panose="020B0604020202020204" pitchFamily="34" charset="0"/>
                <a:ea typeface="MS PGothic" panose="020B0600070205080204" pitchFamily="34" charset="-128"/>
              </a:defRPr>
            </a:lvl2pPr>
            <a:lvl3pPr marL="1143000" indent="-228600" eaLnBrk="0" hangingPunct="0">
              <a:defRPr sz="1400" b="1">
                <a:solidFill>
                  <a:schemeClr val="tx1"/>
                </a:solidFill>
                <a:latin typeface="Arial" panose="020B0604020202020204" pitchFamily="34" charset="0"/>
                <a:ea typeface="MS PGothic" panose="020B0600070205080204" pitchFamily="34" charset="-128"/>
              </a:defRPr>
            </a:lvl3pPr>
            <a:lvl4pPr marL="1600200" indent="-228600" eaLnBrk="0" hangingPunct="0">
              <a:defRPr sz="1400" b="1">
                <a:solidFill>
                  <a:schemeClr val="tx1"/>
                </a:solidFill>
                <a:latin typeface="Arial" panose="020B0604020202020204" pitchFamily="34" charset="0"/>
                <a:ea typeface="MS PGothic" panose="020B0600070205080204" pitchFamily="34" charset="-128"/>
              </a:defRPr>
            </a:lvl4pPr>
            <a:lvl5pPr marL="2057400" indent="-228600" eaLnBrk="0" hangingPunct="0">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9pPr>
          </a:lstStyle>
          <a:p>
            <a:pPr eaLnBrk="1" hangingPunct="1"/>
            <a:fld id="{BC8BE625-CE42-459F-9355-E251238719F4}" type="slidenum">
              <a:rPr lang="en-US" altLang="zh-CN" sz="1200" b="0">
                <a:ea typeface="Gulim" pitchFamily="34" charset="-127"/>
              </a:rPr>
              <a:pPr eaLnBrk="1" hangingPunct="1"/>
              <a:t>45</a:t>
            </a:fld>
            <a:endParaRPr lang="en-US" altLang="zh-CN" sz="1200" b="0">
              <a:ea typeface="Gulim" pitchFamily="34" charset="-127"/>
            </a:endParaRPr>
          </a:p>
        </p:txBody>
      </p:sp>
      <p:pic>
        <p:nvPicPr>
          <p:cNvPr id="4" name="图片 3"/>
          <p:cNvPicPr>
            <a:picLocks noChangeAspect="1"/>
          </p:cNvPicPr>
          <p:nvPr/>
        </p:nvPicPr>
        <p:blipFill>
          <a:blip r:embed="rId3"/>
          <a:stretch>
            <a:fillRect/>
          </a:stretch>
        </p:blipFill>
        <p:spPr>
          <a:xfrm>
            <a:off x="647690" y="1221023"/>
            <a:ext cx="3775208" cy="1092720"/>
          </a:xfrm>
          <a:prstGeom prst="rect">
            <a:avLst/>
          </a:prstGeom>
        </p:spPr>
      </p:pic>
      <p:pic>
        <p:nvPicPr>
          <p:cNvPr id="2" name="图片 1"/>
          <p:cNvPicPr>
            <a:picLocks noChangeAspect="1"/>
          </p:cNvPicPr>
          <p:nvPr/>
        </p:nvPicPr>
        <p:blipFill>
          <a:blip r:embed="rId4"/>
          <a:stretch>
            <a:fillRect/>
          </a:stretch>
        </p:blipFill>
        <p:spPr>
          <a:xfrm>
            <a:off x="647690" y="2237149"/>
            <a:ext cx="3775208" cy="1092720"/>
          </a:xfrm>
          <a:prstGeom prst="rect">
            <a:avLst/>
          </a:prstGeom>
        </p:spPr>
      </p:pic>
      <p:pic>
        <p:nvPicPr>
          <p:cNvPr id="3" name="图片 2"/>
          <p:cNvPicPr>
            <a:picLocks noChangeAspect="1"/>
          </p:cNvPicPr>
          <p:nvPr/>
        </p:nvPicPr>
        <p:blipFill>
          <a:blip r:embed="rId5"/>
          <a:stretch>
            <a:fillRect/>
          </a:stretch>
        </p:blipFill>
        <p:spPr>
          <a:xfrm>
            <a:off x="647690" y="3455412"/>
            <a:ext cx="3775208" cy="1092720"/>
          </a:xfrm>
          <a:prstGeom prst="rect">
            <a:avLst/>
          </a:prstGeom>
        </p:spPr>
      </p:pic>
      <p:sp>
        <p:nvSpPr>
          <p:cNvPr id="15" name="文本框 14"/>
          <p:cNvSpPr txBox="1"/>
          <p:nvPr/>
        </p:nvSpPr>
        <p:spPr>
          <a:xfrm>
            <a:off x="4422898" y="1488448"/>
            <a:ext cx="3476884" cy="430887"/>
          </a:xfrm>
          <a:prstGeom prst="rect">
            <a:avLst/>
          </a:prstGeom>
          <a:noFill/>
        </p:spPr>
        <p:txBody>
          <a:bodyPr wrap="square" rtlCol="0">
            <a:spAutoFit/>
          </a:bodyPr>
          <a:lstStyle/>
          <a:p>
            <a:r>
              <a:rPr lang="en-US" altLang="zh-CN" sz="2200" dirty="0"/>
              <a:t>(a)Locations</a:t>
            </a:r>
            <a:endParaRPr lang="zh-CN" altLang="en-US" sz="2200" dirty="0"/>
          </a:p>
        </p:txBody>
      </p:sp>
      <p:sp>
        <p:nvSpPr>
          <p:cNvPr id="16" name="文本框 15"/>
          <p:cNvSpPr txBox="1"/>
          <p:nvPr/>
        </p:nvSpPr>
        <p:spPr>
          <a:xfrm>
            <a:off x="4422898" y="2471930"/>
            <a:ext cx="4125903" cy="430887"/>
          </a:xfrm>
          <a:prstGeom prst="rect">
            <a:avLst/>
          </a:prstGeom>
          <a:noFill/>
        </p:spPr>
        <p:txBody>
          <a:bodyPr wrap="square" rtlCol="0">
            <a:spAutoFit/>
          </a:bodyPr>
          <a:lstStyle/>
          <a:p>
            <a:r>
              <a:rPr lang="en-US" altLang="zh-CN" sz="2200" dirty="0"/>
              <a:t>(b)Matching of Offline OPT</a:t>
            </a:r>
            <a:endParaRPr lang="zh-CN" altLang="en-US" sz="2200" dirty="0"/>
          </a:p>
        </p:txBody>
      </p:sp>
      <p:sp>
        <p:nvSpPr>
          <p:cNvPr id="18" name="文本框 17"/>
          <p:cNvSpPr txBox="1"/>
          <p:nvPr/>
        </p:nvSpPr>
        <p:spPr>
          <a:xfrm>
            <a:off x="4422898" y="3757439"/>
            <a:ext cx="5477694" cy="430887"/>
          </a:xfrm>
          <a:prstGeom prst="rect">
            <a:avLst/>
          </a:prstGeom>
          <a:noFill/>
        </p:spPr>
        <p:txBody>
          <a:bodyPr wrap="square" rtlCol="0">
            <a:spAutoFit/>
          </a:bodyPr>
          <a:lstStyle/>
          <a:p>
            <a:r>
              <a:rPr lang="en-US" altLang="zh-CN" sz="2200" dirty="0"/>
              <a:t>(c)Matching of Worst-Case Greedy</a:t>
            </a:r>
            <a:endParaRPr lang="zh-CN" altLang="en-US" sz="2200" dirty="0"/>
          </a:p>
        </p:txBody>
      </p:sp>
      <p:sp>
        <p:nvSpPr>
          <p:cNvPr id="19" name="矩形 18"/>
          <p:cNvSpPr/>
          <p:nvPr/>
        </p:nvSpPr>
        <p:spPr bwMode="auto">
          <a:xfrm>
            <a:off x="683568" y="4437112"/>
            <a:ext cx="7848872" cy="648072"/>
          </a:xfrm>
          <a:prstGeom prst="rect">
            <a:avLst/>
          </a:prstGeom>
          <a:solidFill>
            <a:srgbClr val="0070C0"/>
          </a:solidFill>
          <a:ln w="38100">
            <a:solidFill>
              <a:schemeClr val="accent1"/>
            </a:solidFill>
          </a:ln>
        </p:spPr>
        <p:txBody>
          <a:bodyPr anchor="ctr"/>
          <a:lstStyle/>
          <a:p>
            <a:pPr algn="ctr" eaLnBrk="1" hangingPunct="1"/>
            <a:r>
              <a:rPr lang="en-US" altLang="zh-CN" sz="2200" dirty="0">
                <a:solidFill>
                  <a:schemeClr val="bg1"/>
                </a:solidFill>
                <a:latin typeface="+mn-lt"/>
                <a:cs typeface="ＭＳ Ｐゴシック" charset="-128"/>
              </a:rPr>
              <a:t>When t</a:t>
            </a:r>
            <a:r>
              <a:rPr lang="en-US" altLang="zh-CN" sz="2200" baseline="-25000" dirty="0">
                <a:solidFill>
                  <a:schemeClr val="bg1"/>
                </a:solidFill>
                <a:latin typeface="+mn-lt"/>
                <a:cs typeface="ＭＳ Ｐゴシック" charset="-128"/>
              </a:rPr>
              <a:t>2</a:t>
            </a:r>
            <a:r>
              <a:rPr lang="en-US" altLang="zh-CN" sz="2200" dirty="0">
                <a:solidFill>
                  <a:schemeClr val="bg1"/>
                </a:solidFill>
                <a:latin typeface="+mn-lt"/>
                <a:cs typeface="ＭＳ Ｐゴシック" charset="-128"/>
              </a:rPr>
              <a:t> appears, w</a:t>
            </a:r>
            <a:r>
              <a:rPr lang="en-US" altLang="zh-CN" sz="2200" baseline="-25000" dirty="0">
                <a:solidFill>
                  <a:schemeClr val="bg1"/>
                </a:solidFill>
                <a:cs typeface="ＭＳ Ｐゴシック" charset="-128"/>
              </a:rPr>
              <a:t>3 </a:t>
            </a:r>
            <a:r>
              <a:rPr lang="en-US" altLang="zh-CN" sz="2200" dirty="0">
                <a:solidFill>
                  <a:schemeClr val="bg1"/>
                </a:solidFill>
                <a:latin typeface="+mn-lt"/>
                <a:cs typeface="ＭＳ Ｐゴシック" charset="-128"/>
              </a:rPr>
              <a:t> will be assigned to </a:t>
            </a:r>
            <a:r>
              <a:rPr lang="en-US" altLang="zh-CN" sz="2200" dirty="0">
                <a:solidFill>
                  <a:schemeClr val="bg1"/>
                </a:solidFill>
                <a:cs typeface="ＭＳ Ｐゴシック" charset="-128"/>
              </a:rPr>
              <a:t>t</a:t>
            </a:r>
            <a:r>
              <a:rPr lang="en-US" altLang="zh-CN" sz="2200" baseline="-25000" dirty="0">
                <a:solidFill>
                  <a:schemeClr val="bg1"/>
                </a:solidFill>
                <a:cs typeface="ＭＳ Ｐゴシック" charset="-128"/>
              </a:rPr>
              <a:t>2 </a:t>
            </a:r>
            <a:r>
              <a:rPr lang="en-US" altLang="zh-CN" sz="2200" dirty="0">
                <a:solidFill>
                  <a:schemeClr val="bg1"/>
                </a:solidFill>
                <a:latin typeface="+mn-lt"/>
                <a:cs typeface="ＭＳ Ｐゴシック" charset="-128"/>
              </a:rPr>
              <a:t>by Greedy. </a:t>
            </a:r>
            <a:endParaRPr lang="zh-CN" altLang="en-US" sz="2200" dirty="0">
              <a:solidFill>
                <a:schemeClr val="bg1"/>
              </a:solidFill>
              <a:latin typeface="+mn-lt"/>
              <a:cs typeface="ＭＳ Ｐゴシック" charset="-128"/>
            </a:endParaRPr>
          </a:p>
        </p:txBody>
      </p:sp>
    </p:spTree>
    <p:extLst>
      <p:ext uri="{BB962C8B-B14F-4D97-AF65-F5344CB8AC3E}">
        <p14:creationId xmlns:p14="http://schemas.microsoft.com/office/powerpoint/2010/main" val="123173948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Title 1"/>
          <p:cNvSpPr>
            <a:spLocks noGrp="1"/>
          </p:cNvSpPr>
          <p:nvPr>
            <p:ph type="title"/>
          </p:nvPr>
        </p:nvSpPr>
        <p:spPr>
          <a:xfrm>
            <a:off x="323528" y="122238"/>
            <a:ext cx="8820472" cy="714375"/>
          </a:xfrm>
        </p:spPr>
        <p:txBody>
          <a:bodyPr/>
          <a:lstStyle/>
          <a:p>
            <a:pPr eaLnBrk="1" hangingPunct="1"/>
            <a:r>
              <a:rPr lang="en-US" altLang="zh-CN" sz="3500" dirty="0"/>
              <a:t>Greedy Revisited</a:t>
            </a:r>
          </a:p>
        </p:txBody>
      </p:sp>
      <p:sp>
        <p:nvSpPr>
          <p:cNvPr id="9" name="Slide Number Placeholder 2"/>
          <p:cNvSpPr>
            <a:spLocks noGrp="1"/>
          </p:cNvSpPr>
          <p:nvPr>
            <p:ph type="sldNum" sz="quarter" idx="12"/>
          </p:nvPr>
        </p:nvSpPr>
        <p:spPr>
          <a:xfrm>
            <a:off x="6902450" y="115888"/>
            <a:ext cx="2133600" cy="2571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b="1">
                <a:solidFill>
                  <a:schemeClr val="tx1"/>
                </a:solidFill>
                <a:latin typeface="Arial" panose="020B0604020202020204" pitchFamily="34" charset="0"/>
                <a:ea typeface="MS PGothic" panose="020B0600070205080204" pitchFamily="34" charset="-128"/>
              </a:defRPr>
            </a:lvl1pPr>
            <a:lvl2pPr marL="742950" indent="-285750" eaLnBrk="0" hangingPunct="0">
              <a:defRPr sz="1400" b="1">
                <a:solidFill>
                  <a:schemeClr val="tx1"/>
                </a:solidFill>
                <a:latin typeface="Arial" panose="020B0604020202020204" pitchFamily="34" charset="0"/>
                <a:ea typeface="MS PGothic" panose="020B0600070205080204" pitchFamily="34" charset="-128"/>
              </a:defRPr>
            </a:lvl2pPr>
            <a:lvl3pPr marL="1143000" indent="-228600" eaLnBrk="0" hangingPunct="0">
              <a:defRPr sz="1400" b="1">
                <a:solidFill>
                  <a:schemeClr val="tx1"/>
                </a:solidFill>
                <a:latin typeface="Arial" panose="020B0604020202020204" pitchFamily="34" charset="0"/>
                <a:ea typeface="MS PGothic" panose="020B0600070205080204" pitchFamily="34" charset="-128"/>
              </a:defRPr>
            </a:lvl3pPr>
            <a:lvl4pPr marL="1600200" indent="-228600" eaLnBrk="0" hangingPunct="0">
              <a:defRPr sz="1400" b="1">
                <a:solidFill>
                  <a:schemeClr val="tx1"/>
                </a:solidFill>
                <a:latin typeface="Arial" panose="020B0604020202020204" pitchFamily="34" charset="0"/>
                <a:ea typeface="MS PGothic" panose="020B0600070205080204" pitchFamily="34" charset="-128"/>
              </a:defRPr>
            </a:lvl4pPr>
            <a:lvl5pPr marL="2057400" indent="-228600" eaLnBrk="0" hangingPunct="0">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9pPr>
          </a:lstStyle>
          <a:p>
            <a:pPr eaLnBrk="1" hangingPunct="1"/>
            <a:fld id="{BC8BE625-CE42-459F-9355-E251238719F4}" type="slidenum">
              <a:rPr lang="en-US" altLang="zh-CN" sz="1200" b="0">
                <a:ea typeface="Gulim" pitchFamily="34" charset="-127"/>
              </a:rPr>
              <a:pPr eaLnBrk="1" hangingPunct="1"/>
              <a:t>46</a:t>
            </a:fld>
            <a:endParaRPr lang="en-US" altLang="zh-CN" sz="1200" b="0">
              <a:ea typeface="Gulim" pitchFamily="34" charset="-127"/>
            </a:endParaRPr>
          </a:p>
        </p:txBody>
      </p:sp>
      <p:pic>
        <p:nvPicPr>
          <p:cNvPr id="4" name="图片 3"/>
          <p:cNvPicPr>
            <a:picLocks noChangeAspect="1"/>
          </p:cNvPicPr>
          <p:nvPr/>
        </p:nvPicPr>
        <p:blipFill>
          <a:blip r:embed="rId3"/>
          <a:stretch>
            <a:fillRect/>
          </a:stretch>
        </p:blipFill>
        <p:spPr>
          <a:xfrm>
            <a:off x="647690" y="1221023"/>
            <a:ext cx="3775208" cy="1092720"/>
          </a:xfrm>
          <a:prstGeom prst="rect">
            <a:avLst/>
          </a:prstGeom>
        </p:spPr>
      </p:pic>
      <p:pic>
        <p:nvPicPr>
          <p:cNvPr id="2" name="图片 1"/>
          <p:cNvPicPr>
            <a:picLocks noChangeAspect="1"/>
          </p:cNvPicPr>
          <p:nvPr/>
        </p:nvPicPr>
        <p:blipFill>
          <a:blip r:embed="rId4"/>
          <a:stretch>
            <a:fillRect/>
          </a:stretch>
        </p:blipFill>
        <p:spPr>
          <a:xfrm>
            <a:off x="647690" y="2237149"/>
            <a:ext cx="3775208" cy="1092720"/>
          </a:xfrm>
          <a:prstGeom prst="rect">
            <a:avLst/>
          </a:prstGeom>
        </p:spPr>
      </p:pic>
      <p:pic>
        <p:nvPicPr>
          <p:cNvPr id="5" name="图片 4"/>
          <p:cNvPicPr>
            <a:picLocks noChangeAspect="1"/>
          </p:cNvPicPr>
          <p:nvPr/>
        </p:nvPicPr>
        <p:blipFill>
          <a:blip r:embed="rId5"/>
          <a:stretch>
            <a:fillRect/>
          </a:stretch>
        </p:blipFill>
        <p:spPr>
          <a:xfrm>
            <a:off x="647690" y="3455412"/>
            <a:ext cx="3775208" cy="1092720"/>
          </a:xfrm>
          <a:prstGeom prst="rect">
            <a:avLst/>
          </a:prstGeom>
        </p:spPr>
      </p:pic>
      <p:sp>
        <p:nvSpPr>
          <p:cNvPr id="15" name="文本框 14"/>
          <p:cNvSpPr txBox="1"/>
          <p:nvPr/>
        </p:nvSpPr>
        <p:spPr>
          <a:xfrm>
            <a:off x="4422898" y="1488448"/>
            <a:ext cx="3476884" cy="430887"/>
          </a:xfrm>
          <a:prstGeom prst="rect">
            <a:avLst/>
          </a:prstGeom>
          <a:noFill/>
        </p:spPr>
        <p:txBody>
          <a:bodyPr wrap="square" rtlCol="0">
            <a:spAutoFit/>
          </a:bodyPr>
          <a:lstStyle/>
          <a:p>
            <a:r>
              <a:rPr lang="en-US" altLang="zh-CN" sz="2200" dirty="0"/>
              <a:t>(a)Locations</a:t>
            </a:r>
            <a:endParaRPr lang="zh-CN" altLang="en-US" sz="2200" dirty="0"/>
          </a:p>
        </p:txBody>
      </p:sp>
      <p:sp>
        <p:nvSpPr>
          <p:cNvPr id="16" name="文本框 15"/>
          <p:cNvSpPr txBox="1"/>
          <p:nvPr/>
        </p:nvSpPr>
        <p:spPr>
          <a:xfrm>
            <a:off x="4422898" y="2471930"/>
            <a:ext cx="4125903" cy="430887"/>
          </a:xfrm>
          <a:prstGeom prst="rect">
            <a:avLst/>
          </a:prstGeom>
          <a:noFill/>
        </p:spPr>
        <p:txBody>
          <a:bodyPr wrap="square" rtlCol="0">
            <a:spAutoFit/>
          </a:bodyPr>
          <a:lstStyle/>
          <a:p>
            <a:r>
              <a:rPr lang="en-US" altLang="zh-CN" sz="2200" dirty="0"/>
              <a:t>(b)Matching of Offline OPT</a:t>
            </a:r>
            <a:endParaRPr lang="zh-CN" altLang="en-US" sz="2200" dirty="0"/>
          </a:p>
        </p:txBody>
      </p:sp>
      <p:sp>
        <p:nvSpPr>
          <p:cNvPr id="18" name="文本框 17"/>
          <p:cNvSpPr txBox="1"/>
          <p:nvPr/>
        </p:nvSpPr>
        <p:spPr>
          <a:xfrm>
            <a:off x="4422898" y="3757439"/>
            <a:ext cx="5477694" cy="430887"/>
          </a:xfrm>
          <a:prstGeom prst="rect">
            <a:avLst/>
          </a:prstGeom>
          <a:noFill/>
        </p:spPr>
        <p:txBody>
          <a:bodyPr wrap="square" rtlCol="0">
            <a:spAutoFit/>
          </a:bodyPr>
          <a:lstStyle/>
          <a:p>
            <a:r>
              <a:rPr lang="en-US" altLang="zh-CN" sz="2200" dirty="0"/>
              <a:t>(c)Matching of Worst-Case Greedy</a:t>
            </a:r>
            <a:endParaRPr lang="zh-CN" altLang="en-US" sz="2200" dirty="0"/>
          </a:p>
        </p:txBody>
      </p:sp>
      <p:sp>
        <p:nvSpPr>
          <p:cNvPr id="19" name="矩形 18"/>
          <p:cNvSpPr/>
          <p:nvPr/>
        </p:nvSpPr>
        <p:spPr bwMode="auto">
          <a:xfrm>
            <a:off x="683568" y="4437112"/>
            <a:ext cx="7848872" cy="648072"/>
          </a:xfrm>
          <a:prstGeom prst="rect">
            <a:avLst/>
          </a:prstGeom>
          <a:solidFill>
            <a:srgbClr val="0070C0"/>
          </a:solidFill>
          <a:ln w="38100">
            <a:solidFill>
              <a:schemeClr val="accent1"/>
            </a:solidFill>
          </a:ln>
        </p:spPr>
        <p:txBody>
          <a:bodyPr anchor="ctr"/>
          <a:lstStyle/>
          <a:p>
            <a:pPr algn="ctr" eaLnBrk="1" hangingPunct="1"/>
            <a:r>
              <a:rPr lang="en-US" altLang="zh-CN" sz="2200" dirty="0">
                <a:solidFill>
                  <a:schemeClr val="bg1"/>
                </a:solidFill>
                <a:latin typeface="+mn-lt"/>
                <a:cs typeface="ＭＳ Ｐゴシック" charset="-128"/>
              </a:rPr>
              <a:t>When t</a:t>
            </a:r>
            <a:r>
              <a:rPr lang="en-US" altLang="zh-CN" sz="2200" baseline="-25000" dirty="0">
                <a:solidFill>
                  <a:schemeClr val="bg1"/>
                </a:solidFill>
                <a:latin typeface="+mn-lt"/>
                <a:cs typeface="ＭＳ Ｐゴシック" charset="-128"/>
              </a:rPr>
              <a:t>3</a:t>
            </a:r>
            <a:r>
              <a:rPr lang="en-US" altLang="zh-CN" sz="2200" dirty="0">
                <a:solidFill>
                  <a:schemeClr val="bg1"/>
                </a:solidFill>
                <a:latin typeface="+mn-lt"/>
                <a:cs typeface="ＭＳ Ｐゴシック" charset="-128"/>
              </a:rPr>
              <a:t> appears, w</a:t>
            </a:r>
            <a:r>
              <a:rPr lang="en-US" altLang="zh-CN" sz="2200" baseline="-25000" dirty="0">
                <a:solidFill>
                  <a:schemeClr val="bg1"/>
                </a:solidFill>
                <a:cs typeface="ＭＳ Ｐゴシック" charset="-128"/>
              </a:rPr>
              <a:t>4 </a:t>
            </a:r>
            <a:r>
              <a:rPr lang="en-US" altLang="zh-CN" sz="2200" dirty="0">
                <a:solidFill>
                  <a:schemeClr val="bg1"/>
                </a:solidFill>
                <a:latin typeface="+mn-lt"/>
                <a:cs typeface="ＭＳ Ｐゴシック" charset="-128"/>
              </a:rPr>
              <a:t> will be assigned to </a:t>
            </a:r>
            <a:r>
              <a:rPr lang="en-US" altLang="zh-CN" sz="2200" dirty="0">
                <a:solidFill>
                  <a:schemeClr val="bg1"/>
                </a:solidFill>
                <a:cs typeface="ＭＳ Ｐゴシック" charset="-128"/>
              </a:rPr>
              <a:t>t</a:t>
            </a:r>
            <a:r>
              <a:rPr lang="en-US" altLang="zh-CN" sz="2200" baseline="-25000" dirty="0">
                <a:solidFill>
                  <a:schemeClr val="bg1"/>
                </a:solidFill>
                <a:cs typeface="ＭＳ Ｐゴシック" charset="-128"/>
              </a:rPr>
              <a:t>3 </a:t>
            </a:r>
            <a:r>
              <a:rPr lang="en-US" altLang="zh-CN" sz="2200" dirty="0">
                <a:solidFill>
                  <a:schemeClr val="bg1"/>
                </a:solidFill>
                <a:latin typeface="+mn-lt"/>
                <a:cs typeface="ＭＳ Ｐゴシック" charset="-128"/>
              </a:rPr>
              <a:t>by Greedy. </a:t>
            </a:r>
            <a:endParaRPr lang="zh-CN" altLang="en-US" sz="2200" dirty="0">
              <a:solidFill>
                <a:schemeClr val="bg1"/>
              </a:solidFill>
              <a:latin typeface="+mn-lt"/>
              <a:cs typeface="ＭＳ Ｐゴシック" charset="-128"/>
            </a:endParaRPr>
          </a:p>
        </p:txBody>
      </p:sp>
    </p:spTree>
    <p:extLst>
      <p:ext uri="{BB962C8B-B14F-4D97-AF65-F5344CB8AC3E}">
        <p14:creationId xmlns:p14="http://schemas.microsoft.com/office/powerpoint/2010/main" val="152580218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Title 1"/>
          <p:cNvSpPr>
            <a:spLocks noGrp="1"/>
          </p:cNvSpPr>
          <p:nvPr>
            <p:ph type="title"/>
          </p:nvPr>
        </p:nvSpPr>
        <p:spPr>
          <a:xfrm>
            <a:off x="323528" y="122238"/>
            <a:ext cx="8820472" cy="714375"/>
          </a:xfrm>
        </p:spPr>
        <p:txBody>
          <a:bodyPr/>
          <a:lstStyle/>
          <a:p>
            <a:pPr eaLnBrk="1" hangingPunct="1"/>
            <a:r>
              <a:rPr lang="en-US" altLang="zh-CN" sz="3500" dirty="0"/>
              <a:t>Greedy Revisited</a:t>
            </a:r>
          </a:p>
        </p:txBody>
      </p:sp>
      <p:sp>
        <p:nvSpPr>
          <p:cNvPr id="9" name="Slide Number Placeholder 2"/>
          <p:cNvSpPr>
            <a:spLocks noGrp="1"/>
          </p:cNvSpPr>
          <p:nvPr>
            <p:ph type="sldNum" sz="quarter" idx="12"/>
          </p:nvPr>
        </p:nvSpPr>
        <p:spPr>
          <a:xfrm>
            <a:off x="6902450" y="115888"/>
            <a:ext cx="2133600" cy="2571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b="1">
                <a:solidFill>
                  <a:schemeClr val="tx1"/>
                </a:solidFill>
                <a:latin typeface="Arial" panose="020B0604020202020204" pitchFamily="34" charset="0"/>
                <a:ea typeface="MS PGothic" panose="020B0600070205080204" pitchFamily="34" charset="-128"/>
              </a:defRPr>
            </a:lvl1pPr>
            <a:lvl2pPr marL="742950" indent="-285750" eaLnBrk="0" hangingPunct="0">
              <a:defRPr sz="1400" b="1">
                <a:solidFill>
                  <a:schemeClr val="tx1"/>
                </a:solidFill>
                <a:latin typeface="Arial" panose="020B0604020202020204" pitchFamily="34" charset="0"/>
                <a:ea typeface="MS PGothic" panose="020B0600070205080204" pitchFamily="34" charset="-128"/>
              </a:defRPr>
            </a:lvl2pPr>
            <a:lvl3pPr marL="1143000" indent="-228600" eaLnBrk="0" hangingPunct="0">
              <a:defRPr sz="1400" b="1">
                <a:solidFill>
                  <a:schemeClr val="tx1"/>
                </a:solidFill>
                <a:latin typeface="Arial" panose="020B0604020202020204" pitchFamily="34" charset="0"/>
                <a:ea typeface="MS PGothic" panose="020B0600070205080204" pitchFamily="34" charset="-128"/>
              </a:defRPr>
            </a:lvl3pPr>
            <a:lvl4pPr marL="1600200" indent="-228600" eaLnBrk="0" hangingPunct="0">
              <a:defRPr sz="1400" b="1">
                <a:solidFill>
                  <a:schemeClr val="tx1"/>
                </a:solidFill>
                <a:latin typeface="Arial" panose="020B0604020202020204" pitchFamily="34" charset="0"/>
                <a:ea typeface="MS PGothic" panose="020B0600070205080204" pitchFamily="34" charset="-128"/>
              </a:defRPr>
            </a:lvl4pPr>
            <a:lvl5pPr marL="2057400" indent="-228600" eaLnBrk="0" hangingPunct="0">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9pPr>
          </a:lstStyle>
          <a:p>
            <a:pPr eaLnBrk="1" hangingPunct="1"/>
            <a:fld id="{BC8BE625-CE42-459F-9355-E251238719F4}" type="slidenum">
              <a:rPr lang="en-US" altLang="zh-CN" sz="1200" b="0">
                <a:ea typeface="Gulim" pitchFamily="34" charset="-127"/>
              </a:rPr>
              <a:pPr eaLnBrk="1" hangingPunct="1"/>
              <a:t>47</a:t>
            </a:fld>
            <a:endParaRPr lang="en-US" altLang="zh-CN" sz="1200" b="0">
              <a:ea typeface="Gulim" pitchFamily="34" charset="-127"/>
            </a:endParaRPr>
          </a:p>
        </p:txBody>
      </p:sp>
      <p:sp>
        <p:nvSpPr>
          <p:cNvPr id="12" name="矩形 11"/>
          <p:cNvSpPr/>
          <p:nvPr/>
        </p:nvSpPr>
        <p:spPr bwMode="auto">
          <a:xfrm>
            <a:off x="4788024" y="957263"/>
            <a:ext cx="4032448" cy="527521"/>
          </a:xfrm>
          <a:prstGeom prst="rect">
            <a:avLst/>
          </a:prstGeom>
          <a:solidFill>
            <a:srgbClr val="FFC000"/>
          </a:solidFill>
          <a:ln>
            <a:noFill/>
          </a:ln>
        </p:spPr>
        <p:txBody>
          <a:bodyPr anchor="ctr"/>
          <a:lstStyle/>
          <a:p>
            <a:pPr algn="ctr" eaLnBrk="1" hangingPunct="1"/>
            <a:r>
              <a:rPr lang="en-US" altLang="zh-CN" sz="2000" dirty="0">
                <a:latin typeface="+mn-lt"/>
                <a:cs typeface="ＭＳ Ｐゴシック" charset="-128"/>
              </a:rPr>
              <a:t>Competitive Ratio CR</a:t>
            </a:r>
            <a:r>
              <a:rPr lang="en-US" altLang="zh-CN" sz="2000" baseline="-25000" dirty="0">
                <a:latin typeface="+mn-lt"/>
                <a:cs typeface="ＭＳ Ｐゴシック" charset="-128"/>
              </a:rPr>
              <a:t>RO</a:t>
            </a:r>
            <a:r>
              <a:rPr lang="en-US" altLang="zh-CN" sz="2000" dirty="0">
                <a:latin typeface="+mn-lt"/>
                <a:cs typeface="ＭＳ Ｐゴシック" charset="-128"/>
              </a:rPr>
              <a:t>=3.195</a:t>
            </a:r>
            <a:endParaRPr lang="zh-CN" altLang="en-US" sz="2000" dirty="0">
              <a:latin typeface="+mn-lt"/>
              <a:cs typeface="ＭＳ Ｐゴシック" charset="-128"/>
            </a:endParaRPr>
          </a:p>
        </p:txBody>
      </p:sp>
      <p:sp>
        <p:nvSpPr>
          <p:cNvPr id="13" name="内容占位符 2"/>
          <p:cNvSpPr txBox="1">
            <a:spLocks/>
          </p:cNvSpPr>
          <p:nvPr/>
        </p:nvSpPr>
        <p:spPr>
          <a:xfrm>
            <a:off x="179512" y="5229200"/>
            <a:ext cx="8784976" cy="1440160"/>
          </a:xfrm>
          <a:prstGeom prst="rect">
            <a:avLst/>
          </a:prstGeom>
          <a:solidFill>
            <a:srgbClr val="0070C0">
              <a:alpha val="90000"/>
            </a:srgbClr>
          </a:solidFill>
          <a:ln>
            <a:noFill/>
          </a:ln>
          <a:effectLst>
            <a:outerShdw blurRad="107950" dist="12700" dir="5400000" algn="ctr">
              <a:srgbClr val="000000"/>
            </a:outerShdw>
          </a:effectLst>
        </p:spPr>
        <p:txBody>
          <a:bodyPr anchor="ctr"/>
          <a:lstStyle/>
          <a:p>
            <a:pPr algn="just">
              <a:spcBef>
                <a:spcPts val="0"/>
              </a:spcBef>
              <a:defRPr/>
            </a:pPr>
            <a:r>
              <a:rPr lang="en-US" altLang="zh-CN" sz="2800" i="1" dirty="0">
                <a:solidFill>
                  <a:srgbClr val="FFFF66"/>
                </a:solidFill>
                <a:cs typeface="ＭＳ Ｐゴシック" charset="-128"/>
              </a:rPr>
              <a:t>Open question: the average-case competitive ratio under the random order model of Greedy for the OMBM problem should be constant!</a:t>
            </a:r>
          </a:p>
        </p:txBody>
      </p:sp>
      <p:pic>
        <p:nvPicPr>
          <p:cNvPr id="4" name="图片 3"/>
          <p:cNvPicPr>
            <a:picLocks noChangeAspect="1"/>
          </p:cNvPicPr>
          <p:nvPr/>
        </p:nvPicPr>
        <p:blipFill>
          <a:blip r:embed="rId3"/>
          <a:stretch>
            <a:fillRect/>
          </a:stretch>
        </p:blipFill>
        <p:spPr>
          <a:xfrm>
            <a:off x="647690" y="1221023"/>
            <a:ext cx="3775208" cy="1092720"/>
          </a:xfrm>
          <a:prstGeom prst="rect">
            <a:avLst/>
          </a:prstGeom>
        </p:spPr>
      </p:pic>
      <p:pic>
        <p:nvPicPr>
          <p:cNvPr id="2" name="图片 1"/>
          <p:cNvPicPr>
            <a:picLocks noChangeAspect="1"/>
          </p:cNvPicPr>
          <p:nvPr/>
        </p:nvPicPr>
        <p:blipFill>
          <a:blip r:embed="rId4"/>
          <a:stretch>
            <a:fillRect/>
          </a:stretch>
        </p:blipFill>
        <p:spPr>
          <a:xfrm>
            <a:off x="647690" y="2237149"/>
            <a:ext cx="3775208" cy="1092720"/>
          </a:xfrm>
          <a:prstGeom prst="rect">
            <a:avLst/>
          </a:prstGeom>
        </p:spPr>
      </p:pic>
      <p:pic>
        <p:nvPicPr>
          <p:cNvPr id="3" name="图片 2"/>
          <p:cNvPicPr>
            <a:picLocks noChangeAspect="1"/>
          </p:cNvPicPr>
          <p:nvPr/>
        </p:nvPicPr>
        <p:blipFill>
          <a:blip r:embed="rId5"/>
          <a:stretch>
            <a:fillRect/>
          </a:stretch>
        </p:blipFill>
        <p:spPr>
          <a:xfrm>
            <a:off x="647690" y="3419279"/>
            <a:ext cx="3775208" cy="1134480"/>
          </a:xfrm>
          <a:prstGeom prst="rect">
            <a:avLst/>
          </a:prstGeom>
        </p:spPr>
      </p:pic>
      <p:sp>
        <p:nvSpPr>
          <p:cNvPr id="15" name="文本框 14"/>
          <p:cNvSpPr txBox="1"/>
          <p:nvPr/>
        </p:nvSpPr>
        <p:spPr>
          <a:xfrm>
            <a:off x="4422898" y="1488448"/>
            <a:ext cx="3476884" cy="430887"/>
          </a:xfrm>
          <a:prstGeom prst="rect">
            <a:avLst/>
          </a:prstGeom>
          <a:noFill/>
        </p:spPr>
        <p:txBody>
          <a:bodyPr wrap="square" rtlCol="0">
            <a:spAutoFit/>
          </a:bodyPr>
          <a:lstStyle/>
          <a:p>
            <a:r>
              <a:rPr lang="en-US" altLang="zh-CN" sz="2200" dirty="0"/>
              <a:t>(a)Locations</a:t>
            </a:r>
            <a:endParaRPr lang="zh-CN" altLang="en-US" sz="2200" dirty="0"/>
          </a:p>
        </p:txBody>
      </p:sp>
      <p:sp>
        <p:nvSpPr>
          <p:cNvPr id="16" name="文本框 15"/>
          <p:cNvSpPr txBox="1"/>
          <p:nvPr/>
        </p:nvSpPr>
        <p:spPr>
          <a:xfrm>
            <a:off x="4422898" y="2471930"/>
            <a:ext cx="4125903" cy="430887"/>
          </a:xfrm>
          <a:prstGeom prst="rect">
            <a:avLst/>
          </a:prstGeom>
          <a:noFill/>
        </p:spPr>
        <p:txBody>
          <a:bodyPr wrap="square" rtlCol="0">
            <a:spAutoFit/>
          </a:bodyPr>
          <a:lstStyle/>
          <a:p>
            <a:r>
              <a:rPr lang="en-US" altLang="zh-CN" sz="2200" dirty="0"/>
              <a:t>(b)Matching of Offline OPT</a:t>
            </a:r>
            <a:endParaRPr lang="zh-CN" altLang="en-US" sz="2200" dirty="0"/>
          </a:p>
        </p:txBody>
      </p:sp>
      <p:sp>
        <p:nvSpPr>
          <p:cNvPr id="18" name="文本框 17"/>
          <p:cNvSpPr txBox="1"/>
          <p:nvPr/>
        </p:nvSpPr>
        <p:spPr>
          <a:xfrm>
            <a:off x="4422898" y="3757439"/>
            <a:ext cx="5477694" cy="430887"/>
          </a:xfrm>
          <a:prstGeom prst="rect">
            <a:avLst/>
          </a:prstGeom>
          <a:noFill/>
        </p:spPr>
        <p:txBody>
          <a:bodyPr wrap="square" rtlCol="0">
            <a:spAutoFit/>
          </a:bodyPr>
          <a:lstStyle/>
          <a:p>
            <a:r>
              <a:rPr lang="en-US" altLang="zh-CN" sz="2200" dirty="0"/>
              <a:t>(c)Matching of Worst-Case Greedy</a:t>
            </a:r>
            <a:endParaRPr lang="zh-CN" altLang="en-US" sz="2200" dirty="0"/>
          </a:p>
        </p:txBody>
      </p:sp>
      <p:sp>
        <p:nvSpPr>
          <p:cNvPr id="19" name="矩形 18"/>
          <p:cNvSpPr/>
          <p:nvPr/>
        </p:nvSpPr>
        <p:spPr bwMode="auto">
          <a:xfrm>
            <a:off x="683568" y="4437112"/>
            <a:ext cx="7848872" cy="648072"/>
          </a:xfrm>
          <a:prstGeom prst="rect">
            <a:avLst/>
          </a:prstGeom>
          <a:solidFill>
            <a:srgbClr val="0070C0"/>
          </a:solidFill>
          <a:ln w="38100">
            <a:solidFill>
              <a:schemeClr val="accent1"/>
            </a:solidFill>
          </a:ln>
        </p:spPr>
        <p:txBody>
          <a:bodyPr anchor="ctr"/>
          <a:lstStyle/>
          <a:p>
            <a:pPr algn="ctr" eaLnBrk="1" hangingPunct="1"/>
            <a:r>
              <a:rPr lang="en-US" altLang="zh-CN" sz="2200" dirty="0">
                <a:solidFill>
                  <a:schemeClr val="bg1"/>
                </a:solidFill>
                <a:latin typeface="+mn-lt"/>
                <a:cs typeface="ＭＳ Ｐゴシック" charset="-128"/>
              </a:rPr>
              <a:t>When t</a:t>
            </a:r>
            <a:r>
              <a:rPr lang="en-US" altLang="zh-CN" sz="2200" baseline="-25000" dirty="0">
                <a:solidFill>
                  <a:schemeClr val="bg1"/>
                </a:solidFill>
                <a:latin typeface="+mn-lt"/>
                <a:cs typeface="ＭＳ Ｐゴシック" charset="-128"/>
              </a:rPr>
              <a:t>4</a:t>
            </a:r>
            <a:r>
              <a:rPr lang="en-US" altLang="zh-CN" sz="2200" dirty="0">
                <a:solidFill>
                  <a:schemeClr val="bg1"/>
                </a:solidFill>
                <a:latin typeface="+mn-lt"/>
                <a:cs typeface="ＭＳ Ｐゴシック" charset="-128"/>
              </a:rPr>
              <a:t> appears, w</a:t>
            </a:r>
            <a:r>
              <a:rPr lang="en-US" altLang="zh-CN" sz="2200" baseline="-25000" dirty="0">
                <a:solidFill>
                  <a:schemeClr val="bg1"/>
                </a:solidFill>
                <a:cs typeface="ＭＳ Ｐゴシック" charset="-128"/>
              </a:rPr>
              <a:t>1 </a:t>
            </a:r>
            <a:r>
              <a:rPr lang="en-US" altLang="zh-CN" sz="2200" dirty="0">
                <a:solidFill>
                  <a:schemeClr val="bg1"/>
                </a:solidFill>
                <a:latin typeface="+mn-lt"/>
                <a:cs typeface="ＭＳ Ｐゴシック" charset="-128"/>
              </a:rPr>
              <a:t> has to be assigned to </a:t>
            </a:r>
            <a:r>
              <a:rPr lang="en-US" altLang="zh-CN" sz="2200" dirty="0">
                <a:solidFill>
                  <a:schemeClr val="bg1"/>
                </a:solidFill>
                <a:cs typeface="ＭＳ Ｐゴシック" charset="-128"/>
              </a:rPr>
              <a:t>t</a:t>
            </a:r>
            <a:r>
              <a:rPr lang="en-US" altLang="zh-CN" sz="2200" baseline="-25000" dirty="0">
                <a:solidFill>
                  <a:schemeClr val="bg1"/>
                </a:solidFill>
                <a:cs typeface="ＭＳ Ｐゴシック" charset="-128"/>
              </a:rPr>
              <a:t>4 </a:t>
            </a:r>
            <a:r>
              <a:rPr lang="en-US" altLang="zh-CN" sz="2200" dirty="0">
                <a:solidFill>
                  <a:schemeClr val="bg1"/>
                </a:solidFill>
                <a:latin typeface="+mn-lt"/>
                <a:cs typeface="ＭＳ Ｐゴシック" charset="-128"/>
              </a:rPr>
              <a:t>by Greedy. </a:t>
            </a:r>
            <a:endParaRPr lang="zh-CN" altLang="en-US" sz="2200" dirty="0">
              <a:solidFill>
                <a:schemeClr val="bg1"/>
              </a:solidFill>
              <a:latin typeface="+mn-lt"/>
              <a:cs typeface="ＭＳ Ｐゴシック" charset="-128"/>
            </a:endParaRPr>
          </a:p>
        </p:txBody>
      </p:sp>
    </p:spTree>
    <p:extLst>
      <p:ext uri="{BB962C8B-B14F-4D97-AF65-F5344CB8AC3E}">
        <p14:creationId xmlns:p14="http://schemas.microsoft.com/office/powerpoint/2010/main" val="4165824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9"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pPr eaLnBrk="1" hangingPunct="1"/>
            <a:r>
              <a:rPr lang="en-US" altLang="zh-CN"/>
              <a:t>Outline</a:t>
            </a:r>
          </a:p>
        </p:txBody>
      </p:sp>
      <p:sp>
        <p:nvSpPr>
          <p:cNvPr id="17411" name="Content Placeholder 2"/>
          <p:cNvSpPr>
            <a:spLocks noGrp="1"/>
          </p:cNvSpPr>
          <p:nvPr>
            <p:ph sz="quarter" idx="1"/>
          </p:nvPr>
        </p:nvSpPr>
        <p:spPr>
          <a:xfrm>
            <a:off x="446088" y="980728"/>
            <a:ext cx="8229600" cy="5616624"/>
          </a:xfrm>
        </p:spPr>
        <p:txBody>
          <a:bodyPr/>
          <a:lstStyle/>
          <a:p>
            <a:pPr eaLnBrk="1" hangingPunct="1">
              <a:spcBef>
                <a:spcPts val="1000"/>
              </a:spcBef>
              <a:spcAft>
                <a:spcPts val="3000"/>
              </a:spcAft>
            </a:pPr>
            <a:r>
              <a:rPr lang="en-US" altLang="zh-CN" sz="3200" dirty="0"/>
              <a:t>Background and Motivation</a:t>
            </a:r>
          </a:p>
          <a:p>
            <a:pPr eaLnBrk="1" hangingPunct="1">
              <a:spcBef>
                <a:spcPts val="1000"/>
              </a:spcBef>
              <a:spcAft>
                <a:spcPts val="3000"/>
              </a:spcAft>
            </a:pPr>
            <a:r>
              <a:rPr lang="en-US" altLang="zh-CN" sz="3200" dirty="0"/>
              <a:t>Problem Statement</a:t>
            </a:r>
          </a:p>
          <a:p>
            <a:pPr eaLnBrk="1" hangingPunct="1">
              <a:spcBef>
                <a:spcPts val="1000"/>
              </a:spcBef>
              <a:spcAft>
                <a:spcPts val="3000"/>
              </a:spcAft>
            </a:pPr>
            <a:r>
              <a:rPr lang="en-US" altLang="zh-CN" sz="3200" dirty="0"/>
              <a:t>Representative Algorithms</a:t>
            </a:r>
          </a:p>
          <a:p>
            <a:pPr eaLnBrk="1" hangingPunct="1">
              <a:spcBef>
                <a:spcPts val="1000"/>
              </a:spcBef>
              <a:spcAft>
                <a:spcPts val="3000"/>
              </a:spcAft>
            </a:pPr>
            <a:r>
              <a:rPr lang="en-US" altLang="zh-CN" sz="3200" dirty="0"/>
              <a:t>The Greedy Algorithm Revisited</a:t>
            </a:r>
          </a:p>
          <a:p>
            <a:pPr eaLnBrk="1" hangingPunct="1">
              <a:spcBef>
                <a:spcPts val="1000"/>
              </a:spcBef>
              <a:spcAft>
                <a:spcPts val="3000"/>
              </a:spcAft>
            </a:pPr>
            <a:r>
              <a:rPr lang="en-US" altLang="zh-CN" sz="3200" dirty="0">
                <a:solidFill>
                  <a:srgbClr val="FF0000"/>
                </a:solidFill>
              </a:rPr>
              <a:t>Experiments</a:t>
            </a:r>
          </a:p>
          <a:p>
            <a:pPr eaLnBrk="1" hangingPunct="1">
              <a:spcBef>
                <a:spcPts val="1000"/>
              </a:spcBef>
              <a:spcAft>
                <a:spcPts val="3000"/>
              </a:spcAft>
            </a:pPr>
            <a:r>
              <a:rPr lang="en-US" altLang="zh-CN" sz="3200" dirty="0"/>
              <a:t>Conclusion</a:t>
            </a:r>
          </a:p>
        </p:txBody>
      </p:sp>
    </p:spTree>
    <p:extLst>
      <p:ext uri="{BB962C8B-B14F-4D97-AF65-F5344CB8AC3E}">
        <p14:creationId xmlns:p14="http://schemas.microsoft.com/office/powerpoint/2010/main" val="545959127"/>
      </p:ext>
    </p:extLst>
  </p:cSld>
  <p:clrMapOvr>
    <a:masterClrMapping/>
  </p:clrMapOvr>
  <p:transition spd="slow"/>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Title 1"/>
          <p:cNvSpPr>
            <a:spLocks noGrp="1"/>
          </p:cNvSpPr>
          <p:nvPr>
            <p:ph type="title"/>
          </p:nvPr>
        </p:nvSpPr>
        <p:spPr>
          <a:xfrm>
            <a:off x="395536" y="122238"/>
            <a:ext cx="8748464" cy="714375"/>
          </a:xfrm>
        </p:spPr>
        <p:txBody>
          <a:bodyPr/>
          <a:lstStyle/>
          <a:p>
            <a:pPr eaLnBrk="1" hangingPunct="1"/>
            <a:r>
              <a:rPr lang="en-US" altLang="zh-CN" sz="3500" dirty="0"/>
              <a:t>Experimental Setting</a:t>
            </a:r>
          </a:p>
        </p:txBody>
      </p:sp>
      <p:sp>
        <p:nvSpPr>
          <p:cNvPr id="4" name="Rectangle 3"/>
          <p:cNvSpPr txBox="1">
            <a:spLocks noChangeArrowheads="1"/>
          </p:cNvSpPr>
          <p:nvPr/>
        </p:nvSpPr>
        <p:spPr bwMode="auto">
          <a:xfrm>
            <a:off x="228600" y="836612"/>
            <a:ext cx="8591550" cy="58327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3" tIns="45716" rIns="91433" bIns="45716"/>
          <a:lstStyle>
            <a:lvl1pPr marL="385763" indent="-385763" defTabSz="1030288">
              <a:spcBef>
                <a:spcPct val="20000"/>
              </a:spcBef>
              <a:buClr>
                <a:srgbClr val="660033"/>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35013" indent="-385763" defTabSz="1030288">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92213" indent="-385763" defTabSz="1030288">
              <a:spcBef>
                <a:spcPct val="20000"/>
              </a:spcBef>
              <a:buClr>
                <a:schemeClr val="accent2"/>
              </a:buClr>
              <a:buSzPct val="70000"/>
              <a:buChar char="o"/>
              <a:defRPr sz="2300">
                <a:solidFill>
                  <a:schemeClr val="tx1"/>
                </a:solidFill>
                <a:latin typeface="Arial" panose="020B0604020202020204" pitchFamily="34" charset="0"/>
                <a:ea typeface="MS PGothic" panose="020B0600070205080204" pitchFamily="34" charset="-128"/>
              </a:defRPr>
            </a:lvl3pPr>
            <a:lvl4pPr marL="1600200" indent="-228600" defTabSz="1030288">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defTabSz="1030288">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just">
              <a:lnSpc>
                <a:spcPct val="95000"/>
              </a:lnSpc>
              <a:spcBef>
                <a:spcPct val="25000"/>
              </a:spcBef>
              <a:spcAft>
                <a:spcPct val="10000"/>
              </a:spcAft>
              <a:buSzPct val="60000"/>
              <a:defRPr/>
            </a:pPr>
            <a:r>
              <a:rPr lang="en-US" altLang="zh-CN" sz="2400" dirty="0">
                <a:latin typeface="+mn-lt"/>
                <a:cs typeface="ＭＳ Ｐゴシック" charset="-128"/>
              </a:rPr>
              <a:t>Real Datasets (</a:t>
            </a:r>
            <a:r>
              <a:rPr lang="en-US" altLang="zh-CN" sz="2400" dirty="0" err="1">
                <a:latin typeface="+mn-lt"/>
                <a:cs typeface="ＭＳ Ｐゴシック" charset="-128"/>
              </a:rPr>
              <a:t>Shenzhou</a:t>
            </a:r>
            <a:r>
              <a:rPr lang="en-US" altLang="zh-CN" sz="2400" dirty="0">
                <a:latin typeface="+mn-lt"/>
                <a:cs typeface="ＭＳ Ｐゴシック" charset="-128"/>
              </a:rPr>
              <a:t> Taxi “</a:t>
            </a:r>
            <a:r>
              <a:rPr lang="zh-CN" altLang="en-US" sz="2400" dirty="0">
                <a:latin typeface="黑体" panose="02010609060101010101" pitchFamily="49" charset="-122"/>
                <a:ea typeface="黑体" panose="02010609060101010101" pitchFamily="49" charset="-122"/>
                <a:cs typeface="ＭＳ Ｐゴシック" charset="-128"/>
              </a:rPr>
              <a:t>神州专车</a:t>
            </a:r>
            <a:r>
              <a:rPr lang="en-US" altLang="zh-CN" sz="2400" dirty="0">
                <a:latin typeface="+mn-lt"/>
                <a:cs typeface="ＭＳ Ｐゴシック" charset="-128"/>
              </a:rPr>
              <a:t>”)</a:t>
            </a:r>
          </a:p>
          <a:p>
            <a:pPr lvl="1" algn="just">
              <a:lnSpc>
                <a:spcPct val="95000"/>
              </a:lnSpc>
              <a:spcBef>
                <a:spcPct val="25000"/>
              </a:spcBef>
              <a:spcAft>
                <a:spcPct val="10000"/>
              </a:spcAft>
              <a:buSzPct val="60000"/>
              <a:defRPr/>
            </a:pPr>
            <a:r>
              <a:rPr lang="en-US" altLang="zh-CN" sz="2000" dirty="0">
                <a:latin typeface="+mn-lt"/>
                <a:cs typeface="ＭＳ Ｐゴシック" charset="-128"/>
              </a:rPr>
              <a:t>15082 </a:t>
            </a:r>
            <a:r>
              <a:rPr lang="en-US" altLang="zh-CN" sz="2000" dirty="0" err="1">
                <a:latin typeface="+mn-lt"/>
                <a:cs typeface="ＭＳ Ｐゴシック" charset="-128"/>
              </a:rPr>
              <a:t>Shenzhou</a:t>
            </a:r>
            <a:r>
              <a:rPr lang="en-US" altLang="zh-CN" sz="2000" dirty="0">
                <a:latin typeface="+mn-lt"/>
                <a:cs typeface="ＭＳ Ｐゴシック" charset="-128"/>
              </a:rPr>
              <a:t> Taxis at Beijing in May 2015)</a:t>
            </a:r>
          </a:p>
          <a:p>
            <a:pPr lvl="1" algn="just">
              <a:lnSpc>
                <a:spcPct val="95000"/>
              </a:lnSpc>
              <a:spcBef>
                <a:spcPct val="25000"/>
              </a:spcBef>
              <a:spcAft>
                <a:spcPct val="10000"/>
              </a:spcAft>
              <a:buSzPct val="60000"/>
              <a:defRPr/>
            </a:pPr>
            <a:r>
              <a:rPr lang="en-US" altLang="zh-CN" sz="2000" dirty="0">
                <a:latin typeface="+mn-lt"/>
                <a:cs typeface="ＭＳ Ｐゴシック" charset="-128"/>
              </a:rPr>
              <a:t>Average 115364 calling-taxi requests per day</a:t>
            </a:r>
          </a:p>
          <a:p>
            <a:pPr algn="just">
              <a:lnSpc>
                <a:spcPct val="95000"/>
              </a:lnSpc>
              <a:spcBef>
                <a:spcPts val="200"/>
              </a:spcBef>
              <a:spcAft>
                <a:spcPts val="0"/>
              </a:spcAft>
              <a:buSzPct val="60000"/>
              <a:defRPr/>
            </a:pPr>
            <a:endParaRPr lang="en-US" altLang="zh-CN" sz="2400" dirty="0"/>
          </a:p>
          <a:p>
            <a:pPr algn="just">
              <a:lnSpc>
                <a:spcPct val="95000"/>
              </a:lnSpc>
              <a:spcBef>
                <a:spcPts val="200"/>
              </a:spcBef>
              <a:spcAft>
                <a:spcPts val="0"/>
              </a:spcAft>
              <a:buSzPct val="60000"/>
              <a:defRPr/>
            </a:pPr>
            <a:endParaRPr lang="en-US" altLang="zh-CN" sz="2400" dirty="0"/>
          </a:p>
          <a:p>
            <a:pPr algn="just">
              <a:lnSpc>
                <a:spcPct val="95000"/>
              </a:lnSpc>
              <a:spcBef>
                <a:spcPts val="200"/>
              </a:spcBef>
              <a:spcAft>
                <a:spcPts val="0"/>
              </a:spcAft>
              <a:buSzPct val="60000"/>
              <a:defRPr/>
            </a:pPr>
            <a:endParaRPr lang="en-US" altLang="zh-CN" sz="2400" dirty="0"/>
          </a:p>
          <a:p>
            <a:pPr algn="just">
              <a:lnSpc>
                <a:spcPct val="95000"/>
              </a:lnSpc>
              <a:spcBef>
                <a:spcPts val="200"/>
              </a:spcBef>
              <a:spcAft>
                <a:spcPts val="0"/>
              </a:spcAft>
              <a:buSzPct val="60000"/>
              <a:defRPr/>
            </a:pPr>
            <a:endParaRPr lang="en-US" altLang="zh-CN" sz="2400" dirty="0"/>
          </a:p>
          <a:p>
            <a:pPr algn="just">
              <a:lnSpc>
                <a:spcPct val="95000"/>
              </a:lnSpc>
              <a:spcBef>
                <a:spcPts val="200"/>
              </a:spcBef>
              <a:spcAft>
                <a:spcPts val="0"/>
              </a:spcAft>
              <a:buSzPct val="60000"/>
              <a:defRPr/>
            </a:pPr>
            <a:endParaRPr lang="en-US" altLang="zh-CN" sz="2400" dirty="0"/>
          </a:p>
          <a:p>
            <a:pPr algn="just">
              <a:lnSpc>
                <a:spcPct val="95000"/>
              </a:lnSpc>
              <a:spcBef>
                <a:spcPts val="200"/>
              </a:spcBef>
              <a:spcAft>
                <a:spcPts val="0"/>
              </a:spcAft>
              <a:buSzPct val="60000"/>
              <a:defRPr/>
            </a:pPr>
            <a:endParaRPr lang="en-US" altLang="zh-CN" sz="2400" dirty="0"/>
          </a:p>
          <a:p>
            <a:pPr algn="just">
              <a:lnSpc>
                <a:spcPct val="95000"/>
              </a:lnSpc>
              <a:spcBef>
                <a:spcPts val="200"/>
              </a:spcBef>
              <a:spcAft>
                <a:spcPts val="0"/>
              </a:spcAft>
              <a:buSzPct val="60000"/>
              <a:defRPr/>
            </a:pPr>
            <a:endParaRPr lang="en-US" altLang="zh-CN" sz="2400" dirty="0"/>
          </a:p>
          <a:p>
            <a:pPr marL="0" indent="0" algn="just">
              <a:lnSpc>
                <a:spcPct val="95000"/>
              </a:lnSpc>
              <a:spcBef>
                <a:spcPts val="200"/>
              </a:spcBef>
              <a:spcAft>
                <a:spcPts val="0"/>
              </a:spcAft>
              <a:buSzPct val="60000"/>
              <a:buNone/>
              <a:defRPr/>
            </a:pPr>
            <a:endParaRPr lang="en-US" altLang="zh-CN" sz="2400" dirty="0"/>
          </a:p>
          <a:p>
            <a:pPr algn="just">
              <a:lnSpc>
                <a:spcPct val="95000"/>
              </a:lnSpc>
              <a:spcBef>
                <a:spcPts val="200"/>
              </a:spcBef>
              <a:spcAft>
                <a:spcPts val="0"/>
              </a:spcAft>
              <a:buSzPct val="60000"/>
              <a:defRPr/>
            </a:pPr>
            <a:r>
              <a:rPr lang="en-US" altLang="zh-CN" sz="2400" dirty="0"/>
              <a:t>Synthetic Dataset</a:t>
            </a:r>
          </a:p>
          <a:p>
            <a:pPr lvl="1" algn="just">
              <a:lnSpc>
                <a:spcPct val="95000"/>
              </a:lnSpc>
              <a:spcBef>
                <a:spcPct val="25000"/>
              </a:spcBef>
              <a:spcAft>
                <a:spcPct val="10000"/>
              </a:spcAft>
              <a:buSzPct val="60000"/>
              <a:defRPr/>
            </a:pPr>
            <a:r>
              <a:rPr lang="en-US" altLang="zh-CN" sz="1800" dirty="0">
                <a:cs typeface="ＭＳ Ｐゴシック" charset="-128"/>
              </a:rPr>
              <a:t>|T| (The number of spatial tasks)=5000</a:t>
            </a:r>
          </a:p>
          <a:p>
            <a:pPr lvl="1" algn="just">
              <a:lnSpc>
                <a:spcPct val="95000"/>
              </a:lnSpc>
              <a:spcBef>
                <a:spcPct val="25000"/>
              </a:spcBef>
              <a:spcAft>
                <a:spcPct val="10000"/>
              </a:spcAft>
              <a:buSzPct val="60000"/>
              <a:defRPr/>
            </a:pPr>
            <a:r>
              <a:rPr lang="en-US" altLang="zh-CN" sz="1800" dirty="0">
                <a:cs typeface="ＭＳ Ｐゴシック" charset="-128"/>
              </a:rPr>
              <a:t>|W|(The number of crowd workers)=5000</a:t>
            </a:r>
          </a:p>
          <a:p>
            <a:pPr lvl="1" algn="just">
              <a:lnSpc>
                <a:spcPct val="95000"/>
              </a:lnSpc>
              <a:spcBef>
                <a:spcPct val="25000"/>
              </a:spcBef>
              <a:spcAft>
                <a:spcPct val="10000"/>
              </a:spcAft>
              <a:buSzPct val="60000"/>
              <a:defRPr/>
            </a:pPr>
            <a:r>
              <a:rPr lang="en-US" altLang="zh-CN" sz="1800" dirty="0">
                <a:cs typeface="ＭＳ Ｐゴシック" charset="-128"/>
              </a:rPr>
              <a:t>The locations of tasks randomly follows Normal distribution, Uniform distribution, Power-law distribution and Exponential distribution.</a:t>
            </a:r>
          </a:p>
          <a:p>
            <a:pPr marL="349250" lvl="1" indent="0" algn="just">
              <a:lnSpc>
                <a:spcPct val="95000"/>
              </a:lnSpc>
              <a:spcBef>
                <a:spcPct val="25000"/>
              </a:spcBef>
              <a:spcAft>
                <a:spcPct val="10000"/>
              </a:spcAft>
              <a:buSzPct val="60000"/>
              <a:buNone/>
              <a:defRPr/>
            </a:pPr>
            <a:endParaRPr lang="en-US" altLang="zh-CN" sz="2000" dirty="0">
              <a:cs typeface="ＭＳ Ｐゴシック" charset="-128"/>
            </a:endParaRPr>
          </a:p>
          <a:p>
            <a:pPr lvl="1" algn="just">
              <a:lnSpc>
                <a:spcPct val="95000"/>
              </a:lnSpc>
              <a:spcBef>
                <a:spcPct val="25000"/>
              </a:spcBef>
              <a:spcAft>
                <a:spcPct val="10000"/>
              </a:spcAft>
              <a:buSzPct val="60000"/>
              <a:defRPr/>
            </a:pPr>
            <a:endParaRPr lang="en-US" altLang="zh-CN" sz="2000" dirty="0">
              <a:cs typeface="ＭＳ Ｐゴシック" charset="-128"/>
            </a:endParaRPr>
          </a:p>
        </p:txBody>
      </p:sp>
      <p:sp>
        <p:nvSpPr>
          <p:cNvPr id="6" name="Slide Number Placeholder 2"/>
          <p:cNvSpPr>
            <a:spLocks noGrp="1"/>
          </p:cNvSpPr>
          <p:nvPr>
            <p:ph type="sldNum" sz="quarter" idx="12"/>
          </p:nvPr>
        </p:nvSpPr>
        <p:spPr>
          <a:xfrm>
            <a:off x="6902450" y="115888"/>
            <a:ext cx="2133600" cy="2571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b="1">
                <a:solidFill>
                  <a:schemeClr val="tx1"/>
                </a:solidFill>
                <a:latin typeface="Arial" panose="020B0604020202020204" pitchFamily="34" charset="0"/>
                <a:ea typeface="MS PGothic" panose="020B0600070205080204" pitchFamily="34" charset="-128"/>
              </a:defRPr>
            </a:lvl1pPr>
            <a:lvl2pPr marL="742950" indent="-285750" eaLnBrk="0" hangingPunct="0">
              <a:defRPr sz="1400" b="1">
                <a:solidFill>
                  <a:schemeClr val="tx1"/>
                </a:solidFill>
                <a:latin typeface="Arial" panose="020B0604020202020204" pitchFamily="34" charset="0"/>
                <a:ea typeface="MS PGothic" panose="020B0600070205080204" pitchFamily="34" charset="-128"/>
              </a:defRPr>
            </a:lvl2pPr>
            <a:lvl3pPr marL="1143000" indent="-228600" eaLnBrk="0" hangingPunct="0">
              <a:defRPr sz="1400" b="1">
                <a:solidFill>
                  <a:schemeClr val="tx1"/>
                </a:solidFill>
                <a:latin typeface="Arial" panose="020B0604020202020204" pitchFamily="34" charset="0"/>
                <a:ea typeface="MS PGothic" panose="020B0600070205080204" pitchFamily="34" charset="-128"/>
              </a:defRPr>
            </a:lvl3pPr>
            <a:lvl4pPr marL="1600200" indent="-228600" eaLnBrk="0" hangingPunct="0">
              <a:defRPr sz="1400" b="1">
                <a:solidFill>
                  <a:schemeClr val="tx1"/>
                </a:solidFill>
                <a:latin typeface="Arial" panose="020B0604020202020204" pitchFamily="34" charset="0"/>
                <a:ea typeface="MS PGothic" panose="020B0600070205080204" pitchFamily="34" charset="-128"/>
              </a:defRPr>
            </a:lvl4pPr>
            <a:lvl5pPr marL="2057400" indent="-228600" eaLnBrk="0" hangingPunct="0">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9pPr>
          </a:lstStyle>
          <a:p>
            <a:pPr eaLnBrk="1" hangingPunct="1"/>
            <a:fld id="{BC8BE625-CE42-459F-9355-E251238719F4}" type="slidenum">
              <a:rPr lang="en-US" altLang="zh-CN" sz="1200" b="0">
                <a:ea typeface="Gulim" pitchFamily="34" charset="-127"/>
              </a:rPr>
              <a:pPr eaLnBrk="1" hangingPunct="1"/>
              <a:t>49</a:t>
            </a:fld>
            <a:endParaRPr lang="en-US" altLang="zh-CN" sz="1200" b="0">
              <a:ea typeface="Gulim" pitchFamily="34" charset="-127"/>
            </a:endParaRPr>
          </a:p>
        </p:txBody>
      </p:sp>
      <p:grpSp>
        <p:nvGrpSpPr>
          <p:cNvPr id="7" name="组合 6"/>
          <p:cNvGrpSpPr/>
          <p:nvPr/>
        </p:nvGrpSpPr>
        <p:grpSpPr>
          <a:xfrm>
            <a:off x="125584" y="2132856"/>
            <a:ext cx="8838458" cy="2875041"/>
            <a:chOff x="125584" y="2132856"/>
            <a:chExt cx="8838458" cy="2875041"/>
          </a:xfrm>
        </p:grpSpPr>
        <p:pic>
          <p:nvPicPr>
            <p:cNvPr id="2" name="图片 1"/>
            <p:cNvPicPr>
              <a:picLocks noChangeAspect="1"/>
            </p:cNvPicPr>
            <p:nvPr/>
          </p:nvPicPr>
          <p:blipFill>
            <a:blip r:embed="rId3"/>
            <a:stretch>
              <a:fillRect/>
            </a:stretch>
          </p:blipFill>
          <p:spPr>
            <a:xfrm>
              <a:off x="125584" y="2132856"/>
              <a:ext cx="4302400" cy="2844762"/>
            </a:xfrm>
            <a:prstGeom prst="rect">
              <a:avLst/>
            </a:prstGeom>
          </p:spPr>
        </p:pic>
        <p:pic>
          <p:nvPicPr>
            <p:cNvPr id="3" name="图片 2"/>
            <p:cNvPicPr>
              <a:picLocks noChangeAspect="1"/>
            </p:cNvPicPr>
            <p:nvPr/>
          </p:nvPicPr>
          <p:blipFill>
            <a:blip r:embed="rId4"/>
            <a:stretch>
              <a:fillRect/>
            </a:stretch>
          </p:blipFill>
          <p:spPr>
            <a:xfrm>
              <a:off x="4788024" y="2204864"/>
              <a:ext cx="4176018" cy="2803033"/>
            </a:xfrm>
            <a:prstGeom prst="rect">
              <a:avLst/>
            </a:prstGeom>
          </p:spPr>
        </p:pic>
      </p:grpSp>
    </p:spTree>
    <p:extLst>
      <p:ext uri="{BB962C8B-B14F-4D97-AF65-F5344CB8AC3E}">
        <p14:creationId xmlns:p14="http://schemas.microsoft.com/office/powerpoint/2010/main" val="3801444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11" end="1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12" end="12"/>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xEl>
                                              <p:pRg st="13" end="13"/>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3"/>
          <p:cNvSpPr txBox="1">
            <a:spLocks noChangeArrowheads="1"/>
          </p:cNvSpPr>
          <p:nvPr/>
        </p:nvSpPr>
        <p:spPr bwMode="auto">
          <a:xfrm>
            <a:off x="228600" y="836712"/>
            <a:ext cx="8624888" cy="527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3" tIns="45716" rIns="91433" bIns="45716"/>
          <a:lstStyle>
            <a:lvl1pPr marL="385763" indent="-385763" defTabSz="1030288">
              <a:spcBef>
                <a:spcPct val="20000"/>
              </a:spcBef>
              <a:buClr>
                <a:srgbClr val="660033"/>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35013" indent="-385763" defTabSz="1030288">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92213" indent="-385763" defTabSz="1030288">
              <a:spcBef>
                <a:spcPct val="20000"/>
              </a:spcBef>
              <a:buClr>
                <a:schemeClr val="accent2"/>
              </a:buClr>
              <a:buSzPct val="70000"/>
              <a:buChar char="o"/>
              <a:defRPr sz="2300">
                <a:solidFill>
                  <a:schemeClr val="tx1"/>
                </a:solidFill>
                <a:latin typeface="Arial" panose="020B0604020202020204" pitchFamily="34" charset="0"/>
                <a:ea typeface="MS PGothic" panose="020B0600070205080204" pitchFamily="34" charset="-128"/>
              </a:defRPr>
            </a:lvl3pPr>
            <a:lvl4pPr marL="1600200" indent="-228600" defTabSz="1030288">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defTabSz="1030288">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just">
              <a:lnSpc>
                <a:spcPct val="95000"/>
              </a:lnSpc>
              <a:spcBef>
                <a:spcPct val="25000"/>
              </a:spcBef>
              <a:spcAft>
                <a:spcPct val="10000"/>
              </a:spcAft>
              <a:buSzPct val="60000"/>
              <a:defRPr/>
            </a:pPr>
            <a:r>
              <a:rPr lang="en-US" altLang="zh-CN" sz="2800" dirty="0">
                <a:latin typeface="+mn-lt"/>
                <a:cs typeface="ＭＳ Ｐゴシック" charset="-128"/>
              </a:rPr>
              <a:t>The problem of minimum bipartite matching (MBM) in spatial data is a fundamental issue </a:t>
            </a:r>
          </a:p>
          <a:p>
            <a:pPr lvl="1" algn="just">
              <a:spcBef>
                <a:spcPts val="0"/>
              </a:spcBef>
              <a:buSzPct val="60000"/>
              <a:defRPr/>
            </a:pPr>
            <a:r>
              <a:rPr lang="en-US" altLang="zh-CN" sz="2400" b="0" dirty="0">
                <a:latin typeface="+mn-lt"/>
                <a:cs typeface="ＭＳ Ｐゴシック" charset="-128"/>
              </a:rPr>
              <a:t>Given a set of service providers and a set of users in a 2D space.</a:t>
            </a:r>
          </a:p>
        </p:txBody>
      </p:sp>
      <p:sp>
        <p:nvSpPr>
          <p:cNvPr id="23555" name="Title 1"/>
          <p:cNvSpPr>
            <a:spLocks noGrp="1"/>
          </p:cNvSpPr>
          <p:nvPr>
            <p:ph type="title"/>
          </p:nvPr>
        </p:nvSpPr>
        <p:spPr>
          <a:xfrm>
            <a:off x="0" y="122238"/>
            <a:ext cx="9144000" cy="714375"/>
          </a:xfrm>
        </p:spPr>
        <p:txBody>
          <a:bodyPr/>
          <a:lstStyle/>
          <a:p>
            <a:pPr algn="ctr" eaLnBrk="1" hangingPunct="1"/>
            <a:r>
              <a:rPr lang="en-US" altLang="zh-CN" sz="3500" dirty="0"/>
              <a:t>Minimum Bipartite Matching (MBM)</a:t>
            </a:r>
          </a:p>
        </p:txBody>
      </p:sp>
      <p:grpSp>
        <p:nvGrpSpPr>
          <p:cNvPr id="4" name="组合 3"/>
          <p:cNvGrpSpPr/>
          <p:nvPr/>
        </p:nvGrpSpPr>
        <p:grpSpPr>
          <a:xfrm>
            <a:off x="4644008" y="3421928"/>
            <a:ext cx="3456828" cy="3319440"/>
            <a:chOff x="5031543" y="3395215"/>
            <a:chExt cx="3456828" cy="3319440"/>
          </a:xfrm>
        </p:grpSpPr>
        <p:pic>
          <p:nvPicPr>
            <p:cNvPr id="5" name="Picture 11" descr="MCj0311898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06716" y="3920217"/>
              <a:ext cx="454530" cy="2138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6" name="Picture 11" descr="MCj0311898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65193" y="4847609"/>
              <a:ext cx="456350" cy="2147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7" name="Picture 2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52120" y="5243397"/>
              <a:ext cx="272080" cy="2739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8" name="Picture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74686" y="4817847"/>
              <a:ext cx="304386" cy="3021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9" name="Picture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29562" y="3867641"/>
              <a:ext cx="272082" cy="2748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0" name="Picture 11" descr="MCj0311898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37373" y="6193518"/>
              <a:ext cx="456350" cy="2147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1" name="Picture 11" descr="MCj0311898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28304" y="4355698"/>
              <a:ext cx="453622" cy="2120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2" name="Text Box 177"/>
            <p:cNvSpPr txBox="1">
              <a:spLocks noChangeArrowheads="1"/>
            </p:cNvSpPr>
            <p:nvPr/>
          </p:nvSpPr>
          <p:spPr bwMode="auto">
            <a:xfrm>
              <a:off x="5436096" y="5435932"/>
              <a:ext cx="1059682"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r>
                <a:rPr lang="zh-CN" altLang="en-US" sz="1800" b="1" dirty="0"/>
                <a:t>t</a:t>
              </a:r>
              <a:r>
                <a:rPr lang="zh-CN" altLang="en-US" sz="1800" b="1" baseline="-25000" dirty="0"/>
                <a:t>1</a:t>
              </a:r>
              <a:r>
                <a:rPr lang="zh-CN" altLang="en-US" sz="1800" b="1" dirty="0"/>
                <a:t>（</a:t>
              </a:r>
              <a:r>
                <a:rPr lang="en-US" altLang="zh-CN" sz="1800" b="1" dirty="0"/>
                <a:t>1</a:t>
              </a:r>
              <a:r>
                <a:rPr lang="zh-CN" altLang="en-US" sz="1800" b="1" dirty="0"/>
                <a:t>，</a:t>
              </a:r>
              <a:r>
                <a:rPr lang="en-US" altLang="zh-CN" sz="1800" b="1" dirty="0"/>
                <a:t>2</a:t>
              </a:r>
              <a:r>
                <a:rPr lang="zh-CN" altLang="en-US" sz="1800" b="1" dirty="0"/>
                <a:t>）</a:t>
              </a:r>
              <a:endParaRPr lang="zh-CN" altLang="en-US" sz="1800" b="1" baseline="-25000" dirty="0"/>
            </a:p>
          </p:txBody>
        </p:sp>
        <p:grpSp>
          <p:nvGrpSpPr>
            <p:cNvPr id="13" name="组合 12"/>
            <p:cNvGrpSpPr/>
            <p:nvPr/>
          </p:nvGrpSpPr>
          <p:grpSpPr>
            <a:xfrm>
              <a:off x="5364088" y="3509850"/>
              <a:ext cx="2952328" cy="2871478"/>
              <a:chOff x="5148064" y="3437842"/>
              <a:chExt cx="2952328" cy="2871478"/>
            </a:xfrm>
          </p:grpSpPr>
          <p:cxnSp>
            <p:nvCxnSpPr>
              <p:cNvPr id="34" name="直接箭头连接符 33"/>
              <p:cNvCxnSpPr/>
              <p:nvPr/>
            </p:nvCxnSpPr>
            <p:spPr bwMode="auto">
              <a:xfrm flipV="1">
                <a:off x="5148064" y="3437842"/>
                <a:ext cx="0" cy="2871478"/>
              </a:xfrm>
              <a:prstGeom prst="straightConnector1">
                <a:avLst/>
              </a:prstGeom>
              <a:solidFill>
                <a:srgbClr val="C0C0C0">
                  <a:alpha val="0"/>
                </a:srgbClr>
              </a:solidFill>
              <a:ln w="28575" cap="flat" cmpd="sng" algn="ctr">
                <a:solidFill>
                  <a:schemeClr val="tx1"/>
                </a:solidFill>
                <a:prstDash val="solid"/>
                <a:round/>
                <a:headEnd type="none" w="med" len="med"/>
                <a:tailEnd type="arrow" w="med" len="lg"/>
              </a:ln>
              <a:effectLst/>
            </p:spPr>
          </p:cxnSp>
          <p:cxnSp>
            <p:nvCxnSpPr>
              <p:cNvPr id="35" name="直接箭头连接符 34"/>
              <p:cNvCxnSpPr/>
              <p:nvPr/>
            </p:nvCxnSpPr>
            <p:spPr bwMode="auto">
              <a:xfrm>
                <a:off x="5148064" y="6309320"/>
                <a:ext cx="2952328" cy="0"/>
              </a:xfrm>
              <a:prstGeom prst="straightConnector1">
                <a:avLst/>
              </a:prstGeom>
              <a:solidFill>
                <a:srgbClr val="C0C0C0">
                  <a:alpha val="0"/>
                </a:srgbClr>
              </a:solidFill>
              <a:ln w="28575" cap="flat" cmpd="sng" algn="ctr">
                <a:solidFill>
                  <a:schemeClr val="tx1"/>
                </a:solidFill>
                <a:prstDash val="solid"/>
                <a:round/>
                <a:headEnd type="none" w="med" len="med"/>
                <a:tailEnd type="arrow" w="med" len="lg"/>
              </a:ln>
              <a:effectLst/>
            </p:spPr>
          </p:cxnSp>
          <p:cxnSp>
            <p:nvCxnSpPr>
              <p:cNvPr id="36" name="直接连接符 35"/>
              <p:cNvCxnSpPr/>
              <p:nvPr/>
            </p:nvCxnSpPr>
            <p:spPr bwMode="auto">
              <a:xfrm>
                <a:off x="5148064" y="3933056"/>
                <a:ext cx="72008" cy="0"/>
              </a:xfrm>
              <a:prstGeom prst="line">
                <a:avLst/>
              </a:prstGeom>
              <a:solidFill>
                <a:srgbClr val="C0C0C0">
                  <a:alpha val="0"/>
                </a:srgbClr>
              </a:solidFill>
              <a:ln w="28575" cap="flat" cmpd="sng" algn="ctr">
                <a:solidFill>
                  <a:schemeClr val="tx1"/>
                </a:solidFill>
                <a:prstDash val="solid"/>
                <a:round/>
                <a:headEnd type="none" w="med" len="med"/>
                <a:tailEnd type="none" w="med" len="med"/>
              </a:ln>
              <a:effectLst/>
            </p:spPr>
          </p:cxnSp>
          <p:cxnSp>
            <p:nvCxnSpPr>
              <p:cNvPr id="37" name="直接连接符 36"/>
              <p:cNvCxnSpPr/>
              <p:nvPr/>
            </p:nvCxnSpPr>
            <p:spPr bwMode="auto">
              <a:xfrm>
                <a:off x="5148064" y="5805264"/>
                <a:ext cx="72008" cy="0"/>
              </a:xfrm>
              <a:prstGeom prst="line">
                <a:avLst/>
              </a:prstGeom>
              <a:solidFill>
                <a:srgbClr val="C0C0C0">
                  <a:alpha val="0"/>
                </a:srgbClr>
              </a:solidFill>
              <a:ln w="28575" cap="flat" cmpd="sng" algn="ctr">
                <a:solidFill>
                  <a:schemeClr val="tx1"/>
                </a:solidFill>
                <a:prstDash val="solid"/>
                <a:round/>
                <a:headEnd type="none" w="med" len="med"/>
                <a:tailEnd type="none" w="med" len="med"/>
              </a:ln>
              <a:effectLst/>
            </p:spPr>
          </p:cxnSp>
          <p:cxnSp>
            <p:nvCxnSpPr>
              <p:cNvPr id="38" name="直接连接符 37"/>
              <p:cNvCxnSpPr/>
              <p:nvPr/>
            </p:nvCxnSpPr>
            <p:spPr bwMode="auto">
              <a:xfrm>
                <a:off x="5148064" y="5320036"/>
                <a:ext cx="72008" cy="0"/>
              </a:xfrm>
              <a:prstGeom prst="line">
                <a:avLst/>
              </a:prstGeom>
              <a:solidFill>
                <a:srgbClr val="C0C0C0">
                  <a:alpha val="0"/>
                </a:srgbClr>
              </a:solidFill>
              <a:ln w="28575" cap="flat" cmpd="sng" algn="ctr">
                <a:solidFill>
                  <a:schemeClr val="tx1"/>
                </a:solidFill>
                <a:prstDash val="solid"/>
                <a:round/>
                <a:headEnd type="none" w="med" len="med"/>
                <a:tailEnd type="none" w="med" len="med"/>
              </a:ln>
              <a:effectLst/>
            </p:spPr>
          </p:cxnSp>
          <p:cxnSp>
            <p:nvCxnSpPr>
              <p:cNvPr id="39" name="直接连接符 38"/>
              <p:cNvCxnSpPr/>
              <p:nvPr/>
            </p:nvCxnSpPr>
            <p:spPr bwMode="auto">
              <a:xfrm>
                <a:off x="5148064" y="4365104"/>
                <a:ext cx="72008" cy="0"/>
              </a:xfrm>
              <a:prstGeom prst="line">
                <a:avLst/>
              </a:prstGeom>
              <a:solidFill>
                <a:srgbClr val="C0C0C0">
                  <a:alpha val="0"/>
                </a:srgbClr>
              </a:solidFill>
              <a:ln w="28575" cap="flat" cmpd="sng" algn="ctr">
                <a:solidFill>
                  <a:schemeClr val="tx1"/>
                </a:solidFill>
                <a:prstDash val="solid"/>
                <a:round/>
                <a:headEnd type="none" w="med" len="med"/>
                <a:tailEnd type="none" w="med" len="med"/>
              </a:ln>
              <a:effectLst/>
            </p:spPr>
          </p:cxnSp>
          <p:cxnSp>
            <p:nvCxnSpPr>
              <p:cNvPr id="40" name="直接连接符 39"/>
              <p:cNvCxnSpPr/>
              <p:nvPr/>
            </p:nvCxnSpPr>
            <p:spPr bwMode="auto">
              <a:xfrm>
                <a:off x="5148064" y="4817848"/>
                <a:ext cx="72008" cy="0"/>
              </a:xfrm>
              <a:prstGeom prst="line">
                <a:avLst/>
              </a:prstGeom>
              <a:solidFill>
                <a:srgbClr val="C0C0C0">
                  <a:alpha val="0"/>
                </a:srgbClr>
              </a:solidFill>
              <a:ln w="28575" cap="flat" cmpd="sng" algn="ctr">
                <a:solidFill>
                  <a:schemeClr val="tx1"/>
                </a:solidFill>
                <a:prstDash val="solid"/>
                <a:round/>
                <a:headEnd type="none" w="med" len="med"/>
                <a:tailEnd type="none" w="med" len="med"/>
              </a:ln>
              <a:effectLst/>
            </p:spPr>
          </p:cxnSp>
          <p:grpSp>
            <p:nvGrpSpPr>
              <p:cNvPr id="41" name="组合 40"/>
              <p:cNvGrpSpPr/>
              <p:nvPr/>
            </p:nvGrpSpPr>
            <p:grpSpPr>
              <a:xfrm rot="16200000">
                <a:off x="6511217" y="5306207"/>
                <a:ext cx="72008" cy="1934218"/>
                <a:chOff x="5300464" y="4023446"/>
                <a:chExt cx="72008" cy="1934218"/>
              </a:xfrm>
            </p:grpSpPr>
            <p:cxnSp>
              <p:nvCxnSpPr>
                <p:cNvPr id="42" name="直接连接符 41"/>
                <p:cNvCxnSpPr/>
                <p:nvPr/>
              </p:nvCxnSpPr>
              <p:spPr bwMode="auto">
                <a:xfrm>
                  <a:off x="5300464" y="4023446"/>
                  <a:ext cx="72008" cy="0"/>
                </a:xfrm>
                <a:prstGeom prst="line">
                  <a:avLst/>
                </a:prstGeom>
                <a:solidFill>
                  <a:srgbClr val="C0C0C0">
                    <a:alpha val="0"/>
                  </a:srgbClr>
                </a:solidFill>
                <a:ln w="28575" cap="flat" cmpd="sng" algn="ctr">
                  <a:solidFill>
                    <a:schemeClr val="tx1"/>
                  </a:solidFill>
                  <a:prstDash val="solid"/>
                  <a:round/>
                  <a:headEnd type="none" w="med" len="med"/>
                  <a:tailEnd type="none" w="med" len="med"/>
                </a:ln>
                <a:effectLst/>
              </p:spPr>
            </p:cxnSp>
            <p:cxnSp>
              <p:nvCxnSpPr>
                <p:cNvPr id="43" name="直接连接符 42"/>
                <p:cNvCxnSpPr/>
                <p:nvPr/>
              </p:nvCxnSpPr>
              <p:spPr bwMode="auto">
                <a:xfrm>
                  <a:off x="5300464" y="5957664"/>
                  <a:ext cx="72008" cy="0"/>
                </a:xfrm>
                <a:prstGeom prst="line">
                  <a:avLst/>
                </a:prstGeom>
                <a:solidFill>
                  <a:srgbClr val="C0C0C0">
                    <a:alpha val="0"/>
                  </a:srgbClr>
                </a:solidFill>
                <a:ln w="28575" cap="flat" cmpd="sng" algn="ctr">
                  <a:solidFill>
                    <a:schemeClr val="tx1"/>
                  </a:solidFill>
                  <a:prstDash val="solid"/>
                  <a:round/>
                  <a:headEnd type="none" w="med" len="med"/>
                  <a:tailEnd type="none" w="med" len="med"/>
                </a:ln>
                <a:effectLst/>
              </p:spPr>
            </p:cxnSp>
            <p:cxnSp>
              <p:nvCxnSpPr>
                <p:cNvPr id="44" name="直接连接符 43"/>
                <p:cNvCxnSpPr/>
                <p:nvPr/>
              </p:nvCxnSpPr>
              <p:spPr bwMode="auto">
                <a:xfrm>
                  <a:off x="5300464" y="5472436"/>
                  <a:ext cx="72008" cy="0"/>
                </a:xfrm>
                <a:prstGeom prst="line">
                  <a:avLst/>
                </a:prstGeom>
                <a:solidFill>
                  <a:srgbClr val="C0C0C0">
                    <a:alpha val="0"/>
                  </a:srgbClr>
                </a:solidFill>
                <a:ln w="28575" cap="flat" cmpd="sng" algn="ctr">
                  <a:solidFill>
                    <a:schemeClr val="tx1"/>
                  </a:solidFill>
                  <a:prstDash val="solid"/>
                  <a:round/>
                  <a:headEnd type="none" w="med" len="med"/>
                  <a:tailEnd type="none" w="med" len="med"/>
                </a:ln>
                <a:effectLst/>
              </p:spPr>
            </p:cxnSp>
            <p:cxnSp>
              <p:nvCxnSpPr>
                <p:cNvPr id="45" name="直接连接符 44"/>
                <p:cNvCxnSpPr/>
                <p:nvPr/>
              </p:nvCxnSpPr>
              <p:spPr bwMode="auto">
                <a:xfrm>
                  <a:off x="5300464" y="4517504"/>
                  <a:ext cx="72008" cy="0"/>
                </a:xfrm>
                <a:prstGeom prst="line">
                  <a:avLst/>
                </a:prstGeom>
                <a:solidFill>
                  <a:srgbClr val="C0C0C0">
                    <a:alpha val="0"/>
                  </a:srgbClr>
                </a:solidFill>
                <a:ln w="28575" cap="flat" cmpd="sng" algn="ctr">
                  <a:solidFill>
                    <a:schemeClr val="tx1"/>
                  </a:solidFill>
                  <a:prstDash val="solid"/>
                  <a:round/>
                  <a:headEnd type="none" w="med" len="med"/>
                  <a:tailEnd type="none" w="med" len="med"/>
                </a:ln>
                <a:effectLst/>
              </p:spPr>
            </p:cxnSp>
            <p:cxnSp>
              <p:nvCxnSpPr>
                <p:cNvPr id="46" name="直接连接符 45"/>
                <p:cNvCxnSpPr/>
                <p:nvPr/>
              </p:nvCxnSpPr>
              <p:spPr bwMode="auto">
                <a:xfrm>
                  <a:off x="5300464" y="4970248"/>
                  <a:ext cx="72008" cy="0"/>
                </a:xfrm>
                <a:prstGeom prst="line">
                  <a:avLst/>
                </a:prstGeom>
                <a:solidFill>
                  <a:srgbClr val="C0C0C0">
                    <a:alpha val="0"/>
                  </a:srgbClr>
                </a:solidFill>
                <a:ln w="28575" cap="flat" cmpd="sng" algn="ctr">
                  <a:solidFill>
                    <a:schemeClr val="tx1"/>
                  </a:solidFill>
                  <a:prstDash val="solid"/>
                  <a:round/>
                  <a:headEnd type="none" w="med" len="med"/>
                  <a:tailEnd type="none" w="med" len="med"/>
                </a:ln>
                <a:effectLst/>
              </p:spPr>
            </p:cxnSp>
          </p:grpSp>
        </p:grpSp>
        <p:pic>
          <p:nvPicPr>
            <p:cNvPr id="14" name="图片 13"/>
            <p:cNvPicPr>
              <a:picLocks noChangeAspect="1"/>
            </p:cNvPicPr>
            <p:nvPr/>
          </p:nvPicPr>
          <p:blipFill>
            <a:blip r:embed="rId7"/>
            <a:stretch>
              <a:fillRect/>
            </a:stretch>
          </p:blipFill>
          <p:spPr>
            <a:xfrm>
              <a:off x="7622820" y="4809361"/>
              <a:ext cx="284966" cy="318190"/>
            </a:xfrm>
            <a:prstGeom prst="rect">
              <a:avLst/>
            </a:prstGeom>
          </p:spPr>
        </p:pic>
        <p:sp>
          <p:nvSpPr>
            <p:cNvPr id="15" name="Text Box 177"/>
            <p:cNvSpPr txBox="1">
              <a:spLocks noChangeArrowheads="1"/>
            </p:cNvSpPr>
            <p:nvPr/>
          </p:nvSpPr>
          <p:spPr bwMode="auto">
            <a:xfrm>
              <a:off x="5919271" y="5062387"/>
              <a:ext cx="1059682"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r>
                <a:rPr lang="zh-CN" altLang="en-US" sz="1800" b="1" dirty="0"/>
                <a:t>t</a:t>
              </a:r>
              <a:r>
                <a:rPr lang="en-US" altLang="zh-CN" sz="1800" baseline="-25000" dirty="0"/>
                <a:t>2</a:t>
              </a:r>
              <a:r>
                <a:rPr lang="zh-CN" altLang="en-US" sz="1800" b="1" dirty="0"/>
                <a:t>（</a:t>
              </a:r>
              <a:r>
                <a:rPr lang="en-US" altLang="zh-CN" sz="1800" dirty="0"/>
                <a:t>2</a:t>
              </a:r>
              <a:r>
                <a:rPr lang="zh-CN" altLang="en-US" sz="1800" b="1" dirty="0"/>
                <a:t>，</a:t>
              </a:r>
              <a:r>
                <a:rPr lang="en-US" altLang="zh-CN" sz="1800" dirty="0"/>
                <a:t>3</a:t>
              </a:r>
              <a:r>
                <a:rPr lang="zh-CN" altLang="en-US" sz="1800" b="1" dirty="0"/>
                <a:t>）</a:t>
              </a:r>
              <a:endParaRPr lang="zh-CN" altLang="en-US" sz="1800" b="1" baseline="-25000" dirty="0"/>
            </a:p>
          </p:txBody>
        </p:sp>
        <p:sp>
          <p:nvSpPr>
            <p:cNvPr id="16" name="Text Box 177"/>
            <p:cNvSpPr txBox="1">
              <a:spLocks noChangeArrowheads="1"/>
            </p:cNvSpPr>
            <p:nvPr/>
          </p:nvSpPr>
          <p:spPr bwMode="auto">
            <a:xfrm>
              <a:off x="5820268" y="4505879"/>
              <a:ext cx="1173455"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r>
                <a:rPr lang="en-US" altLang="zh-CN" sz="1800" dirty="0"/>
                <a:t>w</a:t>
              </a:r>
              <a:r>
                <a:rPr lang="en-US" altLang="zh-CN" sz="1800" baseline="-25000" dirty="0"/>
                <a:t>2</a:t>
              </a:r>
              <a:r>
                <a:rPr lang="zh-CN" altLang="en-US" sz="1800" b="1" dirty="0"/>
                <a:t>（</a:t>
              </a:r>
              <a:r>
                <a:rPr lang="en-US" altLang="zh-CN" sz="1800" dirty="0"/>
                <a:t>2</a:t>
              </a:r>
              <a:r>
                <a:rPr lang="zh-CN" altLang="en-US" sz="1800" b="1" dirty="0"/>
                <a:t>，</a:t>
              </a:r>
              <a:r>
                <a:rPr lang="en-US" altLang="zh-CN" sz="1800" dirty="0"/>
                <a:t>3</a:t>
              </a:r>
              <a:r>
                <a:rPr lang="zh-CN" altLang="en-US" sz="1800" b="1" dirty="0"/>
                <a:t>）</a:t>
              </a:r>
              <a:endParaRPr lang="zh-CN" altLang="en-US" sz="1800" b="1" baseline="-25000" dirty="0"/>
            </a:p>
          </p:txBody>
        </p:sp>
        <p:sp>
          <p:nvSpPr>
            <p:cNvPr id="17" name="Text Box 177"/>
            <p:cNvSpPr txBox="1">
              <a:spLocks noChangeArrowheads="1"/>
            </p:cNvSpPr>
            <p:nvPr/>
          </p:nvSpPr>
          <p:spPr bwMode="auto">
            <a:xfrm>
              <a:off x="6156210" y="4053999"/>
              <a:ext cx="1173455"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r>
                <a:rPr lang="en-US" altLang="zh-CN" sz="1800" dirty="0"/>
                <a:t>w</a:t>
              </a:r>
              <a:r>
                <a:rPr lang="en-US" altLang="zh-CN" sz="1800" baseline="-25000" dirty="0"/>
                <a:t>3</a:t>
              </a:r>
              <a:r>
                <a:rPr lang="zh-CN" altLang="en-US" sz="1800" b="1" dirty="0"/>
                <a:t>（</a:t>
              </a:r>
              <a:r>
                <a:rPr lang="en-US" altLang="zh-CN" sz="1800" dirty="0"/>
                <a:t>3</a:t>
              </a:r>
              <a:r>
                <a:rPr lang="zh-CN" altLang="en-US" sz="1800" b="1" dirty="0"/>
                <a:t>，</a:t>
              </a:r>
              <a:r>
                <a:rPr lang="en-US" altLang="zh-CN" sz="1800" dirty="0"/>
                <a:t>4</a:t>
              </a:r>
              <a:r>
                <a:rPr lang="zh-CN" altLang="en-US" sz="1800" b="1" dirty="0"/>
                <a:t>）</a:t>
              </a:r>
              <a:endParaRPr lang="zh-CN" altLang="en-US" sz="1800" b="1" baseline="-25000" dirty="0"/>
            </a:p>
          </p:txBody>
        </p:sp>
        <p:sp>
          <p:nvSpPr>
            <p:cNvPr id="18" name="Text Box 177"/>
            <p:cNvSpPr txBox="1">
              <a:spLocks noChangeArrowheads="1"/>
            </p:cNvSpPr>
            <p:nvPr/>
          </p:nvSpPr>
          <p:spPr bwMode="auto">
            <a:xfrm>
              <a:off x="6190410" y="5903480"/>
              <a:ext cx="1173455"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r>
                <a:rPr lang="en-US" altLang="zh-CN" sz="1800" dirty="0"/>
                <a:t>w</a:t>
              </a:r>
              <a:r>
                <a:rPr lang="en-US" altLang="zh-CN" sz="1800" baseline="-25000" dirty="0"/>
                <a:t>1</a:t>
              </a:r>
              <a:r>
                <a:rPr lang="zh-CN" altLang="en-US" sz="1800" b="1" dirty="0"/>
                <a:t>（</a:t>
              </a:r>
              <a:r>
                <a:rPr lang="en-US" altLang="zh-CN" sz="1800" dirty="0"/>
                <a:t>3</a:t>
              </a:r>
              <a:r>
                <a:rPr lang="zh-CN" altLang="en-US" sz="1800" b="1" dirty="0"/>
                <a:t>，</a:t>
              </a:r>
              <a:r>
                <a:rPr lang="en-US" altLang="zh-CN" sz="1800" dirty="0"/>
                <a:t>0</a:t>
              </a:r>
              <a:r>
                <a:rPr lang="zh-CN" altLang="en-US" sz="1800" b="1" dirty="0"/>
                <a:t>）</a:t>
              </a:r>
              <a:endParaRPr lang="zh-CN" altLang="en-US" sz="1800" b="1" baseline="-25000" dirty="0"/>
            </a:p>
          </p:txBody>
        </p:sp>
        <p:sp>
          <p:nvSpPr>
            <p:cNvPr id="19" name="Text Box 177"/>
            <p:cNvSpPr txBox="1">
              <a:spLocks noChangeArrowheads="1"/>
            </p:cNvSpPr>
            <p:nvPr/>
          </p:nvSpPr>
          <p:spPr bwMode="auto">
            <a:xfrm>
              <a:off x="7218431" y="3593372"/>
              <a:ext cx="1173455"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r>
                <a:rPr lang="en-US" altLang="zh-CN" sz="1800" dirty="0"/>
                <a:t>w</a:t>
              </a:r>
              <a:r>
                <a:rPr lang="en-US" altLang="zh-CN" sz="1800" baseline="-25000" dirty="0"/>
                <a:t>4</a:t>
              </a:r>
              <a:r>
                <a:rPr lang="zh-CN" altLang="en-US" sz="1800" b="1" dirty="0"/>
                <a:t>（</a:t>
              </a:r>
              <a:r>
                <a:rPr lang="en-US" altLang="zh-CN" sz="1800" dirty="0"/>
                <a:t>5</a:t>
              </a:r>
              <a:r>
                <a:rPr lang="zh-CN" altLang="en-US" sz="1800" b="1" dirty="0"/>
                <a:t>，</a:t>
              </a:r>
              <a:r>
                <a:rPr lang="en-US" altLang="zh-CN" sz="1800" dirty="0"/>
                <a:t>5</a:t>
              </a:r>
              <a:r>
                <a:rPr lang="zh-CN" altLang="en-US" sz="1800" b="1" dirty="0"/>
                <a:t>）</a:t>
              </a:r>
              <a:endParaRPr lang="zh-CN" altLang="en-US" sz="1800" b="1" baseline="-25000" dirty="0"/>
            </a:p>
          </p:txBody>
        </p:sp>
        <p:sp>
          <p:nvSpPr>
            <p:cNvPr id="20" name="Text Box 177"/>
            <p:cNvSpPr txBox="1">
              <a:spLocks noChangeArrowheads="1"/>
            </p:cNvSpPr>
            <p:nvPr/>
          </p:nvSpPr>
          <p:spPr bwMode="auto">
            <a:xfrm>
              <a:off x="7286977" y="4142485"/>
              <a:ext cx="1173455"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r>
                <a:rPr lang="en-US" altLang="zh-CN" sz="1800" dirty="0"/>
                <a:t>t</a:t>
              </a:r>
              <a:r>
                <a:rPr lang="en-US" altLang="zh-CN" sz="1800" baseline="-25000" dirty="0"/>
                <a:t>3</a:t>
              </a:r>
              <a:r>
                <a:rPr lang="zh-CN" altLang="en-US" sz="1800" b="1" dirty="0"/>
                <a:t>（</a:t>
              </a:r>
              <a:r>
                <a:rPr lang="en-US" altLang="zh-CN" sz="1800" dirty="0"/>
                <a:t>5</a:t>
              </a:r>
              <a:r>
                <a:rPr lang="zh-CN" altLang="en-US" sz="1800" b="1" dirty="0"/>
                <a:t>，</a:t>
              </a:r>
              <a:r>
                <a:rPr lang="en-US" altLang="zh-CN" sz="1800" dirty="0"/>
                <a:t>5</a:t>
              </a:r>
              <a:r>
                <a:rPr lang="zh-CN" altLang="en-US" sz="1800" b="1" dirty="0"/>
                <a:t>）</a:t>
              </a:r>
              <a:endParaRPr lang="zh-CN" altLang="en-US" sz="1800" b="1" baseline="-25000" dirty="0"/>
            </a:p>
          </p:txBody>
        </p:sp>
        <p:sp>
          <p:nvSpPr>
            <p:cNvPr id="21" name="Text Box 177"/>
            <p:cNvSpPr txBox="1">
              <a:spLocks noChangeArrowheads="1"/>
            </p:cNvSpPr>
            <p:nvPr/>
          </p:nvSpPr>
          <p:spPr bwMode="auto">
            <a:xfrm>
              <a:off x="7314916" y="5078819"/>
              <a:ext cx="1173455"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r>
                <a:rPr lang="en-US" altLang="zh-CN" sz="1800" dirty="0"/>
                <a:t>t</a:t>
              </a:r>
              <a:r>
                <a:rPr lang="en-US" altLang="zh-CN" sz="1800" baseline="-25000" dirty="0"/>
                <a:t>4</a:t>
              </a:r>
              <a:r>
                <a:rPr lang="zh-CN" altLang="en-US" sz="1800" b="1" dirty="0"/>
                <a:t>（</a:t>
              </a:r>
              <a:r>
                <a:rPr lang="en-US" altLang="zh-CN" sz="1800" dirty="0"/>
                <a:t>5</a:t>
              </a:r>
              <a:r>
                <a:rPr lang="zh-CN" altLang="en-US" sz="1800" b="1" dirty="0"/>
                <a:t>，</a:t>
              </a:r>
              <a:r>
                <a:rPr lang="en-US" altLang="zh-CN" sz="1800" dirty="0"/>
                <a:t>3</a:t>
              </a:r>
              <a:r>
                <a:rPr lang="zh-CN" altLang="en-US" sz="1800" b="1" dirty="0"/>
                <a:t>）</a:t>
              </a:r>
              <a:endParaRPr lang="zh-CN" altLang="en-US" sz="1800" b="1" baseline="-25000" dirty="0"/>
            </a:p>
          </p:txBody>
        </p:sp>
        <p:sp>
          <p:nvSpPr>
            <p:cNvPr id="22" name="文本框 21"/>
            <p:cNvSpPr txBox="1"/>
            <p:nvPr/>
          </p:nvSpPr>
          <p:spPr>
            <a:xfrm>
              <a:off x="5034120" y="3846169"/>
              <a:ext cx="360040" cy="369332"/>
            </a:xfrm>
            <a:prstGeom prst="rect">
              <a:avLst/>
            </a:prstGeom>
            <a:noFill/>
          </p:spPr>
          <p:txBody>
            <a:bodyPr wrap="square" rtlCol="0">
              <a:spAutoFit/>
            </a:bodyPr>
            <a:lstStyle/>
            <a:p>
              <a:r>
                <a:rPr lang="en-US" altLang="zh-CN" sz="1800" dirty="0">
                  <a:latin typeface="+mn-lt"/>
                </a:rPr>
                <a:t>5</a:t>
              </a:r>
              <a:endParaRPr lang="zh-CN" altLang="en-US" sz="1800" dirty="0">
                <a:latin typeface="+mn-lt"/>
              </a:endParaRPr>
            </a:p>
          </p:txBody>
        </p:sp>
        <p:sp>
          <p:nvSpPr>
            <p:cNvPr id="23" name="文本框 22"/>
            <p:cNvSpPr txBox="1"/>
            <p:nvPr/>
          </p:nvSpPr>
          <p:spPr>
            <a:xfrm>
              <a:off x="5031543" y="4249774"/>
              <a:ext cx="360040" cy="369332"/>
            </a:xfrm>
            <a:prstGeom prst="rect">
              <a:avLst/>
            </a:prstGeom>
            <a:noFill/>
          </p:spPr>
          <p:txBody>
            <a:bodyPr wrap="square" rtlCol="0">
              <a:spAutoFit/>
            </a:bodyPr>
            <a:lstStyle/>
            <a:p>
              <a:r>
                <a:rPr lang="en-US" altLang="zh-CN" sz="1800" dirty="0">
                  <a:latin typeface="+mn-lt"/>
                </a:rPr>
                <a:t>4</a:t>
              </a:r>
              <a:endParaRPr lang="zh-CN" altLang="en-US" sz="1800" dirty="0">
                <a:latin typeface="+mn-lt"/>
              </a:endParaRPr>
            </a:p>
          </p:txBody>
        </p:sp>
        <p:sp>
          <p:nvSpPr>
            <p:cNvPr id="24" name="文本框 23"/>
            <p:cNvSpPr txBox="1"/>
            <p:nvPr/>
          </p:nvSpPr>
          <p:spPr>
            <a:xfrm>
              <a:off x="5034881" y="4729335"/>
              <a:ext cx="360040" cy="369332"/>
            </a:xfrm>
            <a:prstGeom prst="rect">
              <a:avLst/>
            </a:prstGeom>
            <a:noFill/>
          </p:spPr>
          <p:txBody>
            <a:bodyPr wrap="square" rtlCol="0">
              <a:spAutoFit/>
            </a:bodyPr>
            <a:lstStyle/>
            <a:p>
              <a:r>
                <a:rPr lang="en-US" altLang="zh-CN" sz="1800" dirty="0">
                  <a:latin typeface="+mn-lt"/>
                </a:rPr>
                <a:t>3</a:t>
              </a:r>
              <a:endParaRPr lang="zh-CN" altLang="en-US" sz="1800" dirty="0">
                <a:latin typeface="+mn-lt"/>
              </a:endParaRPr>
            </a:p>
          </p:txBody>
        </p:sp>
        <p:sp>
          <p:nvSpPr>
            <p:cNvPr id="25" name="文本框 24"/>
            <p:cNvSpPr txBox="1"/>
            <p:nvPr/>
          </p:nvSpPr>
          <p:spPr>
            <a:xfrm>
              <a:off x="5034881" y="5215687"/>
              <a:ext cx="360040" cy="369332"/>
            </a:xfrm>
            <a:prstGeom prst="rect">
              <a:avLst/>
            </a:prstGeom>
            <a:noFill/>
          </p:spPr>
          <p:txBody>
            <a:bodyPr wrap="square" rtlCol="0">
              <a:spAutoFit/>
            </a:bodyPr>
            <a:lstStyle/>
            <a:p>
              <a:r>
                <a:rPr lang="en-US" altLang="zh-CN" sz="1800" dirty="0">
                  <a:latin typeface="+mn-lt"/>
                </a:rPr>
                <a:t>2</a:t>
              </a:r>
              <a:endParaRPr lang="zh-CN" altLang="en-US" sz="1800" dirty="0">
                <a:latin typeface="+mn-lt"/>
              </a:endParaRPr>
            </a:p>
          </p:txBody>
        </p:sp>
        <p:sp>
          <p:nvSpPr>
            <p:cNvPr id="26" name="文本框 25"/>
            <p:cNvSpPr txBox="1"/>
            <p:nvPr/>
          </p:nvSpPr>
          <p:spPr>
            <a:xfrm>
              <a:off x="5036100" y="5698695"/>
              <a:ext cx="360040" cy="369332"/>
            </a:xfrm>
            <a:prstGeom prst="rect">
              <a:avLst/>
            </a:prstGeom>
            <a:noFill/>
          </p:spPr>
          <p:txBody>
            <a:bodyPr wrap="square" rtlCol="0">
              <a:spAutoFit/>
            </a:bodyPr>
            <a:lstStyle/>
            <a:p>
              <a:r>
                <a:rPr lang="en-US" altLang="zh-CN" sz="1800" dirty="0">
                  <a:latin typeface="+mn-lt"/>
                </a:rPr>
                <a:t>1</a:t>
              </a:r>
              <a:endParaRPr lang="zh-CN" altLang="en-US" sz="1800" dirty="0">
                <a:latin typeface="+mn-lt"/>
              </a:endParaRPr>
            </a:p>
          </p:txBody>
        </p:sp>
        <p:sp>
          <p:nvSpPr>
            <p:cNvPr id="27" name="文本框 26"/>
            <p:cNvSpPr txBox="1"/>
            <p:nvPr/>
          </p:nvSpPr>
          <p:spPr>
            <a:xfrm>
              <a:off x="7550334" y="6345323"/>
              <a:ext cx="360040" cy="369332"/>
            </a:xfrm>
            <a:prstGeom prst="rect">
              <a:avLst/>
            </a:prstGeom>
            <a:noFill/>
          </p:spPr>
          <p:txBody>
            <a:bodyPr wrap="square" rtlCol="0">
              <a:spAutoFit/>
            </a:bodyPr>
            <a:lstStyle/>
            <a:p>
              <a:r>
                <a:rPr lang="en-US" altLang="zh-CN" sz="1800" dirty="0">
                  <a:latin typeface="+mn-lt"/>
                </a:rPr>
                <a:t>5</a:t>
              </a:r>
              <a:endParaRPr lang="zh-CN" altLang="en-US" sz="1800" dirty="0">
                <a:latin typeface="+mn-lt"/>
              </a:endParaRPr>
            </a:p>
          </p:txBody>
        </p:sp>
        <p:sp>
          <p:nvSpPr>
            <p:cNvPr id="28" name="文本框 27"/>
            <p:cNvSpPr txBox="1"/>
            <p:nvPr/>
          </p:nvSpPr>
          <p:spPr>
            <a:xfrm>
              <a:off x="7082669" y="6345323"/>
              <a:ext cx="360040" cy="369332"/>
            </a:xfrm>
            <a:prstGeom prst="rect">
              <a:avLst/>
            </a:prstGeom>
            <a:noFill/>
          </p:spPr>
          <p:txBody>
            <a:bodyPr wrap="square" rtlCol="0">
              <a:spAutoFit/>
            </a:bodyPr>
            <a:lstStyle/>
            <a:p>
              <a:r>
                <a:rPr lang="en-US" altLang="zh-CN" sz="1800" dirty="0">
                  <a:latin typeface="+mn-lt"/>
                </a:rPr>
                <a:t>4</a:t>
              </a:r>
              <a:endParaRPr lang="zh-CN" altLang="en-US" sz="1800" dirty="0">
                <a:latin typeface="+mn-lt"/>
              </a:endParaRPr>
            </a:p>
          </p:txBody>
        </p:sp>
        <p:sp>
          <p:nvSpPr>
            <p:cNvPr id="29" name="文本框 28"/>
            <p:cNvSpPr txBox="1"/>
            <p:nvPr/>
          </p:nvSpPr>
          <p:spPr>
            <a:xfrm>
              <a:off x="6621886" y="6345323"/>
              <a:ext cx="360040" cy="369332"/>
            </a:xfrm>
            <a:prstGeom prst="rect">
              <a:avLst/>
            </a:prstGeom>
            <a:noFill/>
          </p:spPr>
          <p:txBody>
            <a:bodyPr wrap="square" rtlCol="0">
              <a:spAutoFit/>
            </a:bodyPr>
            <a:lstStyle/>
            <a:p>
              <a:r>
                <a:rPr lang="en-US" altLang="zh-CN" sz="1800" dirty="0">
                  <a:latin typeface="+mn-lt"/>
                </a:rPr>
                <a:t>3</a:t>
              </a:r>
              <a:endParaRPr lang="zh-CN" altLang="en-US" sz="1800" dirty="0">
                <a:latin typeface="+mn-lt"/>
              </a:endParaRPr>
            </a:p>
          </p:txBody>
        </p:sp>
        <p:sp>
          <p:nvSpPr>
            <p:cNvPr id="30" name="文本框 29"/>
            <p:cNvSpPr txBox="1"/>
            <p:nvPr/>
          </p:nvSpPr>
          <p:spPr>
            <a:xfrm>
              <a:off x="6132114" y="6345323"/>
              <a:ext cx="360040" cy="369332"/>
            </a:xfrm>
            <a:prstGeom prst="rect">
              <a:avLst/>
            </a:prstGeom>
            <a:noFill/>
          </p:spPr>
          <p:txBody>
            <a:bodyPr wrap="square" rtlCol="0">
              <a:spAutoFit/>
            </a:bodyPr>
            <a:lstStyle/>
            <a:p>
              <a:r>
                <a:rPr lang="en-US" altLang="zh-CN" sz="1800" dirty="0">
                  <a:latin typeface="+mn-lt"/>
                </a:rPr>
                <a:t>2</a:t>
              </a:r>
              <a:endParaRPr lang="zh-CN" altLang="en-US" sz="1800" dirty="0">
                <a:latin typeface="+mn-lt"/>
              </a:endParaRPr>
            </a:p>
          </p:txBody>
        </p:sp>
        <p:sp>
          <p:nvSpPr>
            <p:cNvPr id="31" name="文本框 30"/>
            <p:cNvSpPr txBox="1"/>
            <p:nvPr/>
          </p:nvSpPr>
          <p:spPr>
            <a:xfrm>
              <a:off x="5652120" y="6345323"/>
              <a:ext cx="360040" cy="369332"/>
            </a:xfrm>
            <a:prstGeom prst="rect">
              <a:avLst/>
            </a:prstGeom>
            <a:noFill/>
          </p:spPr>
          <p:txBody>
            <a:bodyPr wrap="square" rtlCol="0">
              <a:spAutoFit/>
            </a:bodyPr>
            <a:lstStyle/>
            <a:p>
              <a:r>
                <a:rPr lang="en-US" altLang="zh-CN" sz="1800" dirty="0">
                  <a:latin typeface="+mn-lt"/>
                </a:rPr>
                <a:t>1</a:t>
              </a:r>
              <a:endParaRPr lang="zh-CN" altLang="en-US" sz="1800" dirty="0">
                <a:latin typeface="+mn-lt"/>
              </a:endParaRPr>
            </a:p>
          </p:txBody>
        </p:sp>
        <p:sp>
          <p:nvSpPr>
            <p:cNvPr id="32" name="文本框 31"/>
            <p:cNvSpPr txBox="1"/>
            <p:nvPr/>
          </p:nvSpPr>
          <p:spPr>
            <a:xfrm>
              <a:off x="5031543" y="3395215"/>
              <a:ext cx="360040" cy="369332"/>
            </a:xfrm>
            <a:prstGeom prst="rect">
              <a:avLst/>
            </a:prstGeom>
            <a:noFill/>
          </p:spPr>
          <p:txBody>
            <a:bodyPr wrap="square" rtlCol="0">
              <a:spAutoFit/>
            </a:bodyPr>
            <a:lstStyle/>
            <a:p>
              <a:r>
                <a:rPr lang="en-US" altLang="zh-CN" sz="1800" dirty="0">
                  <a:latin typeface="+mn-lt"/>
                </a:rPr>
                <a:t>Y</a:t>
              </a:r>
              <a:endParaRPr lang="zh-CN" altLang="en-US" sz="1800" dirty="0">
                <a:latin typeface="+mn-lt"/>
              </a:endParaRPr>
            </a:p>
          </p:txBody>
        </p:sp>
        <p:sp>
          <p:nvSpPr>
            <p:cNvPr id="33" name="文本框 32"/>
            <p:cNvSpPr txBox="1"/>
            <p:nvPr/>
          </p:nvSpPr>
          <p:spPr>
            <a:xfrm>
              <a:off x="8108980" y="6341542"/>
              <a:ext cx="360040" cy="369332"/>
            </a:xfrm>
            <a:prstGeom prst="rect">
              <a:avLst/>
            </a:prstGeom>
            <a:noFill/>
          </p:spPr>
          <p:txBody>
            <a:bodyPr wrap="square" rtlCol="0">
              <a:spAutoFit/>
            </a:bodyPr>
            <a:lstStyle/>
            <a:p>
              <a:r>
                <a:rPr lang="en-US" altLang="zh-CN" sz="1800" dirty="0">
                  <a:latin typeface="+mn-lt"/>
                </a:rPr>
                <a:t>X</a:t>
              </a:r>
              <a:endParaRPr lang="zh-CN" altLang="en-US" sz="1800" dirty="0">
                <a:latin typeface="+mn-lt"/>
              </a:endParaRPr>
            </a:p>
          </p:txBody>
        </p:sp>
      </p:grpSp>
    </p:spTree>
    <p:extLst>
      <p:ext uri="{BB962C8B-B14F-4D97-AF65-F5344CB8AC3E}">
        <p14:creationId xmlns:p14="http://schemas.microsoft.com/office/powerpoint/2010/main" val="339408644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标题 1"/>
          <p:cNvSpPr>
            <a:spLocks noGrp="1" noChangeArrowheads="1"/>
          </p:cNvSpPr>
          <p:nvPr>
            <p:ph type="title"/>
          </p:nvPr>
        </p:nvSpPr>
        <p:spPr/>
        <p:txBody>
          <a:bodyPr/>
          <a:lstStyle/>
          <a:p>
            <a:pPr eaLnBrk="1" hangingPunct="1"/>
            <a:r>
              <a:rPr lang="en-US" altLang="zh-CN" sz="3500" dirty="0"/>
              <a:t>Experiments: Task (Normal)</a:t>
            </a:r>
            <a:endParaRPr lang="zh-CN" altLang="en-US" sz="3500" dirty="0"/>
          </a:p>
        </p:txBody>
      </p:sp>
      <p:sp>
        <p:nvSpPr>
          <p:cNvPr id="7" name="Slide Number Placeholder 2"/>
          <p:cNvSpPr>
            <a:spLocks noGrp="1"/>
          </p:cNvSpPr>
          <p:nvPr>
            <p:ph type="sldNum" sz="quarter" idx="12"/>
          </p:nvPr>
        </p:nvSpPr>
        <p:spPr>
          <a:xfrm>
            <a:off x="6902450" y="115888"/>
            <a:ext cx="2133600" cy="2571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b="1">
                <a:solidFill>
                  <a:schemeClr val="tx1"/>
                </a:solidFill>
                <a:latin typeface="Arial" panose="020B0604020202020204" pitchFamily="34" charset="0"/>
                <a:ea typeface="MS PGothic" panose="020B0600070205080204" pitchFamily="34" charset="-128"/>
              </a:defRPr>
            </a:lvl1pPr>
            <a:lvl2pPr marL="742950" indent="-285750" eaLnBrk="0" hangingPunct="0">
              <a:defRPr sz="1400" b="1">
                <a:solidFill>
                  <a:schemeClr val="tx1"/>
                </a:solidFill>
                <a:latin typeface="Arial" panose="020B0604020202020204" pitchFamily="34" charset="0"/>
                <a:ea typeface="MS PGothic" panose="020B0600070205080204" pitchFamily="34" charset="-128"/>
              </a:defRPr>
            </a:lvl2pPr>
            <a:lvl3pPr marL="1143000" indent="-228600" eaLnBrk="0" hangingPunct="0">
              <a:defRPr sz="1400" b="1">
                <a:solidFill>
                  <a:schemeClr val="tx1"/>
                </a:solidFill>
                <a:latin typeface="Arial" panose="020B0604020202020204" pitchFamily="34" charset="0"/>
                <a:ea typeface="MS PGothic" panose="020B0600070205080204" pitchFamily="34" charset="-128"/>
              </a:defRPr>
            </a:lvl3pPr>
            <a:lvl4pPr marL="1600200" indent="-228600" eaLnBrk="0" hangingPunct="0">
              <a:defRPr sz="1400" b="1">
                <a:solidFill>
                  <a:schemeClr val="tx1"/>
                </a:solidFill>
                <a:latin typeface="Arial" panose="020B0604020202020204" pitchFamily="34" charset="0"/>
                <a:ea typeface="MS PGothic" panose="020B0600070205080204" pitchFamily="34" charset="-128"/>
              </a:defRPr>
            </a:lvl4pPr>
            <a:lvl5pPr marL="2057400" indent="-228600" eaLnBrk="0" hangingPunct="0">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9pPr>
          </a:lstStyle>
          <a:p>
            <a:pPr eaLnBrk="1" hangingPunct="1"/>
            <a:fld id="{BC8BE625-CE42-459F-9355-E251238719F4}" type="slidenum">
              <a:rPr lang="en-US" altLang="zh-CN" sz="1200" b="0">
                <a:ea typeface="Gulim" pitchFamily="34" charset="-127"/>
              </a:rPr>
              <a:pPr eaLnBrk="1" hangingPunct="1"/>
              <a:t>50</a:t>
            </a:fld>
            <a:endParaRPr lang="en-US" altLang="zh-CN" sz="1200" b="0">
              <a:ea typeface="Gulim" pitchFamily="34" charset="-127"/>
            </a:endParaRPr>
          </a:p>
        </p:txBody>
      </p:sp>
      <p:pic>
        <p:nvPicPr>
          <p:cNvPr id="3" name="图片 2"/>
          <p:cNvPicPr>
            <a:picLocks noChangeAspect="1"/>
          </p:cNvPicPr>
          <p:nvPr/>
        </p:nvPicPr>
        <p:blipFill>
          <a:blip r:embed="rId3"/>
          <a:stretch>
            <a:fillRect/>
          </a:stretch>
        </p:blipFill>
        <p:spPr>
          <a:xfrm>
            <a:off x="323528" y="908720"/>
            <a:ext cx="8424936" cy="5750844"/>
          </a:xfrm>
          <a:prstGeom prst="rect">
            <a:avLst/>
          </a:prstGeom>
        </p:spPr>
      </p:pic>
    </p:spTree>
    <p:extLst>
      <p:ext uri="{BB962C8B-B14F-4D97-AF65-F5344CB8AC3E}">
        <p14:creationId xmlns:p14="http://schemas.microsoft.com/office/powerpoint/2010/main" val="283461453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标题 1"/>
          <p:cNvSpPr>
            <a:spLocks noGrp="1" noChangeArrowheads="1"/>
          </p:cNvSpPr>
          <p:nvPr>
            <p:ph type="title"/>
          </p:nvPr>
        </p:nvSpPr>
        <p:spPr/>
        <p:txBody>
          <a:bodyPr/>
          <a:lstStyle/>
          <a:p>
            <a:pPr eaLnBrk="1" hangingPunct="1"/>
            <a:r>
              <a:rPr lang="en-US" altLang="zh-CN" sz="3500" dirty="0"/>
              <a:t>Experiments: Real Datasets</a:t>
            </a:r>
            <a:endParaRPr lang="zh-CN" altLang="en-US" sz="3500" dirty="0"/>
          </a:p>
        </p:txBody>
      </p:sp>
      <p:sp>
        <p:nvSpPr>
          <p:cNvPr id="7" name="Slide Number Placeholder 2"/>
          <p:cNvSpPr>
            <a:spLocks noGrp="1"/>
          </p:cNvSpPr>
          <p:nvPr>
            <p:ph type="sldNum" sz="quarter" idx="12"/>
          </p:nvPr>
        </p:nvSpPr>
        <p:spPr>
          <a:xfrm>
            <a:off x="6902450" y="115888"/>
            <a:ext cx="2133600" cy="2571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b="1">
                <a:solidFill>
                  <a:schemeClr val="tx1"/>
                </a:solidFill>
                <a:latin typeface="Arial" panose="020B0604020202020204" pitchFamily="34" charset="0"/>
                <a:ea typeface="MS PGothic" panose="020B0600070205080204" pitchFamily="34" charset="-128"/>
              </a:defRPr>
            </a:lvl1pPr>
            <a:lvl2pPr marL="742950" indent="-285750" eaLnBrk="0" hangingPunct="0">
              <a:defRPr sz="1400" b="1">
                <a:solidFill>
                  <a:schemeClr val="tx1"/>
                </a:solidFill>
                <a:latin typeface="Arial" panose="020B0604020202020204" pitchFamily="34" charset="0"/>
                <a:ea typeface="MS PGothic" panose="020B0600070205080204" pitchFamily="34" charset="-128"/>
              </a:defRPr>
            </a:lvl2pPr>
            <a:lvl3pPr marL="1143000" indent="-228600" eaLnBrk="0" hangingPunct="0">
              <a:defRPr sz="1400" b="1">
                <a:solidFill>
                  <a:schemeClr val="tx1"/>
                </a:solidFill>
                <a:latin typeface="Arial" panose="020B0604020202020204" pitchFamily="34" charset="0"/>
                <a:ea typeface="MS PGothic" panose="020B0600070205080204" pitchFamily="34" charset="-128"/>
              </a:defRPr>
            </a:lvl3pPr>
            <a:lvl4pPr marL="1600200" indent="-228600" eaLnBrk="0" hangingPunct="0">
              <a:defRPr sz="1400" b="1">
                <a:solidFill>
                  <a:schemeClr val="tx1"/>
                </a:solidFill>
                <a:latin typeface="Arial" panose="020B0604020202020204" pitchFamily="34" charset="0"/>
                <a:ea typeface="MS PGothic" panose="020B0600070205080204" pitchFamily="34" charset="-128"/>
              </a:defRPr>
            </a:lvl4pPr>
            <a:lvl5pPr marL="2057400" indent="-228600" eaLnBrk="0" hangingPunct="0">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9pPr>
          </a:lstStyle>
          <a:p>
            <a:pPr eaLnBrk="1" hangingPunct="1"/>
            <a:fld id="{BC8BE625-CE42-459F-9355-E251238719F4}" type="slidenum">
              <a:rPr lang="en-US" altLang="zh-CN" sz="1200" b="0">
                <a:ea typeface="Gulim" pitchFamily="34" charset="-127"/>
              </a:rPr>
              <a:pPr eaLnBrk="1" hangingPunct="1"/>
              <a:t>51</a:t>
            </a:fld>
            <a:endParaRPr lang="en-US" altLang="zh-CN" sz="1200" b="0">
              <a:ea typeface="Gulim" pitchFamily="34" charset="-127"/>
            </a:endParaRPr>
          </a:p>
        </p:txBody>
      </p:sp>
      <p:grpSp>
        <p:nvGrpSpPr>
          <p:cNvPr id="5" name="组合 4"/>
          <p:cNvGrpSpPr/>
          <p:nvPr/>
        </p:nvGrpSpPr>
        <p:grpSpPr>
          <a:xfrm>
            <a:off x="-9004" y="1189770"/>
            <a:ext cx="8901484" cy="3607382"/>
            <a:chOff x="-9004" y="1189770"/>
            <a:chExt cx="8901484" cy="3607382"/>
          </a:xfrm>
        </p:grpSpPr>
        <p:pic>
          <p:nvPicPr>
            <p:cNvPr id="2" name="图片 1"/>
            <p:cNvPicPr>
              <a:picLocks noChangeAspect="1"/>
            </p:cNvPicPr>
            <p:nvPr/>
          </p:nvPicPr>
          <p:blipFill>
            <a:blip r:embed="rId3"/>
            <a:stretch>
              <a:fillRect/>
            </a:stretch>
          </p:blipFill>
          <p:spPr>
            <a:xfrm>
              <a:off x="-9004" y="1196752"/>
              <a:ext cx="4328804" cy="3600400"/>
            </a:xfrm>
            <a:prstGeom prst="rect">
              <a:avLst/>
            </a:prstGeom>
          </p:spPr>
        </p:pic>
        <p:pic>
          <p:nvPicPr>
            <p:cNvPr id="4" name="图片 3"/>
            <p:cNvPicPr>
              <a:picLocks noChangeAspect="1"/>
            </p:cNvPicPr>
            <p:nvPr/>
          </p:nvPicPr>
          <p:blipFill>
            <a:blip r:embed="rId4"/>
            <a:stretch>
              <a:fillRect/>
            </a:stretch>
          </p:blipFill>
          <p:spPr>
            <a:xfrm>
              <a:off x="4565953" y="1189770"/>
              <a:ext cx="4326527" cy="3535374"/>
            </a:xfrm>
            <a:prstGeom prst="rect">
              <a:avLst/>
            </a:prstGeom>
          </p:spPr>
        </p:pic>
      </p:grpSp>
      <p:sp>
        <p:nvSpPr>
          <p:cNvPr id="8" name="矩形标注 7"/>
          <p:cNvSpPr>
            <a:spLocks noChangeArrowheads="1"/>
          </p:cNvSpPr>
          <p:nvPr/>
        </p:nvSpPr>
        <p:spPr bwMode="auto">
          <a:xfrm>
            <a:off x="323528" y="5445224"/>
            <a:ext cx="8496944" cy="868855"/>
          </a:xfrm>
          <a:prstGeom prst="wedgeRectCallout">
            <a:avLst>
              <a:gd name="adj1" fmla="val 12922"/>
              <a:gd name="adj2" fmla="val -112620"/>
            </a:avLst>
          </a:prstGeom>
          <a:solidFill>
            <a:srgbClr val="FFC000"/>
          </a:solidFill>
          <a:ln>
            <a:noFill/>
          </a:ln>
        </p:spPr>
        <p:txBody>
          <a:bodyPr/>
          <a:lstStyle>
            <a:lvl1pPr>
              <a:spcBef>
                <a:spcPct val="20000"/>
              </a:spcBef>
              <a:buClr>
                <a:srgbClr val="660033"/>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accent2"/>
              </a:buClr>
              <a:buSzPct val="70000"/>
              <a:buChar char="o"/>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buNone/>
            </a:pPr>
            <a:r>
              <a:rPr lang="en-US" altLang="zh-CN" sz="2400" dirty="0"/>
              <a:t>For the total distance, Greedy is almost 2 times better than the other two online algorithms! </a:t>
            </a:r>
            <a:endParaRPr lang="en-US" altLang="zh-CN" sz="2000" dirty="0"/>
          </a:p>
        </p:txBody>
      </p:sp>
    </p:spTree>
    <p:extLst>
      <p:ext uri="{BB962C8B-B14F-4D97-AF65-F5344CB8AC3E}">
        <p14:creationId xmlns:p14="http://schemas.microsoft.com/office/powerpoint/2010/main" val="24335917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pPr eaLnBrk="1" hangingPunct="1"/>
            <a:r>
              <a:rPr lang="en-US" altLang="zh-CN"/>
              <a:t>Outline</a:t>
            </a:r>
          </a:p>
        </p:txBody>
      </p:sp>
      <p:sp>
        <p:nvSpPr>
          <p:cNvPr id="17411" name="Content Placeholder 2"/>
          <p:cNvSpPr>
            <a:spLocks noGrp="1"/>
          </p:cNvSpPr>
          <p:nvPr>
            <p:ph sz="quarter" idx="1"/>
          </p:nvPr>
        </p:nvSpPr>
        <p:spPr>
          <a:xfrm>
            <a:off x="446088" y="980728"/>
            <a:ext cx="8229600" cy="5616624"/>
          </a:xfrm>
        </p:spPr>
        <p:txBody>
          <a:bodyPr/>
          <a:lstStyle/>
          <a:p>
            <a:pPr eaLnBrk="1" hangingPunct="1">
              <a:spcBef>
                <a:spcPts val="1000"/>
              </a:spcBef>
              <a:spcAft>
                <a:spcPts val="3000"/>
              </a:spcAft>
            </a:pPr>
            <a:r>
              <a:rPr lang="en-US" altLang="zh-CN" sz="3200" dirty="0"/>
              <a:t>Background and Motivation</a:t>
            </a:r>
          </a:p>
          <a:p>
            <a:pPr eaLnBrk="1" hangingPunct="1">
              <a:spcBef>
                <a:spcPts val="1000"/>
              </a:spcBef>
              <a:spcAft>
                <a:spcPts val="3000"/>
              </a:spcAft>
            </a:pPr>
            <a:r>
              <a:rPr lang="en-US" altLang="zh-CN" sz="3200" dirty="0"/>
              <a:t>Problem Statement</a:t>
            </a:r>
          </a:p>
          <a:p>
            <a:pPr eaLnBrk="1" hangingPunct="1">
              <a:spcBef>
                <a:spcPts val="1000"/>
              </a:spcBef>
              <a:spcAft>
                <a:spcPts val="3000"/>
              </a:spcAft>
            </a:pPr>
            <a:r>
              <a:rPr lang="en-US" altLang="zh-CN" sz="3200" dirty="0"/>
              <a:t>Representative Algorithms</a:t>
            </a:r>
          </a:p>
          <a:p>
            <a:pPr eaLnBrk="1" hangingPunct="1">
              <a:spcBef>
                <a:spcPts val="1000"/>
              </a:spcBef>
              <a:spcAft>
                <a:spcPts val="3000"/>
              </a:spcAft>
            </a:pPr>
            <a:r>
              <a:rPr lang="en-US" altLang="zh-CN" sz="3200" dirty="0"/>
              <a:t>The Greedy Algorithm Revisited</a:t>
            </a:r>
          </a:p>
          <a:p>
            <a:pPr eaLnBrk="1" hangingPunct="1">
              <a:spcBef>
                <a:spcPts val="1000"/>
              </a:spcBef>
              <a:spcAft>
                <a:spcPts val="3000"/>
              </a:spcAft>
            </a:pPr>
            <a:r>
              <a:rPr lang="en-US" altLang="zh-CN" sz="3200" dirty="0"/>
              <a:t>Experiments</a:t>
            </a:r>
          </a:p>
          <a:p>
            <a:pPr eaLnBrk="1" hangingPunct="1">
              <a:spcBef>
                <a:spcPts val="1000"/>
              </a:spcBef>
              <a:spcAft>
                <a:spcPts val="3000"/>
              </a:spcAft>
            </a:pPr>
            <a:r>
              <a:rPr lang="en-US" altLang="zh-CN" sz="3200" dirty="0">
                <a:solidFill>
                  <a:srgbClr val="FF0000"/>
                </a:solidFill>
              </a:rPr>
              <a:t>Conclusion</a:t>
            </a:r>
          </a:p>
        </p:txBody>
      </p:sp>
    </p:spTree>
    <p:extLst>
      <p:ext uri="{BB962C8B-B14F-4D97-AF65-F5344CB8AC3E}">
        <p14:creationId xmlns:p14="http://schemas.microsoft.com/office/powerpoint/2010/main" val="2939085040"/>
      </p:ext>
    </p:extLst>
  </p:cSld>
  <p:clrMapOvr>
    <a:masterClrMapping/>
  </p:clrMapOvr>
  <p:transition spd="slow"/>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3"/>
          <p:cNvSpPr txBox="1">
            <a:spLocks noChangeArrowheads="1"/>
          </p:cNvSpPr>
          <p:nvPr/>
        </p:nvSpPr>
        <p:spPr bwMode="auto">
          <a:xfrm>
            <a:off x="228600" y="957263"/>
            <a:ext cx="8591550" cy="527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3" tIns="45716" rIns="91433" bIns="45716"/>
          <a:lstStyle>
            <a:lvl1pPr marL="385763" indent="-385763" defTabSz="1030288">
              <a:spcBef>
                <a:spcPct val="20000"/>
              </a:spcBef>
              <a:buClr>
                <a:srgbClr val="660033"/>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35013" indent="-385763" defTabSz="1030288">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92213" indent="-385763" defTabSz="1030288">
              <a:spcBef>
                <a:spcPct val="20000"/>
              </a:spcBef>
              <a:buClr>
                <a:schemeClr val="accent2"/>
              </a:buClr>
              <a:buSzPct val="70000"/>
              <a:buChar char="o"/>
              <a:defRPr sz="2300">
                <a:solidFill>
                  <a:schemeClr val="tx1"/>
                </a:solidFill>
                <a:latin typeface="Arial" panose="020B0604020202020204" pitchFamily="34" charset="0"/>
                <a:ea typeface="MS PGothic" panose="020B0600070205080204" pitchFamily="34" charset="-128"/>
              </a:defRPr>
            </a:lvl3pPr>
            <a:lvl4pPr marL="1600200" indent="-228600" defTabSz="1030288">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defTabSz="1030288">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just">
              <a:spcBef>
                <a:spcPts val="1500"/>
              </a:spcBef>
              <a:spcAft>
                <a:spcPts val="300"/>
              </a:spcAft>
              <a:buSzPct val="60000"/>
              <a:defRPr/>
            </a:pPr>
            <a:r>
              <a:rPr lang="en-US" altLang="zh-CN" sz="2800" dirty="0">
                <a:latin typeface="+mn-lt"/>
                <a:cs typeface="ＭＳ Ｐゴシック" charset="-128"/>
              </a:rPr>
              <a:t>Our most important experimental finding is that both the efficiency and the effectiveness of </a:t>
            </a:r>
            <a:r>
              <a:rPr lang="en-US" altLang="zh-CN" sz="2800" i="1" dirty="0">
                <a:solidFill>
                  <a:srgbClr val="FF0000"/>
                </a:solidFill>
                <a:latin typeface="+mn-lt"/>
                <a:cs typeface="ＭＳ Ｐゴシック" charset="-128"/>
              </a:rPr>
              <a:t>Greedy significantly outperforms the other algorithms in almost all practical cases.</a:t>
            </a:r>
          </a:p>
          <a:p>
            <a:pPr algn="just">
              <a:spcBef>
                <a:spcPts val="1500"/>
              </a:spcBef>
              <a:spcAft>
                <a:spcPts val="300"/>
              </a:spcAft>
              <a:buSzPct val="60000"/>
              <a:defRPr/>
            </a:pPr>
            <a:r>
              <a:rPr lang="en-US" altLang="zh-CN" sz="2800" i="1" dirty="0">
                <a:solidFill>
                  <a:srgbClr val="FF0000"/>
                </a:solidFill>
                <a:latin typeface="+mn-lt"/>
                <a:cs typeface="ＭＳ Ｐゴシック" charset="-128"/>
              </a:rPr>
              <a:t>We clarify the 25-year misunderstanding </a:t>
            </a:r>
            <a:r>
              <a:rPr lang="en-US" altLang="zh-CN" sz="2800" dirty="0">
                <a:latin typeface="+mn-lt"/>
                <a:cs typeface="ＭＳ Ｐゴシック" charset="-128"/>
              </a:rPr>
              <a:t>towards Greedy for the OMBM problem through the experimental study!</a:t>
            </a:r>
          </a:p>
          <a:p>
            <a:pPr algn="just">
              <a:spcBef>
                <a:spcPts val="1500"/>
              </a:spcBef>
              <a:spcAft>
                <a:spcPts val="300"/>
              </a:spcAft>
              <a:buSzPct val="60000"/>
              <a:defRPr/>
            </a:pPr>
            <a:r>
              <a:rPr lang="en-US" altLang="zh-CN" sz="2800" dirty="0">
                <a:latin typeface="+mn-lt"/>
                <a:cs typeface="ＭＳ Ｐゴシック" charset="-128"/>
              </a:rPr>
              <a:t>According to extensive random experiments, we propose an open question: </a:t>
            </a:r>
            <a:r>
              <a:rPr lang="en-US" altLang="zh-CN" sz="2800" dirty="0">
                <a:solidFill>
                  <a:srgbClr val="FF0000"/>
                </a:solidFill>
                <a:latin typeface="+mn-lt"/>
                <a:cs typeface="ＭＳ Ｐゴシック" charset="-128"/>
              </a:rPr>
              <a:t>the average-case competitive ratio of Greedy for the OMBM problem should be constant.</a:t>
            </a:r>
          </a:p>
        </p:txBody>
      </p:sp>
      <p:sp>
        <p:nvSpPr>
          <p:cNvPr id="105475" name="Title 1"/>
          <p:cNvSpPr>
            <a:spLocks noGrp="1"/>
          </p:cNvSpPr>
          <p:nvPr>
            <p:ph type="title"/>
          </p:nvPr>
        </p:nvSpPr>
        <p:spPr>
          <a:xfrm>
            <a:off x="395536" y="122238"/>
            <a:ext cx="8748464" cy="714375"/>
          </a:xfrm>
        </p:spPr>
        <p:txBody>
          <a:bodyPr/>
          <a:lstStyle/>
          <a:p>
            <a:pPr eaLnBrk="1" hangingPunct="1"/>
            <a:r>
              <a:rPr lang="en-US" altLang="zh-CN" sz="3500"/>
              <a:t>Conclusion</a:t>
            </a:r>
          </a:p>
        </p:txBody>
      </p:sp>
      <p:sp>
        <p:nvSpPr>
          <p:cNvPr id="4" name="Slide Number Placeholder 2"/>
          <p:cNvSpPr>
            <a:spLocks noGrp="1"/>
          </p:cNvSpPr>
          <p:nvPr>
            <p:ph type="sldNum" sz="quarter" idx="12"/>
          </p:nvPr>
        </p:nvSpPr>
        <p:spPr>
          <a:xfrm>
            <a:off x="6902450" y="115888"/>
            <a:ext cx="2133600" cy="2571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b="1">
                <a:solidFill>
                  <a:schemeClr val="tx1"/>
                </a:solidFill>
                <a:latin typeface="Arial" panose="020B0604020202020204" pitchFamily="34" charset="0"/>
                <a:ea typeface="MS PGothic" panose="020B0600070205080204" pitchFamily="34" charset="-128"/>
              </a:defRPr>
            </a:lvl1pPr>
            <a:lvl2pPr marL="742950" indent="-285750" eaLnBrk="0" hangingPunct="0">
              <a:defRPr sz="1400" b="1">
                <a:solidFill>
                  <a:schemeClr val="tx1"/>
                </a:solidFill>
                <a:latin typeface="Arial" panose="020B0604020202020204" pitchFamily="34" charset="0"/>
                <a:ea typeface="MS PGothic" panose="020B0600070205080204" pitchFamily="34" charset="-128"/>
              </a:defRPr>
            </a:lvl2pPr>
            <a:lvl3pPr marL="1143000" indent="-228600" eaLnBrk="0" hangingPunct="0">
              <a:defRPr sz="1400" b="1">
                <a:solidFill>
                  <a:schemeClr val="tx1"/>
                </a:solidFill>
                <a:latin typeface="Arial" panose="020B0604020202020204" pitchFamily="34" charset="0"/>
                <a:ea typeface="MS PGothic" panose="020B0600070205080204" pitchFamily="34" charset="-128"/>
              </a:defRPr>
            </a:lvl3pPr>
            <a:lvl4pPr marL="1600200" indent="-228600" eaLnBrk="0" hangingPunct="0">
              <a:defRPr sz="1400" b="1">
                <a:solidFill>
                  <a:schemeClr val="tx1"/>
                </a:solidFill>
                <a:latin typeface="Arial" panose="020B0604020202020204" pitchFamily="34" charset="0"/>
                <a:ea typeface="MS PGothic" panose="020B0600070205080204" pitchFamily="34" charset="-128"/>
              </a:defRPr>
            </a:lvl4pPr>
            <a:lvl5pPr marL="2057400" indent="-228600" eaLnBrk="0" hangingPunct="0">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9pPr>
          </a:lstStyle>
          <a:p>
            <a:pPr eaLnBrk="1" hangingPunct="1"/>
            <a:fld id="{BC8BE625-CE42-459F-9355-E251238719F4}" type="slidenum">
              <a:rPr lang="en-US" altLang="zh-CN" sz="1200" b="0">
                <a:ea typeface="Gulim" pitchFamily="34" charset="-127"/>
              </a:rPr>
              <a:pPr eaLnBrk="1" hangingPunct="1"/>
              <a:t>53</a:t>
            </a:fld>
            <a:endParaRPr lang="en-US" altLang="zh-CN" sz="1200" b="0">
              <a:ea typeface="Gulim" pitchFamily="34" charset="-127"/>
            </a:endParaRPr>
          </a:p>
        </p:txBody>
      </p:sp>
    </p:spTree>
    <p:extLst>
      <p:ext uri="{BB962C8B-B14F-4D97-AF65-F5344CB8AC3E}">
        <p14:creationId xmlns:p14="http://schemas.microsoft.com/office/powerpoint/2010/main" val="367914078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84168" y="1628800"/>
            <a:ext cx="2667000" cy="990600"/>
          </a:xfrm>
        </p:spPr>
        <p:txBody>
          <a:bodyPr/>
          <a:lstStyle/>
          <a:p>
            <a:pPr eaLnBrk="1" hangingPunct="1"/>
            <a:r>
              <a:rPr lang="en-US" altLang="zh-CN" dirty="0"/>
              <a:t>Thank You</a:t>
            </a:r>
          </a:p>
        </p:txBody>
      </p:sp>
      <p:sp>
        <p:nvSpPr>
          <p:cNvPr id="4" name="TextBox 3"/>
          <p:cNvSpPr txBox="1">
            <a:spLocks noChangeArrowheads="1"/>
          </p:cNvSpPr>
          <p:nvPr/>
        </p:nvSpPr>
        <p:spPr bwMode="auto">
          <a:xfrm>
            <a:off x="914400" y="1447800"/>
            <a:ext cx="31242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660033"/>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accent2"/>
              </a:buClr>
              <a:buSzPct val="70000"/>
              <a:buChar char="o"/>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ClrTx/>
              <a:buSzTx/>
              <a:buFontTx/>
              <a:buNone/>
            </a:pPr>
            <a:r>
              <a:rPr lang="en-US" altLang="zh-CN" sz="5400">
                <a:solidFill>
                  <a:srgbClr val="00B0F0"/>
                </a:solidFill>
              </a:rPr>
              <a:t>Q &amp; A</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743200" y="2276872"/>
            <a:ext cx="3200400" cy="2293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7525" name="Slide Number Placeholder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660033"/>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accent2"/>
              </a:buClr>
              <a:buSzPct val="70000"/>
              <a:buChar char="o"/>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fld id="{E20ABA1A-46E0-4E1B-AC03-6AFA8A2CC55F}" type="slidenum">
              <a:rPr lang="en-US" altLang="zh-CN" sz="1200" smtClean="0">
                <a:ea typeface="Gulim" pitchFamily="34" charset="-127"/>
              </a:rPr>
              <a:pPr>
                <a:spcBef>
                  <a:spcPct val="0"/>
                </a:spcBef>
                <a:buClrTx/>
                <a:buSzTx/>
                <a:buFontTx/>
                <a:buNone/>
              </a:pPr>
              <a:t>54</a:t>
            </a:fld>
            <a:endParaRPr lang="en-US" altLang="zh-CN" sz="1200">
              <a:ea typeface="Gulim" pitchFamily="34" charset="-127"/>
            </a:endParaRPr>
          </a:p>
        </p:txBody>
      </p:sp>
      <p:sp>
        <p:nvSpPr>
          <p:cNvPr id="3" name="矩形 2"/>
          <p:cNvSpPr/>
          <p:nvPr/>
        </p:nvSpPr>
        <p:spPr>
          <a:xfrm>
            <a:off x="467544" y="5210036"/>
            <a:ext cx="8208912" cy="830997"/>
          </a:xfrm>
          <a:prstGeom prst="rect">
            <a:avLst/>
          </a:prstGeom>
        </p:spPr>
        <p:txBody>
          <a:bodyPr wrap="square">
            <a:spAutoFit/>
          </a:bodyPr>
          <a:lstStyle/>
          <a:p>
            <a:pPr eaLnBrk="1" hangingPunct="1"/>
            <a:r>
              <a:rPr lang="en-US" altLang="zh-CN" sz="2400" dirty="0">
                <a:ea typeface="SimSun" panose="02010600030101010101" pitchFamily="2" charset="-122"/>
              </a:rPr>
              <a:t>The datasets can be downloaded by the following link: https://www.cse.ust.hk/jshe/OMBM.zip</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3"/>
          <p:cNvSpPr txBox="1">
            <a:spLocks noChangeArrowheads="1"/>
          </p:cNvSpPr>
          <p:nvPr/>
        </p:nvSpPr>
        <p:spPr bwMode="auto">
          <a:xfrm>
            <a:off x="228600" y="836712"/>
            <a:ext cx="8624888" cy="527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3" tIns="45716" rIns="91433" bIns="45716"/>
          <a:lstStyle>
            <a:lvl1pPr marL="385763" indent="-385763" defTabSz="1030288">
              <a:spcBef>
                <a:spcPct val="20000"/>
              </a:spcBef>
              <a:buClr>
                <a:srgbClr val="660033"/>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35013" indent="-385763" defTabSz="1030288">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92213" indent="-385763" defTabSz="1030288">
              <a:spcBef>
                <a:spcPct val="20000"/>
              </a:spcBef>
              <a:buClr>
                <a:schemeClr val="accent2"/>
              </a:buClr>
              <a:buSzPct val="70000"/>
              <a:buChar char="o"/>
              <a:defRPr sz="2300">
                <a:solidFill>
                  <a:schemeClr val="tx1"/>
                </a:solidFill>
                <a:latin typeface="Arial" panose="020B0604020202020204" pitchFamily="34" charset="0"/>
                <a:ea typeface="MS PGothic" panose="020B0600070205080204" pitchFamily="34" charset="-128"/>
              </a:defRPr>
            </a:lvl3pPr>
            <a:lvl4pPr marL="1600200" indent="-228600" defTabSz="1030288">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defTabSz="1030288">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just">
              <a:lnSpc>
                <a:spcPct val="95000"/>
              </a:lnSpc>
              <a:spcBef>
                <a:spcPct val="25000"/>
              </a:spcBef>
              <a:spcAft>
                <a:spcPct val="10000"/>
              </a:spcAft>
              <a:buSzPct val="60000"/>
              <a:defRPr/>
            </a:pPr>
            <a:r>
              <a:rPr lang="en-US" altLang="zh-CN" sz="2800" dirty="0">
                <a:latin typeface="+mn-lt"/>
                <a:cs typeface="ＭＳ Ｐゴシック" charset="-128"/>
              </a:rPr>
              <a:t>The problem of minimum bipartite matching (MBM) in spatial data is a fundamental issue </a:t>
            </a:r>
          </a:p>
          <a:p>
            <a:pPr lvl="1" algn="just">
              <a:spcBef>
                <a:spcPts val="0"/>
              </a:spcBef>
              <a:buSzPct val="60000"/>
              <a:defRPr/>
            </a:pPr>
            <a:r>
              <a:rPr lang="en-US" altLang="zh-CN" sz="2400" b="0" dirty="0">
                <a:latin typeface="+mn-lt"/>
                <a:cs typeface="ＭＳ Ｐゴシック" charset="-128"/>
              </a:rPr>
              <a:t>Given a set of service providers and a set of users in a 2D space.</a:t>
            </a:r>
          </a:p>
          <a:p>
            <a:pPr lvl="1" algn="just">
              <a:spcBef>
                <a:spcPts val="0"/>
              </a:spcBef>
              <a:buSzPct val="60000"/>
              <a:defRPr/>
            </a:pPr>
            <a:r>
              <a:rPr lang="en-US" altLang="zh-CN" sz="2400" b="0" dirty="0">
                <a:latin typeface="+mn-lt"/>
                <a:cs typeface="ＭＳ Ｐゴシック" charset="-128"/>
              </a:rPr>
              <a:t>The MBM problem is to find </a:t>
            </a:r>
            <a:r>
              <a:rPr lang="en-US" altLang="zh-CN" sz="2400" i="1" dirty="0">
                <a:latin typeface="+mn-lt"/>
                <a:cs typeface="ＭＳ Ｐゴシック" charset="-128"/>
              </a:rPr>
              <a:t>a maximum-cardinality matching</a:t>
            </a:r>
            <a:r>
              <a:rPr lang="en-US" altLang="zh-CN" sz="2400" b="0" dirty="0">
                <a:latin typeface="+mn-lt"/>
                <a:cs typeface="ＭＳ Ｐゴシック" charset="-128"/>
              </a:rPr>
              <a:t> with </a:t>
            </a:r>
            <a:r>
              <a:rPr lang="en-US" altLang="zh-CN" sz="2400" i="1" dirty="0">
                <a:latin typeface="+mn-lt"/>
                <a:cs typeface="ＭＳ Ｐゴシック" charset="-128"/>
              </a:rPr>
              <a:t>minimum total distance</a:t>
            </a:r>
            <a:r>
              <a:rPr lang="en-US" altLang="zh-CN" sz="2400" b="0" dirty="0">
                <a:latin typeface="+mn-lt"/>
                <a:cs typeface="ＭＳ Ｐゴシック" charset="-128"/>
              </a:rPr>
              <a:t> between the matched pairs.</a:t>
            </a:r>
            <a:endParaRPr lang="en-US" altLang="zh-CN" sz="2400" b="0" dirty="0">
              <a:cs typeface="ＭＳ Ｐゴシック" charset="-128"/>
            </a:endParaRPr>
          </a:p>
          <a:p>
            <a:pPr marL="349250" lvl="1" indent="0" algn="just">
              <a:spcBef>
                <a:spcPts val="0"/>
              </a:spcBef>
              <a:buSzPct val="60000"/>
              <a:buFont typeface="Wingdings" panose="05000000000000000000" pitchFamily="2" charset="2"/>
              <a:buNone/>
              <a:defRPr/>
            </a:pPr>
            <a:endParaRPr lang="en-US" altLang="zh-CN" sz="2800" dirty="0">
              <a:latin typeface="+mn-lt"/>
              <a:cs typeface="ＭＳ Ｐゴシック" charset="-128"/>
            </a:endParaRPr>
          </a:p>
        </p:txBody>
      </p:sp>
      <p:sp>
        <p:nvSpPr>
          <p:cNvPr id="23555" name="Title 1"/>
          <p:cNvSpPr>
            <a:spLocks noGrp="1"/>
          </p:cNvSpPr>
          <p:nvPr>
            <p:ph type="title"/>
          </p:nvPr>
        </p:nvSpPr>
        <p:spPr>
          <a:xfrm>
            <a:off x="0" y="122238"/>
            <a:ext cx="9144000" cy="714375"/>
          </a:xfrm>
        </p:spPr>
        <p:txBody>
          <a:bodyPr/>
          <a:lstStyle/>
          <a:p>
            <a:pPr algn="ctr" eaLnBrk="1" hangingPunct="1"/>
            <a:r>
              <a:rPr lang="en-US" altLang="zh-CN" sz="3500" dirty="0"/>
              <a:t>Minimum Bipartite Matching (MBM)</a:t>
            </a:r>
          </a:p>
        </p:txBody>
      </p:sp>
      <p:grpSp>
        <p:nvGrpSpPr>
          <p:cNvPr id="4" name="组合 3"/>
          <p:cNvGrpSpPr/>
          <p:nvPr/>
        </p:nvGrpSpPr>
        <p:grpSpPr>
          <a:xfrm>
            <a:off x="4644008" y="3421928"/>
            <a:ext cx="3456828" cy="3319440"/>
            <a:chOff x="5031543" y="3395215"/>
            <a:chExt cx="3456828" cy="3319440"/>
          </a:xfrm>
        </p:grpSpPr>
        <p:pic>
          <p:nvPicPr>
            <p:cNvPr id="5" name="Picture 11" descr="MCj0311898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06716" y="3920217"/>
              <a:ext cx="454530" cy="2138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6" name="Picture 11" descr="MCj0311898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65193" y="4847609"/>
              <a:ext cx="456350" cy="2147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7" name="Picture 2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52120" y="5243397"/>
              <a:ext cx="272080" cy="2739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8" name="Picture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74686" y="4817847"/>
              <a:ext cx="304386" cy="3021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9" name="Picture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29562" y="3867641"/>
              <a:ext cx="272082" cy="2748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0" name="Picture 11" descr="MCj0311898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37373" y="6193518"/>
              <a:ext cx="456350" cy="2147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1" name="Picture 11" descr="MCj0311898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28304" y="4355698"/>
              <a:ext cx="453622" cy="2120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2" name="Text Box 177"/>
            <p:cNvSpPr txBox="1">
              <a:spLocks noChangeArrowheads="1"/>
            </p:cNvSpPr>
            <p:nvPr/>
          </p:nvSpPr>
          <p:spPr bwMode="auto">
            <a:xfrm>
              <a:off x="5436096" y="5435932"/>
              <a:ext cx="1059682"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r>
                <a:rPr lang="zh-CN" altLang="en-US" sz="1800" b="1" dirty="0"/>
                <a:t>t</a:t>
              </a:r>
              <a:r>
                <a:rPr lang="zh-CN" altLang="en-US" sz="1800" b="1" baseline="-25000" dirty="0"/>
                <a:t>1</a:t>
              </a:r>
              <a:r>
                <a:rPr lang="zh-CN" altLang="en-US" sz="1800" b="1" dirty="0"/>
                <a:t>（</a:t>
              </a:r>
              <a:r>
                <a:rPr lang="en-US" altLang="zh-CN" sz="1800" b="1" dirty="0"/>
                <a:t>1</a:t>
              </a:r>
              <a:r>
                <a:rPr lang="zh-CN" altLang="en-US" sz="1800" b="1" dirty="0"/>
                <a:t>，</a:t>
              </a:r>
              <a:r>
                <a:rPr lang="en-US" altLang="zh-CN" sz="1800" b="1" dirty="0"/>
                <a:t>2</a:t>
              </a:r>
              <a:r>
                <a:rPr lang="zh-CN" altLang="en-US" sz="1800" b="1" dirty="0"/>
                <a:t>）</a:t>
              </a:r>
              <a:endParaRPr lang="zh-CN" altLang="en-US" sz="1800" b="1" baseline="-25000" dirty="0"/>
            </a:p>
          </p:txBody>
        </p:sp>
        <p:grpSp>
          <p:nvGrpSpPr>
            <p:cNvPr id="13" name="组合 12"/>
            <p:cNvGrpSpPr/>
            <p:nvPr/>
          </p:nvGrpSpPr>
          <p:grpSpPr>
            <a:xfrm>
              <a:off x="5364088" y="3509850"/>
              <a:ext cx="2952328" cy="2871478"/>
              <a:chOff x="5148064" y="3437842"/>
              <a:chExt cx="2952328" cy="2871478"/>
            </a:xfrm>
          </p:grpSpPr>
          <p:cxnSp>
            <p:nvCxnSpPr>
              <p:cNvPr id="34" name="直接箭头连接符 33"/>
              <p:cNvCxnSpPr/>
              <p:nvPr/>
            </p:nvCxnSpPr>
            <p:spPr bwMode="auto">
              <a:xfrm flipV="1">
                <a:off x="5148064" y="3437842"/>
                <a:ext cx="0" cy="2871478"/>
              </a:xfrm>
              <a:prstGeom prst="straightConnector1">
                <a:avLst/>
              </a:prstGeom>
              <a:solidFill>
                <a:srgbClr val="C0C0C0">
                  <a:alpha val="0"/>
                </a:srgbClr>
              </a:solidFill>
              <a:ln w="28575" cap="flat" cmpd="sng" algn="ctr">
                <a:solidFill>
                  <a:schemeClr val="tx1"/>
                </a:solidFill>
                <a:prstDash val="solid"/>
                <a:round/>
                <a:headEnd type="none" w="med" len="med"/>
                <a:tailEnd type="arrow" w="med" len="lg"/>
              </a:ln>
              <a:effectLst/>
            </p:spPr>
          </p:cxnSp>
          <p:cxnSp>
            <p:nvCxnSpPr>
              <p:cNvPr id="35" name="直接箭头连接符 34"/>
              <p:cNvCxnSpPr/>
              <p:nvPr/>
            </p:nvCxnSpPr>
            <p:spPr bwMode="auto">
              <a:xfrm>
                <a:off x="5148064" y="6309320"/>
                <a:ext cx="2952328" cy="0"/>
              </a:xfrm>
              <a:prstGeom prst="straightConnector1">
                <a:avLst/>
              </a:prstGeom>
              <a:solidFill>
                <a:srgbClr val="C0C0C0">
                  <a:alpha val="0"/>
                </a:srgbClr>
              </a:solidFill>
              <a:ln w="28575" cap="flat" cmpd="sng" algn="ctr">
                <a:solidFill>
                  <a:schemeClr val="tx1"/>
                </a:solidFill>
                <a:prstDash val="solid"/>
                <a:round/>
                <a:headEnd type="none" w="med" len="med"/>
                <a:tailEnd type="arrow" w="med" len="lg"/>
              </a:ln>
              <a:effectLst/>
            </p:spPr>
          </p:cxnSp>
          <p:cxnSp>
            <p:nvCxnSpPr>
              <p:cNvPr id="36" name="直接连接符 35"/>
              <p:cNvCxnSpPr/>
              <p:nvPr/>
            </p:nvCxnSpPr>
            <p:spPr bwMode="auto">
              <a:xfrm>
                <a:off x="5148064" y="3933056"/>
                <a:ext cx="72008" cy="0"/>
              </a:xfrm>
              <a:prstGeom prst="line">
                <a:avLst/>
              </a:prstGeom>
              <a:solidFill>
                <a:srgbClr val="C0C0C0">
                  <a:alpha val="0"/>
                </a:srgbClr>
              </a:solidFill>
              <a:ln w="28575" cap="flat" cmpd="sng" algn="ctr">
                <a:solidFill>
                  <a:schemeClr val="tx1"/>
                </a:solidFill>
                <a:prstDash val="solid"/>
                <a:round/>
                <a:headEnd type="none" w="med" len="med"/>
                <a:tailEnd type="none" w="med" len="med"/>
              </a:ln>
              <a:effectLst/>
            </p:spPr>
          </p:cxnSp>
          <p:cxnSp>
            <p:nvCxnSpPr>
              <p:cNvPr id="37" name="直接连接符 36"/>
              <p:cNvCxnSpPr/>
              <p:nvPr/>
            </p:nvCxnSpPr>
            <p:spPr bwMode="auto">
              <a:xfrm>
                <a:off x="5148064" y="5805264"/>
                <a:ext cx="72008" cy="0"/>
              </a:xfrm>
              <a:prstGeom prst="line">
                <a:avLst/>
              </a:prstGeom>
              <a:solidFill>
                <a:srgbClr val="C0C0C0">
                  <a:alpha val="0"/>
                </a:srgbClr>
              </a:solidFill>
              <a:ln w="28575" cap="flat" cmpd="sng" algn="ctr">
                <a:solidFill>
                  <a:schemeClr val="tx1"/>
                </a:solidFill>
                <a:prstDash val="solid"/>
                <a:round/>
                <a:headEnd type="none" w="med" len="med"/>
                <a:tailEnd type="none" w="med" len="med"/>
              </a:ln>
              <a:effectLst/>
            </p:spPr>
          </p:cxnSp>
          <p:cxnSp>
            <p:nvCxnSpPr>
              <p:cNvPr id="38" name="直接连接符 37"/>
              <p:cNvCxnSpPr/>
              <p:nvPr/>
            </p:nvCxnSpPr>
            <p:spPr bwMode="auto">
              <a:xfrm>
                <a:off x="5148064" y="5320036"/>
                <a:ext cx="72008" cy="0"/>
              </a:xfrm>
              <a:prstGeom prst="line">
                <a:avLst/>
              </a:prstGeom>
              <a:solidFill>
                <a:srgbClr val="C0C0C0">
                  <a:alpha val="0"/>
                </a:srgbClr>
              </a:solidFill>
              <a:ln w="28575" cap="flat" cmpd="sng" algn="ctr">
                <a:solidFill>
                  <a:schemeClr val="tx1"/>
                </a:solidFill>
                <a:prstDash val="solid"/>
                <a:round/>
                <a:headEnd type="none" w="med" len="med"/>
                <a:tailEnd type="none" w="med" len="med"/>
              </a:ln>
              <a:effectLst/>
            </p:spPr>
          </p:cxnSp>
          <p:cxnSp>
            <p:nvCxnSpPr>
              <p:cNvPr id="39" name="直接连接符 38"/>
              <p:cNvCxnSpPr/>
              <p:nvPr/>
            </p:nvCxnSpPr>
            <p:spPr bwMode="auto">
              <a:xfrm>
                <a:off x="5148064" y="4365104"/>
                <a:ext cx="72008" cy="0"/>
              </a:xfrm>
              <a:prstGeom prst="line">
                <a:avLst/>
              </a:prstGeom>
              <a:solidFill>
                <a:srgbClr val="C0C0C0">
                  <a:alpha val="0"/>
                </a:srgbClr>
              </a:solidFill>
              <a:ln w="28575" cap="flat" cmpd="sng" algn="ctr">
                <a:solidFill>
                  <a:schemeClr val="tx1"/>
                </a:solidFill>
                <a:prstDash val="solid"/>
                <a:round/>
                <a:headEnd type="none" w="med" len="med"/>
                <a:tailEnd type="none" w="med" len="med"/>
              </a:ln>
              <a:effectLst/>
            </p:spPr>
          </p:cxnSp>
          <p:cxnSp>
            <p:nvCxnSpPr>
              <p:cNvPr id="40" name="直接连接符 39"/>
              <p:cNvCxnSpPr/>
              <p:nvPr/>
            </p:nvCxnSpPr>
            <p:spPr bwMode="auto">
              <a:xfrm>
                <a:off x="5148064" y="4817848"/>
                <a:ext cx="72008" cy="0"/>
              </a:xfrm>
              <a:prstGeom prst="line">
                <a:avLst/>
              </a:prstGeom>
              <a:solidFill>
                <a:srgbClr val="C0C0C0">
                  <a:alpha val="0"/>
                </a:srgbClr>
              </a:solidFill>
              <a:ln w="28575" cap="flat" cmpd="sng" algn="ctr">
                <a:solidFill>
                  <a:schemeClr val="tx1"/>
                </a:solidFill>
                <a:prstDash val="solid"/>
                <a:round/>
                <a:headEnd type="none" w="med" len="med"/>
                <a:tailEnd type="none" w="med" len="med"/>
              </a:ln>
              <a:effectLst/>
            </p:spPr>
          </p:cxnSp>
          <p:grpSp>
            <p:nvGrpSpPr>
              <p:cNvPr id="41" name="组合 40"/>
              <p:cNvGrpSpPr/>
              <p:nvPr/>
            </p:nvGrpSpPr>
            <p:grpSpPr>
              <a:xfrm rot="16200000">
                <a:off x="6511217" y="5306207"/>
                <a:ext cx="72008" cy="1934218"/>
                <a:chOff x="5300464" y="4023446"/>
                <a:chExt cx="72008" cy="1934218"/>
              </a:xfrm>
            </p:grpSpPr>
            <p:cxnSp>
              <p:nvCxnSpPr>
                <p:cNvPr id="42" name="直接连接符 41"/>
                <p:cNvCxnSpPr/>
                <p:nvPr/>
              </p:nvCxnSpPr>
              <p:spPr bwMode="auto">
                <a:xfrm>
                  <a:off x="5300464" y="4023446"/>
                  <a:ext cx="72008" cy="0"/>
                </a:xfrm>
                <a:prstGeom prst="line">
                  <a:avLst/>
                </a:prstGeom>
                <a:solidFill>
                  <a:srgbClr val="C0C0C0">
                    <a:alpha val="0"/>
                  </a:srgbClr>
                </a:solidFill>
                <a:ln w="28575" cap="flat" cmpd="sng" algn="ctr">
                  <a:solidFill>
                    <a:schemeClr val="tx1"/>
                  </a:solidFill>
                  <a:prstDash val="solid"/>
                  <a:round/>
                  <a:headEnd type="none" w="med" len="med"/>
                  <a:tailEnd type="none" w="med" len="med"/>
                </a:ln>
                <a:effectLst/>
              </p:spPr>
            </p:cxnSp>
            <p:cxnSp>
              <p:nvCxnSpPr>
                <p:cNvPr id="43" name="直接连接符 42"/>
                <p:cNvCxnSpPr/>
                <p:nvPr/>
              </p:nvCxnSpPr>
              <p:spPr bwMode="auto">
                <a:xfrm>
                  <a:off x="5300464" y="5957664"/>
                  <a:ext cx="72008" cy="0"/>
                </a:xfrm>
                <a:prstGeom prst="line">
                  <a:avLst/>
                </a:prstGeom>
                <a:solidFill>
                  <a:srgbClr val="C0C0C0">
                    <a:alpha val="0"/>
                  </a:srgbClr>
                </a:solidFill>
                <a:ln w="28575" cap="flat" cmpd="sng" algn="ctr">
                  <a:solidFill>
                    <a:schemeClr val="tx1"/>
                  </a:solidFill>
                  <a:prstDash val="solid"/>
                  <a:round/>
                  <a:headEnd type="none" w="med" len="med"/>
                  <a:tailEnd type="none" w="med" len="med"/>
                </a:ln>
                <a:effectLst/>
              </p:spPr>
            </p:cxnSp>
            <p:cxnSp>
              <p:nvCxnSpPr>
                <p:cNvPr id="44" name="直接连接符 43"/>
                <p:cNvCxnSpPr/>
                <p:nvPr/>
              </p:nvCxnSpPr>
              <p:spPr bwMode="auto">
                <a:xfrm>
                  <a:off x="5300464" y="5472436"/>
                  <a:ext cx="72008" cy="0"/>
                </a:xfrm>
                <a:prstGeom prst="line">
                  <a:avLst/>
                </a:prstGeom>
                <a:solidFill>
                  <a:srgbClr val="C0C0C0">
                    <a:alpha val="0"/>
                  </a:srgbClr>
                </a:solidFill>
                <a:ln w="28575" cap="flat" cmpd="sng" algn="ctr">
                  <a:solidFill>
                    <a:schemeClr val="tx1"/>
                  </a:solidFill>
                  <a:prstDash val="solid"/>
                  <a:round/>
                  <a:headEnd type="none" w="med" len="med"/>
                  <a:tailEnd type="none" w="med" len="med"/>
                </a:ln>
                <a:effectLst/>
              </p:spPr>
            </p:cxnSp>
            <p:cxnSp>
              <p:nvCxnSpPr>
                <p:cNvPr id="45" name="直接连接符 44"/>
                <p:cNvCxnSpPr/>
                <p:nvPr/>
              </p:nvCxnSpPr>
              <p:spPr bwMode="auto">
                <a:xfrm>
                  <a:off x="5300464" y="4517504"/>
                  <a:ext cx="72008" cy="0"/>
                </a:xfrm>
                <a:prstGeom prst="line">
                  <a:avLst/>
                </a:prstGeom>
                <a:solidFill>
                  <a:srgbClr val="C0C0C0">
                    <a:alpha val="0"/>
                  </a:srgbClr>
                </a:solidFill>
                <a:ln w="28575" cap="flat" cmpd="sng" algn="ctr">
                  <a:solidFill>
                    <a:schemeClr val="tx1"/>
                  </a:solidFill>
                  <a:prstDash val="solid"/>
                  <a:round/>
                  <a:headEnd type="none" w="med" len="med"/>
                  <a:tailEnd type="none" w="med" len="med"/>
                </a:ln>
                <a:effectLst/>
              </p:spPr>
            </p:cxnSp>
            <p:cxnSp>
              <p:nvCxnSpPr>
                <p:cNvPr id="46" name="直接连接符 45"/>
                <p:cNvCxnSpPr/>
                <p:nvPr/>
              </p:nvCxnSpPr>
              <p:spPr bwMode="auto">
                <a:xfrm>
                  <a:off x="5300464" y="4970248"/>
                  <a:ext cx="72008" cy="0"/>
                </a:xfrm>
                <a:prstGeom prst="line">
                  <a:avLst/>
                </a:prstGeom>
                <a:solidFill>
                  <a:srgbClr val="C0C0C0">
                    <a:alpha val="0"/>
                  </a:srgbClr>
                </a:solidFill>
                <a:ln w="28575" cap="flat" cmpd="sng" algn="ctr">
                  <a:solidFill>
                    <a:schemeClr val="tx1"/>
                  </a:solidFill>
                  <a:prstDash val="solid"/>
                  <a:round/>
                  <a:headEnd type="none" w="med" len="med"/>
                  <a:tailEnd type="none" w="med" len="med"/>
                </a:ln>
                <a:effectLst/>
              </p:spPr>
            </p:cxnSp>
          </p:grpSp>
        </p:grpSp>
        <p:pic>
          <p:nvPicPr>
            <p:cNvPr id="14" name="图片 13"/>
            <p:cNvPicPr>
              <a:picLocks noChangeAspect="1"/>
            </p:cNvPicPr>
            <p:nvPr/>
          </p:nvPicPr>
          <p:blipFill>
            <a:blip r:embed="rId7"/>
            <a:stretch>
              <a:fillRect/>
            </a:stretch>
          </p:blipFill>
          <p:spPr>
            <a:xfrm>
              <a:off x="7622820" y="4809361"/>
              <a:ext cx="284966" cy="318190"/>
            </a:xfrm>
            <a:prstGeom prst="rect">
              <a:avLst/>
            </a:prstGeom>
          </p:spPr>
        </p:pic>
        <p:sp>
          <p:nvSpPr>
            <p:cNvPr id="15" name="Text Box 177"/>
            <p:cNvSpPr txBox="1">
              <a:spLocks noChangeArrowheads="1"/>
            </p:cNvSpPr>
            <p:nvPr/>
          </p:nvSpPr>
          <p:spPr bwMode="auto">
            <a:xfrm>
              <a:off x="5919271" y="5062387"/>
              <a:ext cx="1059682"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r>
                <a:rPr lang="zh-CN" altLang="en-US" sz="1800" b="1" dirty="0"/>
                <a:t>t</a:t>
              </a:r>
              <a:r>
                <a:rPr lang="en-US" altLang="zh-CN" sz="1800" baseline="-25000" dirty="0"/>
                <a:t>2</a:t>
              </a:r>
              <a:r>
                <a:rPr lang="zh-CN" altLang="en-US" sz="1800" b="1" dirty="0"/>
                <a:t>（</a:t>
              </a:r>
              <a:r>
                <a:rPr lang="en-US" altLang="zh-CN" sz="1800" dirty="0"/>
                <a:t>2</a:t>
              </a:r>
              <a:r>
                <a:rPr lang="zh-CN" altLang="en-US" sz="1800" b="1" dirty="0"/>
                <a:t>，</a:t>
              </a:r>
              <a:r>
                <a:rPr lang="en-US" altLang="zh-CN" sz="1800" dirty="0"/>
                <a:t>3</a:t>
              </a:r>
              <a:r>
                <a:rPr lang="zh-CN" altLang="en-US" sz="1800" b="1" dirty="0"/>
                <a:t>）</a:t>
              </a:r>
              <a:endParaRPr lang="zh-CN" altLang="en-US" sz="1800" b="1" baseline="-25000" dirty="0"/>
            </a:p>
          </p:txBody>
        </p:sp>
        <p:sp>
          <p:nvSpPr>
            <p:cNvPr id="16" name="Text Box 177"/>
            <p:cNvSpPr txBox="1">
              <a:spLocks noChangeArrowheads="1"/>
            </p:cNvSpPr>
            <p:nvPr/>
          </p:nvSpPr>
          <p:spPr bwMode="auto">
            <a:xfrm>
              <a:off x="5820268" y="4505879"/>
              <a:ext cx="1173455"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r>
                <a:rPr lang="en-US" altLang="zh-CN" sz="1800" dirty="0"/>
                <a:t>w</a:t>
              </a:r>
              <a:r>
                <a:rPr lang="en-US" altLang="zh-CN" sz="1800" baseline="-25000" dirty="0"/>
                <a:t>2</a:t>
              </a:r>
              <a:r>
                <a:rPr lang="zh-CN" altLang="en-US" sz="1800" b="1" dirty="0"/>
                <a:t>（</a:t>
              </a:r>
              <a:r>
                <a:rPr lang="en-US" altLang="zh-CN" sz="1800" dirty="0"/>
                <a:t>2</a:t>
              </a:r>
              <a:r>
                <a:rPr lang="zh-CN" altLang="en-US" sz="1800" b="1" dirty="0"/>
                <a:t>，</a:t>
              </a:r>
              <a:r>
                <a:rPr lang="en-US" altLang="zh-CN" sz="1800" dirty="0"/>
                <a:t>3</a:t>
              </a:r>
              <a:r>
                <a:rPr lang="zh-CN" altLang="en-US" sz="1800" b="1" dirty="0"/>
                <a:t>）</a:t>
              </a:r>
              <a:endParaRPr lang="zh-CN" altLang="en-US" sz="1800" b="1" baseline="-25000" dirty="0"/>
            </a:p>
          </p:txBody>
        </p:sp>
        <p:sp>
          <p:nvSpPr>
            <p:cNvPr id="17" name="Text Box 177"/>
            <p:cNvSpPr txBox="1">
              <a:spLocks noChangeArrowheads="1"/>
            </p:cNvSpPr>
            <p:nvPr/>
          </p:nvSpPr>
          <p:spPr bwMode="auto">
            <a:xfrm>
              <a:off x="6156210" y="4053999"/>
              <a:ext cx="1173455"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r>
                <a:rPr lang="en-US" altLang="zh-CN" sz="1800" dirty="0"/>
                <a:t>w</a:t>
              </a:r>
              <a:r>
                <a:rPr lang="en-US" altLang="zh-CN" sz="1800" baseline="-25000" dirty="0"/>
                <a:t>3</a:t>
              </a:r>
              <a:r>
                <a:rPr lang="zh-CN" altLang="en-US" sz="1800" b="1" dirty="0"/>
                <a:t>（</a:t>
              </a:r>
              <a:r>
                <a:rPr lang="en-US" altLang="zh-CN" sz="1800" dirty="0"/>
                <a:t>3</a:t>
              </a:r>
              <a:r>
                <a:rPr lang="zh-CN" altLang="en-US" sz="1800" b="1" dirty="0"/>
                <a:t>，</a:t>
              </a:r>
              <a:r>
                <a:rPr lang="en-US" altLang="zh-CN" sz="1800" dirty="0"/>
                <a:t>4</a:t>
              </a:r>
              <a:r>
                <a:rPr lang="zh-CN" altLang="en-US" sz="1800" b="1" dirty="0"/>
                <a:t>）</a:t>
              </a:r>
              <a:endParaRPr lang="zh-CN" altLang="en-US" sz="1800" b="1" baseline="-25000" dirty="0"/>
            </a:p>
          </p:txBody>
        </p:sp>
        <p:sp>
          <p:nvSpPr>
            <p:cNvPr id="18" name="Text Box 177"/>
            <p:cNvSpPr txBox="1">
              <a:spLocks noChangeArrowheads="1"/>
            </p:cNvSpPr>
            <p:nvPr/>
          </p:nvSpPr>
          <p:spPr bwMode="auto">
            <a:xfrm>
              <a:off x="6190410" y="5903480"/>
              <a:ext cx="1173455"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r>
                <a:rPr lang="en-US" altLang="zh-CN" sz="1800" dirty="0"/>
                <a:t>w</a:t>
              </a:r>
              <a:r>
                <a:rPr lang="en-US" altLang="zh-CN" sz="1800" baseline="-25000" dirty="0"/>
                <a:t>1</a:t>
              </a:r>
              <a:r>
                <a:rPr lang="zh-CN" altLang="en-US" sz="1800" b="1" dirty="0"/>
                <a:t>（</a:t>
              </a:r>
              <a:r>
                <a:rPr lang="en-US" altLang="zh-CN" sz="1800" dirty="0"/>
                <a:t>3</a:t>
              </a:r>
              <a:r>
                <a:rPr lang="zh-CN" altLang="en-US" sz="1800" b="1" dirty="0"/>
                <a:t>，</a:t>
              </a:r>
              <a:r>
                <a:rPr lang="en-US" altLang="zh-CN" sz="1800" dirty="0"/>
                <a:t>0</a:t>
              </a:r>
              <a:r>
                <a:rPr lang="zh-CN" altLang="en-US" sz="1800" b="1" dirty="0"/>
                <a:t>）</a:t>
              </a:r>
              <a:endParaRPr lang="zh-CN" altLang="en-US" sz="1800" b="1" baseline="-25000" dirty="0"/>
            </a:p>
          </p:txBody>
        </p:sp>
        <p:sp>
          <p:nvSpPr>
            <p:cNvPr id="19" name="Text Box 177"/>
            <p:cNvSpPr txBox="1">
              <a:spLocks noChangeArrowheads="1"/>
            </p:cNvSpPr>
            <p:nvPr/>
          </p:nvSpPr>
          <p:spPr bwMode="auto">
            <a:xfrm>
              <a:off x="7218431" y="3593372"/>
              <a:ext cx="1173455"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r>
                <a:rPr lang="en-US" altLang="zh-CN" sz="1800" dirty="0"/>
                <a:t>w</a:t>
              </a:r>
              <a:r>
                <a:rPr lang="en-US" altLang="zh-CN" sz="1800" baseline="-25000" dirty="0"/>
                <a:t>4</a:t>
              </a:r>
              <a:r>
                <a:rPr lang="zh-CN" altLang="en-US" sz="1800" b="1" dirty="0"/>
                <a:t>（</a:t>
              </a:r>
              <a:r>
                <a:rPr lang="en-US" altLang="zh-CN" sz="1800" dirty="0"/>
                <a:t>5</a:t>
              </a:r>
              <a:r>
                <a:rPr lang="zh-CN" altLang="en-US" sz="1800" b="1" dirty="0"/>
                <a:t>，</a:t>
              </a:r>
              <a:r>
                <a:rPr lang="en-US" altLang="zh-CN" sz="1800" dirty="0"/>
                <a:t>5</a:t>
              </a:r>
              <a:r>
                <a:rPr lang="zh-CN" altLang="en-US" sz="1800" b="1" dirty="0"/>
                <a:t>）</a:t>
              </a:r>
              <a:endParaRPr lang="zh-CN" altLang="en-US" sz="1800" b="1" baseline="-25000" dirty="0"/>
            </a:p>
          </p:txBody>
        </p:sp>
        <p:sp>
          <p:nvSpPr>
            <p:cNvPr id="20" name="Text Box 177"/>
            <p:cNvSpPr txBox="1">
              <a:spLocks noChangeArrowheads="1"/>
            </p:cNvSpPr>
            <p:nvPr/>
          </p:nvSpPr>
          <p:spPr bwMode="auto">
            <a:xfrm>
              <a:off x="7286977" y="4142485"/>
              <a:ext cx="1173455"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r>
                <a:rPr lang="en-US" altLang="zh-CN" sz="1800" dirty="0"/>
                <a:t>t</a:t>
              </a:r>
              <a:r>
                <a:rPr lang="en-US" altLang="zh-CN" sz="1800" baseline="-25000" dirty="0"/>
                <a:t>3</a:t>
              </a:r>
              <a:r>
                <a:rPr lang="zh-CN" altLang="en-US" sz="1800" b="1" dirty="0"/>
                <a:t>（</a:t>
              </a:r>
              <a:r>
                <a:rPr lang="en-US" altLang="zh-CN" sz="1800" dirty="0"/>
                <a:t>5</a:t>
              </a:r>
              <a:r>
                <a:rPr lang="zh-CN" altLang="en-US" sz="1800" b="1" dirty="0"/>
                <a:t>，</a:t>
              </a:r>
              <a:r>
                <a:rPr lang="en-US" altLang="zh-CN" sz="1800" dirty="0"/>
                <a:t>5</a:t>
              </a:r>
              <a:r>
                <a:rPr lang="zh-CN" altLang="en-US" sz="1800" b="1" dirty="0"/>
                <a:t>）</a:t>
              </a:r>
              <a:endParaRPr lang="zh-CN" altLang="en-US" sz="1800" b="1" baseline="-25000" dirty="0"/>
            </a:p>
          </p:txBody>
        </p:sp>
        <p:sp>
          <p:nvSpPr>
            <p:cNvPr id="21" name="Text Box 177"/>
            <p:cNvSpPr txBox="1">
              <a:spLocks noChangeArrowheads="1"/>
            </p:cNvSpPr>
            <p:nvPr/>
          </p:nvSpPr>
          <p:spPr bwMode="auto">
            <a:xfrm>
              <a:off x="7314916" y="5078819"/>
              <a:ext cx="1173455"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r>
                <a:rPr lang="en-US" altLang="zh-CN" sz="1800" dirty="0"/>
                <a:t>t</a:t>
              </a:r>
              <a:r>
                <a:rPr lang="en-US" altLang="zh-CN" sz="1800" baseline="-25000" dirty="0"/>
                <a:t>4</a:t>
              </a:r>
              <a:r>
                <a:rPr lang="zh-CN" altLang="en-US" sz="1800" b="1" dirty="0"/>
                <a:t>（</a:t>
              </a:r>
              <a:r>
                <a:rPr lang="en-US" altLang="zh-CN" sz="1800" dirty="0"/>
                <a:t>5</a:t>
              </a:r>
              <a:r>
                <a:rPr lang="zh-CN" altLang="en-US" sz="1800" b="1" dirty="0"/>
                <a:t>，</a:t>
              </a:r>
              <a:r>
                <a:rPr lang="en-US" altLang="zh-CN" sz="1800" dirty="0"/>
                <a:t>3</a:t>
              </a:r>
              <a:r>
                <a:rPr lang="zh-CN" altLang="en-US" sz="1800" b="1" dirty="0"/>
                <a:t>）</a:t>
              </a:r>
              <a:endParaRPr lang="zh-CN" altLang="en-US" sz="1800" b="1" baseline="-25000" dirty="0"/>
            </a:p>
          </p:txBody>
        </p:sp>
        <p:sp>
          <p:nvSpPr>
            <p:cNvPr id="22" name="文本框 21"/>
            <p:cNvSpPr txBox="1"/>
            <p:nvPr/>
          </p:nvSpPr>
          <p:spPr>
            <a:xfrm>
              <a:off x="5034120" y="3846169"/>
              <a:ext cx="360040" cy="369332"/>
            </a:xfrm>
            <a:prstGeom prst="rect">
              <a:avLst/>
            </a:prstGeom>
            <a:noFill/>
          </p:spPr>
          <p:txBody>
            <a:bodyPr wrap="square" rtlCol="0">
              <a:spAutoFit/>
            </a:bodyPr>
            <a:lstStyle/>
            <a:p>
              <a:r>
                <a:rPr lang="en-US" altLang="zh-CN" sz="1800" dirty="0">
                  <a:latin typeface="+mn-lt"/>
                </a:rPr>
                <a:t>5</a:t>
              </a:r>
              <a:endParaRPr lang="zh-CN" altLang="en-US" sz="1800" dirty="0">
                <a:latin typeface="+mn-lt"/>
              </a:endParaRPr>
            </a:p>
          </p:txBody>
        </p:sp>
        <p:sp>
          <p:nvSpPr>
            <p:cNvPr id="23" name="文本框 22"/>
            <p:cNvSpPr txBox="1"/>
            <p:nvPr/>
          </p:nvSpPr>
          <p:spPr>
            <a:xfrm>
              <a:off x="5031543" y="4249774"/>
              <a:ext cx="360040" cy="369332"/>
            </a:xfrm>
            <a:prstGeom prst="rect">
              <a:avLst/>
            </a:prstGeom>
            <a:noFill/>
          </p:spPr>
          <p:txBody>
            <a:bodyPr wrap="square" rtlCol="0">
              <a:spAutoFit/>
            </a:bodyPr>
            <a:lstStyle/>
            <a:p>
              <a:r>
                <a:rPr lang="en-US" altLang="zh-CN" sz="1800" dirty="0">
                  <a:latin typeface="+mn-lt"/>
                </a:rPr>
                <a:t>4</a:t>
              </a:r>
              <a:endParaRPr lang="zh-CN" altLang="en-US" sz="1800" dirty="0">
                <a:latin typeface="+mn-lt"/>
              </a:endParaRPr>
            </a:p>
          </p:txBody>
        </p:sp>
        <p:sp>
          <p:nvSpPr>
            <p:cNvPr id="24" name="文本框 23"/>
            <p:cNvSpPr txBox="1"/>
            <p:nvPr/>
          </p:nvSpPr>
          <p:spPr>
            <a:xfrm>
              <a:off x="5034881" y="4729335"/>
              <a:ext cx="360040" cy="369332"/>
            </a:xfrm>
            <a:prstGeom prst="rect">
              <a:avLst/>
            </a:prstGeom>
            <a:noFill/>
          </p:spPr>
          <p:txBody>
            <a:bodyPr wrap="square" rtlCol="0">
              <a:spAutoFit/>
            </a:bodyPr>
            <a:lstStyle/>
            <a:p>
              <a:r>
                <a:rPr lang="en-US" altLang="zh-CN" sz="1800" dirty="0">
                  <a:latin typeface="+mn-lt"/>
                </a:rPr>
                <a:t>3</a:t>
              </a:r>
              <a:endParaRPr lang="zh-CN" altLang="en-US" sz="1800" dirty="0">
                <a:latin typeface="+mn-lt"/>
              </a:endParaRPr>
            </a:p>
          </p:txBody>
        </p:sp>
        <p:sp>
          <p:nvSpPr>
            <p:cNvPr id="25" name="文本框 24"/>
            <p:cNvSpPr txBox="1"/>
            <p:nvPr/>
          </p:nvSpPr>
          <p:spPr>
            <a:xfrm>
              <a:off x="5034881" y="5215687"/>
              <a:ext cx="360040" cy="369332"/>
            </a:xfrm>
            <a:prstGeom prst="rect">
              <a:avLst/>
            </a:prstGeom>
            <a:noFill/>
          </p:spPr>
          <p:txBody>
            <a:bodyPr wrap="square" rtlCol="0">
              <a:spAutoFit/>
            </a:bodyPr>
            <a:lstStyle/>
            <a:p>
              <a:r>
                <a:rPr lang="en-US" altLang="zh-CN" sz="1800" dirty="0">
                  <a:latin typeface="+mn-lt"/>
                </a:rPr>
                <a:t>2</a:t>
              </a:r>
              <a:endParaRPr lang="zh-CN" altLang="en-US" sz="1800" dirty="0">
                <a:latin typeface="+mn-lt"/>
              </a:endParaRPr>
            </a:p>
          </p:txBody>
        </p:sp>
        <p:sp>
          <p:nvSpPr>
            <p:cNvPr id="26" name="文本框 25"/>
            <p:cNvSpPr txBox="1"/>
            <p:nvPr/>
          </p:nvSpPr>
          <p:spPr>
            <a:xfrm>
              <a:off x="5036100" y="5698695"/>
              <a:ext cx="360040" cy="369332"/>
            </a:xfrm>
            <a:prstGeom prst="rect">
              <a:avLst/>
            </a:prstGeom>
            <a:noFill/>
          </p:spPr>
          <p:txBody>
            <a:bodyPr wrap="square" rtlCol="0">
              <a:spAutoFit/>
            </a:bodyPr>
            <a:lstStyle/>
            <a:p>
              <a:r>
                <a:rPr lang="en-US" altLang="zh-CN" sz="1800" dirty="0">
                  <a:latin typeface="+mn-lt"/>
                </a:rPr>
                <a:t>1</a:t>
              </a:r>
              <a:endParaRPr lang="zh-CN" altLang="en-US" sz="1800" dirty="0">
                <a:latin typeface="+mn-lt"/>
              </a:endParaRPr>
            </a:p>
          </p:txBody>
        </p:sp>
        <p:sp>
          <p:nvSpPr>
            <p:cNvPr id="27" name="文本框 26"/>
            <p:cNvSpPr txBox="1"/>
            <p:nvPr/>
          </p:nvSpPr>
          <p:spPr>
            <a:xfrm>
              <a:off x="7550334" y="6345323"/>
              <a:ext cx="360040" cy="369332"/>
            </a:xfrm>
            <a:prstGeom prst="rect">
              <a:avLst/>
            </a:prstGeom>
            <a:noFill/>
          </p:spPr>
          <p:txBody>
            <a:bodyPr wrap="square" rtlCol="0">
              <a:spAutoFit/>
            </a:bodyPr>
            <a:lstStyle/>
            <a:p>
              <a:r>
                <a:rPr lang="en-US" altLang="zh-CN" sz="1800" dirty="0">
                  <a:latin typeface="+mn-lt"/>
                </a:rPr>
                <a:t>5</a:t>
              </a:r>
              <a:endParaRPr lang="zh-CN" altLang="en-US" sz="1800" dirty="0">
                <a:latin typeface="+mn-lt"/>
              </a:endParaRPr>
            </a:p>
          </p:txBody>
        </p:sp>
        <p:sp>
          <p:nvSpPr>
            <p:cNvPr id="28" name="文本框 27"/>
            <p:cNvSpPr txBox="1"/>
            <p:nvPr/>
          </p:nvSpPr>
          <p:spPr>
            <a:xfrm>
              <a:off x="7082669" y="6345323"/>
              <a:ext cx="360040" cy="369332"/>
            </a:xfrm>
            <a:prstGeom prst="rect">
              <a:avLst/>
            </a:prstGeom>
            <a:noFill/>
          </p:spPr>
          <p:txBody>
            <a:bodyPr wrap="square" rtlCol="0">
              <a:spAutoFit/>
            </a:bodyPr>
            <a:lstStyle/>
            <a:p>
              <a:r>
                <a:rPr lang="en-US" altLang="zh-CN" sz="1800" dirty="0">
                  <a:latin typeface="+mn-lt"/>
                </a:rPr>
                <a:t>4</a:t>
              </a:r>
              <a:endParaRPr lang="zh-CN" altLang="en-US" sz="1800" dirty="0">
                <a:latin typeface="+mn-lt"/>
              </a:endParaRPr>
            </a:p>
          </p:txBody>
        </p:sp>
        <p:sp>
          <p:nvSpPr>
            <p:cNvPr id="29" name="文本框 28"/>
            <p:cNvSpPr txBox="1"/>
            <p:nvPr/>
          </p:nvSpPr>
          <p:spPr>
            <a:xfrm>
              <a:off x="6621886" y="6345323"/>
              <a:ext cx="360040" cy="369332"/>
            </a:xfrm>
            <a:prstGeom prst="rect">
              <a:avLst/>
            </a:prstGeom>
            <a:noFill/>
          </p:spPr>
          <p:txBody>
            <a:bodyPr wrap="square" rtlCol="0">
              <a:spAutoFit/>
            </a:bodyPr>
            <a:lstStyle/>
            <a:p>
              <a:r>
                <a:rPr lang="en-US" altLang="zh-CN" sz="1800" dirty="0">
                  <a:latin typeface="+mn-lt"/>
                </a:rPr>
                <a:t>3</a:t>
              </a:r>
              <a:endParaRPr lang="zh-CN" altLang="en-US" sz="1800" dirty="0">
                <a:latin typeface="+mn-lt"/>
              </a:endParaRPr>
            </a:p>
          </p:txBody>
        </p:sp>
        <p:sp>
          <p:nvSpPr>
            <p:cNvPr id="30" name="文本框 29"/>
            <p:cNvSpPr txBox="1"/>
            <p:nvPr/>
          </p:nvSpPr>
          <p:spPr>
            <a:xfrm>
              <a:off x="6132114" y="6345323"/>
              <a:ext cx="360040" cy="369332"/>
            </a:xfrm>
            <a:prstGeom prst="rect">
              <a:avLst/>
            </a:prstGeom>
            <a:noFill/>
          </p:spPr>
          <p:txBody>
            <a:bodyPr wrap="square" rtlCol="0">
              <a:spAutoFit/>
            </a:bodyPr>
            <a:lstStyle/>
            <a:p>
              <a:r>
                <a:rPr lang="en-US" altLang="zh-CN" sz="1800" dirty="0">
                  <a:latin typeface="+mn-lt"/>
                </a:rPr>
                <a:t>2</a:t>
              </a:r>
              <a:endParaRPr lang="zh-CN" altLang="en-US" sz="1800" dirty="0">
                <a:latin typeface="+mn-lt"/>
              </a:endParaRPr>
            </a:p>
          </p:txBody>
        </p:sp>
        <p:sp>
          <p:nvSpPr>
            <p:cNvPr id="31" name="文本框 30"/>
            <p:cNvSpPr txBox="1"/>
            <p:nvPr/>
          </p:nvSpPr>
          <p:spPr>
            <a:xfrm>
              <a:off x="5652120" y="6345323"/>
              <a:ext cx="360040" cy="369332"/>
            </a:xfrm>
            <a:prstGeom prst="rect">
              <a:avLst/>
            </a:prstGeom>
            <a:noFill/>
          </p:spPr>
          <p:txBody>
            <a:bodyPr wrap="square" rtlCol="0">
              <a:spAutoFit/>
            </a:bodyPr>
            <a:lstStyle/>
            <a:p>
              <a:r>
                <a:rPr lang="en-US" altLang="zh-CN" sz="1800" dirty="0">
                  <a:latin typeface="+mn-lt"/>
                </a:rPr>
                <a:t>1</a:t>
              </a:r>
              <a:endParaRPr lang="zh-CN" altLang="en-US" sz="1800" dirty="0">
                <a:latin typeface="+mn-lt"/>
              </a:endParaRPr>
            </a:p>
          </p:txBody>
        </p:sp>
        <p:sp>
          <p:nvSpPr>
            <p:cNvPr id="32" name="文本框 31"/>
            <p:cNvSpPr txBox="1"/>
            <p:nvPr/>
          </p:nvSpPr>
          <p:spPr>
            <a:xfrm>
              <a:off x="5031543" y="3395215"/>
              <a:ext cx="360040" cy="369332"/>
            </a:xfrm>
            <a:prstGeom prst="rect">
              <a:avLst/>
            </a:prstGeom>
            <a:noFill/>
          </p:spPr>
          <p:txBody>
            <a:bodyPr wrap="square" rtlCol="0">
              <a:spAutoFit/>
            </a:bodyPr>
            <a:lstStyle/>
            <a:p>
              <a:r>
                <a:rPr lang="en-US" altLang="zh-CN" sz="1800" dirty="0">
                  <a:latin typeface="+mn-lt"/>
                </a:rPr>
                <a:t>Y</a:t>
              </a:r>
              <a:endParaRPr lang="zh-CN" altLang="en-US" sz="1800" dirty="0">
                <a:latin typeface="+mn-lt"/>
              </a:endParaRPr>
            </a:p>
          </p:txBody>
        </p:sp>
        <p:sp>
          <p:nvSpPr>
            <p:cNvPr id="33" name="文本框 32"/>
            <p:cNvSpPr txBox="1"/>
            <p:nvPr/>
          </p:nvSpPr>
          <p:spPr>
            <a:xfrm>
              <a:off x="8108980" y="6341542"/>
              <a:ext cx="360040" cy="369332"/>
            </a:xfrm>
            <a:prstGeom prst="rect">
              <a:avLst/>
            </a:prstGeom>
            <a:noFill/>
          </p:spPr>
          <p:txBody>
            <a:bodyPr wrap="square" rtlCol="0">
              <a:spAutoFit/>
            </a:bodyPr>
            <a:lstStyle/>
            <a:p>
              <a:r>
                <a:rPr lang="en-US" altLang="zh-CN" sz="1800" dirty="0">
                  <a:latin typeface="+mn-lt"/>
                </a:rPr>
                <a:t>X</a:t>
              </a:r>
              <a:endParaRPr lang="zh-CN" altLang="en-US" sz="1800" dirty="0">
                <a:latin typeface="+mn-lt"/>
              </a:endParaRPr>
            </a:p>
          </p:txBody>
        </p:sp>
      </p:grpSp>
      <p:grpSp>
        <p:nvGrpSpPr>
          <p:cNvPr id="2" name="组合 1"/>
          <p:cNvGrpSpPr/>
          <p:nvPr/>
        </p:nvGrpSpPr>
        <p:grpSpPr>
          <a:xfrm>
            <a:off x="1187624" y="3645024"/>
            <a:ext cx="2736304" cy="2952328"/>
            <a:chOff x="1187624" y="3645024"/>
            <a:chExt cx="2736304" cy="2952328"/>
          </a:xfrm>
        </p:grpSpPr>
        <mc:AlternateContent xmlns:mc="http://schemas.openxmlformats.org/markup-compatibility/2006" xmlns:a14="http://schemas.microsoft.com/office/drawing/2010/main">
          <mc:Choice Requires="a14">
            <p:sp>
              <p:nvSpPr>
                <p:cNvPr id="47" name="Oval 5"/>
                <p:cNvSpPr/>
                <p:nvPr/>
              </p:nvSpPr>
              <p:spPr>
                <a:xfrm>
                  <a:off x="1621151" y="3649755"/>
                  <a:ext cx="356615" cy="35661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a:rPr>
                              <m:t>1</m:t>
                            </m:r>
                          </m:sub>
                        </m:sSub>
                      </m:oMath>
                    </m:oMathPara>
                  </a14:m>
                  <a:endParaRPr lang="en-US" dirty="0"/>
                </a:p>
              </p:txBody>
            </p:sp>
          </mc:Choice>
          <mc:Fallback xmlns="">
            <p:sp>
              <p:nvSpPr>
                <p:cNvPr id="47" name="Oval 5"/>
                <p:cNvSpPr>
                  <a:spLocks noRot="1" noChangeAspect="1" noMove="1" noResize="1" noEditPoints="1" noAdjustHandles="1" noChangeArrowheads="1" noChangeShapeType="1" noTextEdit="1"/>
                </p:cNvSpPr>
                <p:nvPr/>
              </p:nvSpPr>
              <p:spPr>
                <a:xfrm>
                  <a:off x="1621151" y="3649755"/>
                  <a:ext cx="356615" cy="356615"/>
                </a:xfrm>
                <a:prstGeom prst="ellipse">
                  <a:avLst/>
                </a:prstGeom>
                <a:blipFill>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8" name="Oval 6"/>
                <p:cNvSpPr/>
                <p:nvPr/>
              </p:nvSpPr>
              <p:spPr>
                <a:xfrm>
                  <a:off x="1619673" y="4270842"/>
                  <a:ext cx="356615" cy="35661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a:rPr>
                              <m:t>2</m:t>
                            </m:r>
                          </m:sub>
                        </m:sSub>
                      </m:oMath>
                    </m:oMathPara>
                  </a14:m>
                  <a:endParaRPr lang="en-US" dirty="0"/>
                </a:p>
              </p:txBody>
            </p:sp>
          </mc:Choice>
          <mc:Fallback xmlns="">
            <p:sp>
              <p:nvSpPr>
                <p:cNvPr id="48" name="Oval 6"/>
                <p:cNvSpPr>
                  <a:spLocks noRot="1" noChangeAspect="1" noMove="1" noResize="1" noEditPoints="1" noAdjustHandles="1" noChangeArrowheads="1" noChangeShapeType="1" noTextEdit="1"/>
                </p:cNvSpPr>
                <p:nvPr/>
              </p:nvSpPr>
              <p:spPr>
                <a:xfrm>
                  <a:off x="1619673" y="4270842"/>
                  <a:ext cx="356615" cy="356615"/>
                </a:xfrm>
                <a:prstGeom prst="ellipse">
                  <a:avLst/>
                </a:prstGeom>
                <a:blipFill>
                  <a:blip r:embed="rId9"/>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9" name="Oval 7"/>
                <p:cNvSpPr/>
                <p:nvPr/>
              </p:nvSpPr>
              <p:spPr>
                <a:xfrm>
                  <a:off x="1619672" y="4851454"/>
                  <a:ext cx="356615" cy="35661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a:rPr>
                              <m:t>3</m:t>
                            </m:r>
                          </m:sub>
                        </m:sSub>
                      </m:oMath>
                    </m:oMathPara>
                  </a14:m>
                  <a:endParaRPr lang="en-US" dirty="0"/>
                </a:p>
              </p:txBody>
            </p:sp>
          </mc:Choice>
          <mc:Fallback xmlns="">
            <p:sp>
              <p:nvSpPr>
                <p:cNvPr id="49" name="Oval 7"/>
                <p:cNvSpPr>
                  <a:spLocks noRot="1" noChangeAspect="1" noMove="1" noResize="1" noEditPoints="1" noAdjustHandles="1" noChangeArrowheads="1" noChangeShapeType="1" noTextEdit="1"/>
                </p:cNvSpPr>
                <p:nvPr/>
              </p:nvSpPr>
              <p:spPr>
                <a:xfrm>
                  <a:off x="1619672" y="4851454"/>
                  <a:ext cx="356615" cy="356615"/>
                </a:xfrm>
                <a:prstGeom prst="ellipse">
                  <a:avLst/>
                </a:prstGeom>
                <a:blipFill>
                  <a:blip r:embed="rId10"/>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0" name="Oval 8"/>
                <p:cNvSpPr/>
                <p:nvPr/>
              </p:nvSpPr>
              <p:spPr>
                <a:xfrm>
                  <a:off x="3061313" y="3645024"/>
                  <a:ext cx="356615" cy="35661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a:rPr>
                              <m:t>1</m:t>
                            </m:r>
                          </m:sub>
                        </m:sSub>
                      </m:oMath>
                    </m:oMathPara>
                  </a14:m>
                  <a:endParaRPr lang="en-US" dirty="0"/>
                </a:p>
              </p:txBody>
            </p:sp>
          </mc:Choice>
          <mc:Fallback xmlns="">
            <p:sp>
              <p:nvSpPr>
                <p:cNvPr id="50" name="Oval 8"/>
                <p:cNvSpPr>
                  <a:spLocks noRot="1" noChangeAspect="1" noMove="1" noResize="1" noEditPoints="1" noAdjustHandles="1" noChangeArrowheads="1" noChangeShapeType="1" noTextEdit="1"/>
                </p:cNvSpPr>
                <p:nvPr/>
              </p:nvSpPr>
              <p:spPr>
                <a:xfrm>
                  <a:off x="3061313" y="3645024"/>
                  <a:ext cx="356615" cy="356615"/>
                </a:xfrm>
                <a:prstGeom prst="ellipse">
                  <a:avLst/>
                </a:prstGeom>
                <a:blipFill>
                  <a:blip r:embed="rId11"/>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1" name="Oval 9"/>
                <p:cNvSpPr/>
                <p:nvPr/>
              </p:nvSpPr>
              <p:spPr>
                <a:xfrm>
                  <a:off x="3061313" y="4270023"/>
                  <a:ext cx="356615" cy="35661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a:rPr>
                              <m:t>2</m:t>
                            </m:r>
                          </m:sub>
                        </m:sSub>
                      </m:oMath>
                    </m:oMathPara>
                  </a14:m>
                  <a:endParaRPr lang="en-US" dirty="0"/>
                </a:p>
              </p:txBody>
            </p:sp>
          </mc:Choice>
          <mc:Fallback xmlns="">
            <p:sp>
              <p:nvSpPr>
                <p:cNvPr id="51" name="Oval 9"/>
                <p:cNvSpPr>
                  <a:spLocks noRot="1" noChangeAspect="1" noMove="1" noResize="1" noEditPoints="1" noAdjustHandles="1" noChangeArrowheads="1" noChangeShapeType="1" noTextEdit="1"/>
                </p:cNvSpPr>
                <p:nvPr/>
              </p:nvSpPr>
              <p:spPr>
                <a:xfrm>
                  <a:off x="3061313" y="4270023"/>
                  <a:ext cx="356615" cy="356615"/>
                </a:xfrm>
                <a:prstGeom prst="ellipse">
                  <a:avLst/>
                </a:prstGeom>
                <a:blipFill>
                  <a:blip r:embed="rId1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2" name="Oval 10"/>
                <p:cNvSpPr/>
                <p:nvPr/>
              </p:nvSpPr>
              <p:spPr>
                <a:xfrm>
                  <a:off x="3066180" y="4847077"/>
                  <a:ext cx="356615" cy="35661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a:rPr>
                              <m:t>3</m:t>
                            </m:r>
                          </m:sub>
                        </m:sSub>
                      </m:oMath>
                    </m:oMathPara>
                  </a14:m>
                  <a:endParaRPr lang="en-US" dirty="0"/>
                </a:p>
              </p:txBody>
            </p:sp>
          </mc:Choice>
          <mc:Fallback xmlns="">
            <p:sp>
              <p:nvSpPr>
                <p:cNvPr id="52" name="Oval 10"/>
                <p:cNvSpPr>
                  <a:spLocks noRot="1" noChangeAspect="1" noMove="1" noResize="1" noEditPoints="1" noAdjustHandles="1" noChangeArrowheads="1" noChangeShapeType="1" noTextEdit="1"/>
                </p:cNvSpPr>
                <p:nvPr/>
              </p:nvSpPr>
              <p:spPr>
                <a:xfrm>
                  <a:off x="3066180" y="4847077"/>
                  <a:ext cx="356615" cy="356615"/>
                </a:xfrm>
                <a:prstGeom prst="ellipse">
                  <a:avLst/>
                </a:prstGeom>
                <a:blipFill>
                  <a:blip r:embed="rId13"/>
                  <a:stretch>
                    <a:fillRect/>
                  </a:stretch>
                </a:blipFill>
              </p:spPr>
              <p:txBody>
                <a:bodyPr/>
                <a:lstStyle/>
                <a:p>
                  <a:r>
                    <a:rPr lang="zh-CN" altLang="en-US">
                      <a:noFill/>
                    </a:rPr>
                    <a:t> </a:t>
                  </a:r>
                </a:p>
              </p:txBody>
            </p:sp>
          </mc:Fallback>
        </mc:AlternateContent>
        <p:cxnSp>
          <p:nvCxnSpPr>
            <p:cNvPr id="53" name="直接连接符 52"/>
            <p:cNvCxnSpPr>
              <a:stCxn id="48" idx="6"/>
              <a:endCxn id="50" idx="2"/>
            </p:cNvCxnSpPr>
            <p:nvPr/>
          </p:nvCxnSpPr>
          <p:spPr bwMode="auto">
            <a:xfrm flipV="1">
              <a:off x="1976288" y="3823332"/>
              <a:ext cx="1085025" cy="625818"/>
            </a:xfrm>
            <a:prstGeom prst="line">
              <a:avLst/>
            </a:prstGeom>
            <a:solidFill>
              <a:srgbClr val="C0C0C0">
                <a:alpha val="0"/>
              </a:srgbClr>
            </a:solidFill>
            <a:ln w="28575" cap="flat" cmpd="sng" algn="ctr">
              <a:solidFill>
                <a:schemeClr val="tx1"/>
              </a:solidFill>
              <a:prstDash val="solid"/>
              <a:round/>
              <a:headEnd type="none" w="med" len="med"/>
              <a:tailEnd type="none" w="med" len="med"/>
            </a:ln>
          </p:spPr>
        </p:cxnSp>
        <p:cxnSp>
          <p:nvCxnSpPr>
            <p:cNvPr id="54" name="直接连接符 53"/>
            <p:cNvCxnSpPr>
              <a:endCxn id="50" idx="2"/>
            </p:cNvCxnSpPr>
            <p:nvPr/>
          </p:nvCxnSpPr>
          <p:spPr bwMode="auto">
            <a:xfrm>
              <a:off x="1976287" y="3819222"/>
              <a:ext cx="1085026" cy="4110"/>
            </a:xfrm>
            <a:prstGeom prst="line">
              <a:avLst/>
            </a:prstGeom>
            <a:solidFill>
              <a:srgbClr val="C0C0C0">
                <a:alpha val="0"/>
              </a:srgbClr>
            </a:solidFill>
            <a:ln w="28575" cap="flat" cmpd="sng" algn="ctr">
              <a:solidFill>
                <a:srgbClr val="FF0000"/>
              </a:solidFill>
              <a:prstDash val="solid"/>
              <a:round/>
              <a:headEnd type="none" w="med" len="med"/>
              <a:tailEnd type="none" w="med" len="med"/>
            </a:ln>
          </p:spPr>
        </p:cxnSp>
        <p:cxnSp>
          <p:nvCxnSpPr>
            <p:cNvPr id="55" name="直接连接符 54"/>
            <p:cNvCxnSpPr>
              <a:stCxn id="48" idx="6"/>
              <a:endCxn id="51" idx="2"/>
            </p:cNvCxnSpPr>
            <p:nvPr/>
          </p:nvCxnSpPr>
          <p:spPr bwMode="auto">
            <a:xfrm flipV="1">
              <a:off x="1976288" y="4448331"/>
              <a:ext cx="1085025" cy="819"/>
            </a:xfrm>
            <a:prstGeom prst="line">
              <a:avLst/>
            </a:prstGeom>
            <a:solidFill>
              <a:srgbClr val="C0C0C0">
                <a:alpha val="0"/>
              </a:srgbClr>
            </a:solidFill>
            <a:ln w="28575" cap="flat" cmpd="sng" algn="ctr">
              <a:solidFill>
                <a:srgbClr val="FF0000"/>
              </a:solidFill>
              <a:prstDash val="solid"/>
              <a:round/>
              <a:headEnd type="none" w="med" len="med"/>
              <a:tailEnd type="none" w="med" len="med"/>
            </a:ln>
          </p:spPr>
        </p:cxnSp>
        <mc:AlternateContent xmlns:mc="http://schemas.openxmlformats.org/markup-compatibility/2006" xmlns:a14="http://schemas.microsoft.com/office/drawing/2010/main">
          <mc:Choice Requires="a14">
            <p:sp>
              <p:nvSpPr>
                <p:cNvPr id="56" name="Oval 7"/>
                <p:cNvSpPr/>
                <p:nvPr/>
              </p:nvSpPr>
              <p:spPr>
                <a:xfrm>
                  <a:off x="1619672" y="5516547"/>
                  <a:ext cx="356615" cy="35661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4</m:t>
                            </m:r>
                          </m:sub>
                        </m:sSub>
                      </m:oMath>
                    </m:oMathPara>
                  </a14:m>
                  <a:endParaRPr lang="en-US" dirty="0"/>
                </a:p>
              </p:txBody>
            </p:sp>
          </mc:Choice>
          <mc:Fallback xmlns="">
            <p:sp>
              <p:nvSpPr>
                <p:cNvPr id="56" name="Oval 7"/>
                <p:cNvSpPr>
                  <a:spLocks noRot="1" noChangeAspect="1" noMove="1" noResize="1" noEditPoints="1" noAdjustHandles="1" noChangeArrowheads="1" noChangeShapeType="1" noTextEdit="1"/>
                </p:cNvSpPr>
                <p:nvPr/>
              </p:nvSpPr>
              <p:spPr>
                <a:xfrm>
                  <a:off x="1619672" y="5516547"/>
                  <a:ext cx="356615" cy="356615"/>
                </a:xfrm>
                <a:prstGeom prst="ellipse">
                  <a:avLst/>
                </a:prstGeom>
                <a:blipFill>
                  <a:blip r:embed="rId14"/>
                  <a:stretch>
                    <a:fillRect/>
                  </a:stretch>
                </a:blipFill>
              </p:spPr>
              <p:txBody>
                <a:bodyPr/>
                <a:lstStyle/>
                <a:p>
                  <a:r>
                    <a:rPr lang="zh-CN" altLang="en-US">
                      <a:noFill/>
                    </a:rPr>
                    <a:t> </a:t>
                  </a:r>
                </a:p>
              </p:txBody>
            </p:sp>
          </mc:Fallback>
        </mc:AlternateContent>
        <p:cxnSp>
          <p:nvCxnSpPr>
            <p:cNvPr id="57" name="直接连接符 56"/>
            <p:cNvCxnSpPr>
              <a:stCxn id="47" idx="6"/>
              <a:endCxn id="51" idx="2"/>
            </p:cNvCxnSpPr>
            <p:nvPr/>
          </p:nvCxnSpPr>
          <p:spPr bwMode="auto">
            <a:xfrm>
              <a:off x="1977766" y="3828063"/>
              <a:ext cx="1083547" cy="620268"/>
            </a:xfrm>
            <a:prstGeom prst="line">
              <a:avLst/>
            </a:prstGeom>
            <a:solidFill>
              <a:srgbClr val="C0C0C0">
                <a:alpha val="0"/>
              </a:srgbClr>
            </a:solidFill>
            <a:ln w="28575" cap="flat" cmpd="sng" algn="ctr">
              <a:solidFill>
                <a:schemeClr val="tx1"/>
              </a:solidFill>
              <a:prstDash val="solid"/>
              <a:round/>
              <a:headEnd type="none" w="med" len="med"/>
              <a:tailEnd type="none" w="med" len="med"/>
            </a:ln>
          </p:spPr>
        </p:cxnSp>
        <p:cxnSp>
          <p:nvCxnSpPr>
            <p:cNvPr id="58" name="直接连接符 57"/>
            <p:cNvCxnSpPr>
              <a:stCxn id="56" idx="6"/>
              <a:endCxn id="51" idx="2"/>
            </p:cNvCxnSpPr>
            <p:nvPr/>
          </p:nvCxnSpPr>
          <p:spPr bwMode="auto">
            <a:xfrm flipV="1">
              <a:off x="1976287" y="4448331"/>
              <a:ext cx="1085026" cy="1246524"/>
            </a:xfrm>
            <a:prstGeom prst="line">
              <a:avLst/>
            </a:prstGeom>
            <a:solidFill>
              <a:srgbClr val="C0C0C0">
                <a:alpha val="0"/>
              </a:srgbClr>
            </a:solidFill>
            <a:ln w="28575" cap="flat" cmpd="sng" algn="ctr">
              <a:solidFill>
                <a:schemeClr val="tx1"/>
              </a:solidFill>
              <a:prstDash val="solid"/>
              <a:round/>
              <a:headEnd type="none" w="med" len="med"/>
              <a:tailEnd type="none" w="med" len="med"/>
            </a:ln>
          </p:spPr>
        </p:cxnSp>
        <p:cxnSp>
          <p:nvCxnSpPr>
            <p:cNvPr id="59" name="直接连接符 58"/>
            <p:cNvCxnSpPr>
              <a:stCxn id="56" idx="6"/>
            </p:cNvCxnSpPr>
            <p:nvPr/>
          </p:nvCxnSpPr>
          <p:spPr bwMode="auto">
            <a:xfrm flipV="1">
              <a:off x="1976287" y="3828063"/>
              <a:ext cx="1085024" cy="1866792"/>
            </a:xfrm>
            <a:prstGeom prst="line">
              <a:avLst/>
            </a:prstGeom>
            <a:solidFill>
              <a:srgbClr val="C0C0C0">
                <a:alpha val="0"/>
              </a:srgbClr>
            </a:solidFill>
            <a:ln w="28575" cap="flat" cmpd="sng" algn="ctr">
              <a:solidFill>
                <a:schemeClr val="tx1"/>
              </a:solidFill>
              <a:prstDash val="solid"/>
              <a:round/>
              <a:headEnd type="none" w="med" len="med"/>
              <a:tailEnd type="none" w="med" len="med"/>
            </a:ln>
          </p:spPr>
        </p:cxnSp>
        <p:cxnSp>
          <p:nvCxnSpPr>
            <p:cNvPr id="60" name="直接连接符 59"/>
            <p:cNvCxnSpPr>
              <a:stCxn id="49" idx="6"/>
            </p:cNvCxnSpPr>
            <p:nvPr/>
          </p:nvCxnSpPr>
          <p:spPr bwMode="auto">
            <a:xfrm flipV="1">
              <a:off x="1976287" y="3828063"/>
              <a:ext cx="1085024" cy="1201699"/>
            </a:xfrm>
            <a:prstGeom prst="line">
              <a:avLst/>
            </a:prstGeom>
            <a:solidFill>
              <a:srgbClr val="C0C0C0">
                <a:alpha val="0"/>
              </a:srgbClr>
            </a:solidFill>
            <a:ln w="28575" cap="flat" cmpd="sng" algn="ctr">
              <a:solidFill>
                <a:schemeClr val="tx1"/>
              </a:solidFill>
              <a:prstDash val="solid"/>
              <a:round/>
              <a:headEnd type="none" w="med" len="med"/>
              <a:tailEnd type="none" w="med" len="med"/>
            </a:ln>
          </p:spPr>
        </p:cxnSp>
        <p:cxnSp>
          <p:nvCxnSpPr>
            <p:cNvPr id="61" name="直接连接符 60"/>
            <p:cNvCxnSpPr>
              <a:stCxn id="49" idx="6"/>
              <a:endCxn id="51" idx="2"/>
            </p:cNvCxnSpPr>
            <p:nvPr/>
          </p:nvCxnSpPr>
          <p:spPr bwMode="auto">
            <a:xfrm flipV="1">
              <a:off x="1976287" y="4448331"/>
              <a:ext cx="1085026" cy="581431"/>
            </a:xfrm>
            <a:prstGeom prst="line">
              <a:avLst/>
            </a:prstGeom>
            <a:solidFill>
              <a:srgbClr val="C0C0C0">
                <a:alpha val="0"/>
              </a:srgbClr>
            </a:solidFill>
            <a:ln w="28575" cap="flat" cmpd="sng" algn="ctr">
              <a:solidFill>
                <a:schemeClr val="tx1"/>
              </a:solidFill>
              <a:prstDash val="solid"/>
              <a:round/>
              <a:headEnd type="none" w="med" len="med"/>
              <a:tailEnd type="none" w="med" len="med"/>
            </a:ln>
          </p:spPr>
        </p:cxnSp>
        <p:cxnSp>
          <p:nvCxnSpPr>
            <p:cNvPr id="62" name="直接连接符 61"/>
            <p:cNvCxnSpPr/>
            <p:nvPr/>
          </p:nvCxnSpPr>
          <p:spPr bwMode="auto">
            <a:xfrm>
              <a:off x="1986362" y="3832794"/>
              <a:ext cx="1088414" cy="1197322"/>
            </a:xfrm>
            <a:prstGeom prst="line">
              <a:avLst/>
            </a:prstGeom>
            <a:solidFill>
              <a:srgbClr val="C0C0C0">
                <a:alpha val="0"/>
              </a:srgbClr>
            </a:solidFill>
            <a:ln w="28575" cap="flat" cmpd="sng" algn="ctr">
              <a:solidFill>
                <a:schemeClr val="tx1"/>
              </a:solidFill>
              <a:prstDash val="solid"/>
              <a:round/>
              <a:headEnd type="none" w="med" len="med"/>
              <a:tailEnd type="none" w="med" len="med"/>
            </a:ln>
          </p:spPr>
        </p:cxnSp>
        <p:cxnSp>
          <p:nvCxnSpPr>
            <p:cNvPr id="63" name="直接连接符 62"/>
            <p:cNvCxnSpPr/>
            <p:nvPr/>
          </p:nvCxnSpPr>
          <p:spPr bwMode="auto">
            <a:xfrm>
              <a:off x="1984884" y="4453881"/>
              <a:ext cx="1089892" cy="576235"/>
            </a:xfrm>
            <a:prstGeom prst="line">
              <a:avLst/>
            </a:prstGeom>
            <a:solidFill>
              <a:srgbClr val="C0C0C0">
                <a:alpha val="0"/>
              </a:srgbClr>
            </a:solidFill>
            <a:ln w="28575" cap="flat" cmpd="sng" algn="ctr">
              <a:solidFill>
                <a:schemeClr val="tx1"/>
              </a:solidFill>
              <a:prstDash val="solid"/>
              <a:round/>
              <a:headEnd type="none" w="med" len="med"/>
              <a:tailEnd type="none" w="med" len="med"/>
            </a:ln>
          </p:spPr>
        </p:cxnSp>
        <p:cxnSp>
          <p:nvCxnSpPr>
            <p:cNvPr id="64" name="直接连接符 63"/>
            <p:cNvCxnSpPr/>
            <p:nvPr/>
          </p:nvCxnSpPr>
          <p:spPr bwMode="auto">
            <a:xfrm flipV="1">
              <a:off x="1984883" y="5030116"/>
              <a:ext cx="1089893" cy="4377"/>
            </a:xfrm>
            <a:prstGeom prst="line">
              <a:avLst/>
            </a:prstGeom>
            <a:solidFill>
              <a:srgbClr val="C0C0C0">
                <a:alpha val="0"/>
              </a:srgbClr>
            </a:solidFill>
            <a:ln w="28575" cap="flat" cmpd="sng" algn="ctr">
              <a:solidFill>
                <a:schemeClr val="tx1"/>
              </a:solidFill>
              <a:prstDash val="solid"/>
              <a:round/>
              <a:headEnd type="none" w="med" len="med"/>
              <a:tailEnd type="none" w="med" len="med"/>
            </a:ln>
          </p:spPr>
        </p:cxnSp>
        <p:cxnSp>
          <p:nvCxnSpPr>
            <p:cNvPr id="65" name="直接连接符 64"/>
            <p:cNvCxnSpPr/>
            <p:nvPr/>
          </p:nvCxnSpPr>
          <p:spPr bwMode="auto">
            <a:xfrm flipV="1">
              <a:off x="1984883" y="5030116"/>
              <a:ext cx="1089893" cy="669470"/>
            </a:xfrm>
            <a:prstGeom prst="line">
              <a:avLst/>
            </a:prstGeom>
            <a:solidFill>
              <a:srgbClr val="C0C0C0">
                <a:alpha val="0"/>
              </a:srgbClr>
            </a:solidFill>
            <a:ln w="28575" cap="flat" cmpd="sng" algn="ctr">
              <a:solidFill>
                <a:srgbClr val="FF3300"/>
              </a:solidFill>
              <a:prstDash val="solid"/>
              <a:round/>
              <a:headEnd type="none" w="med" len="med"/>
              <a:tailEnd type="none" w="med" len="med"/>
            </a:ln>
          </p:spPr>
        </p:cxnSp>
        <mc:AlternateContent xmlns:mc="http://schemas.openxmlformats.org/markup-compatibility/2006" xmlns:a14="http://schemas.microsoft.com/office/drawing/2010/main">
          <mc:Choice Requires="a14">
            <p:sp>
              <p:nvSpPr>
                <p:cNvPr id="66" name="Oval 11"/>
                <p:cNvSpPr/>
                <p:nvPr/>
              </p:nvSpPr>
              <p:spPr>
                <a:xfrm>
                  <a:off x="3061311" y="5512867"/>
                  <a:ext cx="356615" cy="35661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a:rPr>
                              <m:t>4</m:t>
                            </m:r>
                          </m:sub>
                        </m:sSub>
                      </m:oMath>
                    </m:oMathPara>
                  </a14:m>
                  <a:endParaRPr lang="en-US" dirty="0"/>
                </a:p>
              </p:txBody>
            </p:sp>
          </mc:Choice>
          <mc:Fallback xmlns="">
            <p:sp>
              <p:nvSpPr>
                <p:cNvPr id="66" name="Oval 11"/>
                <p:cNvSpPr>
                  <a:spLocks noRot="1" noChangeAspect="1" noMove="1" noResize="1" noEditPoints="1" noAdjustHandles="1" noChangeArrowheads="1" noChangeShapeType="1" noTextEdit="1"/>
                </p:cNvSpPr>
                <p:nvPr/>
              </p:nvSpPr>
              <p:spPr>
                <a:xfrm>
                  <a:off x="3061311" y="5512867"/>
                  <a:ext cx="356615" cy="356615"/>
                </a:xfrm>
                <a:prstGeom prst="ellipse">
                  <a:avLst/>
                </a:prstGeom>
                <a:blipFill>
                  <a:blip r:embed="rId15"/>
                  <a:stretch>
                    <a:fillRect/>
                  </a:stretch>
                </a:blipFill>
              </p:spPr>
              <p:txBody>
                <a:bodyPr/>
                <a:lstStyle/>
                <a:p>
                  <a:r>
                    <a:rPr lang="zh-CN" altLang="en-US">
                      <a:noFill/>
                    </a:rPr>
                    <a:t> </a:t>
                  </a:r>
                </a:p>
              </p:txBody>
            </p:sp>
          </mc:Fallback>
        </mc:AlternateContent>
        <p:cxnSp>
          <p:nvCxnSpPr>
            <p:cNvPr id="67" name="直接连接符 66"/>
            <p:cNvCxnSpPr>
              <a:endCxn id="66" idx="2"/>
            </p:cNvCxnSpPr>
            <p:nvPr/>
          </p:nvCxnSpPr>
          <p:spPr bwMode="auto">
            <a:xfrm>
              <a:off x="1984883" y="3841420"/>
              <a:ext cx="1076428" cy="1849755"/>
            </a:xfrm>
            <a:prstGeom prst="line">
              <a:avLst/>
            </a:prstGeom>
            <a:solidFill>
              <a:srgbClr val="C0C0C0">
                <a:alpha val="0"/>
              </a:srgbClr>
            </a:solidFill>
            <a:ln w="28575" cap="flat" cmpd="sng" algn="ctr">
              <a:solidFill>
                <a:schemeClr val="tx1"/>
              </a:solidFill>
              <a:prstDash val="solid"/>
              <a:round/>
              <a:headEnd type="none" w="med" len="med"/>
              <a:tailEnd type="none" w="med" len="med"/>
            </a:ln>
          </p:spPr>
        </p:cxnSp>
        <p:cxnSp>
          <p:nvCxnSpPr>
            <p:cNvPr id="68" name="直接连接符 67"/>
            <p:cNvCxnSpPr>
              <a:stCxn id="48" idx="6"/>
              <a:endCxn id="66" idx="2"/>
            </p:cNvCxnSpPr>
            <p:nvPr/>
          </p:nvCxnSpPr>
          <p:spPr bwMode="auto">
            <a:xfrm>
              <a:off x="1976288" y="4449150"/>
              <a:ext cx="1085023" cy="1242025"/>
            </a:xfrm>
            <a:prstGeom prst="line">
              <a:avLst/>
            </a:prstGeom>
            <a:solidFill>
              <a:srgbClr val="C0C0C0">
                <a:alpha val="0"/>
              </a:srgbClr>
            </a:solidFill>
            <a:ln w="28575" cap="flat" cmpd="sng" algn="ctr">
              <a:solidFill>
                <a:schemeClr val="tx1"/>
              </a:solidFill>
              <a:prstDash val="solid"/>
              <a:round/>
              <a:headEnd type="none" w="med" len="med"/>
              <a:tailEnd type="none" w="med" len="med"/>
            </a:ln>
          </p:spPr>
        </p:cxnSp>
        <p:cxnSp>
          <p:nvCxnSpPr>
            <p:cNvPr id="69" name="直接连接符 68"/>
            <p:cNvCxnSpPr>
              <a:stCxn id="49" idx="6"/>
              <a:endCxn id="66" idx="2"/>
            </p:cNvCxnSpPr>
            <p:nvPr/>
          </p:nvCxnSpPr>
          <p:spPr bwMode="auto">
            <a:xfrm>
              <a:off x="1976287" y="5029762"/>
              <a:ext cx="1085024" cy="661413"/>
            </a:xfrm>
            <a:prstGeom prst="line">
              <a:avLst/>
            </a:prstGeom>
            <a:solidFill>
              <a:srgbClr val="C0C0C0">
                <a:alpha val="0"/>
              </a:srgbClr>
            </a:solidFill>
            <a:ln w="28575" cap="flat" cmpd="sng" algn="ctr">
              <a:solidFill>
                <a:srgbClr val="FF0000"/>
              </a:solidFill>
              <a:prstDash val="solid"/>
              <a:round/>
              <a:headEnd type="none" w="med" len="med"/>
              <a:tailEnd type="none" w="med" len="med"/>
            </a:ln>
          </p:spPr>
        </p:cxnSp>
        <p:cxnSp>
          <p:nvCxnSpPr>
            <p:cNvPr id="70" name="直接连接符 69"/>
            <p:cNvCxnSpPr>
              <a:stCxn id="56" idx="6"/>
              <a:endCxn id="66" idx="2"/>
            </p:cNvCxnSpPr>
            <p:nvPr/>
          </p:nvCxnSpPr>
          <p:spPr bwMode="auto">
            <a:xfrm flipV="1">
              <a:off x="1976287" y="5691175"/>
              <a:ext cx="1085024" cy="3680"/>
            </a:xfrm>
            <a:prstGeom prst="line">
              <a:avLst/>
            </a:prstGeom>
            <a:solidFill>
              <a:srgbClr val="C0C0C0">
                <a:alpha val="0"/>
              </a:srgbClr>
            </a:solidFill>
            <a:ln w="28575" cap="flat" cmpd="sng" algn="ctr">
              <a:solidFill>
                <a:schemeClr val="tx1"/>
              </a:solidFill>
              <a:prstDash val="solid"/>
              <a:round/>
              <a:headEnd type="none" w="med" len="med"/>
              <a:tailEnd type="none" w="med" len="med"/>
            </a:ln>
          </p:spPr>
        </p:cxnSp>
        <p:sp>
          <p:nvSpPr>
            <p:cNvPr id="71" name="矩形 70"/>
            <p:cNvSpPr/>
            <p:nvPr/>
          </p:nvSpPr>
          <p:spPr bwMode="auto">
            <a:xfrm>
              <a:off x="1187624" y="6093296"/>
              <a:ext cx="2736304" cy="504056"/>
            </a:xfrm>
            <a:prstGeom prst="rect">
              <a:avLst/>
            </a:prstGeom>
            <a:solidFill>
              <a:srgbClr val="FFC000"/>
            </a:solidFill>
            <a:ln>
              <a:noFill/>
            </a:ln>
          </p:spPr>
          <p:txBody>
            <a:bodyPr anchor="ctr"/>
            <a:lstStyle/>
            <a:p>
              <a:pPr algn="ctr" eaLnBrk="1" hangingPunct="1"/>
              <a:r>
                <a:rPr lang="en-US" altLang="zh-CN" sz="2000" dirty="0">
                  <a:latin typeface="+mn-lt"/>
                  <a:cs typeface="ＭＳ Ｐゴシック" charset="-128"/>
                </a:rPr>
                <a:t>Optimal Matching</a:t>
              </a:r>
              <a:endParaRPr lang="zh-CN" altLang="en-US" sz="2000" dirty="0">
                <a:latin typeface="+mn-lt"/>
                <a:cs typeface="ＭＳ Ｐゴシック" charset="-128"/>
              </a:endParaRPr>
            </a:p>
          </p:txBody>
        </p:sp>
      </p:grpSp>
    </p:spTree>
    <p:extLst>
      <p:ext uri="{BB962C8B-B14F-4D97-AF65-F5344CB8AC3E}">
        <p14:creationId xmlns:p14="http://schemas.microsoft.com/office/powerpoint/2010/main" val="15954223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3"/>
          <p:cNvSpPr txBox="1">
            <a:spLocks noChangeArrowheads="1"/>
          </p:cNvSpPr>
          <p:nvPr/>
        </p:nvSpPr>
        <p:spPr bwMode="auto">
          <a:xfrm>
            <a:off x="228600" y="836712"/>
            <a:ext cx="8624888" cy="527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3" tIns="45716" rIns="91433" bIns="45716"/>
          <a:lstStyle>
            <a:lvl1pPr marL="385763" indent="-385763" defTabSz="1030288">
              <a:spcBef>
                <a:spcPct val="20000"/>
              </a:spcBef>
              <a:buClr>
                <a:srgbClr val="660033"/>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35013" indent="-385763" defTabSz="1030288">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92213" indent="-385763" defTabSz="1030288">
              <a:spcBef>
                <a:spcPct val="20000"/>
              </a:spcBef>
              <a:buClr>
                <a:schemeClr val="accent2"/>
              </a:buClr>
              <a:buSzPct val="70000"/>
              <a:buChar char="o"/>
              <a:defRPr sz="2300">
                <a:solidFill>
                  <a:schemeClr val="tx1"/>
                </a:solidFill>
                <a:latin typeface="Arial" panose="020B0604020202020204" pitchFamily="34" charset="0"/>
                <a:ea typeface="MS PGothic" panose="020B0600070205080204" pitchFamily="34" charset="-128"/>
              </a:defRPr>
            </a:lvl3pPr>
            <a:lvl4pPr marL="1600200" indent="-228600" defTabSz="1030288">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defTabSz="1030288">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just">
              <a:lnSpc>
                <a:spcPct val="95000"/>
              </a:lnSpc>
              <a:spcBef>
                <a:spcPct val="25000"/>
              </a:spcBef>
              <a:spcAft>
                <a:spcPct val="10000"/>
              </a:spcAft>
              <a:buSzPct val="60000"/>
              <a:defRPr/>
            </a:pPr>
            <a:r>
              <a:rPr lang="en-US" altLang="zh-CN" sz="2800" dirty="0">
                <a:latin typeface="+mn-lt"/>
                <a:cs typeface="ＭＳ Ｐゴシック" charset="-128"/>
              </a:rPr>
              <a:t>Recently, most applications of the MBM issue need to be addressed in real-time, which is called the online MBM (OMBM) problem</a:t>
            </a:r>
          </a:p>
          <a:p>
            <a:pPr marL="349250" lvl="1" indent="0" algn="just">
              <a:spcBef>
                <a:spcPts val="0"/>
              </a:spcBef>
              <a:buSzPct val="60000"/>
              <a:buFont typeface="Wingdings" panose="05000000000000000000" pitchFamily="2" charset="2"/>
              <a:buNone/>
              <a:defRPr/>
            </a:pPr>
            <a:endParaRPr lang="en-US" altLang="zh-CN" sz="2800" dirty="0">
              <a:latin typeface="+mn-lt"/>
              <a:cs typeface="ＭＳ Ｐゴシック" charset="-128"/>
            </a:endParaRPr>
          </a:p>
        </p:txBody>
      </p:sp>
      <p:sp>
        <p:nvSpPr>
          <p:cNvPr id="23555" name="Title 1"/>
          <p:cNvSpPr>
            <a:spLocks noGrp="1"/>
          </p:cNvSpPr>
          <p:nvPr>
            <p:ph type="title"/>
          </p:nvPr>
        </p:nvSpPr>
        <p:spPr>
          <a:xfrm>
            <a:off x="0" y="122238"/>
            <a:ext cx="9144000" cy="714375"/>
          </a:xfrm>
        </p:spPr>
        <p:txBody>
          <a:bodyPr/>
          <a:lstStyle/>
          <a:p>
            <a:pPr algn="ctr" eaLnBrk="1" hangingPunct="1"/>
            <a:r>
              <a:rPr lang="en-US" altLang="zh-CN" sz="3400" dirty="0"/>
              <a:t>Online Minimum Bipartite Matching (OMBM)</a:t>
            </a:r>
          </a:p>
        </p:txBody>
      </p:sp>
      <p:pic>
        <p:nvPicPr>
          <p:cNvPr id="17" name="图片 14" descr="New-Logo-Vertical-Dark.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99592" y="2276872"/>
            <a:ext cx="2232248" cy="2016572"/>
          </a:xfrm>
          <a:prstGeom prst="rect">
            <a:avLst/>
          </a:prstGeom>
          <a:solidFill>
            <a:schemeClr val="accent1"/>
          </a:solidFill>
          <a:ln w="0">
            <a:solidFill>
              <a:schemeClr val="tx1"/>
            </a:solidFill>
            <a:miter lim="800000"/>
            <a:headEnd/>
            <a:tailEnd/>
          </a:ln>
        </p:spPr>
      </p:pic>
      <p:pic>
        <p:nvPicPr>
          <p:cNvPr id="19" name="图片 18"/>
          <p:cNvPicPr>
            <a:picLocks noChangeAspect="1"/>
          </p:cNvPicPr>
          <p:nvPr/>
        </p:nvPicPr>
        <p:blipFill rotWithShape="1">
          <a:blip r:embed="rId4">
            <a:extLst>
              <a:ext uri="{28A0092B-C50C-407E-A947-70E740481C1C}">
                <a14:useLocalDpi xmlns:a14="http://schemas.microsoft.com/office/drawing/2010/main" val="0"/>
              </a:ext>
            </a:extLst>
          </a:blip>
          <a:srcRect l="15004" r="14239"/>
          <a:stretch/>
        </p:blipFill>
        <p:spPr>
          <a:xfrm>
            <a:off x="685756" y="4509121"/>
            <a:ext cx="2661678" cy="2160240"/>
          </a:xfrm>
          <a:prstGeom prst="rect">
            <a:avLst/>
          </a:prstGeom>
          <a:ln>
            <a:solidFill>
              <a:schemeClr val="tx1"/>
            </a:solidFill>
          </a:ln>
        </p:spPr>
      </p:pic>
      <p:pic>
        <p:nvPicPr>
          <p:cNvPr id="20" name="图片 1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79912" y="2276872"/>
            <a:ext cx="2088581" cy="2088581"/>
          </a:xfrm>
          <a:prstGeom prst="rect">
            <a:avLst/>
          </a:prstGeom>
          <a:ln>
            <a:solidFill>
              <a:schemeClr val="tx1"/>
            </a:solidFill>
          </a:ln>
        </p:spPr>
      </p:pic>
    </p:spTree>
    <p:extLst>
      <p:ext uri="{BB962C8B-B14F-4D97-AF65-F5344CB8AC3E}">
        <p14:creationId xmlns:p14="http://schemas.microsoft.com/office/powerpoint/2010/main" val="10524642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3"/>
          <p:cNvSpPr txBox="1">
            <a:spLocks noChangeArrowheads="1"/>
          </p:cNvSpPr>
          <p:nvPr/>
        </p:nvSpPr>
        <p:spPr bwMode="auto">
          <a:xfrm>
            <a:off x="228600" y="836712"/>
            <a:ext cx="8624888" cy="527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3" tIns="45716" rIns="91433" bIns="45716"/>
          <a:lstStyle>
            <a:lvl1pPr marL="385763" indent="-385763" defTabSz="1030288">
              <a:spcBef>
                <a:spcPct val="20000"/>
              </a:spcBef>
              <a:buClr>
                <a:srgbClr val="660033"/>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35013" indent="-385763" defTabSz="1030288">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92213" indent="-385763" defTabSz="1030288">
              <a:spcBef>
                <a:spcPct val="20000"/>
              </a:spcBef>
              <a:buClr>
                <a:schemeClr val="accent2"/>
              </a:buClr>
              <a:buSzPct val="70000"/>
              <a:buChar char="o"/>
              <a:defRPr sz="2300">
                <a:solidFill>
                  <a:schemeClr val="tx1"/>
                </a:solidFill>
                <a:latin typeface="Arial" panose="020B0604020202020204" pitchFamily="34" charset="0"/>
                <a:ea typeface="MS PGothic" panose="020B0600070205080204" pitchFamily="34" charset="-128"/>
              </a:defRPr>
            </a:lvl3pPr>
            <a:lvl4pPr marL="1600200" indent="-228600" defTabSz="1030288">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defTabSz="1030288">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just">
              <a:lnSpc>
                <a:spcPct val="95000"/>
              </a:lnSpc>
              <a:spcBef>
                <a:spcPct val="25000"/>
              </a:spcBef>
              <a:spcAft>
                <a:spcPct val="10000"/>
              </a:spcAft>
              <a:buSzPct val="60000"/>
              <a:defRPr/>
            </a:pPr>
            <a:r>
              <a:rPr lang="en-US" altLang="zh-CN" sz="2800" dirty="0">
                <a:latin typeface="+mn-lt"/>
                <a:cs typeface="ＭＳ Ｐゴシック" charset="-128"/>
              </a:rPr>
              <a:t>Recently, most applications of the MBM issue need to be addressed in real-time, which is called the online MBM (OMBM) problem</a:t>
            </a:r>
          </a:p>
          <a:p>
            <a:pPr marL="349250" lvl="1" indent="0" algn="just">
              <a:spcBef>
                <a:spcPts val="0"/>
              </a:spcBef>
              <a:buSzPct val="60000"/>
              <a:buFont typeface="Wingdings" panose="05000000000000000000" pitchFamily="2" charset="2"/>
              <a:buNone/>
              <a:defRPr/>
            </a:pPr>
            <a:endParaRPr lang="en-US" altLang="zh-CN" sz="2800" dirty="0">
              <a:latin typeface="+mn-lt"/>
              <a:cs typeface="ＭＳ Ｐゴシック" charset="-128"/>
            </a:endParaRPr>
          </a:p>
        </p:txBody>
      </p:sp>
      <p:sp>
        <p:nvSpPr>
          <p:cNvPr id="23555" name="Title 1"/>
          <p:cNvSpPr>
            <a:spLocks noGrp="1"/>
          </p:cNvSpPr>
          <p:nvPr>
            <p:ph type="title"/>
          </p:nvPr>
        </p:nvSpPr>
        <p:spPr>
          <a:xfrm>
            <a:off x="0" y="122238"/>
            <a:ext cx="9144000" cy="714375"/>
          </a:xfrm>
        </p:spPr>
        <p:txBody>
          <a:bodyPr/>
          <a:lstStyle/>
          <a:p>
            <a:pPr algn="ctr" eaLnBrk="1" hangingPunct="1"/>
            <a:r>
              <a:rPr lang="en-US" altLang="zh-CN" sz="3400" dirty="0"/>
              <a:t>Online Minimum Bipartite Matching (OMBM)</a:t>
            </a:r>
          </a:p>
        </p:txBody>
      </p:sp>
      <p:pic>
        <p:nvPicPr>
          <p:cNvPr id="17" name="图片 14" descr="New-Logo-Vertical-Dark.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99592" y="2276872"/>
            <a:ext cx="2232248" cy="2016572"/>
          </a:xfrm>
          <a:prstGeom prst="rect">
            <a:avLst/>
          </a:prstGeom>
          <a:solidFill>
            <a:schemeClr val="accent1"/>
          </a:solidFill>
          <a:ln w="0">
            <a:solidFill>
              <a:schemeClr val="tx1"/>
            </a:solidFill>
            <a:miter lim="800000"/>
            <a:headEnd/>
            <a:tailEnd/>
          </a:ln>
        </p:spPr>
      </p:pic>
      <p:pic>
        <p:nvPicPr>
          <p:cNvPr id="18" name="图片 1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44208" y="4509120"/>
            <a:ext cx="2160588" cy="2160588"/>
          </a:xfrm>
          <a:prstGeom prst="rect">
            <a:avLst/>
          </a:prstGeom>
          <a:ln>
            <a:solidFill>
              <a:schemeClr val="tx1"/>
            </a:solidFill>
          </a:ln>
        </p:spPr>
      </p:pic>
      <p:pic>
        <p:nvPicPr>
          <p:cNvPr id="19" name="图片 18"/>
          <p:cNvPicPr>
            <a:picLocks noChangeAspect="1"/>
          </p:cNvPicPr>
          <p:nvPr/>
        </p:nvPicPr>
        <p:blipFill rotWithShape="1">
          <a:blip r:embed="rId5">
            <a:extLst>
              <a:ext uri="{28A0092B-C50C-407E-A947-70E740481C1C}">
                <a14:useLocalDpi xmlns:a14="http://schemas.microsoft.com/office/drawing/2010/main" val="0"/>
              </a:ext>
            </a:extLst>
          </a:blip>
          <a:srcRect l="15004" r="14239"/>
          <a:stretch/>
        </p:blipFill>
        <p:spPr>
          <a:xfrm>
            <a:off x="685756" y="4509121"/>
            <a:ext cx="2661678" cy="2160240"/>
          </a:xfrm>
          <a:prstGeom prst="rect">
            <a:avLst/>
          </a:prstGeom>
          <a:ln>
            <a:solidFill>
              <a:schemeClr val="tx1"/>
            </a:solidFill>
          </a:ln>
        </p:spPr>
      </p:pic>
      <p:pic>
        <p:nvPicPr>
          <p:cNvPr id="20" name="图片 1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779912" y="2276872"/>
            <a:ext cx="2088581" cy="2088581"/>
          </a:xfrm>
          <a:prstGeom prst="rect">
            <a:avLst/>
          </a:prstGeom>
          <a:ln>
            <a:solidFill>
              <a:schemeClr val="tx1"/>
            </a:solidFill>
          </a:ln>
        </p:spPr>
      </p:pic>
      <p:pic>
        <p:nvPicPr>
          <p:cNvPr id="21" name="图片 2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779912" y="4509120"/>
            <a:ext cx="2149475" cy="2160588"/>
          </a:xfrm>
          <a:prstGeom prst="rect">
            <a:avLst/>
          </a:prstGeom>
          <a:ln>
            <a:solidFill>
              <a:schemeClr val="tx1"/>
            </a:solidFill>
          </a:ln>
        </p:spPr>
      </p:pic>
      <p:pic>
        <p:nvPicPr>
          <p:cNvPr id="22" name="图片 18" descr="dress-blue-logo@2x.png"/>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6156176" y="2348880"/>
            <a:ext cx="2761074" cy="792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 name="图片 2"/>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6156176" y="3429000"/>
            <a:ext cx="2695054" cy="7530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608420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43" name="图片 2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39552" y="2918668"/>
            <a:ext cx="8054975" cy="3822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44" name="Picture 11" descr="MCj03118980000[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44377" y="3201243"/>
            <a:ext cx="360362"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27"/>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5783064" y="6134943"/>
            <a:ext cx="2159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46" name="Picture 11" descr="MCj03118980000[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844602" y="3163143"/>
            <a:ext cx="360362"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47" name="Picture 11" descr="MCj03118980000[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196902" y="4229943"/>
            <a:ext cx="360362"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48" name="Picture 11" descr="MCj03118980000[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173339" y="4145805"/>
            <a:ext cx="360363"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49" name="Picture 11" descr="MCj03118980000[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602089" y="3115518"/>
            <a:ext cx="360363"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右箭头 14"/>
          <p:cNvSpPr>
            <a:spLocks noChangeArrowheads="1"/>
          </p:cNvSpPr>
          <p:nvPr/>
        </p:nvSpPr>
        <p:spPr bwMode="auto">
          <a:xfrm>
            <a:off x="5000427" y="6284168"/>
            <a:ext cx="800100" cy="68262"/>
          </a:xfrm>
          <a:prstGeom prst="rightArrow">
            <a:avLst>
              <a:gd name="adj1" fmla="val 50000"/>
              <a:gd name="adj2" fmla="val 49326"/>
            </a:avLst>
          </a:prstGeom>
          <a:solidFill>
            <a:srgbClr val="00B0F0">
              <a:alpha val="0"/>
            </a:srgbClr>
          </a:solidFill>
          <a:ln w="57150" algn="ctr">
            <a:solidFill>
              <a:srgbClr val="00B0F0"/>
            </a:solidFill>
            <a:round/>
            <a:headEnd/>
            <a:tailEnd/>
          </a:ln>
        </p:spPr>
        <p:txBody>
          <a:bodyPr wrap="none" anchor="ctr"/>
          <a:lstStyle>
            <a:lvl1pPr>
              <a:spcBef>
                <a:spcPct val="20000"/>
              </a:spcBef>
              <a:buClr>
                <a:srgbClr val="660033"/>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692150" indent="-347663">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987425" indent="-293688">
              <a:spcBef>
                <a:spcPct val="20000"/>
              </a:spcBef>
              <a:buClr>
                <a:schemeClr val="accent2"/>
              </a:buClr>
              <a:buSzPct val="70000"/>
              <a:buChar char="o"/>
              <a:defRPr sz="2300">
                <a:solidFill>
                  <a:schemeClr val="tx1"/>
                </a:solidFill>
                <a:latin typeface="Arial" panose="020B0604020202020204" pitchFamily="34" charset="0"/>
                <a:ea typeface="MS PGothic" panose="020B0600070205080204" pitchFamily="34" charset="-128"/>
              </a:defRPr>
            </a:lvl3pPr>
            <a:lvl4pPr marL="1281113" indent="-2921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1598613" indent="-315913">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055813" indent="-315913"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513013" indent="-315913"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2970213" indent="-315913"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427413" indent="-315913"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ctr" eaLnBrk="1" hangingPunct="1">
              <a:spcBef>
                <a:spcPct val="0"/>
              </a:spcBef>
              <a:buClrTx/>
              <a:buSzTx/>
              <a:buFontTx/>
              <a:buNone/>
            </a:pPr>
            <a:endParaRPr lang="zh-CN" altLang="en-US" sz="1400">
              <a:ea typeface="Arial Unicode MS"/>
              <a:cs typeface="Arial Unicode MS"/>
            </a:endParaRPr>
          </a:p>
        </p:txBody>
      </p:sp>
      <p:pic>
        <p:nvPicPr>
          <p:cNvPr id="22" name="Picture 10"/>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867077" y="6192093"/>
            <a:ext cx="241300" cy="239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右箭头 16"/>
          <p:cNvSpPr>
            <a:spLocks noChangeArrowheads="1"/>
          </p:cNvSpPr>
          <p:nvPr/>
        </p:nvSpPr>
        <p:spPr bwMode="auto">
          <a:xfrm>
            <a:off x="3990777" y="6292105"/>
            <a:ext cx="920750" cy="65088"/>
          </a:xfrm>
          <a:prstGeom prst="rightArrow">
            <a:avLst>
              <a:gd name="adj1" fmla="val 50000"/>
              <a:gd name="adj2" fmla="val 50494"/>
            </a:avLst>
          </a:prstGeom>
          <a:solidFill>
            <a:srgbClr val="00B0F0">
              <a:alpha val="0"/>
            </a:srgbClr>
          </a:solidFill>
          <a:ln w="57150" algn="ctr">
            <a:solidFill>
              <a:srgbClr val="00B0F0"/>
            </a:solidFill>
            <a:round/>
            <a:headEnd/>
            <a:tailEnd/>
          </a:ln>
        </p:spPr>
        <p:txBody>
          <a:bodyPr wrap="none" anchor="ctr"/>
          <a:lstStyle>
            <a:lvl1pPr>
              <a:spcBef>
                <a:spcPct val="20000"/>
              </a:spcBef>
              <a:buClr>
                <a:srgbClr val="660033"/>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692150" indent="-347663">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987425" indent="-293688">
              <a:spcBef>
                <a:spcPct val="20000"/>
              </a:spcBef>
              <a:buClr>
                <a:schemeClr val="accent2"/>
              </a:buClr>
              <a:buSzPct val="70000"/>
              <a:buChar char="o"/>
              <a:defRPr sz="2300">
                <a:solidFill>
                  <a:schemeClr val="tx1"/>
                </a:solidFill>
                <a:latin typeface="Arial" panose="020B0604020202020204" pitchFamily="34" charset="0"/>
                <a:ea typeface="MS PGothic" panose="020B0600070205080204" pitchFamily="34" charset="-128"/>
              </a:defRPr>
            </a:lvl3pPr>
            <a:lvl4pPr marL="1281113" indent="-2921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1598613" indent="-315913">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055813" indent="-315913"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513013" indent="-315913"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2970213" indent="-315913"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427413" indent="-315913"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ctr" eaLnBrk="1" hangingPunct="1">
              <a:spcBef>
                <a:spcPct val="0"/>
              </a:spcBef>
              <a:buClrTx/>
              <a:buSzTx/>
              <a:buFontTx/>
              <a:buNone/>
            </a:pPr>
            <a:endParaRPr lang="zh-CN" altLang="en-US" sz="1400">
              <a:ea typeface="Arial Unicode MS"/>
              <a:cs typeface="Arial Unicode MS"/>
            </a:endParaRPr>
          </a:p>
        </p:txBody>
      </p:sp>
      <p:sp>
        <p:nvSpPr>
          <p:cNvPr id="24" name="右箭头 23"/>
          <p:cNvSpPr>
            <a:spLocks noChangeArrowheads="1"/>
          </p:cNvSpPr>
          <p:nvPr/>
        </p:nvSpPr>
        <p:spPr bwMode="auto">
          <a:xfrm>
            <a:off x="2995414" y="6315918"/>
            <a:ext cx="965200" cy="73025"/>
          </a:xfrm>
          <a:prstGeom prst="rightArrow">
            <a:avLst>
              <a:gd name="adj1" fmla="val 50000"/>
              <a:gd name="adj2" fmla="val 49504"/>
            </a:avLst>
          </a:prstGeom>
          <a:solidFill>
            <a:srgbClr val="00B0F0">
              <a:alpha val="0"/>
            </a:srgbClr>
          </a:solidFill>
          <a:ln w="57150" algn="ctr">
            <a:solidFill>
              <a:srgbClr val="00B0F0"/>
            </a:solidFill>
            <a:round/>
            <a:headEnd/>
            <a:tailEnd/>
          </a:ln>
        </p:spPr>
        <p:txBody>
          <a:bodyPr wrap="none" anchor="ctr"/>
          <a:lstStyle>
            <a:lvl1pPr>
              <a:spcBef>
                <a:spcPct val="20000"/>
              </a:spcBef>
              <a:buClr>
                <a:srgbClr val="660033"/>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692150" indent="-347663">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987425" indent="-293688">
              <a:spcBef>
                <a:spcPct val="20000"/>
              </a:spcBef>
              <a:buClr>
                <a:schemeClr val="accent2"/>
              </a:buClr>
              <a:buSzPct val="70000"/>
              <a:buChar char="o"/>
              <a:defRPr sz="2300">
                <a:solidFill>
                  <a:schemeClr val="tx1"/>
                </a:solidFill>
                <a:latin typeface="Arial" panose="020B0604020202020204" pitchFamily="34" charset="0"/>
                <a:ea typeface="MS PGothic" panose="020B0600070205080204" pitchFamily="34" charset="-128"/>
              </a:defRPr>
            </a:lvl3pPr>
            <a:lvl4pPr marL="1281113" indent="-2921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1598613" indent="-315913">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055813" indent="-315913"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513013" indent="-315913"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2970213" indent="-315913"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427413" indent="-315913"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ctr" eaLnBrk="1" hangingPunct="1">
              <a:spcBef>
                <a:spcPct val="0"/>
              </a:spcBef>
              <a:buClrTx/>
              <a:buSzTx/>
              <a:buFontTx/>
              <a:buNone/>
            </a:pPr>
            <a:endParaRPr lang="zh-CN" altLang="en-US" sz="1400">
              <a:ea typeface="Arial Unicode MS"/>
              <a:cs typeface="Arial Unicode MS"/>
            </a:endParaRPr>
          </a:p>
        </p:txBody>
      </p:sp>
      <p:sp>
        <p:nvSpPr>
          <p:cNvPr id="25" name="右箭头 24"/>
          <p:cNvSpPr>
            <a:spLocks noChangeArrowheads="1"/>
          </p:cNvSpPr>
          <p:nvPr/>
        </p:nvSpPr>
        <p:spPr bwMode="auto">
          <a:xfrm rot="3947953">
            <a:off x="2565202" y="6087318"/>
            <a:ext cx="520700" cy="82550"/>
          </a:xfrm>
          <a:prstGeom prst="rightArrow">
            <a:avLst>
              <a:gd name="adj1" fmla="val 50000"/>
              <a:gd name="adj2" fmla="val 50111"/>
            </a:avLst>
          </a:prstGeom>
          <a:solidFill>
            <a:srgbClr val="00B0F0">
              <a:alpha val="0"/>
            </a:srgbClr>
          </a:solidFill>
          <a:ln w="57150" algn="ctr">
            <a:solidFill>
              <a:srgbClr val="00B0F0"/>
            </a:solidFill>
            <a:round/>
            <a:headEnd/>
            <a:tailEnd/>
          </a:ln>
        </p:spPr>
        <p:txBody>
          <a:bodyPr wrap="none" anchor="ctr"/>
          <a:lstStyle>
            <a:lvl1pPr>
              <a:spcBef>
                <a:spcPct val="20000"/>
              </a:spcBef>
              <a:buClr>
                <a:srgbClr val="660033"/>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692150" indent="-347663">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987425" indent="-293688">
              <a:spcBef>
                <a:spcPct val="20000"/>
              </a:spcBef>
              <a:buClr>
                <a:schemeClr val="accent2"/>
              </a:buClr>
              <a:buSzPct val="70000"/>
              <a:buChar char="o"/>
              <a:defRPr sz="2300">
                <a:solidFill>
                  <a:schemeClr val="tx1"/>
                </a:solidFill>
                <a:latin typeface="Arial" panose="020B0604020202020204" pitchFamily="34" charset="0"/>
                <a:ea typeface="MS PGothic" panose="020B0600070205080204" pitchFamily="34" charset="-128"/>
              </a:defRPr>
            </a:lvl3pPr>
            <a:lvl4pPr marL="1281113" indent="-2921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1598613" indent="-315913">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055813" indent="-315913"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513013" indent="-315913"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2970213" indent="-315913"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427413" indent="-315913"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ctr" eaLnBrk="1" hangingPunct="1">
              <a:spcBef>
                <a:spcPct val="0"/>
              </a:spcBef>
              <a:buClrTx/>
              <a:buSzTx/>
              <a:buFontTx/>
              <a:buNone/>
            </a:pPr>
            <a:endParaRPr lang="zh-CN" altLang="en-US" sz="1400">
              <a:ea typeface="Arial Unicode MS"/>
              <a:cs typeface="Arial Unicode MS"/>
            </a:endParaRPr>
          </a:p>
        </p:txBody>
      </p:sp>
      <p:pic>
        <p:nvPicPr>
          <p:cNvPr id="26" name="Picture 9"/>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3887589" y="6155580"/>
            <a:ext cx="215900" cy="217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矩形标注 26"/>
          <p:cNvSpPr>
            <a:spLocks noChangeArrowheads="1"/>
          </p:cNvSpPr>
          <p:nvPr/>
        </p:nvSpPr>
        <p:spPr bwMode="auto">
          <a:xfrm>
            <a:off x="3043127" y="5180855"/>
            <a:ext cx="2176945" cy="768350"/>
          </a:xfrm>
          <a:prstGeom prst="wedgeRectCallout">
            <a:avLst>
              <a:gd name="adj1" fmla="val -29653"/>
              <a:gd name="adj2" fmla="val 84843"/>
            </a:avLst>
          </a:prstGeom>
          <a:solidFill>
            <a:srgbClr val="FFFF99"/>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Clr>
                <a:srgbClr val="660033"/>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accent2"/>
              </a:buClr>
              <a:buSzPct val="70000"/>
              <a:buChar char="o"/>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ctr" eaLnBrk="1" hangingPunct="1">
              <a:spcBef>
                <a:spcPct val="0"/>
              </a:spcBef>
              <a:buClrTx/>
              <a:buSzTx/>
              <a:buFontTx/>
              <a:buNone/>
            </a:pPr>
            <a:r>
              <a:rPr lang="en-US" altLang="zh-CN" sz="2300" b="0" dirty="0"/>
              <a:t>The cost of the NN strategy</a:t>
            </a:r>
            <a:endParaRPr lang="zh-CN" altLang="en-US" sz="2300" b="0" dirty="0"/>
          </a:p>
        </p:txBody>
      </p:sp>
      <p:pic>
        <p:nvPicPr>
          <p:cNvPr id="28" name="Picture 11" descr="MCj03118980000[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482652" y="5714255"/>
            <a:ext cx="361950"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 name="Picture 11" descr="MCj03118980000[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782814" y="6284168"/>
            <a:ext cx="360363"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 name="Picture 11" descr="MCj03118980000[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87702" y="6266705"/>
            <a:ext cx="361950"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60" name="Rectangle 36"/>
          <p:cNvSpPr>
            <a:spLocks noChangeArrowheads="1"/>
          </p:cNvSpPr>
          <p:nvPr/>
        </p:nvSpPr>
        <p:spPr bwMode="auto">
          <a:xfrm>
            <a:off x="430213" y="836613"/>
            <a:ext cx="8318500" cy="1810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lIns="92075" tIns="46038" rIns="92075" bIns="46038">
            <a:spAutoFit/>
          </a:bodyPr>
          <a:lstStyle>
            <a:lvl1pPr marL="385763" indent="-385763" defTabSz="1030288">
              <a:spcBef>
                <a:spcPct val="20000"/>
              </a:spcBef>
              <a:buClr>
                <a:srgbClr val="660033"/>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35013" indent="-385763" defTabSz="1030288">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defTabSz="1030288">
              <a:spcBef>
                <a:spcPct val="20000"/>
              </a:spcBef>
              <a:buClr>
                <a:schemeClr val="accent2"/>
              </a:buClr>
              <a:buSzPct val="70000"/>
              <a:buChar char="o"/>
              <a:defRPr sz="2300">
                <a:solidFill>
                  <a:schemeClr val="tx1"/>
                </a:solidFill>
                <a:latin typeface="Arial" panose="020B0604020202020204" pitchFamily="34" charset="0"/>
                <a:ea typeface="MS PGothic" panose="020B0600070205080204" pitchFamily="34" charset="-128"/>
              </a:defRPr>
            </a:lvl3pPr>
            <a:lvl4pPr marL="1600200" indent="-228600" defTabSz="1030288">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defTabSz="1030288">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just" eaLnBrk="1" hangingPunct="1"/>
            <a:r>
              <a:rPr lang="en-US" altLang="zh-CN" sz="2800" dirty="0"/>
              <a:t>Real-time taxi-calling services usually adopt ‘</a:t>
            </a:r>
            <a:r>
              <a:rPr lang="en-US" altLang="zh-CN" sz="2800" dirty="0">
                <a:solidFill>
                  <a:srgbClr val="FFC000"/>
                </a:solidFill>
              </a:rPr>
              <a:t>nearest neighbor (NN)</a:t>
            </a:r>
            <a:r>
              <a:rPr lang="en-US" altLang="zh-CN" sz="2800" dirty="0"/>
              <a:t>’ strategy to address the OMBM issues.</a:t>
            </a:r>
          </a:p>
          <a:p>
            <a:pPr lvl="1" algn="just"/>
            <a:r>
              <a:rPr lang="en-US" altLang="zh-CN" sz="2200" b="0" dirty="0"/>
              <a:t>Once a task appears, it should be assigned immediately.</a:t>
            </a:r>
          </a:p>
        </p:txBody>
      </p:sp>
      <p:pic>
        <p:nvPicPr>
          <p:cNvPr id="61461" name="Picture 11" descr="MCj03118980000[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686227" y="5012580"/>
            <a:ext cx="360362"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 name="Title 1"/>
          <p:cNvSpPr>
            <a:spLocks noGrp="1"/>
          </p:cNvSpPr>
          <p:nvPr>
            <p:ph type="title"/>
          </p:nvPr>
        </p:nvSpPr>
        <p:spPr>
          <a:xfrm>
            <a:off x="457200" y="122238"/>
            <a:ext cx="8229600" cy="714375"/>
          </a:xfrm>
        </p:spPr>
        <p:txBody>
          <a:bodyPr/>
          <a:lstStyle/>
          <a:p>
            <a:pPr algn="ctr" eaLnBrk="1" hangingPunct="1"/>
            <a:r>
              <a:rPr lang="en-US" altLang="zh-CN" dirty="0"/>
              <a:t>Challenges of the OMBM Problem</a:t>
            </a:r>
          </a:p>
        </p:txBody>
      </p:sp>
      <p:sp>
        <p:nvSpPr>
          <p:cNvPr id="32" name="Slide Number Placeholder 2"/>
          <p:cNvSpPr>
            <a:spLocks noGrp="1"/>
          </p:cNvSpPr>
          <p:nvPr>
            <p:ph type="sldNum" sz="quarter" idx="12"/>
          </p:nvPr>
        </p:nvSpPr>
        <p:spPr>
          <a:xfrm>
            <a:off x="6902450" y="115888"/>
            <a:ext cx="2133600" cy="2571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b="1">
                <a:solidFill>
                  <a:schemeClr val="tx1"/>
                </a:solidFill>
                <a:latin typeface="Arial" panose="020B0604020202020204" pitchFamily="34" charset="0"/>
                <a:ea typeface="MS PGothic" panose="020B0600070205080204" pitchFamily="34" charset="-128"/>
              </a:defRPr>
            </a:lvl1pPr>
            <a:lvl2pPr marL="742950" indent="-285750" eaLnBrk="0" hangingPunct="0">
              <a:defRPr sz="1400" b="1">
                <a:solidFill>
                  <a:schemeClr val="tx1"/>
                </a:solidFill>
                <a:latin typeface="Arial" panose="020B0604020202020204" pitchFamily="34" charset="0"/>
                <a:ea typeface="MS PGothic" panose="020B0600070205080204" pitchFamily="34" charset="-128"/>
              </a:defRPr>
            </a:lvl2pPr>
            <a:lvl3pPr marL="1143000" indent="-228600" eaLnBrk="0" hangingPunct="0">
              <a:defRPr sz="1400" b="1">
                <a:solidFill>
                  <a:schemeClr val="tx1"/>
                </a:solidFill>
                <a:latin typeface="Arial" panose="020B0604020202020204" pitchFamily="34" charset="0"/>
                <a:ea typeface="MS PGothic" panose="020B0600070205080204" pitchFamily="34" charset="-128"/>
              </a:defRPr>
            </a:lvl3pPr>
            <a:lvl4pPr marL="1600200" indent="-228600" eaLnBrk="0" hangingPunct="0">
              <a:defRPr sz="1400" b="1">
                <a:solidFill>
                  <a:schemeClr val="tx1"/>
                </a:solidFill>
                <a:latin typeface="Arial" panose="020B0604020202020204" pitchFamily="34" charset="0"/>
                <a:ea typeface="MS PGothic" panose="020B0600070205080204" pitchFamily="34" charset="-128"/>
              </a:defRPr>
            </a:lvl4pPr>
            <a:lvl5pPr marL="2057400" indent="-228600" eaLnBrk="0" hangingPunct="0">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9pPr>
          </a:lstStyle>
          <a:p>
            <a:pPr eaLnBrk="1" hangingPunct="1"/>
            <a:fld id="{BC8BE625-CE42-459F-9355-E251238719F4}" type="slidenum">
              <a:rPr lang="en-US" altLang="zh-CN" sz="1200" b="0">
                <a:ea typeface="Gulim" pitchFamily="34" charset="-127"/>
              </a:rPr>
              <a:pPr eaLnBrk="1" hangingPunct="1"/>
              <a:t>9</a:t>
            </a:fld>
            <a:endParaRPr lang="en-US" altLang="zh-CN" sz="1200" b="0">
              <a:ea typeface="Gulim" pitchFamily="34" charset="-127"/>
            </a:endParaRPr>
          </a:p>
        </p:txBody>
      </p:sp>
    </p:spTree>
    <p:extLst>
      <p:ext uri="{BB962C8B-B14F-4D97-AF65-F5344CB8AC3E}">
        <p14:creationId xmlns:p14="http://schemas.microsoft.com/office/powerpoint/2010/main" val="200619227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42" presetClass="path" presetSubtype="0" accel="50000" decel="50000" fill="hold" nodeType="clickEffect">
                                  <p:stCondLst>
                                    <p:cond delay="0"/>
                                  </p:stCondLst>
                                  <p:childTnLst>
                                    <p:animMotion origin="layout" path="M -2.77778E-6 2.59259E-6 L 0.09028 -0.0051 " pathEditMode="relative" rAng="0" ptsTypes="AA">
                                      <p:cBhvr>
                                        <p:cTn id="14" dur="1000" fill="hold"/>
                                        <p:tgtEl>
                                          <p:spTgt spid="30"/>
                                        </p:tgtEl>
                                        <p:attrNameLst>
                                          <p:attrName>ppt_x</p:attrName>
                                          <p:attrName>ppt_y</p:attrName>
                                        </p:attrNameLst>
                                      </p:cBhvr>
                                      <p:rCtr x="4514" y="-255"/>
                                    </p:animMotion>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xit" presetSubtype="0" fill="hold" nodeType="clickEffect">
                                  <p:stCondLst>
                                    <p:cond delay="0"/>
                                  </p:stCondLst>
                                  <p:childTnLst>
                                    <p:set>
                                      <p:cBhvr>
                                        <p:cTn id="18" dur="1" fill="hold">
                                          <p:stCondLst>
                                            <p:cond delay="0"/>
                                          </p:stCondLst>
                                        </p:cTn>
                                        <p:tgtEl>
                                          <p:spTgt spid="15"/>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30"/>
                                        </p:tgtEl>
                                        <p:attrNameLst>
                                          <p:attrName>style.visibility</p:attrName>
                                        </p:attrNameLst>
                                      </p:cBhvr>
                                      <p:to>
                                        <p:strVal val="hidden"/>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22"/>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3"/>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42" presetClass="path" presetSubtype="0" accel="50000" decel="50000" fill="hold" nodeType="clickEffect">
                                  <p:stCondLst>
                                    <p:cond delay="0"/>
                                  </p:stCondLst>
                                  <p:childTnLst>
                                    <p:animMotion origin="layout" path="M -3.33333E-6 -3.7037E-6 L 0.11007 -0.00254 " pathEditMode="relative" rAng="0" ptsTypes="AA">
                                      <p:cBhvr>
                                        <p:cTn id="32" dur="1000" fill="hold"/>
                                        <p:tgtEl>
                                          <p:spTgt spid="29"/>
                                        </p:tgtEl>
                                        <p:attrNameLst>
                                          <p:attrName>ppt_x</p:attrName>
                                          <p:attrName>ppt_y</p:attrName>
                                        </p:attrNameLst>
                                      </p:cBhvr>
                                      <p:rCtr x="5503" y="-139"/>
                                    </p:animMotion>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xit" presetSubtype="0" fill="hold" nodeType="clickEffect">
                                  <p:stCondLst>
                                    <p:cond delay="0"/>
                                  </p:stCondLst>
                                  <p:childTnLst>
                                    <p:set>
                                      <p:cBhvr>
                                        <p:cTn id="36" dur="1" fill="hold">
                                          <p:stCondLst>
                                            <p:cond delay="0"/>
                                          </p:stCondLst>
                                        </p:cTn>
                                        <p:tgtEl>
                                          <p:spTgt spid="22"/>
                                        </p:tgtEl>
                                        <p:attrNameLst>
                                          <p:attrName>style.visibility</p:attrName>
                                        </p:attrNameLst>
                                      </p:cBhvr>
                                      <p:to>
                                        <p:strVal val="hidden"/>
                                      </p:to>
                                    </p:set>
                                  </p:childTnLst>
                                </p:cTn>
                              </p:par>
                              <p:par>
                                <p:cTn id="37" presetID="1" presetClass="exit" presetSubtype="0" fill="hold" nodeType="withEffect">
                                  <p:stCondLst>
                                    <p:cond delay="0"/>
                                  </p:stCondLst>
                                  <p:childTnLst>
                                    <p:set>
                                      <p:cBhvr>
                                        <p:cTn id="38" dur="1" fill="hold">
                                          <p:stCondLst>
                                            <p:cond delay="0"/>
                                          </p:stCondLst>
                                        </p:cTn>
                                        <p:tgtEl>
                                          <p:spTgt spid="29"/>
                                        </p:tgtEl>
                                        <p:attrNameLst>
                                          <p:attrName>style.visibility</p:attrName>
                                        </p:attrNameLst>
                                      </p:cBhvr>
                                      <p:to>
                                        <p:strVal val="hidden"/>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26"/>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4"/>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5"/>
                                        </p:tgtEl>
                                        <p:attrNameLst>
                                          <p:attrName>style.visibility</p:attrName>
                                        </p:attrNameLst>
                                      </p:cBhvr>
                                      <p:to>
                                        <p:strVal val="visible"/>
                                      </p:to>
                                    </p:set>
                                  </p:childTnLst>
                                </p:cTn>
                              </p:par>
                            </p:childTnLst>
                          </p:cTn>
                        </p:par>
                      </p:childTnLst>
                    </p:cTn>
                  </p:par>
                  <p:par>
                    <p:cTn id="49" fill="hold" nodeType="clickPar">
                      <p:stCondLst>
                        <p:cond delay="indefinite"/>
                      </p:stCondLst>
                      <p:childTnLst>
                        <p:par>
                          <p:cTn id="50" fill="hold" nodeType="withGroup">
                            <p:stCondLst>
                              <p:cond delay="0"/>
                            </p:stCondLst>
                            <p:childTnLst>
                              <p:par>
                                <p:cTn id="51" presetID="0" presetClass="path" presetSubtype="0" accel="50000" decel="50000" fill="hold" nodeType="clickEffect">
                                  <p:stCondLst>
                                    <p:cond delay="0"/>
                                  </p:stCondLst>
                                  <p:childTnLst>
                                    <p:animMotion origin="layout" path="M 5.55556E-7 -1.85185E-6 L 0.02812 0.08148 L 0.14271 0.08148 " pathEditMode="relative" rAng="0" ptsTypes="AAA">
                                      <p:cBhvr>
                                        <p:cTn id="52" dur="1000" fill="hold"/>
                                        <p:tgtEl>
                                          <p:spTgt spid="28"/>
                                        </p:tgtEl>
                                        <p:attrNameLst>
                                          <p:attrName>ppt_x</p:attrName>
                                          <p:attrName>ppt_y</p:attrName>
                                        </p:attrNameLst>
                                      </p:cBhvr>
                                      <p:rCtr x="7135" y="4074"/>
                                    </p:animMotion>
                                  </p:childTnLst>
                                </p:cTn>
                              </p:par>
                            </p:childTnLst>
                          </p:cTn>
                        </p:par>
                      </p:childTnLst>
                    </p:cTn>
                  </p:par>
                  <p:par>
                    <p:cTn id="53" fill="hold" nodeType="clickPar">
                      <p:stCondLst>
                        <p:cond delay="indefinite"/>
                      </p:stCondLst>
                      <p:childTnLst>
                        <p:par>
                          <p:cTn id="54" fill="hold" nodeType="withGroup">
                            <p:stCondLst>
                              <p:cond delay="0"/>
                            </p:stCondLst>
                            <p:childTnLst>
                              <p:par>
                                <p:cTn id="55" presetID="1" presetClass="exit" presetSubtype="0" fill="hold" nodeType="clickEffect">
                                  <p:stCondLst>
                                    <p:cond delay="0"/>
                                  </p:stCondLst>
                                  <p:childTnLst>
                                    <p:set>
                                      <p:cBhvr>
                                        <p:cTn id="56" dur="1" fill="hold">
                                          <p:stCondLst>
                                            <p:cond delay="0"/>
                                          </p:stCondLst>
                                        </p:cTn>
                                        <p:tgtEl>
                                          <p:spTgt spid="26"/>
                                        </p:tgtEl>
                                        <p:attrNameLst>
                                          <p:attrName>style.visibility</p:attrName>
                                        </p:attrNameLst>
                                      </p:cBhvr>
                                      <p:to>
                                        <p:strVal val="hidden"/>
                                      </p:to>
                                    </p:set>
                                  </p:childTnLst>
                                </p:cTn>
                              </p:par>
                              <p:par>
                                <p:cTn id="57" presetID="1" presetClass="exit" presetSubtype="0" fill="hold" nodeType="withEffect">
                                  <p:stCondLst>
                                    <p:cond delay="0"/>
                                  </p:stCondLst>
                                  <p:childTnLst>
                                    <p:set>
                                      <p:cBhvr>
                                        <p:cTn id="58" dur="1" fill="hold">
                                          <p:stCondLst>
                                            <p:cond delay="0"/>
                                          </p:stCondLst>
                                        </p:cTn>
                                        <p:tgtEl>
                                          <p:spTgt spid="28"/>
                                        </p:tgtEl>
                                        <p:attrNameLst>
                                          <p:attrName>style.visibility</p:attrName>
                                        </p:attrNameLst>
                                      </p:cBhvr>
                                      <p:to>
                                        <p:strVal val="hidden"/>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3" grpId="0" animBg="1"/>
      <p:bldP spid="24" grpId="0" animBg="1"/>
      <p:bldP spid="25" grpId="0" animBg="1"/>
      <p:bldP spid="27"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Instructor"/>
</p:tagLst>
</file>

<file path=ppt/tags/tag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Instructor"/>
</p:tagLst>
</file>

<file path=ppt/tags/tag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Instructor"/>
</p:tagLst>
</file>

<file path=ppt/tags/tag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Instructor"/>
</p:tagLst>
</file>

<file path=ppt/tags/tag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Instructor"/>
</p:tagLst>
</file>

<file path=ppt/tags/tag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Instructor"/>
</p:tagLst>
</file>

<file path=ppt/tags/tag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Instructor"/>
</p:tagLst>
</file>

<file path=ppt/tags/tag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Instructor"/>
</p:tagLst>
</file>

<file path=ppt/tags/tag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Instructor"/>
</p:tagLst>
</file>

<file path=ppt/tags/tag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Instructor"/>
</p:tagLst>
</file>

<file path=ppt/tags/tag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Instructor"/>
</p:tagLst>
</file>

<file path=ppt/tags/tag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Instructor"/>
</p:tagLst>
</file>

<file path=ppt/tags/tag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Instructor"/>
</p:tagLst>
</file>

<file path=ppt/tags/tag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Instructor"/>
</p:tagLst>
</file>

<file path=ppt/tags/tag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Instructor"/>
</p:tagLst>
</file>

<file path=ppt/tags/tag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Instructor"/>
</p:tagLst>
</file>

<file path=ppt/tags/tag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Instructor"/>
</p:tagLst>
</file>

<file path=ppt/tags/tag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Instructor"/>
</p:tagLst>
</file>

<file path=ppt/tags/tag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Instructor"/>
</p:tagLst>
</file>

<file path=ppt/tags/tag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Instructor"/>
</p:tagLst>
</file>

<file path=ppt/tags/tag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Instructor"/>
</p:tagLst>
</file>

<file path=ppt/tags/tag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Instructor"/>
</p:tagLst>
</file>

<file path=ppt/tags/tag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Instructor"/>
</p:tagLst>
</file>

<file path=ppt/tags/tag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Instructor"/>
</p:tagLst>
</file>

<file path=ppt/theme/theme1.xml><?xml version="1.0" encoding="utf-8"?>
<a:theme xmlns:a="http://schemas.openxmlformats.org/drawingml/2006/main" name="UCLA">
  <a:themeElements>
    <a:clrScheme name="UCLA 12">
      <a:dk1>
        <a:srgbClr val="000000"/>
      </a:dk1>
      <a:lt1>
        <a:srgbClr val="FFFFFF"/>
      </a:lt1>
      <a:dk2>
        <a:srgbClr val="330066"/>
      </a:dk2>
      <a:lt2>
        <a:srgbClr val="808080"/>
      </a:lt2>
      <a:accent1>
        <a:srgbClr val="FFFFFF"/>
      </a:accent1>
      <a:accent2>
        <a:srgbClr val="669999"/>
      </a:accent2>
      <a:accent3>
        <a:srgbClr val="FFFFFF"/>
      </a:accent3>
      <a:accent4>
        <a:srgbClr val="000000"/>
      </a:accent4>
      <a:accent5>
        <a:srgbClr val="FFFFFF"/>
      </a:accent5>
      <a:accent6>
        <a:srgbClr val="5C8A8A"/>
      </a:accent6>
      <a:hlink>
        <a:srgbClr val="7E9CE8"/>
      </a:hlink>
      <a:folHlink>
        <a:srgbClr val="D8D8EC"/>
      </a:folHlink>
    </a:clrScheme>
    <a:fontScheme name="UCLA">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C0C0C0">
            <a:alpha val="0"/>
          </a:srgbClr>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ko-KR" altLang="en-US" sz="1400" b="1" i="0" u="none" strike="noStrike" cap="none" normalizeH="0" baseline="0" smtClean="0">
            <a:ln>
              <a:noFill/>
            </a:ln>
            <a:solidFill>
              <a:schemeClr val="tx1"/>
            </a:solidFill>
            <a:effectLst/>
            <a:latin typeface="Arial" charset="0"/>
            <a:ea typeface="Arial Unicode MS" pitchFamily="50" charset="-127"/>
            <a:cs typeface="Arial Unicode MS" pitchFamily="50" charset="-127"/>
          </a:defRPr>
        </a:defPPr>
      </a:lstStyle>
    </a:spDef>
    <a:lnDef>
      <a:spPr bwMode="auto">
        <a:xfrm>
          <a:off x="0" y="0"/>
          <a:ext cx="1" cy="1"/>
        </a:xfrm>
        <a:custGeom>
          <a:avLst/>
          <a:gdLst/>
          <a:ahLst/>
          <a:cxnLst/>
          <a:rect l="0" t="0" r="0" b="0"/>
          <a:pathLst/>
        </a:custGeom>
        <a:solidFill>
          <a:srgbClr val="C0C0C0">
            <a:alpha val="0"/>
          </a:srgbClr>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ko-KR" altLang="en-US" sz="1400" b="1" i="0" u="none" strike="noStrike" cap="none" normalizeH="0" baseline="0" smtClean="0">
            <a:ln>
              <a:noFill/>
            </a:ln>
            <a:solidFill>
              <a:schemeClr val="tx1"/>
            </a:solidFill>
            <a:effectLst/>
            <a:latin typeface="Arial" charset="0"/>
            <a:ea typeface="Arial Unicode MS" pitchFamily="50" charset="-127"/>
            <a:cs typeface="Arial Unicode MS" pitchFamily="50" charset="-127"/>
          </a:defRPr>
        </a:defPPr>
      </a:lstStyle>
    </a:lnDef>
  </a:objectDefaults>
  <a:extraClrSchemeLst>
    <a:extraClrScheme>
      <a:clrScheme name="UCLA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UCLA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UCLA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UCLA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UCLA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UCLA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UCLA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UCLA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UCLA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UCLA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
      <a:clrScheme name="UCLA 11">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173683"/>
        </a:hlink>
        <a:folHlink>
          <a:srgbClr val="354BB9"/>
        </a:folHlink>
      </a:clrScheme>
      <a:clrMap bg1="lt1" tx1="dk1" bg2="lt2" tx2="dk2" accent1="accent1" accent2="accent2" accent3="accent3" accent4="accent4" accent5="accent5" accent6="accent6" hlink="hlink" folHlink="folHlink"/>
    </a:extraClrScheme>
    <a:extraClrScheme>
      <a:clrScheme name="UCLA 12">
        <a:dk1>
          <a:srgbClr val="000000"/>
        </a:dk1>
        <a:lt1>
          <a:srgbClr val="FFFFFF"/>
        </a:lt1>
        <a:dk2>
          <a:srgbClr val="330066"/>
        </a:dk2>
        <a:lt2>
          <a:srgbClr val="808080"/>
        </a:lt2>
        <a:accent1>
          <a:srgbClr val="FFFFFF"/>
        </a:accent1>
        <a:accent2>
          <a:srgbClr val="669999"/>
        </a:accent2>
        <a:accent3>
          <a:srgbClr val="FFFFFF"/>
        </a:accent3>
        <a:accent4>
          <a:srgbClr val="000000"/>
        </a:accent4>
        <a:accent5>
          <a:srgbClr val="FFFFFF"/>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bsn05</Template>
  <TotalTime>73058</TotalTime>
  <Words>4073</Words>
  <Application>Microsoft Office PowerPoint</Application>
  <PresentationFormat>全屏显示(4:3)</PresentationFormat>
  <Paragraphs>1006</Paragraphs>
  <Slides>54</Slides>
  <Notes>53</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54</vt:i4>
      </vt:variant>
    </vt:vector>
  </HeadingPairs>
  <TitlesOfParts>
    <vt:vector size="65" baseType="lpstr">
      <vt:lpstr>Arial Unicode MS</vt:lpstr>
      <vt:lpstr>Gulim</vt:lpstr>
      <vt:lpstr>ＭＳ Ｐゴシック</vt:lpstr>
      <vt:lpstr>ＭＳ Ｐゴシック</vt:lpstr>
      <vt:lpstr>黑体</vt:lpstr>
      <vt:lpstr>SimSun</vt:lpstr>
      <vt:lpstr>Arial</vt:lpstr>
      <vt:lpstr>Cambria Math</vt:lpstr>
      <vt:lpstr>Comic Sans MS</vt:lpstr>
      <vt:lpstr>Wingdings</vt:lpstr>
      <vt:lpstr>UCLA</vt:lpstr>
      <vt:lpstr>Online Minimum Matching in Real-Time Spatial Data: Experiments and Analysis</vt:lpstr>
      <vt:lpstr>Outline</vt:lpstr>
      <vt:lpstr>Outline</vt:lpstr>
      <vt:lpstr>Minimum Bipartite Matching (MBM)</vt:lpstr>
      <vt:lpstr>Minimum Bipartite Matching (MBM)</vt:lpstr>
      <vt:lpstr>Minimum Bipartite Matching (MBM)</vt:lpstr>
      <vt:lpstr>Online Minimum Bipartite Matching (OMBM)</vt:lpstr>
      <vt:lpstr>Online Minimum Bipartite Matching (OMBM)</vt:lpstr>
      <vt:lpstr>Challenges of the OMBM Problem</vt:lpstr>
      <vt:lpstr>Challenges of the OMBM Problem</vt:lpstr>
      <vt:lpstr>Contributions of Our Work</vt:lpstr>
      <vt:lpstr>Outline</vt:lpstr>
      <vt:lpstr>Problem Statement</vt:lpstr>
      <vt:lpstr>Evaluation for Online Algorithms</vt:lpstr>
      <vt:lpstr>Outline</vt:lpstr>
      <vt:lpstr>Four Representative Algorithms</vt:lpstr>
      <vt:lpstr>Four Representative Algorithms</vt:lpstr>
      <vt:lpstr>Greedy</vt:lpstr>
      <vt:lpstr>Greedy</vt:lpstr>
      <vt:lpstr>Greedy</vt:lpstr>
      <vt:lpstr>Greedy</vt:lpstr>
      <vt:lpstr>Greedy</vt:lpstr>
      <vt:lpstr>Permutation</vt:lpstr>
      <vt:lpstr>Permutation</vt:lpstr>
      <vt:lpstr>Permutation</vt:lpstr>
      <vt:lpstr>Permutation</vt:lpstr>
      <vt:lpstr>Permutation</vt:lpstr>
      <vt:lpstr>Four Representative Algorithms</vt:lpstr>
      <vt:lpstr>HST Construction</vt:lpstr>
      <vt:lpstr>HST Construction</vt:lpstr>
      <vt:lpstr>HST Construction</vt:lpstr>
      <vt:lpstr>HST Construction</vt:lpstr>
      <vt:lpstr>HST Construction</vt:lpstr>
      <vt:lpstr>HST-Greedy Algorithm</vt:lpstr>
      <vt:lpstr>HST-Greedy Algorithm</vt:lpstr>
      <vt:lpstr>HST-Greedy Algorithm</vt:lpstr>
      <vt:lpstr>HST-Greedy Algorithm</vt:lpstr>
      <vt:lpstr>HST-Greedy Algorithm</vt:lpstr>
      <vt:lpstr>HST-Reassignment Algorithm</vt:lpstr>
      <vt:lpstr>Existing Representative Algorithms for the OMBM Problem</vt:lpstr>
      <vt:lpstr>Outline</vt:lpstr>
      <vt:lpstr>Greedy Revisited</vt:lpstr>
      <vt:lpstr>Greedy Revisited</vt:lpstr>
      <vt:lpstr>Greedy Revisited</vt:lpstr>
      <vt:lpstr>Greedy Revisited</vt:lpstr>
      <vt:lpstr>Greedy Revisited</vt:lpstr>
      <vt:lpstr>Greedy Revisited</vt:lpstr>
      <vt:lpstr>Outline</vt:lpstr>
      <vt:lpstr>Experimental Setting</vt:lpstr>
      <vt:lpstr>Experiments: Task (Normal)</vt:lpstr>
      <vt:lpstr>Experiments: Real Datasets</vt:lpstr>
      <vt:lpstr>Outline</vt:lpstr>
      <vt:lpstr>Conclusion</vt:lpstr>
      <vt:lpstr>Thank You</vt:lpstr>
    </vt:vector>
  </TitlesOfParts>
  <Company>Penn State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Talk</dc:title>
  <dc:creator>Dongwon Lee</dc:creator>
  <cp:lastModifiedBy>tyx</cp:lastModifiedBy>
  <cp:revision>3643</cp:revision>
  <cp:lastPrinted>2014-10-07T03:42:34Z</cp:lastPrinted>
  <dcterms:created xsi:type="dcterms:W3CDTF">2010-05-27T13:38:31Z</dcterms:created>
  <dcterms:modified xsi:type="dcterms:W3CDTF">2016-09-07T04:03:28Z</dcterms:modified>
</cp:coreProperties>
</file>