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03B0-394E-4927-98BC-0FFB6F990EB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93C-62FB-46C1-9BF9-4F5D3B1CC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9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03B0-394E-4927-98BC-0FFB6F990EB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93C-62FB-46C1-9BF9-4F5D3B1CC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2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03B0-394E-4927-98BC-0FFB6F990EB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93C-62FB-46C1-9BF9-4F5D3B1CC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03B0-394E-4927-98BC-0FFB6F990EB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93C-62FB-46C1-9BF9-4F5D3B1CC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6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03B0-394E-4927-98BC-0FFB6F990EB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93C-62FB-46C1-9BF9-4F5D3B1CC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6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03B0-394E-4927-98BC-0FFB6F990EB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93C-62FB-46C1-9BF9-4F5D3B1CC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3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03B0-394E-4927-98BC-0FFB6F990EB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93C-62FB-46C1-9BF9-4F5D3B1CC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23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03B0-394E-4927-98BC-0FFB6F990EB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93C-62FB-46C1-9BF9-4F5D3B1CC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5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03B0-394E-4927-98BC-0FFB6F990EB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93C-62FB-46C1-9BF9-4F5D3B1CC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3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03B0-394E-4927-98BC-0FFB6F990EB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93C-62FB-46C1-9BF9-4F5D3B1CC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8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03B0-394E-4927-98BC-0FFB6F990EB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93C-62FB-46C1-9BF9-4F5D3B1CC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4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D03B0-394E-4927-98BC-0FFB6F990EB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E593C-62FB-46C1-9BF9-4F5D3B1CC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2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5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4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1</vt:lpstr>
      <vt:lpstr>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unual</dc:creator>
  <cp:lastModifiedBy>unual</cp:lastModifiedBy>
  <cp:revision>1</cp:revision>
  <dcterms:created xsi:type="dcterms:W3CDTF">2019-04-30T13:46:10Z</dcterms:created>
  <dcterms:modified xsi:type="dcterms:W3CDTF">2019-04-30T13:46:20Z</dcterms:modified>
</cp:coreProperties>
</file>