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6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Inter"/>
      <p:regular r:id="rId13"/>
      <p:bold r:id="rId14"/>
      <p:italic r:id="rId15"/>
      <p:boldItalic r:id="rId16"/>
    </p:embeddedFont>
    <p:embeddedFont>
      <p:font typeface="Inter Black"/>
      <p:bold r:id="rId17"/>
      <p:boldItalic r:id="rId18"/>
    </p:embeddedFont>
    <p:embeddedFont>
      <p:font typeface="Inter ExtraBold"/>
      <p:bold r:id="rId19"/>
      <p:boldItalic r:id="rId20"/>
    </p:embeddedFont>
    <p:embeddedFont>
      <p:font typeface="Inter Light"/>
      <p:regular r:id="rId21"/>
      <p:bold r:id="rId22"/>
      <p:italic r:id="rId23"/>
      <p:boldItalic r:id="rId24"/>
    </p:embeddedFont>
    <p:embeddedFont>
      <p:font typeface="Inter SemiBold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COH0sT8lBEkTxWjZr0zMOQwop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f50983b4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30f50983b46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f50983b46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f50983b46_0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0f50983b46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f50983b46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0f50983b4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f50983b46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0f50983b4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50983b46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0f50983b4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f50983b46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0f50983b4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f50983b46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0f50983b4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f50983b46_0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0f50983b4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f50983b4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30f50983b46_0_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30f50983b46_0_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">
    <p:bg>
      <p:bgPr>
        <a:solidFill>
          <a:srgbClr val="2623C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435946" y="6118706"/>
            <a:ext cx="11400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435946" y="2942195"/>
            <a:ext cx="86708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8000" b="1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17" name="Google Shape;17;p23"/>
          <p:cNvSpPr/>
          <p:nvPr/>
        </p:nvSpPr>
        <p:spPr>
          <a:xfrm>
            <a:off x="435946" y="323850"/>
            <a:ext cx="4553304" cy="42672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  <p:pic>
        <p:nvPicPr>
          <p:cNvPr id="18" name="Google Shape;18;p23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Основной без логотипа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f50983b46_0_281"/>
          <p:cNvSpPr txBox="1">
            <a:spLocks noGrp="1"/>
          </p:cNvSpPr>
          <p:nvPr>
            <p:ph type="body" idx="1"/>
          </p:nvPr>
        </p:nvSpPr>
        <p:spPr>
          <a:xfrm>
            <a:off x="435946" y="1956603"/>
            <a:ext cx="1140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76FF"/>
              </a:buClr>
              <a:buSzPts val="1800"/>
              <a:buFont typeface="Inter"/>
              <a:buChar char="●"/>
              <a:defRPr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1" name="Google Shape;71;g30f50983b46_0_281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86709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72" name="Google Shape;72;g30f50983b46_0_281"/>
          <p:cNvSpPr/>
          <p:nvPr/>
        </p:nvSpPr>
        <p:spPr>
          <a:xfrm>
            <a:off x="435946" y="327661"/>
            <a:ext cx="3177300" cy="301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  <p:pic>
        <p:nvPicPr>
          <p:cNvPr id="73" name="Google Shape;73;g30f50983b46_0_281" descr="Изображение выглядит как Графика, Шрифт, графический дизайн,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449"/>
            <a:ext cx="757284" cy="29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3">
    <p:bg>
      <p:bgPr>
        <a:solidFill>
          <a:srgbClr val="2623C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f50983b46_0_286"/>
          <p:cNvSpPr txBox="1">
            <a:spLocks noGrp="1"/>
          </p:cNvSpPr>
          <p:nvPr>
            <p:ph type="title"/>
          </p:nvPr>
        </p:nvSpPr>
        <p:spPr>
          <a:xfrm>
            <a:off x="435946" y="4235184"/>
            <a:ext cx="86709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6600" b="1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76" name="Google Shape;76;g30f50983b46_0_286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30f50983b46_0_286"/>
          <p:cNvSpPr/>
          <p:nvPr/>
        </p:nvSpPr>
        <p:spPr>
          <a:xfrm>
            <a:off x="435945" y="327661"/>
            <a:ext cx="3177300" cy="301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4">
    <p:bg>
      <p:bgPr>
        <a:solidFill>
          <a:srgbClr val="5C76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50983b46_0_290"/>
          <p:cNvSpPr txBox="1">
            <a:spLocks noGrp="1"/>
          </p:cNvSpPr>
          <p:nvPr>
            <p:ph type="body" idx="1"/>
          </p:nvPr>
        </p:nvSpPr>
        <p:spPr>
          <a:xfrm>
            <a:off x="435946" y="1956603"/>
            <a:ext cx="1140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0" name="Google Shape;80;g30f50983b46_0_290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86709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81" name="Google Shape;81;g30f50983b46_0_290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30f50983b46_0_290"/>
          <p:cNvSpPr/>
          <p:nvPr/>
        </p:nvSpPr>
        <p:spPr>
          <a:xfrm>
            <a:off x="435945" y="327661"/>
            <a:ext cx="3177300" cy="301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5">
    <p:bg>
      <p:bgPr>
        <a:solidFill>
          <a:srgbClr val="5C76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f50983b46_0_295"/>
          <p:cNvSpPr txBox="1">
            <a:spLocks noGrp="1"/>
          </p:cNvSpPr>
          <p:nvPr>
            <p:ph type="body" idx="1"/>
          </p:nvPr>
        </p:nvSpPr>
        <p:spPr>
          <a:xfrm>
            <a:off x="1694010" y="3080562"/>
            <a:ext cx="850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5" name="Google Shape;85;g30f50983b46_0_295"/>
          <p:cNvSpPr/>
          <p:nvPr/>
        </p:nvSpPr>
        <p:spPr>
          <a:xfrm>
            <a:off x="1025820" y="1584000"/>
            <a:ext cx="10140300" cy="3690000"/>
          </a:xfrm>
          <a:prstGeom prst="roundRect">
            <a:avLst>
              <a:gd name="adj" fmla="val 768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g30f50983b46_0_295"/>
          <p:cNvGrpSpPr/>
          <p:nvPr/>
        </p:nvGrpSpPr>
        <p:grpSpPr>
          <a:xfrm>
            <a:off x="366739" y="4417828"/>
            <a:ext cx="1782490" cy="1293924"/>
            <a:chOff x="579855" y="4699322"/>
            <a:chExt cx="1782490" cy="1293924"/>
          </a:xfrm>
        </p:grpSpPr>
        <p:sp>
          <p:nvSpPr>
            <p:cNvPr id="87" name="Google Shape;87;g30f50983b46_0_295"/>
            <p:cNvSpPr/>
            <p:nvPr/>
          </p:nvSpPr>
          <p:spPr>
            <a:xfrm>
              <a:off x="811945" y="4699322"/>
              <a:ext cx="1550400" cy="990000"/>
            </a:xfrm>
            <a:prstGeom prst="roundRect">
              <a:avLst>
                <a:gd name="adj" fmla="val 16667"/>
              </a:avLst>
            </a:prstGeom>
            <a:solidFill>
              <a:srgbClr val="5C76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8" name="Google Shape;88;g30f50983b46_0_295" descr="Изображение выглядит как Графика, круг&#10;&#10;Автоматически созданное описание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579855" y="4855580"/>
              <a:ext cx="1492421" cy="11376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g30f50983b46_0_295"/>
          <p:cNvGrpSpPr/>
          <p:nvPr/>
        </p:nvGrpSpPr>
        <p:grpSpPr>
          <a:xfrm>
            <a:off x="10052024" y="2701709"/>
            <a:ext cx="1782347" cy="1454700"/>
            <a:chOff x="9848016" y="950356"/>
            <a:chExt cx="1782347" cy="1454700"/>
          </a:xfrm>
        </p:grpSpPr>
        <p:sp>
          <p:nvSpPr>
            <p:cNvPr id="90" name="Google Shape;90;g30f50983b46_0_295"/>
            <p:cNvSpPr/>
            <p:nvPr/>
          </p:nvSpPr>
          <p:spPr>
            <a:xfrm>
              <a:off x="9848016" y="950356"/>
              <a:ext cx="1550400" cy="1454700"/>
            </a:xfrm>
            <a:prstGeom prst="roundRect">
              <a:avLst>
                <a:gd name="adj" fmla="val 16667"/>
              </a:avLst>
            </a:prstGeom>
            <a:solidFill>
              <a:srgbClr val="5C76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" name="Google Shape;91;g30f50983b46_0_295" descr="Изображение выглядит как Графика, круг&#10;&#10;Автоматически созданное описание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080107" y="1168620"/>
              <a:ext cx="1550256" cy="1181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30f50983b46_0_295"/>
          <p:cNvSpPr txBox="1">
            <a:spLocks noGrp="1"/>
          </p:cNvSpPr>
          <p:nvPr>
            <p:ph type="body" idx="2"/>
          </p:nvPr>
        </p:nvSpPr>
        <p:spPr>
          <a:xfrm>
            <a:off x="8554446" y="5534780"/>
            <a:ext cx="2611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 sz="2000" i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93" name="Google Shape;93;g30f50983b46_0_295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30f50983b46_0_295"/>
          <p:cNvSpPr/>
          <p:nvPr/>
        </p:nvSpPr>
        <p:spPr>
          <a:xfrm>
            <a:off x="435945" y="327661"/>
            <a:ext cx="3177300" cy="301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6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f50983b46_0_307"/>
          <p:cNvSpPr/>
          <p:nvPr/>
        </p:nvSpPr>
        <p:spPr>
          <a:xfrm>
            <a:off x="0" y="0"/>
            <a:ext cx="4541400" cy="6858000"/>
          </a:xfrm>
          <a:prstGeom prst="rect">
            <a:avLst/>
          </a:prstGeom>
          <a:solidFill>
            <a:srgbClr val="2623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0f50983b46_0_307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36483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98" name="Google Shape;98;g30f50983b46_0_307" descr="Изображение выглядит как Графика, Шрифт, графический дизайн,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449"/>
            <a:ext cx="757284" cy="29926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30f50983b46_0_307"/>
          <p:cNvSpPr/>
          <p:nvPr/>
        </p:nvSpPr>
        <p:spPr>
          <a:xfrm>
            <a:off x="435945" y="327661"/>
            <a:ext cx="3177300" cy="301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2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1" descr="Изображение выглядит как Графика, Шрифт, графический дизайн,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449"/>
            <a:ext cx="757284" cy="29926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1"/>
          <p:cNvSpPr/>
          <p:nvPr/>
        </p:nvSpPr>
        <p:spPr>
          <a:xfrm>
            <a:off x="0" y="0"/>
            <a:ext cx="4230356" cy="6858000"/>
          </a:xfrm>
          <a:prstGeom prst="rect">
            <a:avLst/>
          </a:prstGeom>
          <a:solidFill>
            <a:srgbClr val="2623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3794410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23" name="Google Shape;23;p31"/>
          <p:cNvSpPr/>
          <p:nvPr/>
        </p:nvSpPr>
        <p:spPr>
          <a:xfrm>
            <a:off x="435945" y="327661"/>
            <a:ext cx="3177267" cy="30115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Основной без логотипа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435946" y="1956603"/>
            <a:ext cx="11400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76FF"/>
              </a:buClr>
              <a:buSzPts val="1800"/>
              <a:buFont typeface="Inter"/>
              <a:buChar char="●"/>
              <a:defRPr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8670800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27" name="Google Shape;27;p20"/>
          <p:cNvSpPr/>
          <p:nvPr/>
        </p:nvSpPr>
        <p:spPr>
          <a:xfrm>
            <a:off x="435946" y="327661"/>
            <a:ext cx="3177266" cy="301159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  <p:pic>
        <p:nvPicPr>
          <p:cNvPr id="28" name="Google Shape;28;p20" descr="Изображение выглядит как Графика, Шрифт, графический дизайн,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449"/>
            <a:ext cx="757284" cy="29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3">
    <p:bg>
      <p:bgPr>
        <a:solidFill>
          <a:srgbClr val="2623C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35946" y="4235184"/>
            <a:ext cx="8670800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6600" b="1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31" name="Google Shape;31;p22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2"/>
          <p:cNvSpPr/>
          <p:nvPr/>
        </p:nvSpPr>
        <p:spPr>
          <a:xfrm>
            <a:off x="435945" y="327661"/>
            <a:ext cx="3177267" cy="30115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4">
    <p:bg>
      <p:bgPr>
        <a:solidFill>
          <a:srgbClr val="5C76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435946" y="1956603"/>
            <a:ext cx="11400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8670800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36" name="Google Shape;36;p21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1"/>
          <p:cNvSpPr/>
          <p:nvPr/>
        </p:nvSpPr>
        <p:spPr>
          <a:xfrm>
            <a:off x="435945" y="327661"/>
            <a:ext cx="3177267" cy="30115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5">
    <p:bg>
      <p:bgPr>
        <a:solidFill>
          <a:srgbClr val="5C76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1694010" y="3080562"/>
            <a:ext cx="85050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0" name="Google Shape;40;p24"/>
          <p:cNvSpPr/>
          <p:nvPr/>
        </p:nvSpPr>
        <p:spPr>
          <a:xfrm>
            <a:off x="1025820" y="1584000"/>
            <a:ext cx="10140360" cy="3690000"/>
          </a:xfrm>
          <a:prstGeom prst="roundRect">
            <a:avLst>
              <a:gd name="adj" fmla="val 768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24"/>
          <p:cNvGrpSpPr/>
          <p:nvPr/>
        </p:nvGrpSpPr>
        <p:grpSpPr>
          <a:xfrm>
            <a:off x="366738" y="4417828"/>
            <a:ext cx="1782346" cy="1293924"/>
            <a:chOff x="579854" y="4699322"/>
            <a:chExt cx="1782346" cy="1293924"/>
          </a:xfrm>
        </p:grpSpPr>
        <p:sp>
          <p:nvSpPr>
            <p:cNvPr id="42" name="Google Shape;42;p24"/>
            <p:cNvSpPr/>
            <p:nvPr/>
          </p:nvSpPr>
          <p:spPr>
            <a:xfrm>
              <a:off x="811945" y="4699322"/>
              <a:ext cx="1550255" cy="990058"/>
            </a:xfrm>
            <a:prstGeom prst="roundRect">
              <a:avLst>
                <a:gd name="adj" fmla="val 16667"/>
              </a:avLst>
            </a:prstGeom>
            <a:solidFill>
              <a:srgbClr val="5C76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" name="Google Shape;43;p24" descr="Изображение выглядит как Графика, круг&#10;&#10;Автоматически созданное описание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579854" y="4855580"/>
              <a:ext cx="1492422" cy="11376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oogle Shape;44;p24"/>
          <p:cNvGrpSpPr/>
          <p:nvPr/>
        </p:nvGrpSpPr>
        <p:grpSpPr>
          <a:xfrm>
            <a:off x="10052024" y="2701709"/>
            <a:ext cx="1782346" cy="1454582"/>
            <a:chOff x="9848016" y="950356"/>
            <a:chExt cx="1782346" cy="1454582"/>
          </a:xfrm>
        </p:grpSpPr>
        <p:sp>
          <p:nvSpPr>
            <p:cNvPr id="45" name="Google Shape;45;p24"/>
            <p:cNvSpPr/>
            <p:nvPr/>
          </p:nvSpPr>
          <p:spPr>
            <a:xfrm>
              <a:off x="9848016" y="950356"/>
              <a:ext cx="1550255" cy="1454582"/>
            </a:xfrm>
            <a:prstGeom prst="roundRect">
              <a:avLst>
                <a:gd name="adj" fmla="val 16667"/>
              </a:avLst>
            </a:prstGeom>
            <a:solidFill>
              <a:srgbClr val="5C76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" name="Google Shape;46;p24" descr="Изображение выглядит как Графика, круг&#10;&#10;Автоматически созданное описание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080107" y="1168620"/>
              <a:ext cx="1550255" cy="1181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8554446" y="5534780"/>
            <a:ext cx="2611734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 sz="2000" i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48" name="Google Shape;48;p24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4"/>
          <p:cNvSpPr/>
          <p:nvPr/>
        </p:nvSpPr>
        <p:spPr>
          <a:xfrm>
            <a:off x="435945" y="327661"/>
            <a:ext cx="3177267" cy="30115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6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rgbClr val="2623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2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3648374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53" name="Google Shape;53;p32" descr="Изображение выглядит как Графика, Шрифт, графический дизайн,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449"/>
            <a:ext cx="757284" cy="29926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2"/>
          <p:cNvSpPr/>
          <p:nvPr/>
        </p:nvSpPr>
        <p:spPr>
          <a:xfrm>
            <a:off x="435945" y="327661"/>
            <a:ext cx="3177267" cy="30115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">
    <p:bg>
      <p:bgPr>
        <a:solidFill>
          <a:srgbClr val="2623C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f50983b46_0_271"/>
          <p:cNvSpPr txBox="1">
            <a:spLocks noGrp="1"/>
          </p:cNvSpPr>
          <p:nvPr>
            <p:ph type="body" idx="1"/>
          </p:nvPr>
        </p:nvSpPr>
        <p:spPr>
          <a:xfrm>
            <a:off x="435946" y="6118706"/>
            <a:ext cx="1140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1" name="Google Shape;61;g30f50983b46_0_271"/>
          <p:cNvSpPr txBox="1">
            <a:spLocks noGrp="1"/>
          </p:cNvSpPr>
          <p:nvPr>
            <p:ph type="title"/>
          </p:nvPr>
        </p:nvSpPr>
        <p:spPr>
          <a:xfrm>
            <a:off x="435946" y="2942195"/>
            <a:ext cx="86709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8000" b="1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62" name="Google Shape;62;g30f50983b46_0_271"/>
          <p:cNvSpPr/>
          <p:nvPr/>
        </p:nvSpPr>
        <p:spPr>
          <a:xfrm>
            <a:off x="435946" y="323850"/>
            <a:ext cx="4553400" cy="426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  <p:pic>
        <p:nvPicPr>
          <p:cNvPr id="63" name="Google Shape;63;g30f50983b46_0_271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2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30f50983b46_0_276" descr="Изображение выглядит как Графика, Шрифт, графический дизайн,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449"/>
            <a:ext cx="757284" cy="29926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30f50983b46_0_276"/>
          <p:cNvSpPr/>
          <p:nvPr/>
        </p:nvSpPr>
        <p:spPr>
          <a:xfrm>
            <a:off x="0" y="0"/>
            <a:ext cx="4230300" cy="6858000"/>
          </a:xfrm>
          <a:prstGeom prst="rect">
            <a:avLst/>
          </a:prstGeom>
          <a:solidFill>
            <a:srgbClr val="2623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0f50983b46_0_276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3794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68" name="Google Shape;68;g30f50983b46_0_276"/>
          <p:cNvSpPr/>
          <p:nvPr/>
        </p:nvSpPr>
        <p:spPr>
          <a:xfrm>
            <a:off x="435945" y="327661"/>
            <a:ext cx="3177300" cy="301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35946" y="420919"/>
            <a:ext cx="867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35946" y="1560000"/>
            <a:ext cx="11400000" cy="4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  <a:defRPr sz="18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○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" name="Google Shape;13;p18"/>
          <p:cNvSpPr/>
          <p:nvPr/>
        </p:nvSpPr>
        <p:spPr>
          <a:xfrm>
            <a:off x="9993086" y="802719"/>
            <a:ext cx="1828800" cy="1828800"/>
          </a:xfrm>
          <a:prstGeom prst="roundRect">
            <a:avLst>
              <a:gd name="adj" fmla="val 5699"/>
            </a:avLst>
          </a:prstGeom>
          <a:solidFill>
            <a:srgbClr val="E6EB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E46962"/>
          </p15:clr>
        </p15:guide>
        <p15:guide id="2" orient="horz" pos="227">
          <p15:clr>
            <a:srgbClr val="E46962"/>
          </p15:clr>
        </p15:guide>
        <p15:guide id="3" orient="horz" pos="3061">
          <p15:clr>
            <a:srgbClr val="E46962"/>
          </p15:clr>
        </p15:guide>
        <p15:guide id="4" pos="5613">
          <p15:clr>
            <a:srgbClr val="E46962"/>
          </p15:clr>
        </p15:guide>
        <p15:guide id="5" orient="horz" pos="737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f50983b46_0_266"/>
          <p:cNvSpPr txBox="1">
            <a:spLocks noGrp="1"/>
          </p:cNvSpPr>
          <p:nvPr>
            <p:ph type="title"/>
          </p:nvPr>
        </p:nvSpPr>
        <p:spPr>
          <a:xfrm>
            <a:off x="435946" y="420919"/>
            <a:ext cx="8670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marR="0"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marR="0"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marR="0"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marR="0"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marR="0"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marR="0"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marR="0"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marR="0"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57" name="Google Shape;57;g30f50983b46_0_266"/>
          <p:cNvSpPr txBox="1">
            <a:spLocks noGrp="1"/>
          </p:cNvSpPr>
          <p:nvPr>
            <p:ph type="body" idx="1"/>
          </p:nvPr>
        </p:nvSpPr>
        <p:spPr>
          <a:xfrm>
            <a:off x="435946" y="1560000"/>
            <a:ext cx="11400000" cy="4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  <a:defRPr sz="18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○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8" name="Google Shape;58;g30f50983b46_0_2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E46962"/>
          </p15:clr>
        </p15:guide>
        <p15:guide id="2" orient="horz" pos="227">
          <p15:clr>
            <a:srgbClr val="E46962"/>
          </p15:clr>
        </p15:guide>
        <p15:guide id="3" orient="horz" pos="3061">
          <p15:clr>
            <a:srgbClr val="E46962"/>
          </p15:clr>
        </p15:guide>
        <p15:guide id="4" pos="5613">
          <p15:clr>
            <a:srgbClr val="E46962"/>
          </p15:clr>
        </p15:guide>
        <p15:guide id="5" orient="horz" pos="73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f50983b46_0_156"/>
          <p:cNvSpPr txBox="1">
            <a:spLocks noGrp="1"/>
          </p:cNvSpPr>
          <p:nvPr>
            <p:ph type="body" idx="1"/>
          </p:nvPr>
        </p:nvSpPr>
        <p:spPr>
          <a:xfrm>
            <a:off x="435946" y="6118706"/>
            <a:ext cx="11400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r>
              <a:rPr lang="ru-RU" dirty="0"/>
              <a:t>Автор проекта</a:t>
            </a:r>
            <a:r>
              <a:rPr lang="ru-RU" sz="24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ru-RU" dirty="0"/>
              <a:t>Роман Гонтарь</a:t>
            </a:r>
            <a:endParaRPr sz="2400" i="0" u="none" strike="noStrike" cap="none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g30f50983b46_0_156"/>
          <p:cNvSpPr txBox="1">
            <a:spLocks noGrp="1"/>
          </p:cNvSpPr>
          <p:nvPr>
            <p:ph type="title"/>
          </p:nvPr>
        </p:nvSpPr>
        <p:spPr>
          <a:xfrm>
            <a:off x="435946" y="2942360"/>
            <a:ext cx="86709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 dirty="0"/>
              <a:t>Итоговый проект</a:t>
            </a:r>
            <a:endParaRPr dirty="0"/>
          </a:p>
        </p:txBody>
      </p:sp>
      <p:pic>
        <p:nvPicPr>
          <p:cNvPr id="107" name="Google Shape;107;g30f50983b46_0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506" y="4328068"/>
            <a:ext cx="2662640" cy="295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50983b46_0_163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3794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 dirty="0"/>
              <a:t>План проекта</a:t>
            </a:r>
            <a:endParaRPr dirty="0"/>
          </a:p>
        </p:txBody>
      </p:sp>
      <p:grpSp>
        <p:nvGrpSpPr>
          <p:cNvPr id="113" name="Google Shape;113;g30f50983b46_0_163"/>
          <p:cNvGrpSpPr/>
          <p:nvPr/>
        </p:nvGrpSpPr>
        <p:grpSpPr>
          <a:xfrm>
            <a:off x="4617714" y="1776282"/>
            <a:ext cx="7138230" cy="523200"/>
            <a:chOff x="1242533" y="1818557"/>
            <a:chExt cx="8503967" cy="523200"/>
          </a:xfrm>
        </p:grpSpPr>
        <p:sp>
          <p:nvSpPr>
            <p:cNvPr id="114" name="Google Shape;114;g30f50983b46_0_163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01</a:t>
              </a:r>
              <a:endParaRPr/>
            </a:p>
          </p:txBody>
        </p:sp>
        <p:sp>
          <p:nvSpPr>
            <p:cNvPr id="115" name="Google Shape;115;g30f50983b46_0_163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Немного обо мне</a:t>
              </a:r>
              <a:endParaRPr/>
            </a:p>
          </p:txBody>
        </p:sp>
      </p:grpSp>
      <p:grpSp>
        <p:nvGrpSpPr>
          <p:cNvPr id="116" name="Google Shape;116;g30f50983b46_0_163"/>
          <p:cNvGrpSpPr/>
          <p:nvPr/>
        </p:nvGrpSpPr>
        <p:grpSpPr>
          <a:xfrm>
            <a:off x="4617714" y="2638417"/>
            <a:ext cx="7138336" cy="523200"/>
            <a:chOff x="1242533" y="1818557"/>
            <a:chExt cx="8504094" cy="523200"/>
          </a:xfrm>
        </p:grpSpPr>
        <p:sp>
          <p:nvSpPr>
            <p:cNvPr id="117" name="Google Shape;117;g30f50983b46_0_163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02</a:t>
              </a:r>
              <a:endParaRPr/>
            </a:p>
          </p:txBody>
        </p:sp>
        <p:sp>
          <p:nvSpPr>
            <p:cNvPr id="118" name="Google Shape;118;g30f50983b46_0_163"/>
            <p:cNvSpPr txBox="1"/>
            <p:nvPr/>
          </p:nvSpPr>
          <p:spPr>
            <a:xfrm>
              <a:off x="2052827" y="1895490"/>
              <a:ext cx="769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 dirty="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Этапы работы над проектом</a:t>
              </a:r>
              <a:endParaRPr sz="1800" dirty="0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9" name="Google Shape;119;g30f50983b46_0_163"/>
          <p:cNvGrpSpPr/>
          <p:nvPr/>
        </p:nvGrpSpPr>
        <p:grpSpPr>
          <a:xfrm>
            <a:off x="4617714" y="3500552"/>
            <a:ext cx="7138230" cy="523200"/>
            <a:chOff x="1242533" y="1818557"/>
            <a:chExt cx="8503967" cy="523200"/>
          </a:xfrm>
        </p:grpSpPr>
        <p:sp>
          <p:nvSpPr>
            <p:cNvPr id="120" name="Google Shape;120;g30f50983b46_0_163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03</a:t>
              </a:r>
              <a:endParaRPr/>
            </a:p>
          </p:txBody>
        </p:sp>
        <p:sp>
          <p:nvSpPr>
            <p:cNvPr id="121" name="Google Shape;121;g30f50983b46_0_163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 dirty="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Сложности</a:t>
              </a:r>
              <a:endParaRPr dirty="0"/>
            </a:p>
          </p:txBody>
        </p:sp>
      </p:grpSp>
      <p:grpSp>
        <p:nvGrpSpPr>
          <p:cNvPr id="122" name="Google Shape;122;g30f50983b46_0_163"/>
          <p:cNvGrpSpPr/>
          <p:nvPr/>
        </p:nvGrpSpPr>
        <p:grpSpPr>
          <a:xfrm>
            <a:off x="4617714" y="4362687"/>
            <a:ext cx="7138230" cy="523200"/>
            <a:chOff x="1242533" y="1818557"/>
            <a:chExt cx="8503967" cy="523200"/>
          </a:xfrm>
        </p:grpSpPr>
        <p:sp>
          <p:nvSpPr>
            <p:cNvPr id="123" name="Google Shape;123;g30f50983b46_0_163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04</a:t>
              </a:r>
              <a:endParaRPr/>
            </a:p>
          </p:txBody>
        </p:sp>
        <p:sp>
          <p:nvSpPr>
            <p:cNvPr id="124" name="Google Shape;124;g30f50983b46_0_163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 dirty="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Интересные решения</a:t>
              </a: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f50983b46_0_179"/>
          <p:cNvSpPr txBox="1"/>
          <p:nvPr/>
        </p:nvSpPr>
        <p:spPr>
          <a:xfrm>
            <a:off x="5697698" y="1349040"/>
            <a:ext cx="6060900" cy="49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</a:pPr>
            <a:r>
              <a:rPr lang="ru-RU" sz="1733" dirty="0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rPr>
              <a:t>Автор проекта</a:t>
            </a:r>
            <a:endParaRPr sz="1733" b="0" i="0" u="none" strike="noStrike" cap="none" dirty="0">
              <a:solidFill>
                <a:srgbClr val="16151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dirty="0">
                <a:solidFill>
                  <a:srgbClr val="5C76FF"/>
                </a:solidFill>
                <a:latin typeface="Inter Black"/>
                <a:ea typeface="Inter Black"/>
                <a:cs typeface="Inter Black"/>
                <a:sym typeface="Inter Black"/>
              </a:rPr>
              <a:t>Роман Гонтарь</a:t>
            </a:r>
            <a:endParaRPr sz="4000" b="0" i="0" u="none" strike="noStrike" cap="none" dirty="0">
              <a:solidFill>
                <a:srgbClr val="5C76FF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170F63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170F63"/>
                </a:solidFill>
                <a:latin typeface="Inter"/>
                <a:ea typeface="Inter"/>
                <a:cs typeface="Inter"/>
                <a:sym typeface="Inter"/>
              </a:rPr>
              <a:t>Технический директор</a:t>
            </a:r>
            <a:br>
              <a:rPr lang="ru-RU" sz="2400" b="0" i="0" u="none" strike="noStrike" cap="none" dirty="0">
                <a:solidFill>
                  <a:srgbClr val="170F63"/>
                </a:solidFill>
                <a:latin typeface="Inter"/>
                <a:ea typeface="Inter"/>
                <a:cs typeface="Inter"/>
                <a:sym typeface="Inter"/>
              </a:rPr>
            </a:br>
            <a:endParaRPr sz="2400" b="0" i="0" u="none" strike="noStrike" cap="none" dirty="0">
              <a:solidFill>
                <a:srgbClr val="170F6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170F63"/>
              </a:buClr>
              <a:buSzPts val="2000"/>
              <a:buFont typeface="Arial"/>
              <a:buChar char="•"/>
            </a:pPr>
            <a:r>
              <a:rPr lang="ru-RU" sz="2000" dirty="0">
                <a:solidFill>
                  <a:srgbClr val="161518"/>
                </a:solidFill>
                <a:latin typeface="Inter"/>
                <a:ea typeface="Inter"/>
                <a:sym typeface="Inter"/>
              </a:rPr>
              <a:t>ОАО «Белгородэнерго», ОАО «</a:t>
            </a:r>
            <a:r>
              <a:rPr lang="ru-RU" sz="2000" dirty="0" err="1">
                <a:solidFill>
                  <a:srgbClr val="161518"/>
                </a:solidFill>
                <a:latin typeface="Inter"/>
                <a:ea typeface="Inter"/>
                <a:sym typeface="Inter"/>
              </a:rPr>
              <a:t>КорССис</a:t>
            </a:r>
            <a:r>
              <a:rPr lang="ru-RU" sz="2000" dirty="0">
                <a:solidFill>
                  <a:srgbClr val="161518"/>
                </a:solidFill>
                <a:latin typeface="Inter"/>
                <a:ea typeface="Inter"/>
                <a:sym typeface="Inter"/>
              </a:rPr>
              <a:t>»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170F63"/>
              </a:buClr>
              <a:buSzPts val="2000"/>
              <a:buFont typeface="Arial"/>
              <a:buChar char="•"/>
            </a:pPr>
            <a:r>
              <a:rPr lang="ru-RU" sz="2000" dirty="0">
                <a:solidFill>
                  <a:srgbClr val="161518"/>
                </a:solidFill>
                <a:latin typeface="Inter"/>
                <a:ea typeface="Inter"/>
                <a:sym typeface="Inter"/>
              </a:rPr>
              <a:t>ГК «</a:t>
            </a:r>
            <a:r>
              <a:rPr lang="ru-RU" sz="2000" dirty="0" err="1">
                <a:solidFill>
                  <a:srgbClr val="161518"/>
                </a:solidFill>
                <a:latin typeface="Inter"/>
                <a:ea typeface="Inter"/>
                <a:sym typeface="Inter"/>
              </a:rPr>
              <a:t>Денекси</a:t>
            </a:r>
            <a:r>
              <a:rPr lang="ru-RU" sz="2000" dirty="0">
                <a:solidFill>
                  <a:srgbClr val="161518"/>
                </a:solidFill>
                <a:latin typeface="Inter"/>
                <a:ea typeface="Inter"/>
                <a:sym typeface="Inter"/>
              </a:rPr>
              <a:t>»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170F63"/>
              </a:buClr>
              <a:buSzPts val="2000"/>
              <a:buFont typeface="Arial"/>
              <a:buChar char="•"/>
            </a:pPr>
            <a:r>
              <a:rPr lang="ru-RU" dirty="0"/>
              <a:t>Работа в разных областях индустрии, начиная от веб-приложений и заканчивая профессиональными устройствами на микроконтроллерах.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170F63"/>
              </a:buClr>
              <a:buSzPts val="2000"/>
              <a:buFont typeface="Arial"/>
              <a:buChar char="•"/>
            </a:pPr>
            <a:r>
              <a:rPr lang="ru-RU" dirty="0"/>
              <a:t>Сейчас в основном работа в агропромышленном секторе экономики, связанная с ГИС-системами. Чем, собственно, и обусловлена тема итогового проекта.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3C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f50983b46_0_184"/>
          <p:cNvSpPr txBox="1">
            <a:spLocks noGrp="1"/>
          </p:cNvSpPr>
          <p:nvPr>
            <p:ph type="title"/>
          </p:nvPr>
        </p:nvSpPr>
        <p:spPr>
          <a:xfrm>
            <a:off x="435946" y="4235184"/>
            <a:ext cx="8670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/>
              <a:t>Подраздел</a:t>
            </a:r>
            <a:endParaRPr/>
          </a:p>
        </p:txBody>
      </p:sp>
      <p:sp>
        <p:nvSpPr>
          <p:cNvPr id="136" name="Google Shape;136;g30f50983b46_0_184"/>
          <p:cNvSpPr txBox="1"/>
          <p:nvPr/>
        </p:nvSpPr>
        <p:spPr>
          <a:xfrm>
            <a:off x="435946" y="1436883"/>
            <a:ext cx="36483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</a:pPr>
            <a:r>
              <a:rPr lang="ru-RU" sz="6600" b="1" i="0" u="none" strike="noStrike" cap="none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f50983b46_0_189"/>
          <p:cNvSpPr txBox="1">
            <a:spLocks noGrp="1"/>
          </p:cNvSpPr>
          <p:nvPr>
            <p:ph type="body" idx="1"/>
          </p:nvPr>
        </p:nvSpPr>
        <p:spPr>
          <a:xfrm>
            <a:off x="435946" y="1956603"/>
            <a:ext cx="11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76FF"/>
              </a:buClr>
              <a:buSzPts val="1800"/>
              <a:buFont typeface="Inter"/>
              <a:buNone/>
            </a:pPr>
            <a:endParaRPr/>
          </a:p>
        </p:txBody>
      </p:sp>
      <p:sp>
        <p:nvSpPr>
          <p:cNvPr id="142" name="Google Shape;142;g30f50983b46_0_189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86709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f50983b46_0_194"/>
          <p:cNvSpPr txBox="1">
            <a:spLocks noGrp="1"/>
          </p:cNvSpPr>
          <p:nvPr>
            <p:ph type="body" idx="1"/>
          </p:nvPr>
        </p:nvSpPr>
        <p:spPr>
          <a:xfrm>
            <a:off x="435946" y="1956603"/>
            <a:ext cx="11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endParaRPr/>
          </a:p>
        </p:txBody>
      </p:sp>
      <p:sp>
        <p:nvSpPr>
          <p:cNvPr id="148" name="Google Shape;148;g30f50983b46_0_194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86709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50983b46_0_199"/>
          <p:cNvSpPr txBox="1">
            <a:spLocks noGrp="1"/>
          </p:cNvSpPr>
          <p:nvPr>
            <p:ph type="body" idx="1"/>
          </p:nvPr>
        </p:nvSpPr>
        <p:spPr>
          <a:xfrm>
            <a:off x="1694010" y="3080562"/>
            <a:ext cx="850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endParaRPr/>
          </a:p>
        </p:txBody>
      </p:sp>
      <p:sp>
        <p:nvSpPr>
          <p:cNvPr id="154" name="Google Shape;154;g30f50983b46_0_199"/>
          <p:cNvSpPr txBox="1">
            <a:spLocks noGrp="1"/>
          </p:cNvSpPr>
          <p:nvPr>
            <p:ph type="body" idx="2"/>
          </p:nvPr>
        </p:nvSpPr>
        <p:spPr>
          <a:xfrm>
            <a:off x="8554446" y="5534780"/>
            <a:ext cx="261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f50983b46_0_204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36483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/>
              <a:t>Итоги </a:t>
            </a:r>
            <a:endParaRPr/>
          </a:p>
        </p:txBody>
      </p:sp>
      <p:grpSp>
        <p:nvGrpSpPr>
          <p:cNvPr id="160" name="Google Shape;160;g30f50983b46_0_204"/>
          <p:cNvGrpSpPr/>
          <p:nvPr/>
        </p:nvGrpSpPr>
        <p:grpSpPr>
          <a:xfrm>
            <a:off x="4617714" y="1776282"/>
            <a:ext cx="7138230" cy="523200"/>
            <a:chOff x="1242533" y="1818557"/>
            <a:chExt cx="8503967" cy="523200"/>
          </a:xfrm>
        </p:grpSpPr>
        <p:sp>
          <p:nvSpPr>
            <p:cNvPr id="161" name="Google Shape;161;g30f50983b46_0_204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01</a:t>
              </a:r>
              <a:endParaRPr/>
            </a:p>
          </p:txBody>
        </p:sp>
        <p:sp>
          <p:nvSpPr>
            <p:cNvPr id="162" name="Google Shape;162;g30f50983b46_0_204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Первое</a:t>
              </a:r>
              <a:endParaRPr/>
            </a:p>
          </p:txBody>
        </p:sp>
      </p:grpSp>
      <p:grpSp>
        <p:nvGrpSpPr>
          <p:cNvPr id="163" name="Google Shape;163;g30f50983b46_0_204"/>
          <p:cNvGrpSpPr/>
          <p:nvPr/>
        </p:nvGrpSpPr>
        <p:grpSpPr>
          <a:xfrm>
            <a:off x="4617714" y="2638417"/>
            <a:ext cx="7138230" cy="523200"/>
            <a:chOff x="1242533" y="1818557"/>
            <a:chExt cx="8503967" cy="523200"/>
          </a:xfrm>
        </p:grpSpPr>
        <p:sp>
          <p:nvSpPr>
            <p:cNvPr id="164" name="Google Shape;164;g30f50983b46_0_204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02</a:t>
              </a:r>
              <a:endParaRPr/>
            </a:p>
          </p:txBody>
        </p:sp>
        <p:sp>
          <p:nvSpPr>
            <p:cNvPr id="165" name="Google Shape;165;g30f50983b46_0_204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Второе</a:t>
              </a:r>
              <a:endParaRPr/>
            </a:p>
          </p:txBody>
        </p:sp>
      </p:grpSp>
      <p:grpSp>
        <p:nvGrpSpPr>
          <p:cNvPr id="166" name="Google Shape;166;g30f50983b46_0_204"/>
          <p:cNvGrpSpPr/>
          <p:nvPr/>
        </p:nvGrpSpPr>
        <p:grpSpPr>
          <a:xfrm>
            <a:off x="4617714" y="3500552"/>
            <a:ext cx="7138230" cy="523200"/>
            <a:chOff x="1242533" y="1818557"/>
            <a:chExt cx="8503967" cy="523200"/>
          </a:xfrm>
        </p:grpSpPr>
        <p:sp>
          <p:nvSpPr>
            <p:cNvPr id="167" name="Google Shape;167;g30f50983b46_0_204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03</a:t>
              </a:r>
              <a:endParaRPr/>
            </a:p>
          </p:txBody>
        </p:sp>
        <p:sp>
          <p:nvSpPr>
            <p:cNvPr id="168" name="Google Shape;168;g30f50983b46_0_204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Третье</a:t>
              </a:r>
              <a:endParaRPr/>
            </a:p>
          </p:txBody>
        </p:sp>
      </p:grpSp>
      <p:grpSp>
        <p:nvGrpSpPr>
          <p:cNvPr id="169" name="Google Shape;169;g30f50983b46_0_204"/>
          <p:cNvGrpSpPr/>
          <p:nvPr/>
        </p:nvGrpSpPr>
        <p:grpSpPr>
          <a:xfrm>
            <a:off x="4617714" y="4362687"/>
            <a:ext cx="7138230" cy="523200"/>
            <a:chOff x="1242533" y="1818557"/>
            <a:chExt cx="8503967" cy="523200"/>
          </a:xfrm>
        </p:grpSpPr>
        <p:sp>
          <p:nvSpPr>
            <p:cNvPr id="170" name="Google Shape;170;g30f50983b46_0_204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04</a:t>
              </a:r>
              <a:endParaRPr/>
            </a:p>
          </p:txBody>
        </p:sp>
        <p:sp>
          <p:nvSpPr>
            <p:cNvPr id="171" name="Google Shape;171;g30f50983b46_0_204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Четвертое </a:t>
              </a:r>
              <a:endParaRPr/>
            </a:p>
          </p:txBody>
        </p:sp>
      </p:grpSp>
      <p:grpSp>
        <p:nvGrpSpPr>
          <p:cNvPr id="172" name="Google Shape;172;g30f50983b46_0_204"/>
          <p:cNvGrpSpPr/>
          <p:nvPr/>
        </p:nvGrpSpPr>
        <p:grpSpPr>
          <a:xfrm>
            <a:off x="4617714" y="5224821"/>
            <a:ext cx="7138230" cy="523200"/>
            <a:chOff x="1242533" y="1818557"/>
            <a:chExt cx="8503967" cy="523200"/>
          </a:xfrm>
        </p:grpSpPr>
        <p:sp>
          <p:nvSpPr>
            <p:cNvPr id="173" name="Google Shape;173;g30f50983b46_0_204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05</a:t>
              </a:r>
              <a:endParaRPr sz="2800" b="0" i="0" u="none" strike="noStrike" cap="none">
                <a:solidFill>
                  <a:srgbClr val="161518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</p:txBody>
        </p:sp>
        <p:sp>
          <p:nvSpPr>
            <p:cNvPr id="174" name="Google Shape;174;g30f50983b46_0_204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Пятое</a:t>
              </a:r>
              <a:endParaRPr sz="1800" b="0" i="0" u="none" strike="noStrike" cap="none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f50983b46_0_223"/>
          <p:cNvSpPr/>
          <p:nvPr/>
        </p:nvSpPr>
        <p:spPr>
          <a:xfrm>
            <a:off x="8237220" y="0"/>
            <a:ext cx="3954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g30f50983b46_0_223"/>
          <p:cNvGrpSpPr/>
          <p:nvPr/>
        </p:nvGrpSpPr>
        <p:grpSpPr>
          <a:xfrm>
            <a:off x="9823233" y="4847389"/>
            <a:ext cx="805362" cy="1376384"/>
            <a:chOff x="4078224" y="3840480"/>
            <a:chExt cx="1017900" cy="1739616"/>
          </a:xfrm>
        </p:grpSpPr>
        <p:sp>
          <p:nvSpPr>
            <p:cNvPr id="182" name="Google Shape;182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30f50983b46_0_223"/>
            <p:cNvSpPr txBox="1"/>
            <p:nvPr/>
          </p:nvSpPr>
          <p:spPr>
            <a:xfrm>
              <a:off x="4078224" y="5035296"/>
              <a:ext cx="7938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#000000</a:t>
              </a:r>
              <a:endParaRPr/>
            </a:p>
          </p:txBody>
        </p:sp>
      </p:grpSp>
      <p:grpSp>
        <p:nvGrpSpPr>
          <p:cNvPr id="184" name="Google Shape;184;g30f50983b46_0_223"/>
          <p:cNvGrpSpPr/>
          <p:nvPr/>
        </p:nvGrpSpPr>
        <p:grpSpPr>
          <a:xfrm>
            <a:off x="2334430" y="4847389"/>
            <a:ext cx="805362" cy="1376384"/>
            <a:chOff x="4078224" y="3840480"/>
            <a:chExt cx="1017900" cy="1739616"/>
          </a:xfrm>
        </p:grpSpPr>
        <p:sp>
          <p:nvSpPr>
            <p:cNvPr id="185" name="Google Shape;185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00C8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30f50983b46_0_223"/>
            <p:cNvSpPr txBox="1"/>
            <p:nvPr/>
          </p:nvSpPr>
          <p:spPr>
            <a:xfrm>
              <a:off x="4078224" y="5035296"/>
              <a:ext cx="8097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#00C880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187" name="Google Shape;187;g30f50983b46_0_223"/>
          <p:cNvGrpSpPr/>
          <p:nvPr/>
        </p:nvGrpSpPr>
        <p:grpSpPr>
          <a:xfrm>
            <a:off x="3249326" y="4847389"/>
            <a:ext cx="805362" cy="1376384"/>
            <a:chOff x="4078224" y="3840480"/>
            <a:chExt cx="1017900" cy="1739616"/>
          </a:xfrm>
        </p:grpSpPr>
        <p:sp>
          <p:nvSpPr>
            <p:cNvPr id="188" name="Google Shape;188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5C76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30f50983b46_0_223"/>
            <p:cNvSpPr txBox="1"/>
            <p:nvPr/>
          </p:nvSpPr>
          <p:spPr>
            <a:xfrm>
              <a:off x="4078224" y="5035296"/>
              <a:ext cx="7938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#5C76FF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190" name="Google Shape;190;g30f50983b46_0_223"/>
          <p:cNvGrpSpPr/>
          <p:nvPr/>
        </p:nvGrpSpPr>
        <p:grpSpPr>
          <a:xfrm>
            <a:off x="4164222" y="4847389"/>
            <a:ext cx="805362" cy="1376384"/>
            <a:chOff x="4078224" y="3840480"/>
            <a:chExt cx="1017900" cy="1739616"/>
          </a:xfrm>
        </p:grpSpPr>
        <p:sp>
          <p:nvSpPr>
            <p:cNvPr id="191" name="Google Shape;191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005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30f50983b46_0_223"/>
            <p:cNvSpPr txBox="1"/>
            <p:nvPr/>
          </p:nvSpPr>
          <p:spPr>
            <a:xfrm>
              <a:off x="4078224" y="5035296"/>
              <a:ext cx="7809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#0052D1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193" name="Google Shape;193;g30f50983b46_0_223"/>
          <p:cNvGrpSpPr/>
          <p:nvPr/>
        </p:nvGrpSpPr>
        <p:grpSpPr>
          <a:xfrm>
            <a:off x="5079118" y="4847389"/>
            <a:ext cx="805362" cy="1376384"/>
            <a:chOff x="4078224" y="3840480"/>
            <a:chExt cx="1017900" cy="1739616"/>
          </a:xfrm>
        </p:grpSpPr>
        <p:sp>
          <p:nvSpPr>
            <p:cNvPr id="194" name="Google Shape;194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2623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0f50983b46_0_223"/>
            <p:cNvSpPr txBox="1"/>
            <p:nvPr/>
          </p:nvSpPr>
          <p:spPr>
            <a:xfrm>
              <a:off x="4078224" y="5035296"/>
              <a:ext cx="808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#2623CF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196" name="Google Shape;196;g30f50983b46_0_223"/>
          <p:cNvGrpSpPr/>
          <p:nvPr/>
        </p:nvGrpSpPr>
        <p:grpSpPr>
          <a:xfrm>
            <a:off x="5994014" y="4847389"/>
            <a:ext cx="805362" cy="1376384"/>
            <a:chOff x="4078224" y="3840480"/>
            <a:chExt cx="1017900" cy="1739616"/>
          </a:xfrm>
        </p:grpSpPr>
        <p:sp>
          <p:nvSpPr>
            <p:cNvPr id="197" name="Google Shape;197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170F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30f50983b46_0_223"/>
            <p:cNvSpPr txBox="1"/>
            <p:nvPr/>
          </p:nvSpPr>
          <p:spPr>
            <a:xfrm>
              <a:off x="4078224" y="5035296"/>
              <a:ext cx="7617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#170F63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199" name="Google Shape;199;g30f50983b46_0_223"/>
          <p:cNvGrpSpPr/>
          <p:nvPr/>
        </p:nvGrpSpPr>
        <p:grpSpPr>
          <a:xfrm>
            <a:off x="6908907" y="4847389"/>
            <a:ext cx="805362" cy="1376384"/>
            <a:chOff x="4078224" y="3840480"/>
            <a:chExt cx="1017900" cy="1739616"/>
          </a:xfrm>
        </p:grpSpPr>
        <p:sp>
          <p:nvSpPr>
            <p:cNvPr id="200" name="Google Shape;200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16151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30f50983b46_0_223"/>
            <p:cNvSpPr txBox="1"/>
            <p:nvPr/>
          </p:nvSpPr>
          <p:spPr>
            <a:xfrm>
              <a:off x="4078224" y="5035296"/>
              <a:ext cx="7185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#161518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202" name="Google Shape;202;g30f50983b46_0_223"/>
          <p:cNvSpPr txBox="1"/>
          <p:nvPr/>
        </p:nvSpPr>
        <p:spPr>
          <a:xfrm>
            <a:off x="504831" y="1216950"/>
            <a:ext cx="211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Основные цвета</a:t>
            </a:r>
            <a:endParaRPr/>
          </a:p>
        </p:txBody>
      </p:sp>
      <p:sp>
        <p:nvSpPr>
          <p:cNvPr id="203" name="Google Shape;203;g30f50983b46_0_223"/>
          <p:cNvSpPr txBox="1"/>
          <p:nvPr/>
        </p:nvSpPr>
        <p:spPr>
          <a:xfrm>
            <a:off x="504831" y="1674674"/>
            <a:ext cx="7398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цвет используется во многих точках касания клиентов с нашими продуктами, поэтому мы разработали наиболее используемую у нас цветовую схему, так у нас есть большое количество различных оттенков, которые мы используем в рекламах и интерфейсах</a:t>
            </a:r>
            <a:endParaRPr/>
          </a:p>
        </p:txBody>
      </p:sp>
      <p:grpSp>
        <p:nvGrpSpPr>
          <p:cNvPr id="204" name="Google Shape;204;g30f50983b46_0_223"/>
          <p:cNvGrpSpPr/>
          <p:nvPr/>
        </p:nvGrpSpPr>
        <p:grpSpPr>
          <a:xfrm>
            <a:off x="1419534" y="4847389"/>
            <a:ext cx="805362" cy="1206909"/>
            <a:chOff x="4078224" y="3840480"/>
            <a:chExt cx="1017900" cy="1525416"/>
          </a:xfrm>
        </p:grpSpPr>
        <p:sp>
          <p:nvSpPr>
            <p:cNvPr id="205" name="Google Shape;205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0f50983b46_0_223"/>
            <p:cNvSpPr txBox="1"/>
            <p:nvPr/>
          </p:nvSpPr>
          <p:spPr>
            <a:xfrm>
              <a:off x="4078224" y="5035296"/>
              <a:ext cx="9912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#F2F2F2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207" name="Google Shape;207;g30f50983b46_0_223"/>
          <p:cNvGrpSpPr/>
          <p:nvPr/>
        </p:nvGrpSpPr>
        <p:grpSpPr>
          <a:xfrm>
            <a:off x="10732365" y="4847389"/>
            <a:ext cx="805362" cy="1376384"/>
            <a:chOff x="4078224" y="3840480"/>
            <a:chExt cx="1017900" cy="1739616"/>
          </a:xfrm>
        </p:grpSpPr>
        <p:sp>
          <p:nvSpPr>
            <p:cNvPr id="208" name="Google Shape;208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FFF4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30f50983b46_0_223"/>
            <p:cNvSpPr txBox="1"/>
            <p:nvPr/>
          </p:nvSpPr>
          <p:spPr>
            <a:xfrm>
              <a:off x="4078224" y="5035296"/>
              <a:ext cx="8067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#FFF4CB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210" name="Google Shape;210;g30f50983b46_0_223"/>
          <p:cNvGrpSpPr/>
          <p:nvPr/>
        </p:nvGrpSpPr>
        <p:grpSpPr>
          <a:xfrm>
            <a:off x="8914101" y="4847389"/>
            <a:ext cx="805362" cy="1376384"/>
            <a:chOff x="4078224" y="3840480"/>
            <a:chExt cx="1017900" cy="1739616"/>
          </a:xfrm>
        </p:grpSpPr>
        <p:sp>
          <p:nvSpPr>
            <p:cNvPr id="211" name="Google Shape;211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30f50983b46_0_223"/>
            <p:cNvSpPr txBox="1"/>
            <p:nvPr/>
          </p:nvSpPr>
          <p:spPr>
            <a:xfrm>
              <a:off x="4078224" y="5035296"/>
              <a:ext cx="7746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#FFFFFF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213" name="Google Shape;213;g30f50983b46_0_223"/>
          <p:cNvSpPr txBox="1"/>
          <p:nvPr/>
        </p:nvSpPr>
        <p:spPr>
          <a:xfrm>
            <a:off x="8728094" y="1213295"/>
            <a:ext cx="305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Цвет основного текста</a:t>
            </a:r>
            <a:endParaRPr/>
          </a:p>
        </p:txBody>
      </p:sp>
      <p:sp>
        <p:nvSpPr>
          <p:cNvPr id="214" name="Google Shape;214;g30f50983b46_0_223"/>
          <p:cNvSpPr txBox="1"/>
          <p:nvPr/>
        </p:nvSpPr>
        <p:spPr>
          <a:xfrm>
            <a:off x="8742930" y="1674674"/>
            <a:ext cx="305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#FFF4CB – для подразделов</a:t>
            </a:r>
            <a:endParaRPr/>
          </a:p>
        </p:txBody>
      </p:sp>
      <p:grpSp>
        <p:nvGrpSpPr>
          <p:cNvPr id="215" name="Google Shape;215;g30f50983b46_0_223"/>
          <p:cNvGrpSpPr/>
          <p:nvPr/>
        </p:nvGrpSpPr>
        <p:grpSpPr>
          <a:xfrm>
            <a:off x="504638" y="4847389"/>
            <a:ext cx="805362" cy="1376384"/>
            <a:chOff x="4078224" y="3840480"/>
            <a:chExt cx="1017900" cy="1739616"/>
          </a:xfrm>
        </p:grpSpPr>
        <p:sp>
          <p:nvSpPr>
            <p:cNvPr id="216" name="Google Shape;216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30f50983b46_0_223"/>
            <p:cNvSpPr txBox="1"/>
            <p:nvPr/>
          </p:nvSpPr>
          <p:spPr>
            <a:xfrm>
              <a:off x="4078224" y="5035296"/>
              <a:ext cx="7746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#FFFFFF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218" name="Google Shape;218;g30f50983b46_0_223"/>
          <p:cNvSpPr txBox="1"/>
          <p:nvPr/>
        </p:nvSpPr>
        <p:spPr>
          <a:xfrm>
            <a:off x="8728093" y="2503534"/>
            <a:ext cx="3054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// у подразделов и заставок одинаковый фон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Другая 4">
      <a:dk1>
        <a:srgbClr val="000000"/>
      </a:dk1>
      <a:lt1>
        <a:srgbClr val="FFFFFF"/>
      </a:lt1>
      <a:dk2>
        <a:srgbClr val="170F63"/>
      </a:dk2>
      <a:lt2>
        <a:srgbClr val="2623CF"/>
      </a:lt2>
      <a:accent1>
        <a:srgbClr val="5C76FF"/>
      </a:accent1>
      <a:accent2>
        <a:srgbClr val="0052D1"/>
      </a:accent2>
      <a:accent3>
        <a:srgbClr val="00C980"/>
      </a:accent3>
      <a:accent4>
        <a:srgbClr val="D0D6DD"/>
      </a:accent4>
      <a:accent5>
        <a:srgbClr val="FFF4CB"/>
      </a:accent5>
      <a:accent6>
        <a:srgbClr val="5800C9"/>
      </a:accent6>
      <a:hlink>
        <a:srgbClr val="0097A7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Другая 4">
      <a:dk1>
        <a:srgbClr val="000000"/>
      </a:dk1>
      <a:lt1>
        <a:srgbClr val="FFFFFF"/>
      </a:lt1>
      <a:dk2>
        <a:srgbClr val="170F63"/>
      </a:dk2>
      <a:lt2>
        <a:srgbClr val="2623CF"/>
      </a:lt2>
      <a:accent1>
        <a:srgbClr val="5C76FF"/>
      </a:accent1>
      <a:accent2>
        <a:srgbClr val="0052D1"/>
      </a:accent2>
      <a:accent3>
        <a:srgbClr val="00C980"/>
      </a:accent3>
      <a:accent4>
        <a:srgbClr val="D0D6DD"/>
      </a:accent4>
      <a:accent5>
        <a:srgbClr val="FFF4CB"/>
      </a:accent5>
      <a:accent6>
        <a:srgbClr val="5800C9"/>
      </a:accent6>
      <a:hlink>
        <a:srgbClr val="0097A7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172</Words>
  <Application>Microsoft Office PowerPoint</Application>
  <PresentationFormat>Широкоэкранный</PresentationFormat>
  <Paragraphs>49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Inter SemiBold</vt:lpstr>
      <vt:lpstr>Inter ExtraBold</vt:lpstr>
      <vt:lpstr>Inter Light</vt:lpstr>
      <vt:lpstr>Inter Black</vt:lpstr>
      <vt:lpstr>Arial</vt:lpstr>
      <vt:lpstr>Calibri</vt:lpstr>
      <vt:lpstr>Inter</vt:lpstr>
      <vt:lpstr>Simple Light</vt:lpstr>
      <vt:lpstr>Simple Light</vt:lpstr>
      <vt:lpstr>Итоговый проект</vt:lpstr>
      <vt:lpstr>План проекта</vt:lpstr>
      <vt:lpstr>Презентация PowerPoint</vt:lpstr>
      <vt:lpstr>Подраздел</vt:lpstr>
      <vt:lpstr>Презентация PowerPoint</vt:lpstr>
      <vt:lpstr>Презентация PowerPoint</vt:lpstr>
      <vt:lpstr>Презентация PowerPoint</vt:lpstr>
      <vt:lpstr>Итоги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</dc:creator>
  <cp:lastModifiedBy>Роман Гонтарь</cp:lastModifiedBy>
  <cp:revision>2</cp:revision>
  <dcterms:created xsi:type="dcterms:W3CDTF">2023-12-27T13:12:36Z</dcterms:created>
  <dcterms:modified xsi:type="dcterms:W3CDTF">2024-11-10T17:41:16Z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2023-12-27T14:56:48Z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eedf84fa-bbac-4a4e-a10d-aa550d955e5d</vt:lpwstr>
  </property>
  <property fmtid="{D5CDD505-2E9C-101B-9397-08002B2CF9AE}" pid="7" name="MSIP_Label_defa4170-0d19-0005-0004-bc88714345d2_ActionId">
    <vt:lpwstr>f9605948-42b7-4c6e-8958-3f2ed7a637fe</vt:lpwstr>
  </property>
  <property fmtid="{D5CDD505-2E9C-101B-9397-08002B2CF9AE}" pid="8" name="MSIP_Label_defa4170-0d19-0005-0004-bc88714345d2_ContentBits">
    <vt:lpwstr>0</vt:lpwstr>
  </property>
</Properties>
</file>