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4"/>
  </p:sldMasterIdLst>
  <p:notesMasterIdLst>
    <p:notesMasterId r:id="rId43"/>
  </p:notesMasterIdLst>
  <p:handoutMasterIdLst>
    <p:handoutMasterId r:id="rId44"/>
  </p:handoutMasterIdLst>
  <p:sldIdLst>
    <p:sldId id="370" r:id="rId5"/>
    <p:sldId id="359" r:id="rId6"/>
    <p:sldId id="368" r:id="rId7"/>
    <p:sldId id="384" r:id="rId8"/>
    <p:sldId id="385" r:id="rId9"/>
    <p:sldId id="383" r:id="rId10"/>
    <p:sldId id="256" r:id="rId11"/>
    <p:sldId id="369" r:id="rId12"/>
    <p:sldId id="257" r:id="rId13"/>
    <p:sldId id="258" r:id="rId14"/>
    <p:sldId id="280" r:id="rId15"/>
    <p:sldId id="265" r:id="rId16"/>
    <p:sldId id="266" r:id="rId17"/>
    <p:sldId id="267" r:id="rId18"/>
    <p:sldId id="268" r:id="rId19"/>
    <p:sldId id="278" r:id="rId20"/>
    <p:sldId id="279" r:id="rId21"/>
    <p:sldId id="281" r:id="rId22"/>
    <p:sldId id="271" r:id="rId23"/>
    <p:sldId id="276" r:id="rId24"/>
    <p:sldId id="270" r:id="rId25"/>
    <p:sldId id="371" r:id="rId26"/>
    <p:sldId id="286" r:id="rId27"/>
    <p:sldId id="372" r:id="rId28"/>
    <p:sldId id="277" r:id="rId29"/>
    <p:sldId id="373" r:id="rId30"/>
    <p:sldId id="274" r:id="rId31"/>
    <p:sldId id="374" r:id="rId32"/>
    <p:sldId id="282" r:id="rId33"/>
    <p:sldId id="378" r:id="rId34"/>
    <p:sldId id="379" r:id="rId35"/>
    <p:sldId id="381" r:id="rId36"/>
    <p:sldId id="380" r:id="rId37"/>
    <p:sldId id="375" r:id="rId38"/>
    <p:sldId id="382" r:id="rId39"/>
    <p:sldId id="376" r:id="rId40"/>
    <p:sldId id="287" r:id="rId41"/>
    <p:sldId id="272"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as, Garrick T" initials="MGT" lastIdx="1" clrIdx="0">
    <p:extLst>
      <p:ext uri="{19B8F6BF-5375-455C-9EA6-DF929625EA0E}">
        <p15:presenceInfo xmlns:p15="http://schemas.microsoft.com/office/powerpoint/2012/main" userId="Macas, Garrick T" providerId="None"/>
      </p:ext>
    </p:extLst>
  </p:cmAuthor>
  <p:cmAuthor id="2" name="Rick" initials="R" lastIdx="6" clrIdx="1">
    <p:extLst>
      <p:ext uri="{19B8F6BF-5375-455C-9EA6-DF929625EA0E}">
        <p15:presenceInfo xmlns:p15="http://schemas.microsoft.com/office/powerpoint/2012/main" userId="Rick" providerId="None"/>
      </p:ext>
    </p:extLst>
  </p:cmAuthor>
  <p:cmAuthor id="3" name="Clinton Patterson" initials="CP" lastIdx="22" clrIdx="2">
    <p:extLst>
      <p:ext uri="{19B8F6BF-5375-455C-9EA6-DF929625EA0E}">
        <p15:presenceInfo xmlns:p15="http://schemas.microsoft.com/office/powerpoint/2012/main" userId="e91366ca25fa50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F5D5D"/>
    <a:srgbClr val="CC0000"/>
    <a:srgbClr val="E300CD"/>
    <a:srgbClr val="AC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D7167B-8579-4B58-B720-21703F1B2745}" v="1248" dt="2019-12-09T00:55:15.9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6837" autoAdjust="0"/>
  </p:normalViewPr>
  <p:slideViewPr>
    <p:cSldViewPr snapToGrid="0">
      <p:cViewPr varScale="1">
        <p:scale>
          <a:sx n="55" d="100"/>
          <a:sy n="55" d="100"/>
        </p:scale>
        <p:origin x="8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3BD320-13B2-487B-9BF8-582E76C7EAEF}" type="doc">
      <dgm:prSet loTypeId="urn:microsoft.com/office/officeart/2005/8/layout/cycle5" loCatId="cycle" qsTypeId="urn:microsoft.com/office/officeart/2005/8/quickstyle/simple1" qsCatId="simple" csTypeId="urn:microsoft.com/office/officeart/2005/8/colors/accent5_2" csCatId="accent5" phldr="1"/>
      <dgm:spPr/>
      <dgm:t>
        <a:bodyPr/>
        <a:lstStyle/>
        <a:p>
          <a:endParaRPr lang="en-US"/>
        </a:p>
      </dgm:t>
    </dgm:pt>
    <dgm:pt modelId="{E2344418-8910-4966-BB2E-119F80B71F70}">
      <dgm:prSet phldrT="[Text]"/>
      <dgm:spPr>
        <a:solidFill>
          <a:srgbClr val="C00000"/>
        </a:solidFill>
      </dgm:spPr>
      <dgm:t>
        <a:bodyPr/>
        <a:lstStyle/>
        <a:p>
          <a:r>
            <a:rPr lang="en-US" dirty="0"/>
            <a:t>Identify and Collect Data</a:t>
          </a:r>
        </a:p>
      </dgm:t>
    </dgm:pt>
    <dgm:pt modelId="{437BA7B0-15A9-4B14-AAB5-A94948B22049}" type="parTrans" cxnId="{C527A42E-067A-4263-9FB5-C4D53751D3FA}">
      <dgm:prSet/>
      <dgm:spPr/>
      <dgm:t>
        <a:bodyPr/>
        <a:lstStyle/>
        <a:p>
          <a:endParaRPr lang="en-US"/>
        </a:p>
      </dgm:t>
    </dgm:pt>
    <dgm:pt modelId="{932B5543-89E8-4F2C-833B-1FCCB3CCC48F}" type="sibTrans" cxnId="{C527A42E-067A-4263-9FB5-C4D53751D3FA}">
      <dgm:prSet/>
      <dgm:spPr>
        <a:ln>
          <a:solidFill>
            <a:schemeClr val="accent1"/>
          </a:solidFill>
        </a:ln>
      </dgm:spPr>
      <dgm:t>
        <a:bodyPr/>
        <a:lstStyle/>
        <a:p>
          <a:endParaRPr lang="en-US"/>
        </a:p>
      </dgm:t>
    </dgm:pt>
    <dgm:pt modelId="{19A2506C-0661-40E6-B9D5-B16561CE3973}">
      <dgm:prSet phldrT="[Text]"/>
      <dgm:spPr>
        <a:solidFill>
          <a:srgbClr val="C00000"/>
        </a:solidFill>
      </dgm:spPr>
      <dgm:t>
        <a:bodyPr/>
        <a:lstStyle/>
        <a:p>
          <a:r>
            <a:rPr lang="en-US" dirty="0"/>
            <a:t>Uncover Patterns of Behavior</a:t>
          </a:r>
        </a:p>
      </dgm:t>
    </dgm:pt>
    <dgm:pt modelId="{8274D75E-61AA-4187-BB43-A6B372DF7FA5}" type="parTrans" cxnId="{2954D624-5FF6-45C7-BF03-1FBEBB06E365}">
      <dgm:prSet/>
      <dgm:spPr/>
      <dgm:t>
        <a:bodyPr/>
        <a:lstStyle/>
        <a:p>
          <a:endParaRPr lang="en-US"/>
        </a:p>
      </dgm:t>
    </dgm:pt>
    <dgm:pt modelId="{9F7E4F2C-9F78-4F90-B717-1EA8D0BD5F6B}" type="sibTrans" cxnId="{2954D624-5FF6-45C7-BF03-1FBEBB06E365}">
      <dgm:prSet/>
      <dgm:spPr>
        <a:ln>
          <a:solidFill>
            <a:schemeClr val="accent1"/>
          </a:solidFill>
        </a:ln>
      </dgm:spPr>
      <dgm:t>
        <a:bodyPr/>
        <a:lstStyle/>
        <a:p>
          <a:endParaRPr lang="en-US"/>
        </a:p>
      </dgm:t>
    </dgm:pt>
    <dgm:pt modelId="{C745D31A-17C6-49B7-A001-3D6DC403A8E5}">
      <dgm:prSet phldrT="[Text]"/>
      <dgm:spPr>
        <a:solidFill>
          <a:srgbClr val="C00000"/>
        </a:solidFill>
      </dgm:spPr>
      <dgm:t>
        <a:bodyPr/>
        <a:lstStyle/>
        <a:p>
          <a:r>
            <a:rPr lang="en-US" dirty="0"/>
            <a:t>Develop Analytics</a:t>
          </a:r>
        </a:p>
      </dgm:t>
    </dgm:pt>
    <dgm:pt modelId="{E7B10441-234C-4B07-9295-7E92AA5269E7}" type="parTrans" cxnId="{CF3D6B12-EA7E-4A2B-9805-8FA809FECABC}">
      <dgm:prSet/>
      <dgm:spPr/>
      <dgm:t>
        <a:bodyPr/>
        <a:lstStyle/>
        <a:p>
          <a:endParaRPr lang="en-US"/>
        </a:p>
      </dgm:t>
    </dgm:pt>
    <dgm:pt modelId="{640FA979-5D2F-40D8-822C-0709A362D23A}" type="sibTrans" cxnId="{CF3D6B12-EA7E-4A2B-9805-8FA809FECABC}">
      <dgm:prSet/>
      <dgm:spPr>
        <a:ln>
          <a:solidFill>
            <a:schemeClr val="accent1"/>
          </a:solidFill>
        </a:ln>
      </dgm:spPr>
      <dgm:t>
        <a:bodyPr/>
        <a:lstStyle/>
        <a:p>
          <a:endParaRPr lang="en-US"/>
        </a:p>
      </dgm:t>
    </dgm:pt>
    <dgm:pt modelId="{92D9C3CA-31AE-4DE1-B431-0615DA11F8C0}">
      <dgm:prSet phldrT="[Text]"/>
      <dgm:spPr>
        <a:solidFill>
          <a:srgbClr val="C00000"/>
        </a:solidFill>
      </dgm:spPr>
      <dgm:t>
        <a:bodyPr/>
        <a:lstStyle/>
        <a:p>
          <a:r>
            <a:rPr lang="en-US" dirty="0"/>
            <a:t>Emulate Technique</a:t>
          </a:r>
        </a:p>
      </dgm:t>
    </dgm:pt>
    <dgm:pt modelId="{31BA111F-839D-4B77-A6EB-91C0B4347984}" type="parTrans" cxnId="{E7919204-C3CD-4FE8-9F47-E990D7F7DC07}">
      <dgm:prSet/>
      <dgm:spPr/>
      <dgm:t>
        <a:bodyPr/>
        <a:lstStyle/>
        <a:p>
          <a:endParaRPr lang="en-US"/>
        </a:p>
      </dgm:t>
    </dgm:pt>
    <dgm:pt modelId="{67122E43-F76C-4EA3-8295-BF9B25B5AE04}" type="sibTrans" cxnId="{E7919204-C3CD-4FE8-9F47-E990D7F7DC07}">
      <dgm:prSet/>
      <dgm:spPr>
        <a:solidFill>
          <a:srgbClr val="92D050"/>
        </a:solidFill>
        <a:ln>
          <a:solidFill>
            <a:schemeClr val="accent1"/>
          </a:solidFill>
        </a:ln>
      </dgm:spPr>
      <dgm:t>
        <a:bodyPr/>
        <a:lstStyle/>
        <a:p>
          <a:endParaRPr lang="en-US"/>
        </a:p>
      </dgm:t>
    </dgm:pt>
    <dgm:pt modelId="{89568F6E-BAFE-4981-9C7C-A31880E198B5}">
      <dgm:prSet phldrT="[Text]"/>
      <dgm:spPr>
        <a:solidFill>
          <a:srgbClr val="C00000"/>
        </a:solidFill>
      </dgm:spPr>
      <dgm:t>
        <a:bodyPr/>
        <a:lstStyle/>
        <a:p>
          <a:r>
            <a:rPr lang="en-US" dirty="0"/>
            <a:t>Evaluate Performance</a:t>
          </a:r>
        </a:p>
      </dgm:t>
    </dgm:pt>
    <dgm:pt modelId="{99066C0A-46CC-4A58-909C-AF2B5B2F15DE}" type="parTrans" cxnId="{55BB3E78-310C-4DE0-A852-BCF14C7B41B3}">
      <dgm:prSet/>
      <dgm:spPr/>
      <dgm:t>
        <a:bodyPr/>
        <a:lstStyle/>
        <a:p>
          <a:endParaRPr lang="en-US"/>
        </a:p>
      </dgm:t>
    </dgm:pt>
    <dgm:pt modelId="{1FD88D18-0526-4FDD-A324-03D145AADFCF}" type="sibTrans" cxnId="{55BB3E78-310C-4DE0-A852-BCF14C7B41B3}">
      <dgm:prSet/>
      <dgm:spPr>
        <a:ln>
          <a:solidFill>
            <a:schemeClr val="accent1"/>
          </a:solidFill>
        </a:ln>
      </dgm:spPr>
      <dgm:t>
        <a:bodyPr/>
        <a:lstStyle/>
        <a:p>
          <a:endParaRPr lang="en-US"/>
        </a:p>
      </dgm:t>
    </dgm:pt>
    <dgm:pt modelId="{24D43565-9CF0-44FE-BEB1-D8887E2DAF3F}" type="pres">
      <dgm:prSet presAssocID="{373BD320-13B2-487B-9BF8-582E76C7EAEF}" presName="cycle" presStyleCnt="0">
        <dgm:presLayoutVars>
          <dgm:dir/>
          <dgm:resizeHandles val="exact"/>
        </dgm:presLayoutVars>
      </dgm:prSet>
      <dgm:spPr/>
    </dgm:pt>
    <dgm:pt modelId="{E7F8B184-1672-4A94-8A5A-3EB97C5DEF73}" type="pres">
      <dgm:prSet presAssocID="{E2344418-8910-4966-BB2E-119F80B71F70}" presName="node" presStyleLbl="node1" presStyleIdx="0" presStyleCnt="5">
        <dgm:presLayoutVars>
          <dgm:bulletEnabled val="1"/>
        </dgm:presLayoutVars>
      </dgm:prSet>
      <dgm:spPr/>
    </dgm:pt>
    <dgm:pt modelId="{2531E363-FC9A-4BC6-8B12-D45472F808EE}" type="pres">
      <dgm:prSet presAssocID="{E2344418-8910-4966-BB2E-119F80B71F70}" presName="spNode" presStyleCnt="0"/>
      <dgm:spPr/>
    </dgm:pt>
    <dgm:pt modelId="{B4C5B9C7-E2B8-4FA1-8C26-E25D1E517D5F}" type="pres">
      <dgm:prSet presAssocID="{932B5543-89E8-4F2C-833B-1FCCB3CCC48F}" presName="sibTrans" presStyleLbl="sibTrans1D1" presStyleIdx="0" presStyleCnt="5"/>
      <dgm:spPr/>
    </dgm:pt>
    <dgm:pt modelId="{91360BDD-9808-40B5-8554-8F82C36FE9E4}" type="pres">
      <dgm:prSet presAssocID="{19A2506C-0661-40E6-B9D5-B16561CE3973}" presName="node" presStyleLbl="node1" presStyleIdx="1" presStyleCnt="5">
        <dgm:presLayoutVars>
          <dgm:bulletEnabled val="1"/>
        </dgm:presLayoutVars>
      </dgm:prSet>
      <dgm:spPr/>
    </dgm:pt>
    <dgm:pt modelId="{F979A21E-0FE0-4DD0-A42C-76B55E020F7C}" type="pres">
      <dgm:prSet presAssocID="{19A2506C-0661-40E6-B9D5-B16561CE3973}" presName="spNode" presStyleCnt="0"/>
      <dgm:spPr/>
    </dgm:pt>
    <dgm:pt modelId="{C6F1C8F1-C979-458C-828B-68A23F9D1E56}" type="pres">
      <dgm:prSet presAssocID="{9F7E4F2C-9F78-4F90-B717-1EA8D0BD5F6B}" presName="sibTrans" presStyleLbl="sibTrans1D1" presStyleIdx="1" presStyleCnt="5"/>
      <dgm:spPr/>
    </dgm:pt>
    <dgm:pt modelId="{0F9EEF98-DF73-4E93-AC06-064A7383EF64}" type="pres">
      <dgm:prSet presAssocID="{C745D31A-17C6-49B7-A001-3D6DC403A8E5}" presName="node" presStyleLbl="node1" presStyleIdx="2" presStyleCnt="5">
        <dgm:presLayoutVars>
          <dgm:bulletEnabled val="1"/>
        </dgm:presLayoutVars>
      </dgm:prSet>
      <dgm:spPr/>
    </dgm:pt>
    <dgm:pt modelId="{AABCBF28-03DA-4B5D-A839-CDFF5ABD7303}" type="pres">
      <dgm:prSet presAssocID="{C745D31A-17C6-49B7-A001-3D6DC403A8E5}" presName="spNode" presStyleCnt="0"/>
      <dgm:spPr/>
    </dgm:pt>
    <dgm:pt modelId="{70014881-7906-4EDF-BC16-1E9FB1D6CB11}" type="pres">
      <dgm:prSet presAssocID="{640FA979-5D2F-40D8-822C-0709A362D23A}" presName="sibTrans" presStyleLbl="sibTrans1D1" presStyleIdx="2" presStyleCnt="5"/>
      <dgm:spPr/>
    </dgm:pt>
    <dgm:pt modelId="{AE96386C-510D-4F01-9F64-25CE9AA92CD9}" type="pres">
      <dgm:prSet presAssocID="{89568F6E-BAFE-4981-9C7C-A31880E198B5}" presName="node" presStyleLbl="node1" presStyleIdx="3" presStyleCnt="5">
        <dgm:presLayoutVars>
          <dgm:bulletEnabled val="1"/>
        </dgm:presLayoutVars>
      </dgm:prSet>
      <dgm:spPr/>
    </dgm:pt>
    <dgm:pt modelId="{C57A8B16-EE5F-4939-B4B2-0A1E3B72E6F1}" type="pres">
      <dgm:prSet presAssocID="{89568F6E-BAFE-4981-9C7C-A31880E198B5}" presName="spNode" presStyleCnt="0"/>
      <dgm:spPr/>
    </dgm:pt>
    <dgm:pt modelId="{97204D93-241C-44EE-8667-231FCF94EDE5}" type="pres">
      <dgm:prSet presAssocID="{1FD88D18-0526-4FDD-A324-03D145AADFCF}" presName="sibTrans" presStyleLbl="sibTrans1D1" presStyleIdx="3" presStyleCnt="5"/>
      <dgm:spPr/>
    </dgm:pt>
    <dgm:pt modelId="{217A6CF7-B84D-46F1-A331-9707996DD016}" type="pres">
      <dgm:prSet presAssocID="{92D9C3CA-31AE-4DE1-B431-0615DA11F8C0}" presName="node" presStyleLbl="node1" presStyleIdx="4" presStyleCnt="5">
        <dgm:presLayoutVars>
          <dgm:bulletEnabled val="1"/>
        </dgm:presLayoutVars>
      </dgm:prSet>
      <dgm:spPr/>
    </dgm:pt>
    <dgm:pt modelId="{17B30A68-3BBB-422C-BEB7-9700A6F9E000}" type="pres">
      <dgm:prSet presAssocID="{92D9C3CA-31AE-4DE1-B431-0615DA11F8C0}" presName="spNode" presStyleCnt="0"/>
      <dgm:spPr/>
    </dgm:pt>
    <dgm:pt modelId="{CD86FC1C-4FC5-496D-BC5F-AD188C0FF02D}" type="pres">
      <dgm:prSet presAssocID="{67122E43-F76C-4EA3-8295-BF9B25B5AE04}" presName="sibTrans" presStyleLbl="sibTrans1D1" presStyleIdx="4" presStyleCnt="5"/>
      <dgm:spPr/>
    </dgm:pt>
  </dgm:ptLst>
  <dgm:cxnLst>
    <dgm:cxn modelId="{E7919204-C3CD-4FE8-9F47-E990D7F7DC07}" srcId="{373BD320-13B2-487B-9BF8-582E76C7EAEF}" destId="{92D9C3CA-31AE-4DE1-B431-0615DA11F8C0}" srcOrd="4" destOrd="0" parTransId="{31BA111F-839D-4B77-A6EB-91C0B4347984}" sibTransId="{67122E43-F76C-4EA3-8295-BF9B25B5AE04}"/>
    <dgm:cxn modelId="{CF3D6B12-EA7E-4A2B-9805-8FA809FECABC}" srcId="{373BD320-13B2-487B-9BF8-582E76C7EAEF}" destId="{C745D31A-17C6-49B7-A001-3D6DC403A8E5}" srcOrd="2" destOrd="0" parTransId="{E7B10441-234C-4B07-9295-7E92AA5269E7}" sibTransId="{640FA979-5D2F-40D8-822C-0709A362D23A}"/>
    <dgm:cxn modelId="{64A96F17-DB00-4D12-8DB0-55E6172780B8}" type="presOf" srcId="{9F7E4F2C-9F78-4F90-B717-1EA8D0BD5F6B}" destId="{C6F1C8F1-C979-458C-828B-68A23F9D1E56}" srcOrd="0" destOrd="0" presId="urn:microsoft.com/office/officeart/2005/8/layout/cycle5"/>
    <dgm:cxn modelId="{2954D624-5FF6-45C7-BF03-1FBEBB06E365}" srcId="{373BD320-13B2-487B-9BF8-582E76C7EAEF}" destId="{19A2506C-0661-40E6-B9D5-B16561CE3973}" srcOrd="1" destOrd="0" parTransId="{8274D75E-61AA-4187-BB43-A6B372DF7FA5}" sibTransId="{9F7E4F2C-9F78-4F90-B717-1EA8D0BD5F6B}"/>
    <dgm:cxn modelId="{8BFD9A2A-5C6F-4E45-B1D4-F50628F95702}" type="presOf" srcId="{89568F6E-BAFE-4981-9C7C-A31880E198B5}" destId="{AE96386C-510D-4F01-9F64-25CE9AA92CD9}" srcOrd="0" destOrd="0" presId="urn:microsoft.com/office/officeart/2005/8/layout/cycle5"/>
    <dgm:cxn modelId="{C527A42E-067A-4263-9FB5-C4D53751D3FA}" srcId="{373BD320-13B2-487B-9BF8-582E76C7EAEF}" destId="{E2344418-8910-4966-BB2E-119F80B71F70}" srcOrd="0" destOrd="0" parTransId="{437BA7B0-15A9-4B14-AAB5-A94948B22049}" sibTransId="{932B5543-89E8-4F2C-833B-1FCCB3CCC48F}"/>
    <dgm:cxn modelId="{78367040-6A0A-42EC-A0D3-6853FDA5E577}" type="presOf" srcId="{67122E43-F76C-4EA3-8295-BF9B25B5AE04}" destId="{CD86FC1C-4FC5-496D-BC5F-AD188C0FF02D}" srcOrd="0" destOrd="0" presId="urn:microsoft.com/office/officeart/2005/8/layout/cycle5"/>
    <dgm:cxn modelId="{F0037154-7337-4690-91F8-E3833915B607}" type="presOf" srcId="{1FD88D18-0526-4FDD-A324-03D145AADFCF}" destId="{97204D93-241C-44EE-8667-231FCF94EDE5}" srcOrd="0" destOrd="0" presId="urn:microsoft.com/office/officeart/2005/8/layout/cycle5"/>
    <dgm:cxn modelId="{55BB3E78-310C-4DE0-A852-BCF14C7B41B3}" srcId="{373BD320-13B2-487B-9BF8-582E76C7EAEF}" destId="{89568F6E-BAFE-4981-9C7C-A31880E198B5}" srcOrd="3" destOrd="0" parTransId="{99066C0A-46CC-4A58-909C-AF2B5B2F15DE}" sibTransId="{1FD88D18-0526-4FDD-A324-03D145AADFCF}"/>
    <dgm:cxn modelId="{424EC259-3B7F-434F-AA03-A76785EC70F5}" type="presOf" srcId="{19A2506C-0661-40E6-B9D5-B16561CE3973}" destId="{91360BDD-9808-40B5-8554-8F82C36FE9E4}" srcOrd="0" destOrd="0" presId="urn:microsoft.com/office/officeart/2005/8/layout/cycle5"/>
    <dgm:cxn modelId="{649A6688-D932-4FB4-9151-8F00E1AA6007}" type="presOf" srcId="{640FA979-5D2F-40D8-822C-0709A362D23A}" destId="{70014881-7906-4EDF-BC16-1E9FB1D6CB11}" srcOrd="0" destOrd="0" presId="urn:microsoft.com/office/officeart/2005/8/layout/cycle5"/>
    <dgm:cxn modelId="{6D71AB8E-8634-4D1B-BA23-D43015EEE61C}" type="presOf" srcId="{E2344418-8910-4966-BB2E-119F80B71F70}" destId="{E7F8B184-1672-4A94-8A5A-3EB97C5DEF73}" srcOrd="0" destOrd="0" presId="urn:microsoft.com/office/officeart/2005/8/layout/cycle5"/>
    <dgm:cxn modelId="{0B9B08C3-D334-4B36-8163-5C1BCFA5AA96}" type="presOf" srcId="{92D9C3CA-31AE-4DE1-B431-0615DA11F8C0}" destId="{217A6CF7-B84D-46F1-A331-9707996DD016}" srcOrd="0" destOrd="0" presId="urn:microsoft.com/office/officeart/2005/8/layout/cycle5"/>
    <dgm:cxn modelId="{E55E1BE2-6FE6-4ACB-9E1F-4C9D31172A4F}" type="presOf" srcId="{C745D31A-17C6-49B7-A001-3D6DC403A8E5}" destId="{0F9EEF98-DF73-4E93-AC06-064A7383EF64}" srcOrd="0" destOrd="0" presId="urn:microsoft.com/office/officeart/2005/8/layout/cycle5"/>
    <dgm:cxn modelId="{543E5AE6-5549-47F7-94CB-AF44FF8179DD}" type="presOf" srcId="{932B5543-89E8-4F2C-833B-1FCCB3CCC48F}" destId="{B4C5B9C7-E2B8-4FA1-8C26-E25D1E517D5F}" srcOrd="0" destOrd="0" presId="urn:microsoft.com/office/officeart/2005/8/layout/cycle5"/>
    <dgm:cxn modelId="{FF7D04F9-D98C-4FBB-9140-CC5E43327A28}" type="presOf" srcId="{373BD320-13B2-487B-9BF8-582E76C7EAEF}" destId="{24D43565-9CF0-44FE-BEB1-D8887E2DAF3F}" srcOrd="0" destOrd="0" presId="urn:microsoft.com/office/officeart/2005/8/layout/cycle5"/>
    <dgm:cxn modelId="{BE0B0BFF-980F-48C3-AF84-C133800910CF}" type="presParOf" srcId="{24D43565-9CF0-44FE-BEB1-D8887E2DAF3F}" destId="{E7F8B184-1672-4A94-8A5A-3EB97C5DEF73}" srcOrd="0" destOrd="0" presId="urn:microsoft.com/office/officeart/2005/8/layout/cycle5"/>
    <dgm:cxn modelId="{BB1DEDEA-3E8E-4F90-B1AE-52F8D1720B49}" type="presParOf" srcId="{24D43565-9CF0-44FE-BEB1-D8887E2DAF3F}" destId="{2531E363-FC9A-4BC6-8B12-D45472F808EE}" srcOrd="1" destOrd="0" presId="urn:microsoft.com/office/officeart/2005/8/layout/cycle5"/>
    <dgm:cxn modelId="{F1DEC1DE-1C6C-437C-A598-79F869C502CF}" type="presParOf" srcId="{24D43565-9CF0-44FE-BEB1-D8887E2DAF3F}" destId="{B4C5B9C7-E2B8-4FA1-8C26-E25D1E517D5F}" srcOrd="2" destOrd="0" presId="urn:microsoft.com/office/officeart/2005/8/layout/cycle5"/>
    <dgm:cxn modelId="{DAB4F3C0-FBA0-478D-96CB-68FAAB18F2AC}" type="presParOf" srcId="{24D43565-9CF0-44FE-BEB1-D8887E2DAF3F}" destId="{91360BDD-9808-40B5-8554-8F82C36FE9E4}" srcOrd="3" destOrd="0" presId="urn:microsoft.com/office/officeart/2005/8/layout/cycle5"/>
    <dgm:cxn modelId="{D22CE804-D7C5-416B-B66C-EF519AACB907}" type="presParOf" srcId="{24D43565-9CF0-44FE-BEB1-D8887E2DAF3F}" destId="{F979A21E-0FE0-4DD0-A42C-76B55E020F7C}" srcOrd="4" destOrd="0" presId="urn:microsoft.com/office/officeart/2005/8/layout/cycle5"/>
    <dgm:cxn modelId="{3FC17B2B-0032-4554-B0D2-6CF54F7BB7A8}" type="presParOf" srcId="{24D43565-9CF0-44FE-BEB1-D8887E2DAF3F}" destId="{C6F1C8F1-C979-458C-828B-68A23F9D1E56}" srcOrd="5" destOrd="0" presId="urn:microsoft.com/office/officeart/2005/8/layout/cycle5"/>
    <dgm:cxn modelId="{22EFDD2A-4B43-4166-A80D-224141323EE0}" type="presParOf" srcId="{24D43565-9CF0-44FE-BEB1-D8887E2DAF3F}" destId="{0F9EEF98-DF73-4E93-AC06-064A7383EF64}" srcOrd="6" destOrd="0" presId="urn:microsoft.com/office/officeart/2005/8/layout/cycle5"/>
    <dgm:cxn modelId="{162E44B7-06E4-450D-A01C-3B9A1941EBC3}" type="presParOf" srcId="{24D43565-9CF0-44FE-BEB1-D8887E2DAF3F}" destId="{AABCBF28-03DA-4B5D-A839-CDFF5ABD7303}" srcOrd="7" destOrd="0" presId="urn:microsoft.com/office/officeart/2005/8/layout/cycle5"/>
    <dgm:cxn modelId="{BEF5D0E8-FA2E-4CD7-9DBB-C5CDFE4F4660}" type="presParOf" srcId="{24D43565-9CF0-44FE-BEB1-D8887E2DAF3F}" destId="{70014881-7906-4EDF-BC16-1E9FB1D6CB11}" srcOrd="8" destOrd="0" presId="urn:microsoft.com/office/officeart/2005/8/layout/cycle5"/>
    <dgm:cxn modelId="{868230DC-FC51-4D41-B84D-22E29067368B}" type="presParOf" srcId="{24D43565-9CF0-44FE-BEB1-D8887E2DAF3F}" destId="{AE96386C-510D-4F01-9F64-25CE9AA92CD9}" srcOrd="9" destOrd="0" presId="urn:microsoft.com/office/officeart/2005/8/layout/cycle5"/>
    <dgm:cxn modelId="{D06FE595-F5B9-4E43-A0AB-0198CBF53B90}" type="presParOf" srcId="{24D43565-9CF0-44FE-BEB1-D8887E2DAF3F}" destId="{C57A8B16-EE5F-4939-B4B2-0A1E3B72E6F1}" srcOrd="10" destOrd="0" presId="urn:microsoft.com/office/officeart/2005/8/layout/cycle5"/>
    <dgm:cxn modelId="{01ACDE91-8C19-47AA-9253-142338B0AD4A}" type="presParOf" srcId="{24D43565-9CF0-44FE-BEB1-D8887E2DAF3F}" destId="{97204D93-241C-44EE-8667-231FCF94EDE5}" srcOrd="11" destOrd="0" presId="urn:microsoft.com/office/officeart/2005/8/layout/cycle5"/>
    <dgm:cxn modelId="{C7560802-1F2D-4511-AAB2-7B937BBD8473}" type="presParOf" srcId="{24D43565-9CF0-44FE-BEB1-D8887E2DAF3F}" destId="{217A6CF7-B84D-46F1-A331-9707996DD016}" srcOrd="12" destOrd="0" presId="urn:microsoft.com/office/officeart/2005/8/layout/cycle5"/>
    <dgm:cxn modelId="{51ED313C-3FBC-464B-B350-43E19C185A5B}" type="presParOf" srcId="{24D43565-9CF0-44FE-BEB1-D8887E2DAF3F}" destId="{17B30A68-3BBB-422C-BEB7-9700A6F9E000}" srcOrd="13" destOrd="0" presId="urn:microsoft.com/office/officeart/2005/8/layout/cycle5"/>
    <dgm:cxn modelId="{6706CC27-1FFE-4992-A7C0-DA1C1F0D3D06}" type="presParOf" srcId="{24D43565-9CF0-44FE-BEB1-D8887E2DAF3F}" destId="{CD86FC1C-4FC5-496D-BC5F-AD188C0FF02D}"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6CAD7C-16FD-44F0-AA4E-E7A84CD9F976}"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6E718EC8-31CD-4E3E-AE76-DACA783DEF43}">
      <dgm:prSet phldrT="[Text]"/>
      <dgm:spPr/>
      <dgm:t>
        <a:bodyPr/>
        <a:lstStyle/>
        <a:p>
          <a:pPr>
            <a:lnSpc>
              <a:spcPct val="100000"/>
            </a:lnSpc>
          </a:pPr>
          <a:r>
            <a:rPr lang="en-US"/>
            <a:t>Low Maturity</a:t>
          </a:r>
          <a:endParaRPr lang="en-US" dirty="0"/>
        </a:p>
      </dgm:t>
    </dgm:pt>
    <dgm:pt modelId="{0E3D0CF1-B0B0-4E37-BD50-D7F0B1C2ACA7}" type="parTrans" cxnId="{FE05FA8C-ED34-4514-877D-356AD829DAA5}">
      <dgm:prSet/>
      <dgm:spPr/>
      <dgm:t>
        <a:bodyPr/>
        <a:lstStyle/>
        <a:p>
          <a:endParaRPr lang="en-US"/>
        </a:p>
      </dgm:t>
    </dgm:pt>
    <dgm:pt modelId="{35F44D33-4934-4401-87F1-17D04E0F8597}" type="sibTrans" cxnId="{FE05FA8C-ED34-4514-877D-356AD829DAA5}">
      <dgm:prSet/>
      <dgm:spPr/>
      <dgm:t>
        <a:bodyPr/>
        <a:lstStyle/>
        <a:p>
          <a:endParaRPr lang="en-US"/>
        </a:p>
      </dgm:t>
    </dgm:pt>
    <dgm:pt modelId="{74A92DCA-4E8C-44F3-8E7D-7AA369858372}">
      <dgm:prSet phldrT="[Text]"/>
      <dgm:spPr/>
      <dgm:t>
        <a:bodyPr/>
        <a:lstStyle/>
        <a:p>
          <a:pPr>
            <a:lnSpc>
              <a:spcPct val="100000"/>
            </a:lnSpc>
          </a:pPr>
          <a:r>
            <a:rPr lang="en-US" dirty="0"/>
            <a:t>Static/Easily Changeable Indicators</a:t>
          </a:r>
        </a:p>
      </dgm:t>
    </dgm:pt>
    <dgm:pt modelId="{226FD760-992D-465E-B5C4-4D19D61ACE7F}" type="parTrans" cxnId="{808AD162-F274-43A4-8F6F-2E3A8F5B0890}">
      <dgm:prSet/>
      <dgm:spPr/>
      <dgm:t>
        <a:bodyPr/>
        <a:lstStyle/>
        <a:p>
          <a:endParaRPr lang="en-US"/>
        </a:p>
      </dgm:t>
    </dgm:pt>
    <dgm:pt modelId="{55587F00-13C2-48A4-A3E4-48D5C1F1B97E}" type="sibTrans" cxnId="{808AD162-F274-43A4-8F6F-2E3A8F5B0890}">
      <dgm:prSet/>
      <dgm:spPr/>
      <dgm:t>
        <a:bodyPr/>
        <a:lstStyle/>
        <a:p>
          <a:endParaRPr lang="en-US"/>
        </a:p>
      </dgm:t>
    </dgm:pt>
    <dgm:pt modelId="{19E4207B-AAD7-4126-A3BA-4F5AA2F30DC9}">
      <dgm:prSet phldrT="[Text]"/>
      <dgm:spPr/>
      <dgm:t>
        <a:bodyPr/>
        <a:lstStyle/>
        <a:p>
          <a:pPr>
            <a:lnSpc>
              <a:spcPct val="100000"/>
            </a:lnSpc>
          </a:pPr>
          <a:r>
            <a:rPr lang="en-US"/>
            <a:t>Medium Maturity</a:t>
          </a:r>
          <a:endParaRPr lang="en-US" dirty="0"/>
        </a:p>
      </dgm:t>
    </dgm:pt>
    <dgm:pt modelId="{862B3BC8-6427-4853-8A17-D3E563C49531}" type="parTrans" cxnId="{75F32E47-2426-4427-BC22-C692238A1B8B}">
      <dgm:prSet/>
      <dgm:spPr/>
      <dgm:t>
        <a:bodyPr/>
        <a:lstStyle/>
        <a:p>
          <a:endParaRPr lang="en-US"/>
        </a:p>
      </dgm:t>
    </dgm:pt>
    <dgm:pt modelId="{C265DC41-E3F3-4312-83C3-D74B5E3A0C69}" type="sibTrans" cxnId="{75F32E47-2426-4427-BC22-C692238A1B8B}">
      <dgm:prSet/>
      <dgm:spPr/>
      <dgm:t>
        <a:bodyPr/>
        <a:lstStyle/>
        <a:p>
          <a:endParaRPr lang="en-US"/>
        </a:p>
      </dgm:t>
    </dgm:pt>
    <dgm:pt modelId="{821B17C9-4624-4BAA-9157-63F02918CF3E}">
      <dgm:prSet phldrT="[Text]"/>
      <dgm:spPr/>
      <dgm:t>
        <a:bodyPr/>
        <a:lstStyle/>
        <a:p>
          <a:pPr>
            <a:lnSpc>
              <a:spcPct val="100000"/>
            </a:lnSpc>
          </a:pPr>
          <a:r>
            <a:rPr lang="en-US" dirty="0"/>
            <a:t>Moves away from easily changeable indicators</a:t>
          </a:r>
        </a:p>
      </dgm:t>
    </dgm:pt>
    <dgm:pt modelId="{D1AFD984-7CE1-42F3-8E03-1DD4CE97C992}" type="parTrans" cxnId="{541C0A6F-3739-4497-9EB4-BF6480A7483B}">
      <dgm:prSet/>
      <dgm:spPr/>
      <dgm:t>
        <a:bodyPr/>
        <a:lstStyle/>
        <a:p>
          <a:endParaRPr lang="en-US"/>
        </a:p>
      </dgm:t>
    </dgm:pt>
    <dgm:pt modelId="{F7B7C9AD-9EE1-49E5-937B-D487FAB9595A}" type="sibTrans" cxnId="{541C0A6F-3739-4497-9EB4-BF6480A7483B}">
      <dgm:prSet/>
      <dgm:spPr/>
      <dgm:t>
        <a:bodyPr/>
        <a:lstStyle/>
        <a:p>
          <a:endParaRPr lang="en-US"/>
        </a:p>
      </dgm:t>
    </dgm:pt>
    <dgm:pt modelId="{A9FF296C-F2AD-465C-AA4E-3D3B00031FAC}">
      <dgm:prSet phldrT="[Text]"/>
      <dgm:spPr/>
      <dgm:t>
        <a:bodyPr/>
        <a:lstStyle/>
        <a:p>
          <a:pPr>
            <a:lnSpc>
              <a:spcPct val="100000"/>
            </a:lnSpc>
          </a:pPr>
          <a:r>
            <a:rPr lang="en-US" b="1" dirty="0"/>
            <a:t>Low</a:t>
          </a:r>
          <a:r>
            <a:rPr lang="en-US" dirty="0"/>
            <a:t> False Negative</a:t>
          </a:r>
        </a:p>
      </dgm:t>
    </dgm:pt>
    <dgm:pt modelId="{E3AC7205-2781-4E2E-BF18-E913D9B5D446}" type="parTrans" cxnId="{C0B54655-ADE7-4796-853E-893A02E6C094}">
      <dgm:prSet/>
      <dgm:spPr/>
      <dgm:t>
        <a:bodyPr/>
        <a:lstStyle/>
        <a:p>
          <a:endParaRPr lang="en-US"/>
        </a:p>
      </dgm:t>
    </dgm:pt>
    <dgm:pt modelId="{6198DD39-8B87-4748-8352-9EA96427D48F}" type="sibTrans" cxnId="{C0B54655-ADE7-4796-853E-893A02E6C094}">
      <dgm:prSet/>
      <dgm:spPr/>
      <dgm:t>
        <a:bodyPr/>
        <a:lstStyle/>
        <a:p>
          <a:endParaRPr lang="en-US"/>
        </a:p>
      </dgm:t>
    </dgm:pt>
    <dgm:pt modelId="{0EB86A1F-D17B-4DAF-9E2B-2E8915BE8FF5}">
      <dgm:prSet phldrT="[Text]"/>
      <dgm:spPr/>
      <dgm:t>
        <a:bodyPr/>
        <a:lstStyle/>
        <a:p>
          <a:pPr>
            <a:lnSpc>
              <a:spcPct val="100000"/>
            </a:lnSpc>
          </a:pPr>
          <a:r>
            <a:rPr lang="en-US"/>
            <a:t>High Maturity</a:t>
          </a:r>
          <a:endParaRPr lang="en-US" dirty="0"/>
        </a:p>
      </dgm:t>
    </dgm:pt>
    <dgm:pt modelId="{A4C5EC2B-9964-46A5-BCB5-A2B6320E0E33}" type="parTrans" cxnId="{B9F72A27-1CFF-47D8-9A47-BC119F2373BC}">
      <dgm:prSet/>
      <dgm:spPr/>
      <dgm:t>
        <a:bodyPr/>
        <a:lstStyle/>
        <a:p>
          <a:endParaRPr lang="en-US"/>
        </a:p>
      </dgm:t>
    </dgm:pt>
    <dgm:pt modelId="{72A237E0-986F-4969-8ED9-3384CCCED795}" type="sibTrans" cxnId="{B9F72A27-1CFF-47D8-9A47-BC119F2373BC}">
      <dgm:prSet/>
      <dgm:spPr/>
      <dgm:t>
        <a:bodyPr/>
        <a:lstStyle/>
        <a:p>
          <a:endParaRPr lang="en-US"/>
        </a:p>
      </dgm:t>
    </dgm:pt>
    <dgm:pt modelId="{F68F75BD-7C58-4C92-8425-8D299F1ABB6D}">
      <dgm:prSet phldrT="[Text]"/>
      <dgm:spPr/>
      <dgm:t>
        <a:bodyPr/>
        <a:lstStyle/>
        <a:p>
          <a:pPr>
            <a:lnSpc>
              <a:spcPct val="100000"/>
            </a:lnSpc>
          </a:pPr>
          <a:r>
            <a:rPr lang="en-US" dirty="0"/>
            <a:t>Focused on unavoidable result of executing a technique</a:t>
          </a:r>
        </a:p>
      </dgm:t>
    </dgm:pt>
    <dgm:pt modelId="{11639F5B-020E-44BD-A91F-013F549EDB0C}" type="parTrans" cxnId="{B95B0276-011C-468D-AC84-E1B34C89F74F}">
      <dgm:prSet/>
      <dgm:spPr/>
      <dgm:t>
        <a:bodyPr/>
        <a:lstStyle/>
        <a:p>
          <a:endParaRPr lang="en-US"/>
        </a:p>
      </dgm:t>
    </dgm:pt>
    <dgm:pt modelId="{C53D1163-6D27-4CCA-A5E7-85878C0DED7D}" type="sibTrans" cxnId="{B95B0276-011C-468D-AC84-E1B34C89F74F}">
      <dgm:prSet/>
      <dgm:spPr/>
      <dgm:t>
        <a:bodyPr/>
        <a:lstStyle/>
        <a:p>
          <a:endParaRPr lang="en-US"/>
        </a:p>
      </dgm:t>
    </dgm:pt>
    <dgm:pt modelId="{B28F8D05-662A-43E6-9799-10658970C3E8}">
      <dgm:prSet phldrT="[Text]"/>
      <dgm:spPr/>
      <dgm:t>
        <a:bodyPr/>
        <a:lstStyle/>
        <a:p>
          <a:pPr>
            <a:lnSpc>
              <a:spcPct val="100000"/>
            </a:lnSpc>
          </a:pPr>
          <a:r>
            <a:rPr lang="en-US" dirty="0"/>
            <a:t>Positive identification regardless of technique execution</a:t>
          </a:r>
        </a:p>
      </dgm:t>
    </dgm:pt>
    <dgm:pt modelId="{8CF25A60-D36C-4000-A22C-076B8C2CDAA5}" type="parTrans" cxnId="{051F4EC9-2666-47AD-8593-03E9D4CD6884}">
      <dgm:prSet/>
      <dgm:spPr/>
      <dgm:t>
        <a:bodyPr/>
        <a:lstStyle/>
        <a:p>
          <a:endParaRPr lang="en-US"/>
        </a:p>
      </dgm:t>
    </dgm:pt>
    <dgm:pt modelId="{262816B5-C04D-40F3-B461-B0C2C87D5F85}" type="sibTrans" cxnId="{051F4EC9-2666-47AD-8593-03E9D4CD6884}">
      <dgm:prSet/>
      <dgm:spPr/>
      <dgm:t>
        <a:bodyPr/>
        <a:lstStyle/>
        <a:p>
          <a:endParaRPr lang="en-US"/>
        </a:p>
      </dgm:t>
    </dgm:pt>
    <dgm:pt modelId="{45117BD6-0A87-4820-9722-327F76962969}">
      <dgm:prSet phldrT="[Text]"/>
      <dgm:spPr/>
      <dgm:t>
        <a:bodyPr/>
        <a:lstStyle/>
        <a:p>
          <a:pPr>
            <a:lnSpc>
              <a:spcPct val="100000"/>
            </a:lnSpc>
          </a:pPr>
          <a:r>
            <a:rPr lang="en-US" dirty="0"/>
            <a:t>Easily avoidable, short shelf life</a:t>
          </a:r>
        </a:p>
      </dgm:t>
    </dgm:pt>
    <dgm:pt modelId="{FEAEBB24-BB00-4667-A9C8-D0FA665A1E16}" type="parTrans" cxnId="{4D1928DF-D40E-4682-9CFC-547196461D84}">
      <dgm:prSet/>
      <dgm:spPr/>
      <dgm:t>
        <a:bodyPr/>
        <a:lstStyle/>
        <a:p>
          <a:endParaRPr lang="en-US"/>
        </a:p>
      </dgm:t>
    </dgm:pt>
    <dgm:pt modelId="{BE9E99B2-681B-4D1C-934C-EE7DC81EFDA0}" type="sibTrans" cxnId="{4D1928DF-D40E-4682-9CFC-547196461D84}">
      <dgm:prSet/>
      <dgm:spPr/>
      <dgm:t>
        <a:bodyPr/>
        <a:lstStyle/>
        <a:p>
          <a:endParaRPr lang="en-US"/>
        </a:p>
      </dgm:t>
    </dgm:pt>
    <dgm:pt modelId="{8DFBD3AF-A75E-406A-BACA-31E2499DF51B}">
      <dgm:prSet phldrT="[Text]"/>
      <dgm:spPr/>
      <dgm:t>
        <a:bodyPr/>
        <a:lstStyle/>
        <a:p>
          <a:pPr>
            <a:lnSpc>
              <a:spcPct val="100000"/>
            </a:lnSpc>
          </a:pPr>
          <a:r>
            <a:rPr lang="en-US" b="1" dirty="0"/>
            <a:t>High</a:t>
          </a:r>
          <a:r>
            <a:rPr lang="en-US" dirty="0"/>
            <a:t> False Negative</a:t>
          </a:r>
        </a:p>
      </dgm:t>
    </dgm:pt>
    <dgm:pt modelId="{069F6BF2-8FF5-4615-9FBD-D38314B6B8E0}" type="parTrans" cxnId="{116B7CC4-C52C-4A0F-97FB-3117C8853F17}">
      <dgm:prSet/>
      <dgm:spPr/>
    </dgm:pt>
    <dgm:pt modelId="{17696932-D90D-447D-8AD1-746F04898B48}" type="sibTrans" cxnId="{116B7CC4-C52C-4A0F-97FB-3117C8853F17}">
      <dgm:prSet/>
      <dgm:spPr/>
    </dgm:pt>
    <dgm:pt modelId="{891966A9-432B-4093-B2C7-612EF21F317D}">
      <dgm:prSet phldrT="[Text]"/>
      <dgm:spPr/>
      <dgm:t>
        <a:bodyPr/>
        <a:lstStyle/>
        <a:p>
          <a:pPr>
            <a:lnSpc>
              <a:spcPct val="100000"/>
            </a:lnSpc>
          </a:pPr>
          <a:r>
            <a:rPr lang="en-US" b="1" dirty="0"/>
            <a:t>Zero</a:t>
          </a:r>
          <a:r>
            <a:rPr lang="en-US" dirty="0"/>
            <a:t> False Negative</a:t>
          </a:r>
        </a:p>
      </dgm:t>
    </dgm:pt>
    <dgm:pt modelId="{A6BDA87C-DF6D-44A6-B591-B8040E592BA4}" type="parTrans" cxnId="{192A44CE-CDF8-4728-AB13-BD5E80C8F778}">
      <dgm:prSet/>
      <dgm:spPr/>
    </dgm:pt>
    <dgm:pt modelId="{AC8B77D3-EE67-40E6-9C59-6E8D69B35669}" type="sibTrans" cxnId="{192A44CE-CDF8-4728-AB13-BD5E80C8F778}">
      <dgm:prSet/>
      <dgm:spPr/>
    </dgm:pt>
    <dgm:pt modelId="{D0B66766-3682-479C-A5B8-46076CB69FCB}">
      <dgm:prSet phldrT="[Text]"/>
      <dgm:spPr/>
      <dgm:t>
        <a:bodyPr/>
        <a:lstStyle/>
        <a:p>
          <a:pPr>
            <a:lnSpc>
              <a:spcPct val="100000"/>
            </a:lnSpc>
          </a:pPr>
          <a:r>
            <a:rPr lang="en-US" b="1" dirty="0"/>
            <a:t>Manageable</a:t>
          </a:r>
          <a:r>
            <a:rPr lang="en-US" dirty="0"/>
            <a:t> False Positive</a:t>
          </a:r>
        </a:p>
      </dgm:t>
    </dgm:pt>
    <dgm:pt modelId="{35ABAB2B-75FA-416F-BB6E-DD5D6087C6A0}" type="parTrans" cxnId="{26C699D5-294D-487D-8D71-F08107C6F1E5}">
      <dgm:prSet/>
      <dgm:spPr/>
    </dgm:pt>
    <dgm:pt modelId="{7C0206C1-0E48-4631-94BA-59E311E48CA3}" type="sibTrans" cxnId="{26C699D5-294D-487D-8D71-F08107C6F1E5}">
      <dgm:prSet/>
      <dgm:spPr/>
    </dgm:pt>
    <dgm:pt modelId="{9B197B2E-6A52-42F2-9FBC-7720F8F60A3A}">
      <dgm:prSet phldrT="[Text]"/>
      <dgm:spPr/>
      <dgm:t>
        <a:bodyPr/>
        <a:lstStyle/>
        <a:p>
          <a:pPr>
            <a:lnSpc>
              <a:spcPct val="100000"/>
            </a:lnSpc>
          </a:pPr>
          <a:r>
            <a:rPr lang="en-US" dirty="0"/>
            <a:t>Only able to detect specific execution techniques</a:t>
          </a:r>
        </a:p>
      </dgm:t>
    </dgm:pt>
    <dgm:pt modelId="{5F5EBFE6-C18E-44B2-9A64-324AB91083E7}" type="parTrans" cxnId="{5BBF8F9F-7F23-49D0-BC15-D25A348429F1}">
      <dgm:prSet/>
      <dgm:spPr/>
    </dgm:pt>
    <dgm:pt modelId="{54838B1A-B1EF-408F-9742-2974C373CF08}" type="sibTrans" cxnId="{5BBF8F9F-7F23-49D0-BC15-D25A348429F1}">
      <dgm:prSet/>
      <dgm:spPr/>
    </dgm:pt>
    <dgm:pt modelId="{04A4D6A1-AEC2-4E2F-A193-DB440E2D5DD5}">
      <dgm:prSet phldrT="[Text]"/>
      <dgm:spPr/>
      <dgm:t>
        <a:bodyPr/>
        <a:lstStyle/>
        <a:p>
          <a:pPr>
            <a:lnSpc>
              <a:spcPct val="100000"/>
            </a:lnSpc>
          </a:pPr>
          <a:r>
            <a:rPr lang="en-US" dirty="0"/>
            <a:t>Effectively an ‘IOC’</a:t>
          </a:r>
        </a:p>
      </dgm:t>
    </dgm:pt>
    <dgm:pt modelId="{CC48D7B9-180A-46A0-93B2-0A378AEFC229}" type="parTrans" cxnId="{744A9E08-4A23-44C1-9D57-9914150DBCC3}">
      <dgm:prSet/>
      <dgm:spPr/>
    </dgm:pt>
    <dgm:pt modelId="{B749C4DF-DA8C-4219-AEC1-F8EFFB6D8D26}" type="sibTrans" cxnId="{744A9E08-4A23-44C1-9D57-9914150DBCC3}">
      <dgm:prSet/>
      <dgm:spPr/>
    </dgm:pt>
    <dgm:pt modelId="{281F48CB-CB8E-4922-A62D-64524AC139D5}">
      <dgm:prSet phldrT="[Text]"/>
      <dgm:spPr/>
      <dgm:t>
        <a:bodyPr/>
        <a:lstStyle/>
        <a:p>
          <a:pPr>
            <a:lnSpc>
              <a:spcPct val="100000"/>
            </a:lnSpc>
          </a:pPr>
          <a:r>
            <a:rPr lang="en-US" b="1" dirty="0"/>
            <a:t>Low</a:t>
          </a:r>
          <a:r>
            <a:rPr lang="en-US" dirty="0"/>
            <a:t> False Positive</a:t>
          </a:r>
        </a:p>
      </dgm:t>
    </dgm:pt>
    <dgm:pt modelId="{E65A2E3D-4E24-4480-B30D-13096C49485E}" type="parTrans" cxnId="{14407839-7A37-4FFE-8BA3-49E0CCD3C0C2}">
      <dgm:prSet/>
      <dgm:spPr/>
    </dgm:pt>
    <dgm:pt modelId="{CA3C3D30-095E-46D5-AFB1-5193F6C0822C}" type="sibTrans" cxnId="{14407839-7A37-4FFE-8BA3-49E0CCD3C0C2}">
      <dgm:prSet/>
      <dgm:spPr/>
    </dgm:pt>
    <dgm:pt modelId="{754F06DA-7089-4B51-9B23-686A87469856}">
      <dgm:prSet phldrT="[Text]"/>
      <dgm:spPr/>
      <dgm:t>
        <a:bodyPr/>
        <a:lstStyle/>
        <a:p>
          <a:pPr>
            <a:lnSpc>
              <a:spcPct val="100000"/>
            </a:lnSpc>
          </a:pPr>
          <a:r>
            <a:rPr lang="en-US" dirty="0"/>
            <a:t>High fidelity detection in various environments</a:t>
          </a:r>
        </a:p>
      </dgm:t>
    </dgm:pt>
    <dgm:pt modelId="{4FB47C09-9C6B-4168-8050-7AF9C964E0DA}" type="parTrans" cxnId="{AB19254D-57AF-4FEC-96B3-A2EEE50E2F2E}">
      <dgm:prSet/>
      <dgm:spPr/>
    </dgm:pt>
    <dgm:pt modelId="{7D233824-2C14-46BB-8DFF-845E4C5CECC6}" type="sibTrans" cxnId="{AB19254D-57AF-4FEC-96B3-A2EEE50E2F2E}">
      <dgm:prSet/>
      <dgm:spPr/>
    </dgm:pt>
    <dgm:pt modelId="{B7D3801D-EB31-420F-A8B1-6D70675F8145}">
      <dgm:prSet phldrT="[Text]"/>
      <dgm:spPr/>
      <dgm:t>
        <a:bodyPr/>
        <a:lstStyle/>
        <a:p>
          <a:pPr>
            <a:lnSpc>
              <a:spcPct val="100000"/>
            </a:lnSpc>
          </a:pPr>
          <a:r>
            <a:rPr lang="en-US" dirty="0"/>
            <a:t>May not perform well in different environments</a:t>
          </a:r>
        </a:p>
      </dgm:t>
    </dgm:pt>
    <dgm:pt modelId="{3E23F05C-51A2-4F19-9075-56BA3EF87174}" type="parTrans" cxnId="{056CBDD2-2CA4-49F4-B775-E9B04B2BE8D6}">
      <dgm:prSet/>
      <dgm:spPr/>
    </dgm:pt>
    <dgm:pt modelId="{338362CE-6EA2-46C7-AB6C-0508D61CBACF}" type="sibTrans" cxnId="{056CBDD2-2CA4-49F4-B775-E9B04B2BE8D6}">
      <dgm:prSet/>
      <dgm:spPr/>
    </dgm:pt>
    <dgm:pt modelId="{55E00DD5-56A3-4E82-881E-2B39AD933542}">
      <dgm:prSet phldrT="[Text]"/>
      <dgm:spPr/>
      <dgm:t>
        <a:bodyPr/>
        <a:lstStyle/>
        <a:p>
          <a:pPr>
            <a:lnSpc>
              <a:spcPct val="100000"/>
            </a:lnSpc>
          </a:pPr>
          <a:r>
            <a:rPr lang="en-US" dirty="0"/>
            <a:t>May incorporate multiple data sources and methods of execution</a:t>
          </a:r>
        </a:p>
      </dgm:t>
    </dgm:pt>
    <dgm:pt modelId="{FB550C95-3EEF-4A70-BEAD-2B638FEDD691}" type="parTrans" cxnId="{C3EF1143-FF2F-49C1-A028-B60768224E39}">
      <dgm:prSet/>
      <dgm:spPr/>
    </dgm:pt>
    <dgm:pt modelId="{116B4A52-75C1-4B6D-8D14-14AE7F9C4826}" type="sibTrans" cxnId="{C3EF1143-FF2F-49C1-A028-B60768224E39}">
      <dgm:prSet/>
      <dgm:spPr/>
    </dgm:pt>
    <dgm:pt modelId="{B85DCD8C-D552-4FB3-AB5B-3C6ECD1D944B}">
      <dgm:prSet phldrT="[Text]"/>
      <dgm:spPr/>
      <dgm:t>
        <a:bodyPr/>
        <a:lstStyle/>
        <a:p>
          <a:pPr>
            <a:lnSpc>
              <a:spcPct val="100000"/>
            </a:lnSpc>
          </a:pPr>
          <a:r>
            <a:rPr lang="en-US" b="1" dirty="0"/>
            <a:t>High</a:t>
          </a:r>
          <a:r>
            <a:rPr lang="en-US" dirty="0"/>
            <a:t> False Positive</a:t>
          </a:r>
        </a:p>
      </dgm:t>
    </dgm:pt>
    <dgm:pt modelId="{4D8FFE33-EF83-4AF7-9404-3925FDBA2181}" type="parTrans" cxnId="{126C6D44-5AFC-46CB-BD1E-8382F0EED20D}">
      <dgm:prSet/>
      <dgm:spPr/>
    </dgm:pt>
    <dgm:pt modelId="{14144D61-F3A9-4891-90D2-2649401E9AFC}" type="sibTrans" cxnId="{126C6D44-5AFC-46CB-BD1E-8382F0EED20D}">
      <dgm:prSet/>
      <dgm:spPr/>
    </dgm:pt>
    <dgm:pt modelId="{3147DE74-3461-4D77-A6BB-FA13E49B26FC}" type="pres">
      <dgm:prSet presAssocID="{3B6CAD7C-16FD-44F0-AA4E-E7A84CD9F976}" presName="Name0" presStyleCnt="0">
        <dgm:presLayoutVars>
          <dgm:dir/>
          <dgm:animLvl val="lvl"/>
          <dgm:resizeHandles val="exact"/>
        </dgm:presLayoutVars>
      </dgm:prSet>
      <dgm:spPr/>
    </dgm:pt>
    <dgm:pt modelId="{CABF8803-6E7D-4871-A8E4-F649CA6FEB36}" type="pres">
      <dgm:prSet presAssocID="{6E718EC8-31CD-4E3E-AE76-DACA783DEF43}" presName="composite" presStyleCnt="0"/>
      <dgm:spPr/>
    </dgm:pt>
    <dgm:pt modelId="{96F2F2A7-EE6C-44B1-958B-CA1CBC41C912}" type="pres">
      <dgm:prSet presAssocID="{6E718EC8-31CD-4E3E-AE76-DACA783DEF43}" presName="parTx" presStyleLbl="alignNode1" presStyleIdx="0" presStyleCnt="3">
        <dgm:presLayoutVars>
          <dgm:chMax val="0"/>
          <dgm:chPref val="0"/>
          <dgm:bulletEnabled val="1"/>
        </dgm:presLayoutVars>
      </dgm:prSet>
      <dgm:spPr/>
    </dgm:pt>
    <dgm:pt modelId="{88596750-F5C8-49CD-ADBA-35519C555DA8}" type="pres">
      <dgm:prSet presAssocID="{6E718EC8-31CD-4E3E-AE76-DACA783DEF43}" presName="desTx" presStyleLbl="alignAccFollowNode1" presStyleIdx="0" presStyleCnt="3">
        <dgm:presLayoutVars>
          <dgm:bulletEnabled val="1"/>
        </dgm:presLayoutVars>
      </dgm:prSet>
      <dgm:spPr/>
    </dgm:pt>
    <dgm:pt modelId="{7F4F07D0-2DE4-4BD4-9365-48E8F886B251}" type="pres">
      <dgm:prSet presAssocID="{35F44D33-4934-4401-87F1-17D04E0F8597}" presName="space" presStyleCnt="0"/>
      <dgm:spPr/>
    </dgm:pt>
    <dgm:pt modelId="{F3541E42-BDE1-4584-9454-C5C6257E51FE}" type="pres">
      <dgm:prSet presAssocID="{19E4207B-AAD7-4126-A3BA-4F5AA2F30DC9}" presName="composite" presStyleCnt="0"/>
      <dgm:spPr/>
    </dgm:pt>
    <dgm:pt modelId="{CA2C50C1-D15B-4A8F-9884-148992233EA7}" type="pres">
      <dgm:prSet presAssocID="{19E4207B-AAD7-4126-A3BA-4F5AA2F30DC9}" presName="parTx" presStyleLbl="alignNode1" presStyleIdx="1" presStyleCnt="3">
        <dgm:presLayoutVars>
          <dgm:chMax val="0"/>
          <dgm:chPref val="0"/>
          <dgm:bulletEnabled val="1"/>
        </dgm:presLayoutVars>
      </dgm:prSet>
      <dgm:spPr/>
    </dgm:pt>
    <dgm:pt modelId="{E5BD66BC-C020-4977-956D-442B1E1C4AD7}" type="pres">
      <dgm:prSet presAssocID="{19E4207B-AAD7-4126-A3BA-4F5AA2F30DC9}" presName="desTx" presStyleLbl="alignAccFollowNode1" presStyleIdx="1" presStyleCnt="3">
        <dgm:presLayoutVars>
          <dgm:bulletEnabled val="1"/>
        </dgm:presLayoutVars>
      </dgm:prSet>
      <dgm:spPr/>
    </dgm:pt>
    <dgm:pt modelId="{8F4DBAB5-DAAA-4D30-BCFF-25C8B52ED20C}" type="pres">
      <dgm:prSet presAssocID="{C265DC41-E3F3-4312-83C3-D74B5E3A0C69}" presName="space" presStyleCnt="0"/>
      <dgm:spPr/>
    </dgm:pt>
    <dgm:pt modelId="{9707F7D0-4417-45FA-8BAA-975BB3DDD91C}" type="pres">
      <dgm:prSet presAssocID="{0EB86A1F-D17B-4DAF-9E2B-2E8915BE8FF5}" presName="composite" presStyleCnt="0"/>
      <dgm:spPr/>
    </dgm:pt>
    <dgm:pt modelId="{33AF1F6F-9706-4EF3-8C3B-A161BFDFA524}" type="pres">
      <dgm:prSet presAssocID="{0EB86A1F-D17B-4DAF-9E2B-2E8915BE8FF5}" presName="parTx" presStyleLbl="alignNode1" presStyleIdx="2" presStyleCnt="3">
        <dgm:presLayoutVars>
          <dgm:chMax val="0"/>
          <dgm:chPref val="0"/>
          <dgm:bulletEnabled val="1"/>
        </dgm:presLayoutVars>
      </dgm:prSet>
      <dgm:spPr/>
    </dgm:pt>
    <dgm:pt modelId="{E24C12D9-EFEC-479D-85EE-6022788536D9}" type="pres">
      <dgm:prSet presAssocID="{0EB86A1F-D17B-4DAF-9E2B-2E8915BE8FF5}" presName="desTx" presStyleLbl="alignAccFollowNode1" presStyleIdx="2" presStyleCnt="3">
        <dgm:presLayoutVars>
          <dgm:bulletEnabled val="1"/>
        </dgm:presLayoutVars>
      </dgm:prSet>
      <dgm:spPr/>
    </dgm:pt>
  </dgm:ptLst>
  <dgm:cxnLst>
    <dgm:cxn modelId="{744A9E08-4A23-44C1-9D57-9914150DBCC3}" srcId="{6E718EC8-31CD-4E3E-AE76-DACA783DEF43}" destId="{04A4D6A1-AEC2-4E2F-A193-DB440E2D5DD5}" srcOrd="3" destOrd="0" parTransId="{CC48D7B9-180A-46A0-93B2-0A378AEFC229}" sibTransId="{B749C4DF-DA8C-4219-AEC1-F8EFFB6D8D26}"/>
    <dgm:cxn modelId="{8C7F6B12-1846-4628-A870-1D4B569DC641}" type="presOf" srcId="{B28F8D05-662A-43E6-9799-10658970C3E8}" destId="{E24C12D9-EFEC-479D-85EE-6022788536D9}" srcOrd="0" destOrd="1" presId="urn:microsoft.com/office/officeart/2005/8/layout/hList1"/>
    <dgm:cxn modelId="{B9F72A27-1CFF-47D8-9A47-BC119F2373BC}" srcId="{3B6CAD7C-16FD-44F0-AA4E-E7A84CD9F976}" destId="{0EB86A1F-D17B-4DAF-9E2B-2E8915BE8FF5}" srcOrd="2" destOrd="0" parTransId="{A4C5EC2B-9964-46A5-BCB5-A2B6320E0E33}" sibTransId="{72A237E0-986F-4969-8ED9-3384CCCED795}"/>
    <dgm:cxn modelId="{14407839-7A37-4FFE-8BA3-49E0CCD3C0C2}" srcId="{6E718EC8-31CD-4E3E-AE76-DACA783DEF43}" destId="{281F48CB-CB8E-4922-A62D-64524AC139D5}" srcOrd="5" destOrd="0" parTransId="{E65A2E3D-4E24-4480-B30D-13096C49485E}" sibTransId="{CA3C3D30-095E-46D5-AFB1-5193F6C0822C}"/>
    <dgm:cxn modelId="{1F637C60-E6B2-42F4-8F1E-E8C3D88D0809}" type="presOf" srcId="{F68F75BD-7C58-4C92-8425-8D299F1ABB6D}" destId="{E24C12D9-EFEC-479D-85EE-6022788536D9}" srcOrd="0" destOrd="0" presId="urn:microsoft.com/office/officeart/2005/8/layout/hList1"/>
    <dgm:cxn modelId="{FA278342-5DEF-4098-8E3A-51B928D4D2FB}" type="presOf" srcId="{04A4D6A1-AEC2-4E2F-A193-DB440E2D5DD5}" destId="{88596750-F5C8-49CD-ADBA-35519C555DA8}" srcOrd="0" destOrd="3" presId="urn:microsoft.com/office/officeart/2005/8/layout/hList1"/>
    <dgm:cxn modelId="{808AD162-F274-43A4-8F6F-2E3A8F5B0890}" srcId="{6E718EC8-31CD-4E3E-AE76-DACA783DEF43}" destId="{74A92DCA-4E8C-44F3-8E7D-7AA369858372}" srcOrd="0" destOrd="0" parTransId="{226FD760-992D-465E-B5C4-4D19D61ACE7F}" sibTransId="{55587F00-13C2-48A4-A3E4-48D5C1F1B97E}"/>
    <dgm:cxn modelId="{C3EF1143-FF2F-49C1-A028-B60768224E39}" srcId="{19E4207B-AAD7-4126-A3BA-4F5AA2F30DC9}" destId="{55E00DD5-56A3-4E82-881E-2B39AD933542}" srcOrd="1" destOrd="0" parTransId="{FB550C95-3EEF-4A70-BEAD-2B638FEDD691}" sibTransId="{116B4A52-75C1-4B6D-8D14-14AE7F9C4826}"/>
    <dgm:cxn modelId="{126C6D44-5AFC-46CB-BD1E-8382F0EED20D}" srcId="{19E4207B-AAD7-4126-A3BA-4F5AA2F30DC9}" destId="{B85DCD8C-D552-4FB3-AB5B-3C6ECD1D944B}" srcOrd="4" destOrd="0" parTransId="{4D8FFE33-EF83-4AF7-9404-3925FDBA2181}" sibTransId="{14144D61-F3A9-4891-90D2-2649401E9AFC}"/>
    <dgm:cxn modelId="{75F32E47-2426-4427-BC22-C692238A1B8B}" srcId="{3B6CAD7C-16FD-44F0-AA4E-E7A84CD9F976}" destId="{19E4207B-AAD7-4126-A3BA-4F5AA2F30DC9}" srcOrd="1" destOrd="0" parTransId="{862B3BC8-6427-4853-8A17-D3E563C49531}" sibTransId="{C265DC41-E3F3-4312-83C3-D74B5E3A0C69}"/>
    <dgm:cxn modelId="{88B2FE67-E2FE-478B-B06B-3666A5714F6A}" type="presOf" srcId="{55E00DD5-56A3-4E82-881E-2B39AD933542}" destId="{E5BD66BC-C020-4977-956D-442B1E1C4AD7}" srcOrd="0" destOrd="1" presId="urn:microsoft.com/office/officeart/2005/8/layout/hList1"/>
    <dgm:cxn modelId="{AB19254D-57AF-4FEC-96B3-A2EEE50E2F2E}" srcId="{0EB86A1F-D17B-4DAF-9E2B-2E8915BE8FF5}" destId="{754F06DA-7089-4B51-9B23-686A87469856}" srcOrd="2" destOrd="0" parTransId="{4FB47C09-9C6B-4168-8050-7AF9C964E0DA}" sibTransId="{7D233824-2C14-46BB-8DFF-845E4C5CECC6}"/>
    <dgm:cxn modelId="{541C0A6F-3739-4497-9EB4-BF6480A7483B}" srcId="{19E4207B-AAD7-4126-A3BA-4F5AA2F30DC9}" destId="{821B17C9-4624-4BAA-9157-63F02918CF3E}" srcOrd="0" destOrd="0" parTransId="{D1AFD984-7CE1-42F3-8E03-1DD4CE97C992}" sibTransId="{F7B7C9AD-9EE1-49E5-937B-D487FAB9595A}"/>
    <dgm:cxn modelId="{067D8E71-637C-4CDB-B592-7EAE88D3E9C0}" type="presOf" srcId="{B7D3801D-EB31-420F-A8B1-6D70675F8145}" destId="{E5BD66BC-C020-4977-956D-442B1E1C4AD7}" srcOrd="0" destOrd="2" presId="urn:microsoft.com/office/officeart/2005/8/layout/hList1"/>
    <dgm:cxn modelId="{C0B54655-ADE7-4796-853E-893A02E6C094}" srcId="{19E4207B-AAD7-4126-A3BA-4F5AA2F30DC9}" destId="{A9FF296C-F2AD-465C-AA4E-3D3B00031FAC}" srcOrd="3" destOrd="0" parTransId="{E3AC7205-2781-4E2E-BF18-E913D9B5D446}" sibTransId="{6198DD39-8B87-4748-8352-9EA96427D48F}"/>
    <dgm:cxn modelId="{B95B0276-011C-468D-AC84-E1B34C89F74F}" srcId="{0EB86A1F-D17B-4DAF-9E2B-2E8915BE8FF5}" destId="{F68F75BD-7C58-4C92-8425-8D299F1ABB6D}" srcOrd="0" destOrd="0" parTransId="{11639F5B-020E-44BD-A91F-013F549EDB0C}" sibTransId="{C53D1163-6D27-4CCA-A5E7-85878C0DED7D}"/>
    <dgm:cxn modelId="{CE70077E-F746-4490-8DBE-2BAAB2BA0570}" type="presOf" srcId="{754F06DA-7089-4B51-9B23-686A87469856}" destId="{E24C12D9-EFEC-479D-85EE-6022788536D9}" srcOrd="0" destOrd="2" presId="urn:microsoft.com/office/officeart/2005/8/layout/hList1"/>
    <dgm:cxn modelId="{FE05FA8C-ED34-4514-877D-356AD829DAA5}" srcId="{3B6CAD7C-16FD-44F0-AA4E-E7A84CD9F976}" destId="{6E718EC8-31CD-4E3E-AE76-DACA783DEF43}" srcOrd="0" destOrd="0" parTransId="{0E3D0CF1-B0B0-4E37-BD50-D7F0B1C2ACA7}" sibTransId="{35F44D33-4934-4401-87F1-17D04E0F8597}"/>
    <dgm:cxn modelId="{597E238E-F2B0-4796-A8FC-FE414F98709D}" type="presOf" srcId="{0EB86A1F-D17B-4DAF-9E2B-2E8915BE8FF5}" destId="{33AF1F6F-9706-4EF3-8C3B-A161BFDFA524}" srcOrd="0" destOrd="0" presId="urn:microsoft.com/office/officeart/2005/8/layout/hList1"/>
    <dgm:cxn modelId="{5BBF8F9F-7F23-49D0-BC15-D25A348429F1}" srcId="{6E718EC8-31CD-4E3E-AE76-DACA783DEF43}" destId="{9B197B2E-6A52-42F2-9FBC-7720F8F60A3A}" srcOrd="1" destOrd="0" parTransId="{5F5EBFE6-C18E-44B2-9A64-324AB91083E7}" sibTransId="{54838B1A-B1EF-408F-9742-2974C373CF08}"/>
    <dgm:cxn modelId="{7ABD30A1-E9F5-42EA-80AC-1AD64C278C00}" type="presOf" srcId="{9B197B2E-6A52-42F2-9FBC-7720F8F60A3A}" destId="{88596750-F5C8-49CD-ADBA-35519C555DA8}" srcOrd="0" destOrd="1" presId="urn:microsoft.com/office/officeart/2005/8/layout/hList1"/>
    <dgm:cxn modelId="{3A064FAC-8AEC-45CD-AE44-A46FAE6B4819}" type="presOf" srcId="{A9FF296C-F2AD-465C-AA4E-3D3B00031FAC}" destId="{E5BD66BC-C020-4977-956D-442B1E1C4AD7}" srcOrd="0" destOrd="3" presId="urn:microsoft.com/office/officeart/2005/8/layout/hList1"/>
    <dgm:cxn modelId="{75DDBAB6-8A10-4CFC-9140-3B10802A858C}" type="presOf" srcId="{8DFBD3AF-A75E-406A-BACA-31E2499DF51B}" destId="{88596750-F5C8-49CD-ADBA-35519C555DA8}" srcOrd="0" destOrd="4" presId="urn:microsoft.com/office/officeart/2005/8/layout/hList1"/>
    <dgm:cxn modelId="{A8BE7AC2-F97A-4DB1-BC9B-1FD54772E4DF}" type="presOf" srcId="{281F48CB-CB8E-4922-A62D-64524AC139D5}" destId="{88596750-F5C8-49CD-ADBA-35519C555DA8}" srcOrd="0" destOrd="5" presId="urn:microsoft.com/office/officeart/2005/8/layout/hList1"/>
    <dgm:cxn modelId="{116B7CC4-C52C-4A0F-97FB-3117C8853F17}" srcId="{6E718EC8-31CD-4E3E-AE76-DACA783DEF43}" destId="{8DFBD3AF-A75E-406A-BACA-31E2499DF51B}" srcOrd="4" destOrd="0" parTransId="{069F6BF2-8FF5-4615-9FBD-D38314B6B8E0}" sibTransId="{17696932-D90D-447D-8AD1-746F04898B48}"/>
    <dgm:cxn modelId="{051F4EC9-2666-47AD-8593-03E9D4CD6884}" srcId="{0EB86A1F-D17B-4DAF-9E2B-2E8915BE8FF5}" destId="{B28F8D05-662A-43E6-9799-10658970C3E8}" srcOrd="1" destOrd="0" parTransId="{8CF25A60-D36C-4000-A22C-076B8C2CDAA5}" sibTransId="{262816B5-C04D-40F3-B461-B0C2C87D5F85}"/>
    <dgm:cxn modelId="{192A44CE-CDF8-4728-AB13-BD5E80C8F778}" srcId="{0EB86A1F-D17B-4DAF-9E2B-2E8915BE8FF5}" destId="{891966A9-432B-4093-B2C7-612EF21F317D}" srcOrd="3" destOrd="0" parTransId="{A6BDA87C-DF6D-44A6-B591-B8040E592BA4}" sibTransId="{AC8B77D3-EE67-40E6-9C59-6E8D69B35669}"/>
    <dgm:cxn modelId="{2FD6E8D0-4802-4E89-9F19-8B2CCBD0138D}" type="presOf" srcId="{D0B66766-3682-479C-A5B8-46076CB69FCB}" destId="{E24C12D9-EFEC-479D-85EE-6022788536D9}" srcOrd="0" destOrd="4" presId="urn:microsoft.com/office/officeart/2005/8/layout/hList1"/>
    <dgm:cxn modelId="{056CBDD2-2CA4-49F4-B775-E9B04B2BE8D6}" srcId="{19E4207B-AAD7-4126-A3BA-4F5AA2F30DC9}" destId="{B7D3801D-EB31-420F-A8B1-6D70675F8145}" srcOrd="2" destOrd="0" parTransId="{3E23F05C-51A2-4F19-9075-56BA3EF87174}" sibTransId="{338362CE-6EA2-46C7-AB6C-0508D61CBACF}"/>
    <dgm:cxn modelId="{26C699D5-294D-487D-8D71-F08107C6F1E5}" srcId="{0EB86A1F-D17B-4DAF-9E2B-2E8915BE8FF5}" destId="{D0B66766-3682-479C-A5B8-46076CB69FCB}" srcOrd="4" destOrd="0" parTransId="{35ABAB2B-75FA-416F-BB6E-DD5D6087C6A0}" sibTransId="{7C0206C1-0E48-4631-94BA-59E311E48CA3}"/>
    <dgm:cxn modelId="{593D09DD-9A22-4FEA-82CE-69F5E04CF8E5}" type="presOf" srcId="{891966A9-432B-4093-B2C7-612EF21F317D}" destId="{E24C12D9-EFEC-479D-85EE-6022788536D9}" srcOrd="0" destOrd="3" presId="urn:microsoft.com/office/officeart/2005/8/layout/hList1"/>
    <dgm:cxn modelId="{4D1928DF-D40E-4682-9CFC-547196461D84}" srcId="{6E718EC8-31CD-4E3E-AE76-DACA783DEF43}" destId="{45117BD6-0A87-4820-9722-327F76962969}" srcOrd="2" destOrd="0" parTransId="{FEAEBB24-BB00-4667-A9C8-D0FA665A1E16}" sibTransId="{BE9E99B2-681B-4D1C-934C-EE7DC81EFDA0}"/>
    <dgm:cxn modelId="{0D4034E2-17D6-40F5-8236-56CB633D7BEC}" type="presOf" srcId="{B85DCD8C-D552-4FB3-AB5B-3C6ECD1D944B}" destId="{E5BD66BC-C020-4977-956D-442B1E1C4AD7}" srcOrd="0" destOrd="4" presId="urn:microsoft.com/office/officeart/2005/8/layout/hList1"/>
    <dgm:cxn modelId="{1F22E9E4-AC9C-4355-809B-7E21274FA449}" type="presOf" srcId="{3B6CAD7C-16FD-44F0-AA4E-E7A84CD9F976}" destId="{3147DE74-3461-4D77-A6BB-FA13E49B26FC}" srcOrd="0" destOrd="0" presId="urn:microsoft.com/office/officeart/2005/8/layout/hList1"/>
    <dgm:cxn modelId="{01D10CE5-9E77-415C-881F-84A1DE0F27CD}" type="presOf" srcId="{45117BD6-0A87-4820-9722-327F76962969}" destId="{88596750-F5C8-49CD-ADBA-35519C555DA8}" srcOrd="0" destOrd="2" presId="urn:microsoft.com/office/officeart/2005/8/layout/hList1"/>
    <dgm:cxn modelId="{9B4301EB-363B-4D72-BDF4-C307003174DE}" type="presOf" srcId="{821B17C9-4624-4BAA-9157-63F02918CF3E}" destId="{E5BD66BC-C020-4977-956D-442B1E1C4AD7}" srcOrd="0" destOrd="0" presId="urn:microsoft.com/office/officeart/2005/8/layout/hList1"/>
    <dgm:cxn modelId="{0F5510EC-BF1E-41C7-85AC-9A1CCEED3306}" type="presOf" srcId="{6E718EC8-31CD-4E3E-AE76-DACA783DEF43}" destId="{96F2F2A7-EE6C-44B1-958B-CA1CBC41C912}" srcOrd="0" destOrd="0" presId="urn:microsoft.com/office/officeart/2005/8/layout/hList1"/>
    <dgm:cxn modelId="{6A1718F7-4365-46C0-B821-BC719120B6DC}" type="presOf" srcId="{19E4207B-AAD7-4126-A3BA-4F5AA2F30DC9}" destId="{CA2C50C1-D15B-4A8F-9884-148992233EA7}" srcOrd="0" destOrd="0" presId="urn:microsoft.com/office/officeart/2005/8/layout/hList1"/>
    <dgm:cxn modelId="{794A75FC-4D6E-4AF1-996E-AD9DA95CCA2E}" type="presOf" srcId="{74A92DCA-4E8C-44F3-8E7D-7AA369858372}" destId="{88596750-F5C8-49CD-ADBA-35519C555DA8}" srcOrd="0" destOrd="0" presId="urn:microsoft.com/office/officeart/2005/8/layout/hList1"/>
    <dgm:cxn modelId="{2DF98E1C-0038-4B90-B7D5-16398D634778}" type="presParOf" srcId="{3147DE74-3461-4D77-A6BB-FA13E49B26FC}" destId="{CABF8803-6E7D-4871-A8E4-F649CA6FEB36}" srcOrd="0" destOrd="0" presId="urn:microsoft.com/office/officeart/2005/8/layout/hList1"/>
    <dgm:cxn modelId="{575E5981-1FC5-4BE1-A19F-FE9207E158E0}" type="presParOf" srcId="{CABF8803-6E7D-4871-A8E4-F649CA6FEB36}" destId="{96F2F2A7-EE6C-44B1-958B-CA1CBC41C912}" srcOrd="0" destOrd="0" presId="urn:microsoft.com/office/officeart/2005/8/layout/hList1"/>
    <dgm:cxn modelId="{1F6A0D00-184E-4DF1-A6F8-94303CC2600E}" type="presParOf" srcId="{CABF8803-6E7D-4871-A8E4-F649CA6FEB36}" destId="{88596750-F5C8-49CD-ADBA-35519C555DA8}" srcOrd="1" destOrd="0" presId="urn:microsoft.com/office/officeart/2005/8/layout/hList1"/>
    <dgm:cxn modelId="{91C30DE5-0FA9-4A37-B087-89E60B592E82}" type="presParOf" srcId="{3147DE74-3461-4D77-A6BB-FA13E49B26FC}" destId="{7F4F07D0-2DE4-4BD4-9365-48E8F886B251}" srcOrd="1" destOrd="0" presId="urn:microsoft.com/office/officeart/2005/8/layout/hList1"/>
    <dgm:cxn modelId="{C254E3E4-9817-4CC9-9219-082AE1CE4EFC}" type="presParOf" srcId="{3147DE74-3461-4D77-A6BB-FA13E49B26FC}" destId="{F3541E42-BDE1-4584-9454-C5C6257E51FE}" srcOrd="2" destOrd="0" presId="urn:microsoft.com/office/officeart/2005/8/layout/hList1"/>
    <dgm:cxn modelId="{0E0DC9D3-A1CA-4775-9FF2-01AC661824FE}" type="presParOf" srcId="{F3541E42-BDE1-4584-9454-C5C6257E51FE}" destId="{CA2C50C1-D15B-4A8F-9884-148992233EA7}" srcOrd="0" destOrd="0" presId="urn:microsoft.com/office/officeart/2005/8/layout/hList1"/>
    <dgm:cxn modelId="{0369B83C-B8D0-44EC-AD2B-C074BCB419BE}" type="presParOf" srcId="{F3541E42-BDE1-4584-9454-C5C6257E51FE}" destId="{E5BD66BC-C020-4977-956D-442B1E1C4AD7}" srcOrd="1" destOrd="0" presId="urn:microsoft.com/office/officeart/2005/8/layout/hList1"/>
    <dgm:cxn modelId="{BECC3E8E-C325-4261-B31C-C75B21CD29F4}" type="presParOf" srcId="{3147DE74-3461-4D77-A6BB-FA13E49B26FC}" destId="{8F4DBAB5-DAAA-4D30-BCFF-25C8B52ED20C}" srcOrd="3" destOrd="0" presId="urn:microsoft.com/office/officeart/2005/8/layout/hList1"/>
    <dgm:cxn modelId="{F5EA6C3B-92F7-4867-A62C-9207C10CC6A9}" type="presParOf" srcId="{3147DE74-3461-4D77-A6BB-FA13E49B26FC}" destId="{9707F7D0-4417-45FA-8BAA-975BB3DDD91C}" srcOrd="4" destOrd="0" presId="urn:microsoft.com/office/officeart/2005/8/layout/hList1"/>
    <dgm:cxn modelId="{B3C893F7-D8BA-4D4C-AA8C-4BFCBE931651}" type="presParOf" srcId="{9707F7D0-4417-45FA-8BAA-975BB3DDD91C}" destId="{33AF1F6F-9706-4EF3-8C3B-A161BFDFA524}" srcOrd="0" destOrd="0" presId="urn:microsoft.com/office/officeart/2005/8/layout/hList1"/>
    <dgm:cxn modelId="{5C1044F2-44C8-4629-B0B1-FB3FF9A4E59E}" type="presParOf" srcId="{9707F7D0-4417-45FA-8BAA-975BB3DDD91C}" destId="{E24C12D9-EFEC-479D-85EE-6022788536D9}"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3BD320-13B2-487B-9BF8-582E76C7EAEF}" type="doc">
      <dgm:prSet loTypeId="urn:microsoft.com/office/officeart/2005/8/layout/cycle5" loCatId="cycle" qsTypeId="urn:microsoft.com/office/officeart/2005/8/quickstyle/simple1" qsCatId="simple" csTypeId="urn:microsoft.com/office/officeart/2005/8/colors/accent5_2" csCatId="accent5" phldr="1"/>
      <dgm:spPr/>
      <dgm:t>
        <a:bodyPr/>
        <a:lstStyle/>
        <a:p>
          <a:endParaRPr lang="en-US"/>
        </a:p>
      </dgm:t>
    </dgm:pt>
    <dgm:pt modelId="{E2344418-8910-4966-BB2E-119F80B71F70}">
      <dgm:prSet phldrT="[Text]"/>
      <dgm:spPr>
        <a:solidFill>
          <a:srgbClr val="C00000"/>
        </a:solidFill>
      </dgm:spPr>
      <dgm:t>
        <a:bodyPr/>
        <a:lstStyle/>
        <a:p>
          <a:r>
            <a:rPr lang="en-US" dirty="0"/>
            <a:t>Identify and Collect Data</a:t>
          </a:r>
        </a:p>
      </dgm:t>
    </dgm:pt>
    <dgm:pt modelId="{437BA7B0-15A9-4B14-AAB5-A94948B22049}" type="parTrans" cxnId="{C527A42E-067A-4263-9FB5-C4D53751D3FA}">
      <dgm:prSet/>
      <dgm:spPr/>
      <dgm:t>
        <a:bodyPr/>
        <a:lstStyle/>
        <a:p>
          <a:endParaRPr lang="en-US"/>
        </a:p>
      </dgm:t>
    </dgm:pt>
    <dgm:pt modelId="{932B5543-89E8-4F2C-833B-1FCCB3CCC48F}" type="sibTrans" cxnId="{C527A42E-067A-4263-9FB5-C4D53751D3FA}">
      <dgm:prSet/>
      <dgm:spPr>
        <a:ln>
          <a:solidFill>
            <a:schemeClr val="accent1"/>
          </a:solidFill>
        </a:ln>
      </dgm:spPr>
      <dgm:t>
        <a:bodyPr/>
        <a:lstStyle/>
        <a:p>
          <a:endParaRPr lang="en-US"/>
        </a:p>
      </dgm:t>
    </dgm:pt>
    <dgm:pt modelId="{19A2506C-0661-40E6-B9D5-B16561CE3973}">
      <dgm:prSet phldrT="[Text]"/>
      <dgm:spPr>
        <a:solidFill>
          <a:srgbClr val="C00000"/>
        </a:solidFill>
      </dgm:spPr>
      <dgm:t>
        <a:bodyPr/>
        <a:lstStyle/>
        <a:p>
          <a:r>
            <a:rPr lang="en-US" dirty="0"/>
            <a:t>Uncover Patterns of Behavior</a:t>
          </a:r>
        </a:p>
      </dgm:t>
    </dgm:pt>
    <dgm:pt modelId="{8274D75E-61AA-4187-BB43-A6B372DF7FA5}" type="parTrans" cxnId="{2954D624-5FF6-45C7-BF03-1FBEBB06E365}">
      <dgm:prSet/>
      <dgm:spPr/>
      <dgm:t>
        <a:bodyPr/>
        <a:lstStyle/>
        <a:p>
          <a:endParaRPr lang="en-US"/>
        </a:p>
      </dgm:t>
    </dgm:pt>
    <dgm:pt modelId="{9F7E4F2C-9F78-4F90-B717-1EA8D0BD5F6B}" type="sibTrans" cxnId="{2954D624-5FF6-45C7-BF03-1FBEBB06E365}">
      <dgm:prSet/>
      <dgm:spPr>
        <a:ln>
          <a:solidFill>
            <a:schemeClr val="accent1"/>
          </a:solidFill>
        </a:ln>
      </dgm:spPr>
      <dgm:t>
        <a:bodyPr/>
        <a:lstStyle/>
        <a:p>
          <a:endParaRPr lang="en-US"/>
        </a:p>
      </dgm:t>
    </dgm:pt>
    <dgm:pt modelId="{C745D31A-17C6-49B7-A001-3D6DC403A8E5}">
      <dgm:prSet phldrT="[Text]"/>
      <dgm:spPr>
        <a:solidFill>
          <a:srgbClr val="C00000"/>
        </a:solidFill>
      </dgm:spPr>
      <dgm:t>
        <a:bodyPr/>
        <a:lstStyle/>
        <a:p>
          <a:r>
            <a:rPr lang="en-US" dirty="0"/>
            <a:t>Develop Analytics</a:t>
          </a:r>
        </a:p>
      </dgm:t>
    </dgm:pt>
    <dgm:pt modelId="{E7B10441-234C-4B07-9295-7E92AA5269E7}" type="parTrans" cxnId="{CF3D6B12-EA7E-4A2B-9805-8FA809FECABC}">
      <dgm:prSet/>
      <dgm:spPr/>
      <dgm:t>
        <a:bodyPr/>
        <a:lstStyle/>
        <a:p>
          <a:endParaRPr lang="en-US"/>
        </a:p>
      </dgm:t>
    </dgm:pt>
    <dgm:pt modelId="{640FA979-5D2F-40D8-822C-0709A362D23A}" type="sibTrans" cxnId="{CF3D6B12-EA7E-4A2B-9805-8FA809FECABC}">
      <dgm:prSet/>
      <dgm:spPr>
        <a:ln>
          <a:solidFill>
            <a:schemeClr val="accent1"/>
          </a:solidFill>
        </a:ln>
      </dgm:spPr>
      <dgm:t>
        <a:bodyPr/>
        <a:lstStyle/>
        <a:p>
          <a:endParaRPr lang="en-US"/>
        </a:p>
      </dgm:t>
    </dgm:pt>
    <dgm:pt modelId="{92D9C3CA-31AE-4DE1-B431-0615DA11F8C0}">
      <dgm:prSet phldrT="[Text]"/>
      <dgm:spPr>
        <a:solidFill>
          <a:srgbClr val="C00000"/>
        </a:solidFill>
      </dgm:spPr>
      <dgm:t>
        <a:bodyPr/>
        <a:lstStyle/>
        <a:p>
          <a:r>
            <a:rPr lang="en-US" dirty="0"/>
            <a:t>Emulate Technique</a:t>
          </a:r>
        </a:p>
      </dgm:t>
    </dgm:pt>
    <dgm:pt modelId="{31BA111F-839D-4B77-A6EB-91C0B4347984}" type="parTrans" cxnId="{E7919204-C3CD-4FE8-9F47-E990D7F7DC07}">
      <dgm:prSet/>
      <dgm:spPr/>
      <dgm:t>
        <a:bodyPr/>
        <a:lstStyle/>
        <a:p>
          <a:endParaRPr lang="en-US"/>
        </a:p>
      </dgm:t>
    </dgm:pt>
    <dgm:pt modelId="{67122E43-F76C-4EA3-8295-BF9B25B5AE04}" type="sibTrans" cxnId="{E7919204-C3CD-4FE8-9F47-E990D7F7DC07}">
      <dgm:prSet/>
      <dgm:spPr>
        <a:solidFill>
          <a:srgbClr val="92D050"/>
        </a:solidFill>
        <a:ln>
          <a:solidFill>
            <a:schemeClr val="accent1"/>
          </a:solidFill>
        </a:ln>
      </dgm:spPr>
      <dgm:t>
        <a:bodyPr/>
        <a:lstStyle/>
        <a:p>
          <a:endParaRPr lang="en-US"/>
        </a:p>
      </dgm:t>
    </dgm:pt>
    <dgm:pt modelId="{89568F6E-BAFE-4981-9C7C-A31880E198B5}">
      <dgm:prSet phldrT="[Text]"/>
      <dgm:spPr>
        <a:solidFill>
          <a:srgbClr val="C00000"/>
        </a:solidFill>
      </dgm:spPr>
      <dgm:t>
        <a:bodyPr/>
        <a:lstStyle/>
        <a:p>
          <a:r>
            <a:rPr lang="en-US" dirty="0"/>
            <a:t>Evaluate Performance</a:t>
          </a:r>
        </a:p>
      </dgm:t>
    </dgm:pt>
    <dgm:pt modelId="{99066C0A-46CC-4A58-909C-AF2B5B2F15DE}" type="parTrans" cxnId="{55BB3E78-310C-4DE0-A852-BCF14C7B41B3}">
      <dgm:prSet/>
      <dgm:spPr/>
      <dgm:t>
        <a:bodyPr/>
        <a:lstStyle/>
        <a:p>
          <a:endParaRPr lang="en-US"/>
        </a:p>
      </dgm:t>
    </dgm:pt>
    <dgm:pt modelId="{1FD88D18-0526-4FDD-A324-03D145AADFCF}" type="sibTrans" cxnId="{55BB3E78-310C-4DE0-A852-BCF14C7B41B3}">
      <dgm:prSet/>
      <dgm:spPr>
        <a:ln>
          <a:solidFill>
            <a:schemeClr val="accent1"/>
          </a:solidFill>
        </a:ln>
      </dgm:spPr>
      <dgm:t>
        <a:bodyPr/>
        <a:lstStyle/>
        <a:p>
          <a:endParaRPr lang="en-US"/>
        </a:p>
      </dgm:t>
    </dgm:pt>
    <dgm:pt modelId="{24D43565-9CF0-44FE-BEB1-D8887E2DAF3F}" type="pres">
      <dgm:prSet presAssocID="{373BD320-13B2-487B-9BF8-582E76C7EAEF}" presName="cycle" presStyleCnt="0">
        <dgm:presLayoutVars>
          <dgm:dir/>
          <dgm:resizeHandles val="exact"/>
        </dgm:presLayoutVars>
      </dgm:prSet>
      <dgm:spPr/>
    </dgm:pt>
    <dgm:pt modelId="{E7F8B184-1672-4A94-8A5A-3EB97C5DEF73}" type="pres">
      <dgm:prSet presAssocID="{E2344418-8910-4966-BB2E-119F80B71F70}" presName="node" presStyleLbl="node1" presStyleIdx="0" presStyleCnt="5">
        <dgm:presLayoutVars>
          <dgm:bulletEnabled val="1"/>
        </dgm:presLayoutVars>
      </dgm:prSet>
      <dgm:spPr/>
    </dgm:pt>
    <dgm:pt modelId="{2531E363-FC9A-4BC6-8B12-D45472F808EE}" type="pres">
      <dgm:prSet presAssocID="{E2344418-8910-4966-BB2E-119F80B71F70}" presName="spNode" presStyleCnt="0"/>
      <dgm:spPr/>
    </dgm:pt>
    <dgm:pt modelId="{B4C5B9C7-E2B8-4FA1-8C26-E25D1E517D5F}" type="pres">
      <dgm:prSet presAssocID="{932B5543-89E8-4F2C-833B-1FCCB3CCC48F}" presName="sibTrans" presStyleLbl="sibTrans1D1" presStyleIdx="0" presStyleCnt="5"/>
      <dgm:spPr/>
    </dgm:pt>
    <dgm:pt modelId="{91360BDD-9808-40B5-8554-8F82C36FE9E4}" type="pres">
      <dgm:prSet presAssocID="{19A2506C-0661-40E6-B9D5-B16561CE3973}" presName="node" presStyleLbl="node1" presStyleIdx="1" presStyleCnt="5">
        <dgm:presLayoutVars>
          <dgm:bulletEnabled val="1"/>
        </dgm:presLayoutVars>
      </dgm:prSet>
      <dgm:spPr/>
    </dgm:pt>
    <dgm:pt modelId="{F979A21E-0FE0-4DD0-A42C-76B55E020F7C}" type="pres">
      <dgm:prSet presAssocID="{19A2506C-0661-40E6-B9D5-B16561CE3973}" presName="spNode" presStyleCnt="0"/>
      <dgm:spPr/>
    </dgm:pt>
    <dgm:pt modelId="{C6F1C8F1-C979-458C-828B-68A23F9D1E56}" type="pres">
      <dgm:prSet presAssocID="{9F7E4F2C-9F78-4F90-B717-1EA8D0BD5F6B}" presName="sibTrans" presStyleLbl="sibTrans1D1" presStyleIdx="1" presStyleCnt="5"/>
      <dgm:spPr/>
    </dgm:pt>
    <dgm:pt modelId="{0F9EEF98-DF73-4E93-AC06-064A7383EF64}" type="pres">
      <dgm:prSet presAssocID="{C745D31A-17C6-49B7-A001-3D6DC403A8E5}" presName="node" presStyleLbl="node1" presStyleIdx="2" presStyleCnt="5">
        <dgm:presLayoutVars>
          <dgm:bulletEnabled val="1"/>
        </dgm:presLayoutVars>
      </dgm:prSet>
      <dgm:spPr/>
    </dgm:pt>
    <dgm:pt modelId="{AABCBF28-03DA-4B5D-A839-CDFF5ABD7303}" type="pres">
      <dgm:prSet presAssocID="{C745D31A-17C6-49B7-A001-3D6DC403A8E5}" presName="spNode" presStyleCnt="0"/>
      <dgm:spPr/>
    </dgm:pt>
    <dgm:pt modelId="{70014881-7906-4EDF-BC16-1E9FB1D6CB11}" type="pres">
      <dgm:prSet presAssocID="{640FA979-5D2F-40D8-822C-0709A362D23A}" presName="sibTrans" presStyleLbl="sibTrans1D1" presStyleIdx="2" presStyleCnt="5"/>
      <dgm:spPr/>
    </dgm:pt>
    <dgm:pt modelId="{AE96386C-510D-4F01-9F64-25CE9AA92CD9}" type="pres">
      <dgm:prSet presAssocID="{89568F6E-BAFE-4981-9C7C-A31880E198B5}" presName="node" presStyleLbl="node1" presStyleIdx="3" presStyleCnt="5">
        <dgm:presLayoutVars>
          <dgm:bulletEnabled val="1"/>
        </dgm:presLayoutVars>
      </dgm:prSet>
      <dgm:spPr/>
    </dgm:pt>
    <dgm:pt modelId="{C57A8B16-EE5F-4939-B4B2-0A1E3B72E6F1}" type="pres">
      <dgm:prSet presAssocID="{89568F6E-BAFE-4981-9C7C-A31880E198B5}" presName="spNode" presStyleCnt="0"/>
      <dgm:spPr/>
    </dgm:pt>
    <dgm:pt modelId="{97204D93-241C-44EE-8667-231FCF94EDE5}" type="pres">
      <dgm:prSet presAssocID="{1FD88D18-0526-4FDD-A324-03D145AADFCF}" presName="sibTrans" presStyleLbl="sibTrans1D1" presStyleIdx="3" presStyleCnt="5"/>
      <dgm:spPr/>
    </dgm:pt>
    <dgm:pt modelId="{217A6CF7-B84D-46F1-A331-9707996DD016}" type="pres">
      <dgm:prSet presAssocID="{92D9C3CA-31AE-4DE1-B431-0615DA11F8C0}" presName="node" presStyleLbl="node1" presStyleIdx="4" presStyleCnt="5">
        <dgm:presLayoutVars>
          <dgm:bulletEnabled val="1"/>
        </dgm:presLayoutVars>
      </dgm:prSet>
      <dgm:spPr/>
    </dgm:pt>
    <dgm:pt modelId="{17B30A68-3BBB-422C-BEB7-9700A6F9E000}" type="pres">
      <dgm:prSet presAssocID="{92D9C3CA-31AE-4DE1-B431-0615DA11F8C0}" presName="spNode" presStyleCnt="0"/>
      <dgm:spPr/>
    </dgm:pt>
    <dgm:pt modelId="{CD86FC1C-4FC5-496D-BC5F-AD188C0FF02D}" type="pres">
      <dgm:prSet presAssocID="{67122E43-F76C-4EA3-8295-BF9B25B5AE04}" presName="sibTrans" presStyleLbl="sibTrans1D1" presStyleIdx="4" presStyleCnt="5"/>
      <dgm:spPr/>
    </dgm:pt>
  </dgm:ptLst>
  <dgm:cxnLst>
    <dgm:cxn modelId="{E7919204-C3CD-4FE8-9F47-E990D7F7DC07}" srcId="{373BD320-13B2-487B-9BF8-582E76C7EAEF}" destId="{92D9C3CA-31AE-4DE1-B431-0615DA11F8C0}" srcOrd="4" destOrd="0" parTransId="{31BA111F-839D-4B77-A6EB-91C0B4347984}" sibTransId="{67122E43-F76C-4EA3-8295-BF9B25B5AE04}"/>
    <dgm:cxn modelId="{CF3D6B12-EA7E-4A2B-9805-8FA809FECABC}" srcId="{373BD320-13B2-487B-9BF8-582E76C7EAEF}" destId="{C745D31A-17C6-49B7-A001-3D6DC403A8E5}" srcOrd="2" destOrd="0" parTransId="{E7B10441-234C-4B07-9295-7E92AA5269E7}" sibTransId="{640FA979-5D2F-40D8-822C-0709A362D23A}"/>
    <dgm:cxn modelId="{64A96F17-DB00-4D12-8DB0-55E6172780B8}" type="presOf" srcId="{9F7E4F2C-9F78-4F90-B717-1EA8D0BD5F6B}" destId="{C6F1C8F1-C979-458C-828B-68A23F9D1E56}" srcOrd="0" destOrd="0" presId="urn:microsoft.com/office/officeart/2005/8/layout/cycle5"/>
    <dgm:cxn modelId="{2954D624-5FF6-45C7-BF03-1FBEBB06E365}" srcId="{373BD320-13B2-487B-9BF8-582E76C7EAEF}" destId="{19A2506C-0661-40E6-B9D5-B16561CE3973}" srcOrd="1" destOrd="0" parTransId="{8274D75E-61AA-4187-BB43-A6B372DF7FA5}" sibTransId="{9F7E4F2C-9F78-4F90-B717-1EA8D0BD5F6B}"/>
    <dgm:cxn modelId="{8BFD9A2A-5C6F-4E45-B1D4-F50628F95702}" type="presOf" srcId="{89568F6E-BAFE-4981-9C7C-A31880E198B5}" destId="{AE96386C-510D-4F01-9F64-25CE9AA92CD9}" srcOrd="0" destOrd="0" presId="urn:microsoft.com/office/officeart/2005/8/layout/cycle5"/>
    <dgm:cxn modelId="{C527A42E-067A-4263-9FB5-C4D53751D3FA}" srcId="{373BD320-13B2-487B-9BF8-582E76C7EAEF}" destId="{E2344418-8910-4966-BB2E-119F80B71F70}" srcOrd="0" destOrd="0" parTransId="{437BA7B0-15A9-4B14-AAB5-A94948B22049}" sibTransId="{932B5543-89E8-4F2C-833B-1FCCB3CCC48F}"/>
    <dgm:cxn modelId="{78367040-6A0A-42EC-A0D3-6853FDA5E577}" type="presOf" srcId="{67122E43-F76C-4EA3-8295-BF9B25B5AE04}" destId="{CD86FC1C-4FC5-496D-BC5F-AD188C0FF02D}" srcOrd="0" destOrd="0" presId="urn:microsoft.com/office/officeart/2005/8/layout/cycle5"/>
    <dgm:cxn modelId="{F0037154-7337-4690-91F8-E3833915B607}" type="presOf" srcId="{1FD88D18-0526-4FDD-A324-03D145AADFCF}" destId="{97204D93-241C-44EE-8667-231FCF94EDE5}" srcOrd="0" destOrd="0" presId="urn:microsoft.com/office/officeart/2005/8/layout/cycle5"/>
    <dgm:cxn modelId="{55BB3E78-310C-4DE0-A852-BCF14C7B41B3}" srcId="{373BD320-13B2-487B-9BF8-582E76C7EAEF}" destId="{89568F6E-BAFE-4981-9C7C-A31880E198B5}" srcOrd="3" destOrd="0" parTransId="{99066C0A-46CC-4A58-909C-AF2B5B2F15DE}" sibTransId="{1FD88D18-0526-4FDD-A324-03D145AADFCF}"/>
    <dgm:cxn modelId="{424EC259-3B7F-434F-AA03-A76785EC70F5}" type="presOf" srcId="{19A2506C-0661-40E6-B9D5-B16561CE3973}" destId="{91360BDD-9808-40B5-8554-8F82C36FE9E4}" srcOrd="0" destOrd="0" presId="urn:microsoft.com/office/officeart/2005/8/layout/cycle5"/>
    <dgm:cxn modelId="{649A6688-D932-4FB4-9151-8F00E1AA6007}" type="presOf" srcId="{640FA979-5D2F-40D8-822C-0709A362D23A}" destId="{70014881-7906-4EDF-BC16-1E9FB1D6CB11}" srcOrd="0" destOrd="0" presId="urn:microsoft.com/office/officeart/2005/8/layout/cycle5"/>
    <dgm:cxn modelId="{6D71AB8E-8634-4D1B-BA23-D43015EEE61C}" type="presOf" srcId="{E2344418-8910-4966-BB2E-119F80B71F70}" destId="{E7F8B184-1672-4A94-8A5A-3EB97C5DEF73}" srcOrd="0" destOrd="0" presId="urn:microsoft.com/office/officeart/2005/8/layout/cycle5"/>
    <dgm:cxn modelId="{0B9B08C3-D334-4B36-8163-5C1BCFA5AA96}" type="presOf" srcId="{92D9C3CA-31AE-4DE1-B431-0615DA11F8C0}" destId="{217A6CF7-B84D-46F1-A331-9707996DD016}" srcOrd="0" destOrd="0" presId="urn:microsoft.com/office/officeart/2005/8/layout/cycle5"/>
    <dgm:cxn modelId="{E55E1BE2-6FE6-4ACB-9E1F-4C9D31172A4F}" type="presOf" srcId="{C745D31A-17C6-49B7-A001-3D6DC403A8E5}" destId="{0F9EEF98-DF73-4E93-AC06-064A7383EF64}" srcOrd="0" destOrd="0" presId="urn:microsoft.com/office/officeart/2005/8/layout/cycle5"/>
    <dgm:cxn modelId="{543E5AE6-5549-47F7-94CB-AF44FF8179DD}" type="presOf" srcId="{932B5543-89E8-4F2C-833B-1FCCB3CCC48F}" destId="{B4C5B9C7-E2B8-4FA1-8C26-E25D1E517D5F}" srcOrd="0" destOrd="0" presId="urn:microsoft.com/office/officeart/2005/8/layout/cycle5"/>
    <dgm:cxn modelId="{FF7D04F9-D98C-4FBB-9140-CC5E43327A28}" type="presOf" srcId="{373BD320-13B2-487B-9BF8-582E76C7EAEF}" destId="{24D43565-9CF0-44FE-BEB1-D8887E2DAF3F}" srcOrd="0" destOrd="0" presId="urn:microsoft.com/office/officeart/2005/8/layout/cycle5"/>
    <dgm:cxn modelId="{BE0B0BFF-980F-48C3-AF84-C133800910CF}" type="presParOf" srcId="{24D43565-9CF0-44FE-BEB1-D8887E2DAF3F}" destId="{E7F8B184-1672-4A94-8A5A-3EB97C5DEF73}" srcOrd="0" destOrd="0" presId="urn:microsoft.com/office/officeart/2005/8/layout/cycle5"/>
    <dgm:cxn modelId="{BB1DEDEA-3E8E-4F90-B1AE-52F8D1720B49}" type="presParOf" srcId="{24D43565-9CF0-44FE-BEB1-D8887E2DAF3F}" destId="{2531E363-FC9A-4BC6-8B12-D45472F808EE}" srcOrd="1" destOrd="0" presId="urn:microsoft.com/office/officeart/2005/8/layout/cycle5"/>
    <dgm:cxn modelId="{F1DEC1DE-1C6C-437C-A598-79F869C502CF}" type="presParOf" srcId="{24D43565-9CF0-44FE-BEB1-D8887E2DAF3F}" destId="{B4C5B9C7-E2B8-4FA1-8C26-E25D1E517D5F}" srcOrd="2" destOrd="0" presId="urn:microsoft.com/office/officeart/2005/8/layout/cycle5"/>
    <dgm:cxn modelId="{DAB4F3C0-FBA0-478D-96CB-68FAAB18F2AC}" type="presParOf" srcId="{24D43565-9CF0-44FE-BEB1-D8887E2DAF3F}" destId="{91360BDD-9808-40B5-8554-8F82C36FE9E4}" srcOrd="3" destOrd="0" presId="urn:microsoft.com/office/officeart/2005/8/layout/cycle5"/>
    <dgm:cxn modelId="{D22CE804-D7C5-416B-B66C-EF519AACB907}" type="presParOf" srcId="{24D43565-9CF0-44FE-BEB1-D8887E2DAF3F}" destId="{F979A21E-0FE0-4DD0-A42C-76B55E020F7C}" srcOrd="4" destOrd="0" presId="urn:microsoft.com/office/officeart/2005/8/layout/cycle5"/>
    <dgm:cxn modelId="{3FC17B2B-0032-4554-B0D2-6CF54F7BB7A8}" type="presParOf" srcId="{24D43565-9CF0-44FE-BEB1-D8887E2DAF3F}" destId="{C6F1C8F1-C979-458C-828B-68A23F9D1E56}" srcOrd="5" destOrd="0" presId="urn:microsoft.com/office/officeart/2005/8/layout/cycle5"/>
    <dgm:cxn modelId="{22EFDD2A-4B43-4166-A80D-224141323EE0}" type="presParOf" srcId="{24D43565-9CF0-44FE-BEB1-D8887E2DAF3F}" destId="{0F9EEF98-DF73-4E93-AC06-064A7383EF64}" srcOrd="6" destOrd="0" presId="urn:microsoft.com/office/officeart/2005/8/layout/cycle5"/>
    <dgm:cxn modelId="{162E44B7-06E4-450D-A01C-3B9A1941EBC3}" type="presParOf" srcId="{24D43565-9CF0-44FE-BEB1-D8887E2DAF3F}" destId="{AABCBF28-03DA-4B5D-A839-CDFF5ABD7303}" srcOrd="7" destOrd="0" presId="urn:microsoft.com/office/officeart/2005/8/layout/cycle5"/>
    <dgm:cxn modelId="{BEF5D0E8-FA2E-4CD7-9DBB-C5CDFE4F4660}" type="presParOf" srcId="{24D43565-9CF0-44FE-BEB1-D8887E2DAF3F}" destId="{70014881-7906-4EDF-BC16-1E9FB1D6CB11}" srcOrd="8" destOrd="0" presId="urn:microsoft.com/office/officeart/2005/8/layout/cycle5"/>
    <dgm:cxn modelId="{868230DC-FC51-4D41-B84D-22E29067368B}" type="presParOf" srcId="{24D43565-9CF0-44FE-BEB1-D8887E2DAF3F}" destId="{AE96386C-510D-4F01-9F64-25CE9AA92CD9}" srcOrd="9" destOrd="0" presId="urn:microsoft.com/office/officeart/2005/8/layout/cycle5"/>
    <dgm:cxn modelId="{D06FE595-F5B9-4E43-A0AB-0198CBF53B90}" type="presParOf" srcId="{24D43565-9CF0-44FE-BEB1-D8887E2DAF3F}" destId="{C57A8B16-EE5F-4939-B4B2-0A1E3B72E6F1}" srcOrd="10" destOrd="0" presId="urn:microsoft.com/office/officeart/2005/8/layout/cycle5"/>
    <dgm:cxn modelId="{01ACDE91-8C19-47AA-9253-142338B0AD4A}" type="presParOf" srcId="{24D43565-9CF0-44FE-BEB1-D8887E2DAF3F}" destId="{97204D93-241C-44EE-8667-231FCF94EDE5}" srcOrd="11" destOrd="0" presId="urn:microsoft.com/office/officeart/2005/8/layout/cycle5"/>
    <dgm:cxn modelId="{C7560802-1F2D-4511-AAB2-7B937BBD8473}" type="presParOf" srcId="{24D43565-9CF0-44FE-BEB1-D8887E2DAF3F}" destId="{217A6CF7-B84D-46F1-A331-9707996DD016}" srcOrd="12" destOrd="0" presId="urn:microsoft.com/office/officeart/2005/8/layout/cycle5"/>
    <dgm:cxn modelId="{51ED313C-3FBC-464B-B350-43E19C185A5B}" type="presParOf" srcId="{24D43565-9CF0-44FE-BEB1-D8887E2DAF3F}" destId="{17B30A68-3BBB-422C-BEB7-9700A6F9E000}" srcOrd="13" destOrd="0" presId="urn:microsoft.com/office/officeart/2005/8/layout/cycle5"/>
    <dgm:cxn modelId="{6706CC27-1FFE-4992-A7C0-DA1C1F0D3D06}" type="presParOf" srcId="{24D43565-9CF0-44FE-BEB1-D8887E2DAF3F}" destId="{CD86FC1C-4FC5-496D-BC5F-AD188C0FF02D}"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3BD320-13B2-487B-9BF8-582E76C7EAEF}" type="doc">
      <dgm:prSet loTypeId="urn:microsoft.com/office/officeart/2005/8/layout/cycle5" loCatId="cycle" qsTypeId="urn:microsoft.com/office/officeart/2005/8/quickstyle/simple1" qsCatId="simple" csTypeId="urn:microsoft.com/office/officeart/2005/8/colors/accent5_2" csCatId="accent5" phldr="1"/>
      <dgm:spPr/>
      <dgm:t>
        <a:bodyPr/>
        <a:lstStyle/>
        <a:p>
          <a:endParaRPr lang="en-US"/>
        </a:p>
      </dgm:t>
    </dgm:pt>
    <dgm:pt modelId="{E2344418-8910-4966-BB2E-119F80B71F70}">
      <dgm:prSet phldrT="[Text]"/>
      <dgm:spPr>
        <a:solidFill>
          <a:srgbClr val="C00000"/>
        </a:solidFill>
      </dgm:spPr>
      <dgm:t>
        <a:bodyPr/>
        <a:lstStyle/>
        <a:p>
          <a:r>
            <a:rPr lang="en-US" dirty="0"/>
            <a:t>Identify and Collect Data</a:t>
          </a:r>
        </a:p>
      </dgm:t>
    </dgm:pt>
    <dgm:pt modelId="{437BA7B0-15A9-4B14-AAB5-A94948B22049}" type="parTrans" cxnId="{C527A42E-067A-4263-9FB5-C4D53751D3FA}">
      <dgm:prSet/>
      <dgm:spPr/>
      <dgm:t>
        <a:bodyPr/>
        <a:lstStyle/>
        <a:p>
          <a:endParaRPr lang="en-US"/>
        </a:p>
      </dgm:t>
    </dgm:pt>
    <dgm:pt modelId="{932B5543-89E8-4F2C-833B-1FCCB3CCC48F}" type="sibTrans" cxnId="{C527A42E-067A-4263-9FB5-C4D53751D3FA}">
      <dgm:prSet/>
      <dgm:spPr>
        <a:ln>
          <a:solidFill>
            <a:schemeClr val="accent1"/>
          </a:solidFill>
        </a:ln>
      </dgm:spPr>
      <dgm:t>
        <a:bodyPr/>
        <a:lstStyle/>
        <a:p>
          <a:endParaRPr lang="en-US"/>
        </a:p>
      </dgm:t>
    </dgm:pt>
    <dgm:pt modelId="{19A2506C-0661-40E6-B9D5-B16561CE3973}">
      <dgm:prSet phldrT="[Text]"/>
      <dgm:spPr>
        <a:solidFill>
          <a:srgbClr val="C00000"/>
        </a:solidFill>
      </dgm:spPr>
      <dgm:t>
        <a:bodyPr/>
        <a:lstStyle/>
        <a:p>
          <a:r>
            <a:rPr lang="en-US" dirty="0"/>
            <a:t>Uncover Patterns of Behavior</a:t>
          </a:r>
        </a:p>
      </dgm:t>
    </dgm:pt>
    <dgm:pt modelId="{8274D75E-61AA-4187-BB43-A6B372DF7FA5}" type="parTrans" cxnId="{2954D624-5FF6-45C7-BF03-1FBEBB06E365}">
      <dgm:prSet/>
      <dgm:spPr/>
      <dgm:t>
        <a:bodyPr/>
        <a:lstStyle/>
        <a:p>
          <a:endParaRPr lang="en-US"/>
        </a:p>
      </dgm:t>
    </dgm:pt>
    <dgm:pt modelId="{9F7E4F2C-9F78-4F90-B717-1EA8D0BD5F6B}" type="sibTrans" cxnId="{2954D624-5FF6-45C7-BF03-1FBEBB06E365}">
      <dgm:prSet/>
      <dgm:spPr>
        <a:ln>
          <a:solidFill>
            <a:schemeClr val="accent1"/>
          </a:solidFill>
        </a:ln>
      </dgm:spPr>
      <dgm:t>
        <a:bodyPr/>
        <a:lstStyle/>
        <a:p>
          <a:endParaRPr lang="en-US"/>
        </a:p>
      </dgm:t>
    </dgm:pt>
    <dgm:pt modelId="{C745D31A-17C6-49B7-A001-3D6DC403A8E5}">
      <dgm:prSet phldrT="[Text]"/>
      <dgm:spPr>
        <a:solidFill>
          <a:srgbClr val="C00000"/>
        </a:solidFill>
      </dgm:spPr>
      <dgm:t>
        <a:bodyPr/>
        <a:lstStyle/>
        <a:p>
          <a:r>
            <a:rPr lang="en-US" dirty="0"/>
            <a:t>Develop Analytics</a:t>
          </a:r>
        </a:p>
      </dgm:t>
    </dgm:pt>
    <dgm:pt modelId="{E7B10441-234C-4B07-9295-7E92AA5269E7}" type="parTrans" cxnId="{CF3D6B12-EA7E-4A2B-9805-8FA809FECABC}">
      <dgm:prSet/>
      <dgm:spPr/>
      <dgm:t>
        <a:bodyPr/>
        <a:lstStyle/>
        <a:p>
          <a:endParaRPr lang="en-US"/>
        </a:p>
      </dgm:t>
    </dgm:pt>
    <dgm:pt modelId="{640FA979-5D2F-40D8-822C-0709A362D23A}" type="sibTrans" cxnId="{CF3D6B12-EA7E-4A2B-9805-8FA809FECABC}">
      <dgm:prSet/>
      <dgm:spPr>
        <a:ln>
          <a:solidFill>
            <a:schemeClr val="accent1"/>
          </a:solidFill>
        </a:ln>
      </dgm:spPr>
      <dgm:t>
        <a:bodyPr/>
        <a:lstStyle/>
        <a:p>
          <a:endParaRPr lang="en-US"/>
        </a:p>
      </dgm:t>
    </dgm:pt>
    <dgm:pt modelId="{92D9C3CA-31AE-4DE1-B431-0615DA11F8C0}">
      <dgm:prSet phldrT="[Text]"/>
      <dgm:spPr>
        <a:solidFill>
          <a:srgbClr val="C00000"/>
        </a:solidFill>
      </dgm:spPr>
      <dgm:t>
        <a:bodyPr/>
        <a:lstStyle/>
        <a:p>
          <a:r>
            <a:rPr lang="en-US" dirty="0"/>
            <a:t>Emulate Technique</a:t>
          </a:r>
        </a:p>
      </dgm:t>
    </dgm:pt>
    <dgm:pt modelId="{31BA111F-839D-4B77-A6EB-91C0B4347984}" type="parTrans" cxnId="{E7919204-C3CD-4FE8-9F47-E990D7F7DC07}">
      <dgm:prSet/>
      <dgm:spPr/>
      <dgm:t>
        <a:bodyPr/>
        <a:lstStyle/>
        <a:p>
          <a:endParaRPr lang="en-US"/>
        </a:p>
      </dgm:t>
    </dgm:pt>
    <dgm:pt modelId="{67122E43-F76C-4EA3-8295-BF9B25B5AE04}" type="sibTrans" cxnId="{E7919204-C3CD-4FE8-9F47-E990D7F7DC07}">
      <dgm:prSet/>
      <dgm:spPr>
        <a:solidFill>
          <a:srgbClr val="92D050"/>
        </a:solidFill>
        <a:ln>
          <a:solidFill>
            <a:schemeClr val="accent1"/>
          </a:solidFill>
        </a:ln>
      </dgm:spPr>
      <dgm:t>
        <a:bodyPr/>
        <a:lstStyle/>
        <a:p>
          <a:endParaRPr lang="en-US"/>
        </a:p>
      </dgm:t>
    </dgm:pt>
    <dgm:pt modelId="{89568F6E-BAFE-4981-9C7C-A31880E198B5}">
      <dgm:prSet phldrT="[Text]"/>
      <dgm:spPr>
        <a:solidFill>
          <a:srgbClr val="C00000"/>
        </a:solidFill>
      </dgm:spPr>
      <dgm:t>
        <a:bodyPr/>
        <a:lstStyle/>
        <a:p>
          <a:r>
            <a:rPr lang="en-US" dirty="0"/>
            <a:t>Evaluate Performance</a:t>
          </a:r>
        </a:p>
      </dgm:t>
    </dgm:pt>
    <dgm:pt modelId="{99066C0A-46CC-4A58-909C-AF2B5B2F15DE}" type="parTrans" cxnId="{55BB3E78-310C-4DE0-A852-BCF14C7B41B3}">
      <dgm:prSet/>
      <dgm:spPr/>
      <dgm:t>
        <a:bodyPr/>
        <a:lstStyle/>
        <a:p>
          <a:endParaRPr lang="en-US"/>
        </a:p>
      </dgm:t>
    </dgm:pt>
    <dgm:pt modelId="{1FD88D18-0526-4FDD-A324-03D145AADFCF}" type="sibTrans" cxnId="{55BB3E78-310C-4DE0-A852-BCF14C7B41B3}">
      <dgm:prSet/>
      <dgm:spPr>
        <a:ln>
          <a:solidFill>
            <a:schemeClr val="accent1"/>
          </a:solidFill>
        </a:ln>
      </dgm:spPr>
      <dgm:t>
        <a:bodyPr/>
        <a:lstStyle/>
        <a:p>
          <a:endParaRPr lang="en-US"/>
        </a:p>
      </dgm:t>
    </dgm:pt>
    <dgm:pt modelId="{24D43565-9CF0-44FE-BEB1-D8887E2DAF3F}" type="pres">
      <dgm:prSet presAssocID="{373BD320-13B2-487B-9BF8-582E76C7EAEF}" presName="cycle" presStyleCnt="0">
        <dgm:presLayoutVars>
          <dgm:dir/>
          <dgm:resizeHandles val="exact"/>
        </dgm:presLayoutVars>
      </dgm:prSet>
      <dgm:spPr/>
    </dgm:pt>
    <dgm:pt modelId="{E7F8B184-1672-4A94-8A5A-3EB97C5DEF73}" type="pres">
      <dgm:prSet presAssocID="{E2344418-8910-4966-BB2E-119F80B71F70}" presName="node" presStyleLbl="node1" presStyleIdx="0" presStyleCnt="5">
        <dgm:presLayoutVars>
          <dgm:bulletEnabled val="1"/>
        </dgm:presLayoutVars>
      </dgm:prSet>
      <dgm:spPr/>
    </dgm:pt>
    <dgm:pt modelId="{2531E363-FC9A-4BC6-8B12-D45472F808EE}" type="pres">
      <dgm:prSet presAssocID="{E2344418-8910-4966-BB2E-119F80B71F70}" presName="spNode" presStyleCnt="0"/>
      <dgm:spPr/>
    </dgm:pt>
    <dgm:pt modelId="{B4C5B9C7-E2B8-4FA1-8C26-E25D1E517D5F}" type="pres">
      <dgm:prSet presAssocID="{932B5543-89E8-4F2C-833B-1FCCB3CCC48F}" presName="sibTrans" presStyleLbl="sibTrans1D1" presStyleIdx="0" presStyleCnt="5"/>
      <dgm:spPr/>
    </dgm:pt>
    <dgm:pt modelId="{91360BDD-9808-40B5-8554-8F82C36FE9E4}" type="pres">
      <dgm:prSet presAssocID="{19A2506C-0661-40E6-B9D5-B16561CE3973}" presName="node" presStyleLbl="node1" presStyleIdx="1" presStyleCnt="5">
        <dgm:presLayoutVars>
          <dgm:bulletEnabled val="1"/>
        </dgm:presLayoutVars>
      </dgm:prSet>
      <dgm:spPr/>
    </dgm:pt>
    <dgm:pt modelId="{F979A21E-0FE0-4DD0-A42C-76B55E020F7C}" type="pres">
      <dgm:prSet presAssocID="{19A2506C-0661-40E6-B9D5-B16561CE3973}" presName="spNode" presStyleCnt="0"/>
      <dgm:spPr/>
    </dgm:pt>
    <dgm:pt modelId="{C6F1C8F1-C979-458C-828B-68A23F9D1E56}" type="pres">
      <dgm:prSet presAssocID="{9F7E4F2C-9F78-4F90-B717-1EA8D0BD5F6B}" presName="sibTrans" presStyleLbl="sibTrans1D1" presStyleIdx="1" presStyleCnt="5"/>
      <dgm:spPr/>
    </dgm:pt>
    <dgm:pt modelId="{0F9EEF98-DF73-4E93-AC06-064A7383EF64}" type="pres">
      <dgm:prSet presAssocID="{C745D31A-17C6-49B7-A001-3D6DC403A8E5}" presName="node" presStyleLbl="node1" presStyleIdx="2" presStyleCnt="5">
        <dgm:presLayoutVars>
          <dgm:bulletEnabled val="1"/>
        </dgm:presLayoutVars>
      </dgm:prSet>
      <dgm:spPr/>
    </dgm:pt>
    <dgm:pt modelId="{AABCBF28-03DA-4B5D-A839-CDFF5ABD7303}" type="pres">
      <dgm:prSet presAssocID="{C745D31A-17C6-49B7-A001-3D6DC403A8E5}" presName="spNode" presStyleCnt="0"/>
      <dgm:spPr/>
    </dgm:pt>
    <dgm:pt modelId="{70014881-7906-4EDF-BC16-1E9FB1D6CB11}" type="pres">
      <dgm:prSet presAssocID="{640FA979-5D2F-40D8-822C-0709A362D23A}" presName="sibTrans" presStyleLbl="sibTrans1D1" presStyleIdx="2" presStyleCnt="5"/>
      <dgm:spPr/>
    </dgm:pt>
    <dgm:pt modelId="{AE96386C-510D-4F01-9F64-25CE9AA92CD9}" type="pres">
      <dgm:prSet presAssocID="{89568F6E-BAFE-4981-9C7C-A31880E198B5}" presName="node" presStyleLbl="node1" presStyleIdx="3" presStyleCnt="5">
        <dgm:presLayoutVars>
          <dgm:bulletEnabled val="1"/>
        </dgm:presLayoutVars>
      </dgm:prSet>
      <dgm:spPr/>
    </dgm:pt>
    <dgm:pt modelId="{C57A8B16-EE5F-4939-B4B2-0A1E3B72E6F1}" type="pres">
      <dgm:prSet presAssocID="{89568F6E-BAFE-4981-9C7C-A31880E198B5}" presName="spNode" presStyleCnt="0"/>
      <dgm:spPr/>
    </dgm:pt>
    <dgm:pt modelId="{97204D93-241C-44EE-8667-231FCF94EDE5}" type="pres">
      <dgm:prSet presAssocID="{1FD88D18-0526-4FDD-A324-03D145AADFCF}" presName="sibTrans" presStyleLbl="sibTrans1D1" presStyleIdx="3" presStyleCnt="5"/>
      <dgm:spPr/>
    </dgm:pt>
    <dgm:pt modelId="{217A6CF7-B84D-46F1-A331-9707996DD016}" type="pres">
      <dgm:prSet presAssocID="{92D9C3CA-31AE-4DE1-B431-0615DA11F8C0}" presName="node" presStyleLbl="node1" presStyleIdx="4" presStyleCnt="5">
        <dgm:presLayoutVars>
          <dgm:bulletEnabled val="1"/>
        </dgm:presLayoutVars>
      </dgm:prSet>
      <dgm:spPr/>
    </dgm:pt>
    <dgm:pt modelId="{17B30A68-3BBB-422C-BEB7-9700A6F9E000}" type="pres">
      <dgm:prSet presAssocID="{92D9C3CA-31AE-4DE1-B431-0615DA11F8C0}" presName="spNode" presStyleCnt="0"/>
      <dgm:spPr/>
    </dgm:pt>
    <dgm:pt modelId="{CD86FC1C-4FC5-496D-BC5F-AD188C0FF02D}" type="pres">
      <dgm:prSet presAssocID="{67122E43-F76C-4EA3-8295-BF9B25B5AE04}" presName="sibTrans" presStyleLbl="sibTrans1D1" presStyleIdx="4" presStyleCnt="5"/>
      <dgm:spPr/>
    </dgm:pt>
  </dgm:ptLst>
  <dgm:cxnLst>
    <dgm:cxn modelId="{E7919204-C3CD-4FE8-9F47-E990D7F7DC07}" srcId="{373BD320-13B2-487B-9BF8-582E76C7EAEF}" destId="{92D9C3CA-31AE-4DE1-B431-0615DA11F8C0}" srcOrd="4" destOrd="0" parTransId="{31BA111F-839D-4B77-A6EB-91C0B4347984}" sibTransId="{67122E43-F76C-4EA3-8295-BF9B25B5AE04}"/>
    <dgm:cxn modelId="{CF3D6B12-EA7E-4A2B-9805-8FA809FECABC}" srcId="{373BD320-13B2-487B-9BF8-582E76C7EAEF}" destId="{C745D31A-17C6-49B7-A001-3D6DC403A8E5}" srcOrd="2" destOrd="0" parTransId="{E7B10441-234C-4B07-9295-7E92AA5269E7}" sibTransId="{640FA979-5D2F-40D8-822C-0709A362D23A}"/>
    <dgm:cxn modelId="{64A96F17-DB00-4D12-8DB0-55E6172780B8}" type="presOf" srcId="{9F7E4F2C-9F78-4F90-B717-1EA8D0BD5F6B}" destId="{C6F1C8F1-C979-458C-828B-68A23F9D1E56}" srcOrd="0" destOrd="0" presId="urn:microsoft.com/office/officeart/2005/8/layout/cycle5"/>
    <dgm:cxn modelId="{2954D624-5FF6-45C7-BF03-1FBEBB06E365}" srcId="{373BD320-13B2-487B-9BF8-582E76C7EAEF}" destId="{19A2506C-0661-40E6-B9D5-B16561CE3973}" srcOrd="1" destOrd="0" parTransId="{8274D75E-61AA-4187-BB43-A6B372DF7FA5}" sibTransId="{9F7E4F2C-9F78-4F90-B717-1EA8D0BD5F6B}"/>
    <dgm:cxn modelId="{8BFD9A2A-5C6F-4E45-B1D4-F50628F95702}" type="presOf" srcId="{89568F6E-BAFE-4981-9C7C-A31880E198B5}" destId="{AE96386C-510D-4F01-9F64-25CE9AA92CD9}" srcOrd="0" destOrd="0" presId="urn:microsoft.com/office/officeart/2005/8/layout/cycle5"/>
    <dgm:cxn modelId="{C527A42E-067A-4263-9FB5-C4D53751D3FA}" srcId="{373BD320-13B2-487B-9BF8-582E76C7EAEF}" destId="{E2344418-8910-4966-BB2E-119F80B71F70}" srcOrd="0" destOrd="0" parTransId="{437BA7B0-15A9-4B14-AAB5-A94948B22049}" sibTransId="{932B5543-89E8-4F2C-833B-1FCCB3CCC48F}"/>
    <dgm:cxn modelId="{78367040-6A0A-42EC-A0D3-6853FDA5E577}" type="presOf" srcId="{67122E43-F76C-4EA3-8295-BF9B25B5AE04}" destId="{CD86FC1C-4FC5-496D-BC5F-AD188C0FF02D}" srcOrd="0" destOrd="0" presId="urn:microsoft.com/office/officeart/2005/8/layout/cycle5"/>
    <dgm:cxn modelId="{F0037154-7337-4690-91F8-E3833915B607}" type="presOf" srcId="{1FD88D18-0526-4FDD-A324-03D145AADFCF}" destId="{97204D93-241C-44EE-8667-231FCF94EDE5}" srcOrd="0" destOrd="0" presId="urn:microsoft.com/office/officeart/2005/8/layout/cycle5"/>
    <dgm:cxn modelId="{55BB3E78-310C-4DE0-A852-BCF14C7B41B3}" srcId="{373BD320-13B2-487B-9BF8-582E76C7EAEF}" destId="{89568F6E-BAFE-4981-9C7C-A31880E198B5}" srcOrd="3" destOrd="0" parTransId="{99066C0A-46CC-4A58-909C-AF2B5B2F15DE}" sibTransId="{1FD88D18-0526-4FDD-A324-03D145AADFCF}"/>
    <dgm:cxn modelId="{424EC259-3B7F-434F-AA03-A76785EC70F5}" type="presOf" srcId="{19A2506C-0661-40E6-B9D5-B16561CE3973}" destId="{91360BDD-9808-40B5-8554-8F82C36FE9E4}" srcOrd="0" destOrd="0" presId="urn:microsoft.com/office/officeart/2005/8/layout/cycle5"/>
    <dgm:cxn modelId="{649A6688-D932-4FB4-9151-8F00E1AA6007}" type="presOf" srcId="{640FA979-5D2F-40D8-822C-0709A362D23A}" destId="{70014881-7906-4EDF-BC16-1E9FB1D6CB11}" srcOrd="0" destOrd="0" presId="urn:microsoft.com/office/officeart/2005/8/layout/cycle5"/>
    <dgm:cxn modelId="{6D71AB8E-8634-4D1B-BA23-D43015EEE61C}" type="presOf" srcId="{E2344418-8910-4966-BB2E-119F80B71F70}" destId="{E7F8B184-1672-4A94-8A5A-3EB97C5DEF73}" srcOrd="0" destOrd="0" presId="urn:microsoft.com/office/officeart/2005/8/layout/cycle5"/>
    <dgm:cxn modelId="{0B9B08C3-D334-4B36-8163-5C1BCFA5AA96}" type="presOf" srcId="{92D9C3CA-31AE-4DE1-B431-0615DA11F8C0}" destId="{217A6CF7-B84D-46F1-A331-9707996DD016}" srcOrd="0" destOrd="0" presId="urn:microsoft.com/office/officeart/2005/8/layout/cycle5"/>
    <dgm:cxn modelId="{E55E1BE2-6FE6-4ACB-9E1F-4C9D31172A4F}" type="presOf" srcId="{C745D31A-17C6-49B7-A001-3D6DC403A8E5}" destId="{0F9EEF98-DF73-4E93-AC06-064A7383EF64}" srcOrd="0" destOrd="0" presId="urn:microsoft.com/office/officeart/2005/8/layout/cycle5"/>
    <dgm:cxn modelId="{543E5AE6-5549-47F7-94CB-AF44FF8179DD}" type="presOf" srcId="{932B5543-89E8-4F2C-833B-1FCCB3CCC48F}" destId="{B4C5B9C7-E2B8-4FA1-8C26-E25D1E517D5F}" srcOrd="0" destOrd="0" presId="urn:microsoft.com/office/officeart/2005/8/layout/cycle5"/>
    <dgm:cxn modelId="{FF7D04F9-D98C-4FBB-9140-CC5E43327A28}" type="presOf" srcId="{373BD320-13B2-487B-9BF8-582E76C7EAEF}" destId="{24D43565-9CF0-44FE-BEB1-D8887E2DAF3F}" srcOrd="0" destOrd="0" presId="urn:microsoft.com/office/officeart/2005/8/layout/cycle5"/>
    <dgm:cxn modelId="{BE0B0BFF-980F-48C3-AF84-C133800910CF}" type="presParOf" srcId="{24D43565-9CF0-44FE-BEB1-D8887E2DAF3F}" destId="{E7F8B184-1672-4A94-8A5A-3EB97C5DEF73}" srcOrd="0" destOrd="0" presId="urn:microsoft.com/office/officeart/2005/8/layout/cycle5"/>
    <dgm:cxn modelId="{BB1DEDEA-3E8E-4F90-B1AE-52F8D1720B49}" type="presParOf" srcId="{24D43565-9CF0-44FE-BEB1-D8887E2DAF3F}" destId="{2531E363-FC9A-4BC6-8B12-D45472F808EE}" srcOrd="1" destOrd="0" presId="urn:microsoft.com/office/officeart/2005/8/layout/cycle5"/>
    <dgm:cxn modelId="{F1DEC1DE-1C6C-437C-A598-79F869C502CF}" type="presParOf" srcId="{24D43565-9CF0-44FE-BEB1-D8887E2DAF3F}" destId="{B4C5B9C7-E2B8-4FA1-8C26-E25D1E517D5F}" srcOrd="2" destOrd="0" presId="urn:microsoft.com/office/officeart/2005/8/layout/cycle5"/>
    <dgm:cxn modelId="{DAB4F3C0-FBA0-478D-96CB-68FAAB18F2AC}" type="presParOf" srcId="{24D43565-9CF0-44FE-BEB1-D8887E2DAF3F}" destId="{91360BDD-9808-40B5-8554-8F82C36FE9E4}" srcOrd="3" destOrd="0" presId="urn:microsoft.com/office/officeart/2005/8/layout/cycle5"/>
    <dgm:cxn modelId="{D22CE804-D7C5-416B-B66C-EF519AACB907}" type="presParOf" srcId="{24D43565-9CF0-44FE-BEB1-D8887E2DAF3F}" destId="{F979A21E-0FE0-4DD0-A42C-76B55E020F7C}" srcOrd="4" destOrd="0" presId="urn:microsoft.com/office/officeart/2005/8/layout/cycle5"/>
    <dgm:cxn modelId="{3FC17B2B-0032-4554-B0D2-6CF54F7BB7A8}" type="presParOf" srcId="{24D43565-9CF0-44FE-BEB1-D8887E2DAF3F}" destId="{C6F1C8F1-C979-458C-828B-68A23F9D1E56}" srcOrd="5" destOrd="0" presId="urn:microsoft.com/office/officeart/2005/8/layout/cycle5"/>
    <dgm:cxn modelId="{22EFDD2A-4B43-4166-A80D-224141323EE0}" type="presParOf" srcId="{24D43565-9CF0-44FE-BEB1-D8887E2DAF3F}" destId="{0F9EEF98-DF73-4E93-AC06-064A7383EF64}" srcOrd="6" destOrd="0" presId="urn:microsoft.com/office/officeart/2005/8/layout/cycle5"/>
    <dgm:cxn modelId="{162E44B7-06E4-450D-A01C-3B9A1941EBC3}" type="presParOf" srcId="{24D43565-9CF0-44FE-BEB1-D8887E2DAF3F}" destId="{AABCBF28-03DA-4B5D-A839-CDFF5ABD7303}" srcOrd="7" destOrd="0" presId="urn:microsoft.com/office/officeart/2005/8/layout/cycle5"/>
    <dgm:cxn modelId="{BEF5D0E8-FA2E-4CD7-9DBB-C5CDFE4F4660}" type="presParOf" srcId="{24D43565-9CF0-44FE-BEB1-D8887E2DAF3F}" destId="{70014881-7906-4EDF-BC16-1E9FB1D6CB11}" srcOrd="8" destOrd="0" presId="urn:microsoft.com/office/officeart/2005/8/layout/cycle5"/>
    <dgm:cxn modelId="{868230DC-FC51-4D41-B84D-22E29067368B}" type="presParOf" srcId="{24D43565-9CF0-44FE-BEB1-D8887E2DAF3F}" destId="{AE96386C-510D-4F01-9F64-25CE9AA92CD9}" srcOrd="9" destOrd="0" presId="urn:microsoft.com/office/officeart/2005/8/layout/cycle5"/>
    <dgm:cxn modelId="{D06FE595-F5B9-4E43-A0AB-0198CBF53B90}" type="presParOf" srcId="{24D43565-9CF0-44FE-BEB1-D8887E2DAF3F}" destId="{C57A8B16-EE5F-4939-B4B2-0A1E3B72E6F1}" srcOrd="10" destOrd="0" presId="urn:microsoft.com/office/officeart/2005/8/layout/cycle5"/>
    <dgm:cxn modelId="{01ACDE91-8C19-47AA-9253-142338B0AD4A}" type="presParOf" srcId="{24D43565-9CF0-44FE-BEB1-D8887E2DAF3F}" destId="{97204D93-241C-44EE-8667-231FCF94EDE5}" srcOrd="11" destOrd="0" presId="urn:microsoft.com/office/officeart/2005/8/layout/cycle5"/>
    <dgm:cxn modelId="{C7560802-1F2D-4511-AAB2-7B937BBD8473}" type="presParOf" srcId="{24D43565-9CF0-44FE-BEB1-D8887E2DAF3F}" destId="{217A6CF7-B84D-46F1-A331-9707996DD016}" srcOrd="12" destOrd="0" presId="urn:microsoft.com/office/officeart/2005/8/layout/cycle5"/>
    <dgm:cxn modelId="{51ED313C-3FBC-464B-B350-43E19C185A5B}" type="presParOf" srcId="{24D43565-9CF0-44FE-BEB1-D8887E2DAF3F}" destId="{17B30A68-3BBB-422C-BEB7-9700A6F9E000}" srcOrd="13" destOrd="0" presId="urn:microsoft.com/office/officeart/2005/8/layout/cycle5"/>
    <dgm:cxn modelId="{6706CC27-1FFE-4992-A7C0-DA1C1F0D3D06}" type="presParOf" srcId="{24D43565-9CF0-44FE-BEB1-D8887E2DAF3F}" destId="{CD86FC1C-4FC5-496D-BC5F-AD188C0FF02D}"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3BD320-13B2-487B-9BF8-582E76C7EAEF}" type="doc">
      <dgm:prSet loTypeId="urn:microsoft.com/office/officeart/2005/8/layout/cycle5" loCatId="cycle" qsTypeId="urn:microsoft.com/office/officeart/2005/8/quickstyle/simple1" qsCatId="simple" csTypeId="urn:microsoft.com/office/officeart/2005/8/colors/accent5_2" csCatId="accent5" phldr="1"/>
      <dgm:spPr/>
      <dgm:t>
        <a:bodyPr/>
        <a:lstStyle/>
        <a:p>
          <a:endParaRPr lang="en-US"/>
        </a:p>
      </dgm:t>
    </dgm:pt>
    <dgm:pt modelId="{E2344418-8910-4966-BB2E-119F80B71F70}">
      <dgm:prSet phldrT="[Text]"/>
      <dgm:spPr>
        <a:solidFill>
          <a:srgbClr val="C00000"/>
        </a:solidFill>
      </dgm:spPr>
      <dgm:t>
        <a:bodyPr/>
        <a:lstStyle/>
        <a:p>
          <a:r>
            <a:rPr lang="en-US" dirty="0"/>
            <a:t>Identify and Collect Data</a:t>
          </a:r>
        </a:p>
      </dgm:t>
    </dgm:pt>
    <dgm:pt modelId="{437BA7B0-15A9-4B14-AAB5-A94948B22049}" type="parTrans" cxnId="{C527A42E-067A-4263-9FB5-C4D53751D3FA}">
      <dgm:prSet/>
      <dgm:spPr/>
      <dgm:t>
        <a:bodyPr/>
        <a:lstStyle/>
        <a:p>
          <a:endParaRPr lang="en-US"/>
        </a:p>
      </dgm:t>
    </dgm:pt>
    <dgm:pt modelId="{932B5543-89E8-4F2C-833B-1FCCB3CCC48F}" type="sibTrans" cxnId="{C527A42E-067A-4263-9FB5-C4D53751D3FA}">
      <dgm:prSet/>
      <dgm:spPr>
        <a:ln>
          <a:solidFill>
            <a:schemeClr val="accent1"/>
          </a:solidFill>
        </a:ln>
      </dgm:spPr>
      <dgm:t>
        <a:bodyPr/>
        <a:lstStyle/>
        <a:p>
          <a:endParaRPr lang="en-US"/>
        </a:p>
      </dgm:t>
    </dgm:pt>
    <dgm:pt modelId="{19A2506C-0661-40E6-B9D5-B16561CE3973}">
      <dgm:prSet phldrT="[Text]"/>
      <dgm:spPr>
        <a:solidFill>
          <a:srgbClr val="C00000"/>
        </a:solidFill>
      </dgm:spPr>
      <dgm:t>
        <a:bodyPr/>
        <a:lstStyle/>
        <a:p>
          <a:r>
            <a:rPr lang="en-US" dirty="0"/>
            <a:t>Uncover Patterns of Behavior</a:t>
          </a:r>
        </a:p>
      </dgm:t>
    </dgm:pt>
    <dgm:pt modelId="{8274D75E-61AA-4187-BB43-A6B372DF7FA5}" type="parTrans" cxnId="{2954D624-5FF6-45C7-BF03-1FBEBB06E365}">
      <dgm:prSet/>
      <dgm:spPr/>
      <dgm:t>
        <a:bodyPr/>
        <a:lstStyle/>
        <a:p>
          <a:endParaRPr lang="en-US"/>
        </a:p>
      </dgm:t>
    </dgm:pt>
    <dgm:pt modelId="{9F7E4F2C-9F78-4F90-B717-1EA8D0BD5F6B}" type="sibTrans" cxnId="{2954D624-5FF6-45C7-BF03-1FBEBB06E365}">
      <dgm:prSet/>
      <dgm:spPr>
        <a:ln>
          <a:solidFill>
            <a:schemeClr val="accent1"/>
          </a:solidFill>
        </a:ln>
      </dgm:spPr>
      <dgm:t>
        <a:bodyPr/>
        <a:lstStyle/>
        <a:p>
          <a:endParaRPr lang="en-US"/>
        </a:p>
      </dgm:t>
    </dgm:pt>
    <dgm:pt modelId="{C745D31A-17C6-49B7-A001-3D6DC403A8E5}">
      <dgm:prSet phldrT="[Text]"/>
      <dgm:spPr>
        <a:solidFill>
          <a:srgbClr val="C00000"/>
        </a:solidFill>
      </dgm:spPr>
      <dgm:t>
        <a:bodyPr/>
        <a:lstStyle/>
        <a:p>
          <a:r>
            <a:rPr lang="en-US" dirty="0"/>
            <a:t>Develop Analytics</a:t>
          </a:r>
        </a:p>
      </dgm:t>
    </dgm:pt>
    <dgm:pt modelId="{E7B10441-234C-4B07-9295-7E92AA5269E7}" type="parTrans" cxnId="{CF3D6B12-EA7E-4A2B-9805-8FA809FECABC}">
      <dgm:prSet/>
      <dgm:spPr/>
      <dgm:t>
        <a:bodyPr/>
        <a:lstStyle/>
        <a:p>
          <a:endParaRPr lang="en-US"/>
        </a:p>
      </dgm:t>
    </dgm:pt>
    <dgm:pt modelId="{640FA979-5D2F-40D8-822C-0709A362D23A}" type="sibTrans" cxnId="{CF3D6B12-EA7E-4A2B-9805-8FA809FECABC}">
      <dgm:prSet/>
      <dgm:spPr>
        <a:ln>
          <a:solidFill>
            <a:schemeClr val="accent1"/>
          </a:solidFill>
        </a:ln>
      </dgm:spPr>
      <dgm:t>
        <a:bodyPr/>
        <a:lstStyle/>
        <a:p>
          <a:endParaRPr lang="en-US"/>
        </a:p>
      </dgm:t>
    </dgm:pt>
    <dgm:pt modelId="{92D9C3CA-31AE-4DE1-B431-0615DA11F8C0}">
      <dgm:prSet phldrT="[Text]"/>
      <dgm:spPr>
        <a:solidFill>
          <a:srgbClr val="00B050"/>
        </a:solidFill>
      </dgm:spPr>
      <dgm:t>
        <a:bodyPr/>
        <a:lstStyle/>
        <a:p>
          <a:r>
            <a:rPr lang="en-US" dirty="0">
              <a:solidFill>
                <a:schemeClr val="bg1"/>
              </a:solidFill>
            </a:rPr>
            <a:t>Emulate Technique</a:t>
          </a:r>
        </a:p>
      </dgm:t>
    </dgm:pt>
    <dgm:pt modelId="{31BA111F-839D-4B77-A6EB-91C0B4347984}" type="parTrans" cxnId="{E7919204-C3CD-4FE8-9F47-E990D7F7DC07}">
      <dgm:prSet/>
      <dgm:spPr/>
      <dgm:t>
        <a:bodyPr/>
        <a:lstStyle/>
        <a:p>
          <a:endParaRPr lang="en-US"/>
        </a:p>
      </dgm:t>
    </dgm:pt>
    <dgm:pt modelId="{67122E43-F76C-4EA3-8295-BF9B25B5AE04}" type="sibTrans" cxnId="{E7919204-C3CD-4FE8-9F47-E990D7F7DC07}">
      <dgm:prSet/>
      <dgm:spPr>
        <a:solidFill>
          <a:srgbClr val="92D050"/>
        </a:solidFill>
        <a:ln>
          <a:solidFill>
            <a:schemeClr val="accent1"/>
          </a:solidFill>
        </a:ln>
      </dgm:spPr>
      <dgm:t>
        <a:bodyPr/>
        <a:lstStyle/>
        <a:p>
          <a:endParaRPr lang="en-US"/>
        </a:p>
      </dgm:t>
    </dgm:pt>
    <dgm:pt modelId="{89568F6E-BAFE-4981-9C7C-A31880E198B5}">
      <dgm:prSet phldrT="[Text]"/>
      <dgm:spPr>
        <a:solidFill>
          <a:srgbClr val="C00000"/>
        </a:solidFill>
      </dgm:spPr>
      <dgm:t>
        <a:bodyPr/>
        <a:lstStyle/>
        <a:p>
          <a:r>
            <a:rPr lang="en-US" dirty="0"/>
            <a:t>Evaluate Performance</a:t>
          </a:r>
        </a:p>
      </dgm:t>
    </dgm:pt>
    <dgm:pt modelId="{99066C0A-46CC-4A58-909C-AF2B5B2F15DE}" type="parTrans" cxnId="{55BB3E78-310C-4DE0-A852-BCF14C7B41B3}">
      <dgm:prSet/>
      <dgm:spPr/>
      <dgm:t>
        <a:bodyPr/>
        <a:lstStyle/>
        <a:p>
          <a:endParaRPr lang="en-US"/>
        </a:p>
      </dgm:t>
    </dgm:pt>
    <dgm:pt modelId="{1FD88D18-0526-4FDD-A324-03D145AADFCF}" type="sibTrans" cxnId="{55BB3E78-310C-4DE0-A852-BCF14C7B41B3}">
      <dgm:prSet/>
      <dgm:spPr>
        <a:ln>
          <a:solidFill>
            <a:schemeClr val="accent1"/>
          </a:solidFill>
        </a:ln>
      </dgm:spPr>
      <dgm:t>
        <a:bodyPr/>
        <a:lstStyle/>
        <a:p>
          <a:endParaRPr lang="en-US"/>
        </a:p>
      </dgm:t>
    </dgm:pt>
    <dgm:pt modelId="{24D43565-9CF0-44FE-BEB1-D8887E2DAF3F}" type="pres">
      <dgm:prSet presAssocID="{373BD320-13B2-487B-9BF8-582E76C7EAEF}" presName="cycle" presStyleCnt="0">
        <dgm:presLayoutVars>
          <dgm:dir/>
          <dgm:resizeHandles val="exact"/>
        </dgm:presLayoutVars>
      </dgm:prSet>
      <dgm:spPr/>
    </dgm:pt>
    <dgm:pt modelId="{E7F8B184-1672-4A94-8A5A-3EB97C5DEF73}" type="pres">
      <dgm:prSet presAssocID="{E2344418-8910-4966-BB2E-119F80B71F70}" presName="node" presStyleLbl="node1" presStyleIdx="0" presStyleCnt="5">
        <dgm:presLayoutVars>
          <dgm:bulletEnabled val="1"/>
        </dgm:presLayoutVars>
      </dgm:prSet>
      <dgm:spPr/>
    </dgm:pt>
    <dgm:pt modelId="{2531E363-FC9A-4BC6-8B12-D45472F808EE}" type="pres">
      <dgm:prSet presAssocID="{E2344418-8910-4966-BB2E-119F80B71F70}" presName="spNode" presStyleCnt="0"/>
      <dgm:spPr/>
    </dgm:pt>
    <dgm:pt modelId="{B4C5B9C7-E2B8-4FA1-8C26-E25D1E517D5F}" type="pres">
      <dgm:prSet presAssocID="{932B5543-89E8-4F2C-833B-1FCCB3CCC48F}" presName="sibTrans" presStyleLbl="sibTrans1D1" presStyleIdx="0" presStyleCnt="5"/>
      <dgm:spPr/>
    </dgm:pt>
    <dgm:pt modelId="{91360BDD-9808-40B5-8554-8F82C36FE9E4}" type="pres">
      <dgm:prSet presAssocID="{19A2506C-0661-40E6-B9D5-B16561CE3973}" presName="node" presStyleLbl="node1" presStyleIdx="1" presStyleCnt="5">
        <dgm:presLayoutVars>
          <dgm:bulletEnabled val="1"/>
        </dgm:presLayoutVars>
      </dgm:prSet>
      <dgm:spPr/>
    </dgm:pt>
    <dgm:pt modelId="{F979A21E-0FE0-4DD0-A42C-76B55E020F7C}" type="pres">
      <dgm:prSet presAssocID="{19A2506C-0661-40E6-B9D5-B16561CE3973}" presName="spNode" presStyleCnt="0"/>
      <dgm:spPr/>
    </dgm:pt>
    <dgm:pt modelId="{C6F1C8F1-C979-458C-828B-68A23F9D1E56}" type="pres">
      <dgm:prSet presAssocID="{9F7E4F2C-9F78-4F90-B717-1EA8D0BD5F6B}" presName="sibTrans" presStyleLbl="sibTrans1D1" presStyleIdx="1" presStyleCnt="5"/>
      <dgm:spPr/>
    </dgm:pt>
    <dgm:pt modelId="{0F9EEF98-DF73-4E93-AC06-064A7383EF64}" type="pres">
      <dgm:prSet presAssocID="{C745D31A-17C6-49B7-A001-3D6DC403A8E5}" presName="node" presStyleLbl="node1" presStyleIdx="2" presStyleCnt="5">
        <dgm:presLayoutVars>
          <dgm:bulletEnabled val="1"/>
        </dgm:presLayoutVars>
      </dgm:prSet>
      <dgm:spPr/>
    </dgm:pt>
    <dgm:pt modelId="{AABCBF28-03DA-4B5D-A839-CDFF5ABD7303}" type="pres">
      <dgm:prSet presAssocID="{C745D31A-17C6-49B7-A001-3D6DC403A8E5}" presName="spNode" presStyleCnt="0"/>
      <dgm:spPr/>
    </dgm:pt>
    <dgm:pt modelId="{70014881-7906-4EDF-BC16-1E9FB1D6CB11}" type="pres">
      <dgm:prSet presAssocID="{640FA979-5D2F-40D8-822C-0709A362D23A}" presName="sibTrans" presStyleLbl="sibTrans1D1" presStyleIdx="2" presStyleCnt="5"/>
      <dgm:spPr/>
    </dgm:pt>
    <dgm:pt modelId="{AE96386C-510D-4F01-9F64-25CE9AA92CD9}" type="pres">
      <dgm:prSet presAssocID="{89568F6E-BAFE-4981-9C7C-A31880E198B5}" presName="node" presStyleLbl="node1" presStyleIdx="3" presStyleCnt="5">
        <dgm:presLayoutVars>
          <dgm:bulletEnabled val="1"/>
        </dgm:presLayoutVars>
      </dgm:prSet>
      <dgm:spPr/>
    </dgm:pt>
    <dgm:pt modelId="{C57A8B16-EE5F-4939-B4B2-0A1E3B72E6F1}" type="pres">
      <dgm:prSet presAssocID="{89568F6E-BAFE-4981-9C7C-A31880E198B5}" presName="spNode" presStyleCnt="0"/>
      <dgm:spPr/>
    </dgm:pt>
    <dgm:pt modelId="{97204D93-241C-44EE-8667-231FCF94EDE5}" type="pres">
      <dgm:prSet presAssocID="{1FD88D18-0526-4FDD-A324-03D145AADFCF}" presName="sibTrans" presStyleLbl="sibTrans1D1" presStyleIdx="3" presStyleCnt="5"/>
      <dgm:spPr/>
    </dgm:pt>
    <dgm:pt modelId="{217A6CF7-B84D-46F1-A331-9707996DD016}" type="pres">
      <dgm:prSet presAssocID="{92D9C3CA-31AE-4DE1-B431-0615DA11F8C0}" presName="node" presStyleLbl="node1" presStyleIdx="4" presStyleCnt="5">
        <dgm:presLayoutVars>
          <dgm:bulletEnabled val="1"/>
        </dgm:presLayoutVars>
      </dgm:prSet>
      <dgm:spPr/>
    </dgm:pt>
    <dgm:pt modelId="{17B30A68-3BBB-422C-BEB7-9700A6F9E000}" type="pres">
      <dgm:prSet presAssocID="{92D9C3CA-31AE-4DE1-B431-0615DA11F8C0}" presName="spNode" presStyleCnt="0"/>
      <dgm:spPr/>
    </dgm:pt>
    <dgm:pt modelId="{CD86FC1C-4FC5-496D-BC5F-AD188C0FF02D}" type="pres">
      <dgm:prSet presAssocID="{67122E43-F76C-4EA3-8295-BF9B25B5AE04}" presName="sibTrans" presStyleLbl="sibTrans1D1" presStyleIdx="4" presStyleCnt="5"/>
      <dgm:spPr/>
    </dgm:pt>
  </dgm:ptLst>
  <dgm:cxnLst>
    <dgm:cxn modelId="{E7919204-C3CD-4FE8-9F47-E990D7F7DC07}" srcId="{373BD320-13B2-487B-9BF8-582E76C7EAEF}" destId="{92D9C3CA-31AE-4DE1-B431-0615DA11F8C0}" srcOrd="4" destOrd="0" parTransId="{31BA111F-839D-4B77-A6EB-91C0B4347984}" sibTransId="{67122E43-F76C-4EA3-8295-BF9B25B5AE04}"/>
    <dgm:cxn modelId="{CF3D6B12-EA7E-4A2B-9805-8FA809FECABC}" srcId="{373BD320-13B2-487B-9BF8-582E76C7EAEF}" destId="{C745D31A-17C6-49B7-A001-3D6DC403A8E5}" srcOrd="2" destOrd="0" parTransId="{E7B10441-234C-4B07-9295-7E92AA5269E7}" sibTransId="{640FA979-5D2F-40D8-822C-0709A362D23A}"/>
    <dgm:cxn modelId="{64A96F17-DB00-4D12-8DB0-55E6172780B8}" type="presOf" srcId="{9F7E4F2C-9F78-4F90-B717-1EA8D0BD5F6B}" destId="{C6F1C8F1-C979-458C-828B-68A23F9D1E56}" srcOrd="0" destOrd="0" presId="urn:microsoft.com/office/officeart/2005/8/layout/cycle5"/>
    <dgm:cxn modelId="{2954D624-5FF6-45C7-BF03-1FBEBB06E365}" srcId="{373BD320-13B2-487B-9BF8-582E76C7EAEF}" destId="{19A2506C-0661-40E6-B9D5-B16561CE3973}" srcOrd="1" destOrd="0" parTransId="{8274D75E-61AA-4187-BB43-A6B372DF7FA5}" sibTransId="{9F7E4F2C-9F78-4F90-B717-1EA8D0BD5F6B}"/>
    <dgm:cxn modelId="{8BFD9A2A-5C6F-4E45-B1D4-F50628F95702}" type="presOf" srcId="{89568F6E-BAFE-4981-9C7C-A31880E198B5}" destId="{AE96386C-510D-4F01-9F64-25CE9AA92CD9}" srcOrd="0" destOrd="0" presId="urn:microsoft.com/office/officeart/2005/8/layout/cycle5"/>
    <dgm:cxn modelId="{C527A42E-067A-4263-9FB5-C4D53751D3FA}" srcId="{373BD320-13B2-487B-9BF8-582E76C7EAEF}" destId="{E2344418-8910-4966-BB2E-119F80B71F70}" srcOrd="0" destOrd="0" parTransId="{437BA7B0-15A9-4B14-AAB5-A94948B22049}" sibTransId="{932B5543-89E8-4F2C-833B-1FCCB3CCC48F}"/>
    <dgm:cxn modelId="{78367040-6A0A-42EC-A0D3-6853FDA5E577}" type="presOf" srcId="{67122E43-F76C-4EA3-8295-BF9B25B5AE04}" destId="{CD86FC1C-4FC5-496D-BC5F-AD188C0FF02D}" srcOrd="0" destOrd="0" presId="urn:microsoft.com/office/officeart/2005/8/layout/cycle5"/>
    <dgm:cxn modelId="{F0037154-7337-4690-91F8-E3833915B607}" type="presOf" srcId="{1FD88D18-0526-4FDD-A324-03D145AADFCF}" destId="{97204D93-241C-44EE-8667-231FCF94EDE5}" srcOrd="0" destOrd="0" presId="urn:microsoft.com/office/officeart/2005/8/layout/cycle5"/>
    <dgm:cxn modelId="{55BB3E78-310C-4DE0-A852-BCF14C7B41B3}" srcId="{373BD320-13B2-487B-9BF8-582E76C7EAEF}" destId="{89568F6E-BAFE-4981-9C7C-A31880E198B5}" srcOrd="3" destOrd="0" parTransId="{99066C0A-46CC-4A58-909C-AF2B5B2F15DE}" sibTransId="{1FD88D18-0526-4FDD-A324-03D145AADFCF}"/>
    <dgm:cxn modelId="{424EC259-3B7F-434F-AA03-A76785EC70F5}" type="presOf" srcId="{19A2506C-0661-40E6-B9D5-B16561CE3973}" destId="{91360BDD-9808-40B5-8554-8F82C36FE9E4}" srcOrd="0" destOrd="0" presId="urn:microsoft.com/office/officeart/2005/8/layout/cycle5"/>
    <dgm:cxn modelId="{649A6688-D932-4FB4-9151-8F00E1AA6007}" type="presOf" srcId="{640FA979-5D2F-40D8-822C-0709A362D23A}" destId="{70014881-7906-4EDF-BC16-1E9FB1D6CB11}" srcOrd="0" destOrd="0" presId="urn:microsoft.com/office/officeart/2005/8/layout/cycle5"/>
    <dgm:cxn modelId="{6D71AB8E-8634-4D1B-BA23-D43015EEE61C}" type="presOf" srcId="{E2344418-8910-4966-BB2E-119F80B71F70}" destId="{E7F8B184-1672-4A94-8A5A-3EB97C5DEF73}" srcOrd="0" destOrd="0" presId="urn:microsoft.com/office/officeart/2005/8/layout/cycle5"/>
    <dgm:cxn modelId="{0B9B08C3-D334-4B36-8163-5C1BCFA5AA96}" type="presOf" srcId="{92D9C3CA-31AE-4DE1-B431-0615DA11F8C0}" destId="{217A6CF7-B84D-46F1-A331-9707996DD016}" srcOrd="0" destOrd="0" presId="urn:microsoft.com/office/officeart/2005/8/layout/cycle5"/>
    <dgm:cxn modelId="{E55E1BE2-6FE6-4ACB-9E1F-4C9D31172A4F}" type="presOf" srcId="{C745D31A-17C6-49B7-A001-3D6DC403A8E5}" destId="{0F9EEF98-DF73-4E93-AC06-064A7383EF64}" srcOrd="0" destOrd="0" presId="urn:microsoft.com/office/officeart/2005/8/layout/cycle5"/>
    <dgm:cxn modelId="{543E5AE6-5549-47F7-94CB-AF44FF8179DD}" type="presOf" srcId="{932B5543-89E8-4F2C-833B-1FCCB3CCC48F}" destId="{B4C5B9C7-E2B8-4FA1-8C26-E25D1E517D5F}" srcOrd="0" destOrd="0" presId="urn:microsoft.com/office/officeart/2005/8/layout/cycle5"/>
    <dgm:cxn modelId="{FF7D04F9-D98C-4FBB-9140-CC5E43327A28}" type="presOf" srcId="{373BD320-13B2-487B-9BF8-582E76C7EAEF}" destId="{24D43565-9CF0-44FE-BEB1-D8887E2DAF3F}" srcOrd="0" destOrd="0" presId="urn:microsoft.com/office/officeart/2005/8/layout/cycle5"/>
    <dgm:cxn modelId="{BE0B0BFF-980F-48C3-AF84-C133800910CF}" type="presParOf" srcId="{24D43565-9CF0-44FE-BEB1-D8887E2DAF3F}" destId="{E7F8B184-1672-4A94-8A5A-3EB97C5DEF73}" srcOrd="0" destOrd="0" presId="urn:microsoft.com/office/officeart/2005/8/layout/cycle5"/>
    <dgm:cxn modelId="{BB1DEDEA-3E8E-4F90-B1AE-52F8D1720B49}" type="presParOf" srcId="{24D43565-9CF0-44FE-BEB1-D8887E2DAF3F}" destId="{2531E363-FC9A-4BC6-8B12-D45472F808EE}" srcOrd="1" destOrd="0" presId="urn:microsoft.com/office/officeart/2005/8/layout/cycle5"/>
    <dgm:cxn modelId="{F1DEC1DE-1C6C-437C-A598-79F869C502CF}" type="presParOf" srcId="{24D43565-9CF0-44FE-BEB1-D8887E2DAF3F}" destId="{B4C5B9C7-E2B8-4FA1-8C26-E25D1E517D5F}" srcOrd="2" destOrd="0" presId="urn:microsoft.com/office/officeart/2005/8/layout/cycle5"/>
    <dgm:cxn modelId="{DAB4F3C0-FBA0-478D-96CB-68FAAB18F2AC}" type="presParOf" srcId="{24D43565-9CF0-44FE-BEB1-D8887E2DAF3F}" destId="{91360BDD-9808-40B5-8554-8F82C36FE9E4}" srcOrd="3" destOrd="0" presId="urn:microsoft.com/office/officeart/2005/8/layout/cycle5"/>
    <dgm:cxn modelId="{D22CE804-D7C5-416B-B66C-EF519AACB907}" type="presParOf" srcId="{24D43565-9CF0-44FE-BEB1-D8887E2DAF3F}" destId="{F979A21E-0FE0-4DD0-A42C-76B55E020F7C}" srcOrd="4" destOrd="0" presId="urn:microsoft.com/office/officeart/2005/8/layout/cycle5"/>
    <dgm:cxn modelId="{3FC17B2B-0032-4554-B0D2-6CF54F7BB7A8}" type="presParOf" srcId="{24D43565-9CF0-44FE-BEB1-D8887E2DAF3F}" destId="{C6F1C8F1-C979-458C-828B-68A23F9D1E56}" srcOrd="5" destOrd="0" presId="urn:microsoft.com/office/officeart/2005/8/layout/cycle5"/>
    <dgm:cxn modelId="{22EFDD2A-4B43-4166-A80D-224141323EE0}" type="presParOf" srcId="{24D43565-9CF0-44FE-BEB1-D8887E2DAF3F}" destId="{0F9EEF98-DF73-4E93-AC06-064A7383EF64}" srcOrd="6" destOrd="0" presId="urn:microsoft.com/office/officeart/2005/8/layout/cycle5"/>
    <dgm:cxn modelId="{162E44B7-06E4-450D-A01C-3B9A1941EBC3}" type="presParOf" srcId="{24D43565-9CF0-44FE-BEB1-D8887E2DAF3F}" destId="{AABCBF28-03DA-4B5D-A839-CDFF5ABD7303}" srcOrd="7" destOrd="0" presId="urn:microsoft.com/office/officeart/2005/8/layout/cycle5"/>
    <dgm:cxn modelId="{BEF5D0E8-FA2E-4CD7-9DBB-C5CDFE4F4660}" type="presParOf" srcId="{24D43565-9CF0-44FE-BEB1-D8887E2DAF3F}" destId="{70014881-7906-4EDF-BC16-1E9FB1D6CB11}" srcOrd="8" destOrd="0" presId="urn:microsoft.com/office/officeart/2005/8/layout/cycle5"/>
    <dgm:cxn modelId="{868230DC-FC51-4D41-B84D-22E29067368B}" type="presParOf" srcId="{24D43565-9CF0-44FE-BEB1-D8887E2DAF3F}" destId="{AE96386C-510D-4F01-9F64-25CE9AA92CD9}" srcOrd="9" destOrd="0" presId="urn:microsoft.com/office/officeart/2005/8/layout/cycle5"/>
    <dgm:cxn modelId="{D06FE595-F5B9-4E43-A0AB-0198CBF53B90}" type="presParOf" srcId="{24D43565-9CF0-44FE-BEB1-D8887E2DAF3F}" destId="{C57A8B16-EE5F-4939-B4B2-0A1E3B72E6F1}" srcOrd="10" destOrd="0" presId="urn:microsoft.com/office/officeart/2005/8/layout/cycle5"/>
    <dgm:cxn modelId="{01ACDE91-8C19-47AA-9253-142338B0AD4A}" type="presParOf" srcId="{24D43565-9CF0-44FE-BEB1-D8887E2DAF3F}" destId="{97204D93-241C-44EE-8667-231FCF94EDE5}" srcOrd="11" destOrd="0" presId="urn:microsoft.com/office/officeart/2005/8/layout/cycle5"/>
    <dgm:cxn modelId="{C7560802-1F2D-4511-AAB2-7B937BBD8473}" type="presParOf" srcId="{24D43565-9CF0-44FE-BEB1-D8887E2DAF3F}" destId="{217A6CF7-B84D-46F1-A331-9707996DD016}" srcOrd="12" destOrd="0" presId="urn:microsoft.com/office/officeart/2005/8/layout/cycle5"/>
    <dgm:cxn modelId="{51ED313C-3FBC-464B-B350-43E19C185A5B}" type="presParOf" srcId="{24D43565-9CF0-44FE-BEB1-D8887E2DAF3F}" destId="{17B30A68-3BBB-422C-BEB7-9700A6F9E000}" srcOrd="13" destOrd="0" presId="urn:microsoft.com/office/officeart/2005/8/layout/cycle5"/>
    <dgm:cxn modelId="{6706CC27-1FFE-4992-A7C0-DA1C1F0D3D06}" type="presParOf" srcId="{24D43565-9CF0-44FE-BEB1-D8887E2DAF3F}" destId="{CD86FC1C-4FC5-496D-BC5F-AD188C0FF02D}"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73BD320-13B2-487B-9BF8-582E76C7EAEF}" type="doc">
      <dgm:prSet loTypeId="urn:microsoft.com/office/officeart/2005/8/layout/cycle5" loCatId="cycle" qsTypeId="urn:microsoft.com/office/officeart/2005/8/quickstyle/simple1" qsCatId="simple" csTypeId="urn:microsoft.com/office/officeart/2005/8/colors/accent5_2" csCatId="accent5" phldr="1"/>
      <dgm:spPr/>
      <dgm:t>
        <a:bodyPr/>
        <a:lstStyle/>
        <a:p>
          <a:endParaRPr lang="en-US"/>
        </a:p>
      </dgm:t>
    </dgm:pt>
    <dgm:pt modelId="{E2344418-8910-4966-BB2E-119F80B71F70}">
      <dgm:prSet phldrT="[Text]"/>
      <dgm:spPr>
        <a:solidFill>
          <a:srgbClr val="00B050"/>
        </a:solidFill>
      </dgm:spPr>
      <dgm:t>
        <a:bodyPr/>
        <a:lstStyle/>
        <a:p>
          <a:r>
            <a:rPr lang="en-US" dirty="0">
              <a:solidFill>
                <a:schemeClr val="bg1"/>
              </a:solidFill>
            </a:rPr>
            <a:t>Identify and Collect Data</a:t>
          </a:r>
        </a:p>
      </dgm:t>
    </dgm:pt>
    <dgm:pt modelId="{437BA7B0-15A9-4B14-AAB5-A94948B22049}" type="parTrans" cxnId="{C527A42E-067A-4263-9FB5-C4D53751D3FA}">
      <dgm:prSet/>
      <dgm:spPr/>
      <dgm:t>
        <a:bodyPr/>
        <a:lstStyle/>
        <a:p>
          <a:endParaRPr lang="en-US"/>
        </a:p>
      </dgm:t>
    </dgm:pt>
    <dgm:pt modelId="{932B5543-89E8-4F2C-833B-1FCCB3CCC48F}" type="sibTrans" cxnId="{C527A42E-067A-4263-9FB5-C4D53751D3FA}">
      <dgm:prSet/>
      <dgm:spPr>
        <a:ln>
          <a:solidFill>
            <a:schemeClr val="accent1"/>
          </a:solidFill>
        </a:ln>
      </dgm:spPr>
      <dgm:t>
        <a:bodyPr/>
        <a:lstStyle/>
        <a:p>
          <a:endParaRPr lang="en-US"/>
        </a:p>
      </dgm:t>
    </dgm:pt>
    <dgm:pt modelId="{19A2506C-0661-40E6-B9D5-B16561CE3973}">
      <dgm:prSet phldrT="[Text]"/>
      <dgm:spPr>
        <a:solidFill>
          <a:srgbClr val="C00000"/>
        </a:solidFill>
      </dgm:spPr>
      <dgm:t>
        <a:bodyPr/>
        <a:lstStyle/>
        <a:p>
          <a:r>
            <a:rPr lang="en-US" dirty="0"/>
            <a:t>Uncover Patterns of Behavior</a:t>
          </a:r>
        </a:p>
      </dgm:t>
    </dgm:pt>
    <dgm:pt modelId="{8274D75E-61AA-4187-BB43-A6B372DF7FA5}" type="parTrans" cxnId="{2954D624-5FF6-45C7-BF03-1FBEBB06E365}">
      <dgm:prSet/>
      <dgm:spPr/>
      <dgm:t>
        <a:bodyPr/>
        <a:lstStyle/>
        <a:p>
          <a:endParaRPr lang="en-US"/>
        </a:p>
      </dgm:t>
    </dgm:pt>
    <dgm:pt modelId="{9F7E4F2C-9F78-4F90-B717-1EA8D0BD5F6B}" type="sibTrans" cxnId="{2954D624-5FF6-45C7-BF03-1FBEBB06E365}">
      <dgm:prSet/>
      <dgm:spPr>
        <a:ln>
          <a:solidFill>
            <a:schemeClr val="accent1"/>
          </a:solidFill>
        </a:ln>
      </dgm:spPr>
      <dgm:t>
        <a:bodyPr/>
        <a:lstStyle/>
        <a:p>
          <a:endParaRPr lang="en-US"/>
        </a:p>
      </dgm:t>
    </dgm:pt>
    <dgm:pt modelId="{C745D31A-17C6-49B7-A001-3D6DC403A8E5}">
      <dgm:prSet phldrT="[Text]"/>
      <dgm:spPr>
        <a:solidFill>
          <a:srgbClr val="C00000"/>
        </a:solidFill>
      </dgm:spPr>
      <dgm:t>
        <a:bodyPr/>
        <a:lstStyle/>
        <a:p>
          <a:r>
            <a:rPr lang="en-US" dirty="0"/>
            <a:t>Develop Analytics</a:t>
          </a:r>
        </a:p>
      </dgm:t>
    </dgm:pt>
    <dgm:pt modelId="{E7B10441-234C-4B07-9295-7E92AA5269E7}" type="parTrans" cxnId="{CF3D6B12-EA7E-4A2B-9805-8FA809FECABC}">
      <dgm:prSet/>
      <dgm:spPr/>
      <dgm:t>
        <a:bodyPr/>
        <a:lstStyle/>
        <a:p>
          <a:endParaRPr lang="en-US"/>
        </a:p>
      </dgm:t>
    </dgm:pt>
    <dgm:pt modelId="{640FA979-5D2F-40D8-822C-0709A362D23A}" type="sibTrans" cxnId="{CF3D6B12-EA7E-4A2B-9805-8FA809FECABC}">
      <dgm:prSet/>
      <dgm:spPr>
        <a:ln>
          <a:solidFill>
            <a:schemeClr val="accent1"/>
          </a:solidFill>
        </a:ln>
      </dgm:spPr>
      <dgm:t>
        <a:bodyPr/>
        <a:lstStyle/>
        <a:p>
          <a:endParaRPr lang="en-US"/>
        </a:p>
      </dgm:t>
    </dgm:pt>
    <dgm:pt modelId="{92D9C3CA-31AE-4DE1-B431-0615DA11F8C0}">
      <dgm:prSet phldrT="[Text]"/>
      <dgm:spPr>
        <a:solidFill>
          <a:srgbClr val="C00000"/>
        </a:solidFill>
      </dgm:spPr>
      <dgm:t>
        <a:bodyPr/>
        <a:lstStyle/>
        <a:p>
          <a:r>
            <a:rPr lang="en-US" dirty="0">
              <a:solidFill>
                <a:schemeClr val="tx1"/>
              </a:solidFill>
            </a:rPr>
            <a:t>Emulate Technique</a:t>
          </a:r>
        </a:p>
      </dgm:t>
    </dgm:pt>
    <dgm:pt modelId="{31BA111F-839D-4B77-A6EB-91C0B4347984}" type="parTrans" cxnId="{E7919204-C3CD-4FE8-9F47-E990D7F7DC07}">
      <dgm:prSet/>
      <dgm:spPr/>
      <dgm:t>
        <a:bodyPr/>
        <a:lstStyle/>
        <a:p>
          <a:endParaRPr lang="en-US"/>
        </a:p>
      </dgm:t>
    </dgm:pt>
    <dgm:pt modelId="{67122E43-F76C-4EA3-8295-BF9B25B5AE04}" type="sibTrans" cxnId="{E7919204-C3CD-4FE8-9F47-E990D7F7DC07}">
      <dgm:prSet/>
      <dgm:spPr>
        <a:solidFill>
          <a:srgbClr val="92D050"/>
        </a:solidFill>
        <a:ln>
          <a:solidFill>
            <a:schemeClr val="accent1"/>
          </a:solidFill>
        </a:ln>
      </dgm:spPr>
      <dgm:t>
        <a:bodyPr/>
        <a:lstStyle/>
        <a:p>
          <a:endParaRPr lang="en-US"/>
        </a:p>
      </dgm:t>
    </dgm:pt>
    <dgm:pt modelId="{89568F6E-BAFE-4981-9C7C-A31880E198B5}">
      <dgm:prSet phldrT="[Text]"/>
      <dgm:spPr>
        <a:solidFill>
          <a:srgbClr val="C00000"/>
        </a:solidFill>
      </dgm:spPr>
      <dgm:t>
        <a:bodyPr/>
        <a:lstStyle/>
        <a:p>
          <a:r>
            <a:rPr lang="en-US" dirty="0"/>
            <a:t>Evaluate Performance</a:t>
          </a:r>
        </a:p>
      </dgm:t>
    </dgm:pt>
    <dgm:pt modelId="{99066C0A-46CC-4A58-909C-AF2B5B2F15DE}" type="parTrans" cxnId="{55BB3E78-310C-4DE0-A852-BCF14C7B41B3}">
      <dgm:prSet/>
      <dgm:spPr/>
      <dgm:t>
        <a:bodyPr/>
        <a:lstStyle/>
        <a:p>
          <a:endParaRPr lang="en-US"/>
        </a:p>
      </dgm:t>
    </dgm:pt>
    <dgm:pt modelId="{1FD88D18-0526-4FDD-A324-03D145AADFCF}" type="sibTrans" cxnId="{55BB3E78-310C-4DE0-A852-BCF14C7B41B3}">
      <dgm:prSet/>
      <dgm:spPr>
        <a:ln>
          <a:solidFill>
            <a:schemeClr val="accent1"/>
          </a:solidFill>
        </a:ln>
      </dgm:spPr>
      <dgm:t>
        <a:bodyPr/>
        <a:lstStyle/>
        <a:p>
          <a:endParaRPr lang="en-US"/>
        </a:p>
      </dgm:t>
    </dgm:pt>
    <dgm:pt modelId="{24D43565-9CF0-44FE-BEB1-D8887E2DAF3F}" type="pres">
      <dgm:prSet presAssocID="{373BD320-13B2-487B-9BF8-582E76C7EAEF}" presName="cycle" presStyleCnt="0">
        <dgm:presLayoutVars>
          <dgm:dir/>
          <dgm:resizeHandles val="exact"/>
        </dgm:presLayoutVars>
      </dgm:prSet>
      <dgm:spPr/>
    </dgm:pt>
    <dgm:pt modelId="{E7F8B184-1672-4A94-8A5A-3EB97C5DEF73}" type="pres">
      <dgm:prSet presAssocID="{E2344418-8910-4966-BB2E-119F80B71F70}" presName="node" presStyleLbl="node1" presStyleIdx="0" presStyleCnt="5">
        <dgm:presLayoutVars>
          <dgm:bulletEnabled val="1"/>
        </dgm:presLayoutVars>
      </dgm:prSet>
      <dgm:spPr/>
    </dgm:pt>
    <dgm:pt modelId="{2531E363-FC9A-4BC6-8B12-D45472F808EE}" type="pres">
      <dgm:prSet presAssocID="{E2344418-8910-4966-BB2E-119F80B71F70}" presName="spNode" presStyleCnt="0"/>
      <dgm:spPr/>
    </dgm:pt>
    <dgm:pt modelId="{B4C5B9C7-E2B8-4FA1-8C26-E25D1E517D5F}" type="pres">
      <dgm:prSet presAssocID="{932B5543-89E8-4F2C-833B-1FCCB3CCC48F}" presName="sibTrans" presStyleLbl="sibTrans1D1" presStyleIdx="0" presStyleCnt="5"/>
      <dgm:spPr/>
    </dgm:pt>
    <dgm:pt modelId="{91360BDD-9808-40B5-8554-8F82C36FE9E4}" type="pres">
      <dgm:prSet presAssocID="{19A2506C-0661-40E6-B9D5-B16561CE3973}" presName="node" presStyleLbl="node1" presStyleIdx="1" presStyleCnt="5">
        <dgm:presLayoutVars>
          <dgm:bulletEnabled val="1"/>
        </dgm:presLayoutVars>
      </dgm:prSet>
      <dgm:spPr/>
    </dgm:pt>
    <dgm:pt modelId="{F979A21E-0FE0-4DD0-A42C-76B55E020F7C}" type="pres">
      <dgm:prSet presAssocID="{19A2506C-0661-40E6-B9D5-B16561CE3973}" presName="spNode" presStyleCnt="0"/>
      <dgm:spPr/>
    </dgm:pt>
    <dgm:pt modelId="{C6F1C8F1-C979-458C-828B-68A23F9D1E56}" type="pres">
      <dgm:prSet presAssocID="{9F7E4F2C-9F78-4F90-B717-1EA8D0BD5F6B}" presName="sibTrans" presStyleLbl="sibTrans1D1" presStyleIdx="1" presStyleCnt="5"/>
      <dgm:spPr/>
    </dgm:pt>
    <dgm:pt modelId="{0F9EEF98-DF73-4E93-AC06-064A7383EF64}" type="pres">
      <dgm:prSet presAssocID="{C745D31A-17C6-49B7-A001-3D6DC403A8E5}" presName="node" presStyleLbl="node1" presStyleIdx="2" presStyleCnt="5">
        <dgm:presLayoutVars>
          <dgm:bulletEnabled val="1"/>
        </dgm:presLayoutVars>
      </dgm:prSet>
      <dgm:spPr/>
    </dgm:pt>
    <dgm:pt modelId="{AABCBF28-03DA-4B5D-A839-CDFF5ABD7303}" type="pres">
      <dgm:prSet presAssocID="{C745D31A-17C6-49B7-A001-3D6DC403A8E5}" presName="spNode" presStyleCnt="0"/>
      <dgm:spPr/>
    </dgm:pt>
    <dgm:pt modelId="{70014881-7906-4EDF-BC16-1E9FB1D6CB11}" type="pres">
      <dgm:prSet presAssocID="{640FA979-5D2F-40D8-822C-0709A362D23A}" presName="sibTrans" presStyleLbl="sibTrans1D1" presStyleIdx="2" presStyleCnt="5"/>
      <dgm:spPr/>
    </dgm:pt>
    <dgm:pt modelId="{AE96386C-510D-4F01-9F64-25CE9AA92CD9}" type="pres">
      <dgm:prSet presAssocID="{89568F6E-BAFE-4981-9C7C-A31880E198B5}" presName="node" presStyleLbl="node1" presStyleIdx="3" presStyleCnt="5">
        <dgm:presLayoutVars>
          <dgm:bulletEnabled val="1"/>
        </dgm:presLayoutVars>
      </dgm:prSet>
      <dgm:spPr/>
    </dgm:pt>
    <dgm:pt modelId="{C57A8B16-EE5F-4939-B4B2-0A1E3B72E6F1}" type="pres">
      <dgm:prSet presAssocID="{89568F6E-BAFE-4981-9C7C-A31880E198B5}" presName="spNode" presStyleCnt="0"/>
      <dgm:spPr/>
    </dgm:pt>
    <dgm:pt modelId="{97204D93-241C-44EE-8667-231FCF94EDE5}" type="pres">
      <dgm:prSet presAssocID="{1FD88D18-0526-4FDD-A324-03D145AADFCF}" presName="sibTrans" presStyleLbl="sibTrans1D1" presStyleIdx="3" presStyleCnt="5"/>
      <dgm:spPr/>
    </dgm:pt>
    <dgm:pt modelId="{217A6CF7-B84D-46F1-A331-9707996DD016}" type="pres">
      <dgm:prSet presAssocID="{92D9C3CA-31AE-4DE1-B431-0615DA11F8C0}" presName="node" presStyleLbl="node1" presStyleIdx="4" presStyleCnt="5">
        <dgm:presLayoutVars>
          <dgm:bulletEnabled val="1"/>
        </dgm:presLayoutVars>
      </dgm:prSet>
      <dgm:spPr/>
    </dgm:pt>
    <dgm:pt modelId="{17B30A68-3BBB-422C-BEB7-9700A6F9E000}" type="pres">
      <dgm:prSet presAssocID="{92D9C3CA-31AE-4DE1-B431-0615DA11F8C0}" presName="spNode" presStyleCnt="0"/>
      <dgm:spPr/>
    </dgm:pt>
    <dgm:pt modelId="{CD86FC1C-4FC5-496D-BC5F-AD188C0FF02D}" type="pres">
      <dgm:prSet presAssocID="{67122E43-F76C-4EA3-8295-BF9B25B5AE04}" presName="sibTrans" presStyleLbl="sibTrans1D1" presStyleIdx="4" presStyleCnt="5"/>
      <dgm:spPr/>
    </dgm:pt>
  </dgm:ptLst>
  <dgm:cxnLst>
    <dgm:cxn modelId="{E7919204-C3CD-4FE8-9F47-E990D7F7DC07}" srcId="{373BD320-13B2-487B-9BF8-582E76C7EAEF}" destId="{92D9C3CA-31AE-4DE1-B431-0615DA11F8C0}" srcOrd="4" destOrd="0" parTransId="{31BA111F-839D-4B77-A6EB-91C0B4347984}" sibTransId="{67122E43-F76C-4EA3-8295-BF9B25B5AE04}"/>
    <dgm:cxn modelId="{CF3D6B12-EA7E-4A2B-9805-8FA809FECABC}" srcId="{373BD320-13B2-487B-9BF8-582E76C7EAEF}" destId="{C745D31A-17C6-49B7-A001-3D6DC403A8E5}" srcOrd="2" destOrd="0" parTransId="{E7B10441-234C-4B07-9295-7E92AA5269E7}" sibTransId="{640FA979-5D2F-40D8-822C-0709A362D23A}"/>
    <dgm:cxn modelId="{64A96F17-DB00-4D12-8DB0-55E6172780B8}" type="presOf" srcId="{9F7E4F2C-9F78-4F90-B717-1EA8D0BD5F6B}" destId="{C6F1C8F1-C979-458C-828B-68A23F9D1E56}" srcOrd="0" destOrd="0" presId="urn:microsoft.com/office/officeart/2005/8/layout/cycle5"/>
    <dgm:cxn modelId="{2954D624-5FF6-45C7-BF03-1FBEBB06E365}" srcId="{373BD320-13B2-487B-9BF8-582E76C7EAEF}" destId="{19A2506C-0661-40E6-B9D5-B16561CE3973}" srcOrd="1" destOrd="0" parTransId="{8274D75E-61AA-4187-BB43-A6B372DF7FA5}" sibTransId="{9F7E4F2C-9F78-4F90-B717-1EA8D0BD5F6B}"/>
    <dgm:cxn modelId="{8BFD9A2A-5C6F-4E45-B1D4-F50628F95702}" type="presOf" srcId="{89568F6E-BAFE-4981-9C7C-A31880E198B5}" destId="{AE96386C-510D-4F01-9F64-25CE9AA92CD9}" srcOrd="0" destOrd="0" presId="urn:microsoft.com/office/officeart/2005/8/layout/cycle5"/>
    <dgm:cxn modelId="{C527A42E-067A-4263-9FB5-C4D53751D3FA}" srcId="{373BD320-13B2-487B-9BF8-582E76C7EAEF}" destId="{E2344418-8910-4966-BB2E-119F80B71F70}" srcOrd="0" destOrd="0" parTransId="{437BA7B0-15A9-4B14-AAB5-A94948B22049}" sibTransId="{932B5543-89E8-4F2C-833B-1FCCB3CCC48F}"/>
    <dgm:cxn modelId="{78367040-6A0A-42EC-A0D3-6853FDA5E577}" type="presOf" srcId="{67122E43-F76C-4EA3-8295-BF9B25B5AE04}" destId="{CD86FC1C-4FC5-496D-BC5F-AD188C0FF02D}" srcOrd="0" destOrd="0" presId="urn:microsoft.com/office/officeart/2005/8/layout/cycle5"/>
    <dgm:cxn modelId="{F0037154-7337-4690-91F8-E3833915B607}" type="presOf" srcId="{1FD88D18-0526-4FDD-A324-03D145AADFCF}" destId="{97204D93-241C-44EE-8667-231FCF94EDE5}" srcOrd="0" destOrd="0" presId="urn:microsoft.com/office/officeart/2005/8/layout/cycle5"/>
    <dgm:cxn modelId="{55BB3E78-310C-4DE0-A852-BCF14C7B41B3}" srcId="{373BD320-13B2-487B-9BF8-582E76C7EAEF}" destId="{89568F6E-BAFE-4981-9C7C-A31880E198B5}" srcOrd="3" destOrd="0" parTransId="{99066C0A-46CC-4A58-909C-AF2B5B2F15DE}" sibTransId="{1FD88D18-0526-4FDD-A324-03D145AADFCF}"/>
    <dgm:cxn modelId="{424EC259-3B7F-434F-AA03-A76785EC70F5}" type="presOf" srcId="{19A2506C-0661-40E6-B9D5-B16561CE3973}" destId="{91360BDD-9808-40B5-8554-8F82C36FE9E4}" srcOrd="0" destOrd="0" presId="urn:microsoft.com/office/officeart/2005/8/layout/cycle5"/>
    <dgm:cxn modelId="{649A6688-D932-4FB4-9151-8F00E1AA6007}" type="presOf" srcId="{640FA979-5D2F-40D8-822C-0709A362D23A}" destId="{70014881-7906-4EDF-BC16-1E9FB1D6CB11}" srcOrd="0" destOrd="0" presId="urn:microsoft.com/office/officeart/2005/8/layout/cycle5"/>
    <dgm:cxn modelId="{6D71AB8E-8634-4D1B-BA23-D43015EEE61C}" type="presOf" srcId="{E2344418-8910-4966-BB2E-119F80B71F70}" destId="{E7F8B184-1672-4A94-8A5A-3EB97C5DEF73}" srcOrd="0" destOrd="0" presId="urn:microsoft.com/office/officeart/2005/8/layout/cycle5"/>
    <dgm:cxn modelId="{0B9B08C3-D334-4B36-8163-5C1BCFA5AA96}" type="presOf" srcId="{92D9C3CA-31AE-4DE1-B431-0615DA11F8C0}" destId="{217A6CF7-B84D-46F1-A331-9707996DD016}" srcOrd="0" destOrd="0" presId="urn:microsoft.com/office/officeart/2005/8/layout/cycle5"/>
    <dgm:cxn modelId="{E55E1BE2-6FE6-4ACB-9E1F-4C9D31172A4F}" type="presOf" srcId="{C745D31A-17C6-49B7-A001-3D6DC403A8E5}" destId="{0F9EEF98-DF73-4E93-AC06-064A7383EF64}" srcOrd="0" destOrd="0" presId="urn:microsoft.com/office/officeart/2005/8/layout/cycle5"/>
    <dgm:cxn modelId="{543E5AE6-5549-47F7-94CB-AF44FF8179DD}" type="presOf" srcId="{932B5543-89E8-4F2C-833B-1FCCB3CCC48F}" destId="{B4C5B9C7-E2B8-4FA1-8C26-E25D1E517D5F}" srcOrd="0" destOrd="0" presId="urn:microsoft.com/office/officeart/2005/8/layout/cycle5"/>
    <dgm:cxn modelId="{FF7D04F9-D98C-4FBB-9140-CC5E43327A28}" type="presOf" srcId="{373BD320-13B2-487B-9BF8-582E76C7EAEF}" destId="{24D43565-9CF0-44FE-BEB1-D8887E2DAF3F}" srcOrd="0" destOrd="0" presId="urn:microsoft.com/office/officeart/2005/8/layout/cycle5"/>
    <dgm:cxn modelId="{BE0B0BFF-980F-48C3-AF84-C133800910CF}" type="presParOf" srcId="{24D43565-9CF0-44FE-BEB1-D8887E2DAF3F}" destId="{E7F8B184-1672-4A94-8A5A-3EB97C5DEF73}" srcOrd="0" destOrd="0" presId="urn:microsoft.com/office/officeart/2005/8/layout/cycle5"/>
    <dgm:cxn modelId="{BB1DEDEA-3E8E-4F90-B1AE-52F8D1720B49}" type="presParOf" srcId="{24D43565-9CF0-44FE-BEB1-D8887E2DAF3F}" destId="{2531E363-FC9A-4BC6-8B12-D45472F808EE}" srcOrd="1" destOrd="0" presId="urn:microsoft.com/office/officeart/2005/8/layout/cycle5"/>
    <dgm:cxn modelId="{F1DEC1DE-1C6C-437C-A598-79F869C502CF}" type="presParOf" srcId="{24D43565-9CF0-44FE-BEB1-D8887E2DAF3F}" destId="{B4C5B9C7-E2B8-4FA1-8C26-E25D1E517D5F}" srcOrd="2" destOrd="0" presId="urn:microsoft.com/office/officeart/2005/8/layout/cycle5"/>
    <dgm:cxn modelId="{DAB4F3C0-FBA0-478D-96CB-68FAAB18F2AC}" type="presParOf" srcId="{24D43565-9CF0-44FE-BEB1-D8887E2DAF3F}" destId="{91360BDD-9808-40B5-8554-8F82C36FE9E4}" srcOrd="3" destOrd="0" presId="urn:microsoft.com/office/officeart/2005/8/layout/cycle5"/>
    <dgm:cxn modelId="{D22CE804-D7C5-416B-B66C-EF519AACB907}" type="presParOf" srcId="{24D43565-9CF0-44FE-BEB1-D8887E2DAF3F}" destId="{F979A21E-0FE0-4DD0-A42C-76B55E020F7C}" srcOrd="4" destOrd="0" presId="urn:microsoft.com/office/officeart/2005/8/layout/cycle5"/>
    <dgm:cxn modelId="{3FC17B2B-0032-4554-B0D2-6CF54F7BB7A8}" type="presParOf" srcId="{24D43565-9CF0-44FE-BEB1-D8887E2DAF3F}" destId="{C6F1C8F1-C979-458C-828B-68A23F9D1E56}" srcOrd="5" destOrd="0" presId="urn:microsoft.com/office/officeart/2005/8/layout/cycle5"/>
    <dgm:cxn modelId="{22EFDD2A-4B43-4166-A80D-224141323EE0}" type="presParOf" srcId="{24D43565-9CF0-44FE-BEB1-D8887E2DAF3F}" destId="{0F9EEF98-DF73-4E93-AC06-064A7383EF64}" srcOrd="6" destOrd="0" presId="urn:microsoft.com/office/officeart/2005/8/layout/cycle5"/>
    <dgm:cxn modelId="{162E44B7-06E4-450D-A01C-3B9A1941EBC3}" type="presParOf" srcId="{24D43565-9CF0-44FE-BEB1-D8887E2DAF3F}" destId="{AABCBF28-03DA-4B5D-A839-CDFF5ABD7303}" srcOrd="7" destOrd="0" presId="urn:microsoft.com/office/officeart/2005/8/layout/cycle5"/>
    <dgm:cxn modelId="{BEF5D0E8-FA2E-4CD7-9DBB-C5CDFE4F4660}" type="presParOf" srcId="{24D43565-9CF0-44FE-BEB1-D8887E2DAF3F}" destId="{70014881-7906-4EDF-BC16-1E9FB1D6CB11}" srcOrd="8" destOrd="0" presId="urn:microsoft.com/office/officeart/2005/8/layout/cycle5"/>
    <dgm:cxn modelId="{868230DC-FC51-4D41-B84D-22E29067368B}" type="presParOf" srcId="{24D43565-9CF0-44FE-BEB1-D8887E2DAF3F}" destId="{AE96386C-510D-4F01-9F64-25CE9AA92CD9}" srcOrd="9" destOrd="0" presId="urn:microsoft.com/office/officeart/2005/8/layout/cycle5"/>
    <dgm:cxn modelId="{D06FE595-F5B9-4E43-A0AB-0198CBF53B90}" type="presParOf" srcId="{24D43565-9CF0-44FE-BEB1-D8887E2DAF3F}" destId="{C57A8B16-EE5F-4939-B4B2-0A1E3B72E6F1}" srcOrd="10" destOrd="0" presId="urn:microsoft.com/office/officeart/2005/8/layout/cycle5"/>
    <dgm:cxn modelId="{01ACDE91-8C19-47AA-9253-142338B0AD4A}" type="presParOf" srcId="{24D43565-9CF0-44FE-BEB1-D8887E2DAF3F}" destId="{97204D93-241C-44EE-8667-231FCF94EDE5}" srcOrd="11" destOrd="0" presId="urn:microsoft.com/office/officeart/2005/8/layout/cycle5"/>
    <dgm:cxn modelId="{C7560802-1F2D-4511-AAB2-7B937BBD8473}" type="presParOf" srcId="{24D43565-9CF0-44FE-BEB1-D8887E2DAF3F}" destId="{217A6CF7-B84D-46F1-A331-9707996DD016}" srcOrd="12" destOrd="0" presId="urn:microsoft.com/office/officeart/2005/8/layout/cycle5"/>
    <dgm:cxn modelId="{51ED313C-3FBC-464B-B350-43E19C185A5B}" type="presParOf" srcId="{24D43565-9CF0-44FE-BEB1-D8887E2DAF3F}" destId="{17B30A68-3BBB-422C-BEB7-9700A6F9E000}" srcOrd="13" destOrd="0" presId="urn:microsoft.com/office/officeart/2005/8/layout/cycle5"/>
    <dgm:cxn modelId="{6706CC27-1FFE-4992-A7C0-DA1C1F0D3D06}" type="presParOf" srcId="{24D43565-9CF0-44FE-BEB1-D8887E2DAF3F}" destId="{CD86FC1C-4FC5-496D-BC5F-AD188C0FF02D}"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73BD320-13B2-487B-9BF8-582E76C7EAEF}" type="doc">
      <dgm:prSet loTypeId="urn:microsoft.com/office/officeart/2005/8/layout/cycle5" loCatId="cycle" qsTypeId="urn:microsoft.com/office/officeart/2005/8/quickstyle/simple1" qsCatId="simple" csTypeId="urn:microsoft.com/office/officeart/2005/8/colors/accent5_2" csCatId="accent5" phldr="1"/>
      <dgm:spPr/>
      <dgm:t>
        <a:bodyPr/>
        <a:lstStyle/>
        <a:p>
          <a:endParaRPr lang="en-US"/>
        </a:p>
      </dgm:t>
    </dgm:pt>
    <dgm:pt modelId="{E2344418-8910-4966-BB2E-119F80B71F70}">
      <dgm:prSet phldrT="[Text]"/>
      <dgm:spPr>
        <a:solidFill>
          <a:srgbClr val="C00000"/>
        </a:solidFill>
      </dgm:spPr>
      <dgm:t>
        <a:bodyPr/>
        <a:lstStyle/>
        <a:p>
          <a:r>
            <a:rPr lang="en-US" dirty="0">
              <a:solidFill>
                <a:schemeClr val="tx1"/>
              </a:solidFill>
            </a:rPr>
            <a:t>Identify and Collect Data</a:t>
          </a:r>
        </a:p>
      </dgm:t>
    </dgm:pt>
    <dgm:pt modelId="{437BA7B0-15A9-4B14-AAB5-A94948B22049}" type="parTrans" cxnId="{C527A42E-067A-4263-9FB5-C4D53751D3FA}">
      <dgm:prSet/>
      <dgm:spPr/>
      <dgm:t>
        <a:bodyPr/>
        <a:lstStyle/>
        <a:p>
          <a:endParaRPr lang="en-US"/>
        </a:p>
      </dgm:t>
    </dgm:pt>
    <dgm:pt modelId="{932B5543-89E8-4F2C-833B-1FCCB3CCC48F}" type="sibTrans" cxnId="{C527A42E-067A-4263-9FB5-C4D53751D3FA}">
      <dgm:prSet/>
      <dgm:spPr>
        <a:ln>
          <a:solidFill>
            <a:schemeClr val="accent1"/>
          </a:solidFill>
        </a:ln>
      </dgm:spPr>
      <dgm:t>
        <a:bodyPr/>
        <a:lstStyle/>
        <a:p>
          <a:endParaRPr lang="en-US"/>
        </a:p>
      </dgm:t>
    </dgm:pt>
    <dgm:pt modelId="{19A2506C-0661-40E6-B9D5-B16561CE3973}">
      <dgm:prSet phldrT="[Text]"/>
      <dgm:spPr>
        <a:solidFill>
          <a:srgbClr val="00B050"/>
        </a:solidFill>
      </dgm:spPr>
      <dgm:t>
        <a:bodyPr/>
        <a:lstStyle/>
        <a:p>
          <a:r>
            <a:rPr lang="en-US" dirty="0">
              <a:solidFill>
                <a:schemeClr val="bg1"/>
              </a:solidFill>
            </a:rPr>
            <a:t>Uncover Patterns of Behavior</a:t>
          </a:r>
        </a:p>
      </dgm:t>
    </dgm:pt>
    <dgm:pt modelId="{8274D75E-61AA-4187-BB43-A6B372DF7FA5}" type="parTrans" cxnId="{2954D624-5FF6-45C7-BF03-1FBEBB06E365}">
      <dgm:prSet/>
      <dgm:spPr/>
      <dgm:t>
        <a:bodyPr/>
        <a:lstStyle/>
        <a:p>
          <a:endParaRPr lang="en-US"/>
        </a:p>
      </dgm:t>
    </dgm:pt>
    <dgm:pt modelId="{9F7E4F2C-9F78-4F90-B717-1EA8D0BD5F6B}" type="sibTrans" cxnId="{2954D624-5FF6-45C7-BF03-1FBEBB06E365}">
      <dgm:prSet/>
      <dgm:spPr>
        <a:ln>
          <a:solidFill>
            <a:schemeClr val="accent1"/>
          </a:solidFill>
        </a:ln>
      </dgm:spPr>
      <dgm:t>
        <a:bodyPr/>
        <a:lstStyle/>
        <a:p>
          <a:endParaRPr lang="en-US"/>
        </a:p>
      </dgm:t>
    </dgm:pt>
    <dgm:pt modelId="{C745D31A-17C6-49B7-A001-3D6DC403A8E5}">
      <dgm:prSet phldrT="[Text]"/>
      <dgm:spPr>
        <a:solidFill>
          <a:srgbClr val="C00000"/>
        </a:solidFill>
      </dgm:spPr>
      <dgm:t>
        <a:bodyPr/>
        <a:lstStyle/>
        <a:p>
          <a:r>
            <a:rPr lang="en-US" dirty="0"/>
            <a:t>Develop Analytics</a:t>
          </a:r>
        </a:p>
      </dgm:t>
    </dgm:pt>
    <dgm:pt modelId="{E7B10441-234C-4B07-9295-7E92AA5269E7}" type="parTrans" cxnId="{CF3D6B12-EA7E-4A2B-9805-8FA809FECABC}">
      <dgm:prSet/>
      <dgm:spPr/>
      <dgm:t>
        <a:bodyPr/>
        <a:lstStyle/>
        <a:p>
          <a:endParaRPr lang="en-US"/>
        </a:p>
      </dgm:t>
    </dgm:pt>
    <dgm:pt modelId="{640FA979-5D2F-40D8-822C-0709A362D23A}" type="sibTrans" cxnId="{CF3D6B12-EA7E-4A2B-9805-8FA809FECABC}">
      <dgm:prSet/>
      <dgm:spPr>
        <a:ln>
          <a:solidFill>
            <a:schemeClr val="accent1"/>
          </a:solidFill>
        </a:ln>
      </dgm:spPr>
      <dgm:t>
        <a:bodyPr/>
        <a:lstStyle/>
        <a:p>
          <a:endParaRPr lang="en-US"/>
        </a:p>
      </dgm:t>
    </dgm:pt>
    <dgm:pt modelId="{92D9C3CA-31AE-4DE1-B431-0615DA11F8C0}">
      <dgm:prSet phldrT="[Text]"/>
      <dgm:spPr>
        <a:solidFill>
          <a:srgbClr val="C00000"/>
        </a:solidFill>
      </dgm:spPr>
      <dgm:t>
        <a:bodyPr/>
        <a:lstStyle/>
        <a:p>
          <a:r>
            <a:rPr lang="en-US" dirty="0">
              <a:solidFill>
                <a:schemeClr val="tx1"/>
              </a:solidFill>
            </a:rPr>
            <a:t>Emulate Technique</a:t>
          </a:r>
        </a:p>
      </dgm:t>
    </dgm:pt>
    <dgm:pt modelId="{31BA111F-839D-4B77-A6EB-91C0B4347984}" type="parTrans" cxnId="{E7919204-C3CD-4FE8-9F47-E990D7F7DC07}">
      <dgm:prSet/>
      <dgm:spPr/>
      <dgm:t>
        <a:bodyPr/>
        <a:lstStyle/>
        <a:p>
          <a:endParaRPr lang="en-US"/>
        </a:p>
      </dgm:t>
    </dgm:pt>
    <dgm:pt modelId="{67122E43-F76C-4EA3-8295-BF9B25B5AE04}" type="sibTrans" cxnId="{E7919204-C3CD-4FE8-9F47-E990D7F7DC07}">
      <dgm:prSet/>
      <dgm:spPr>
        <a:solidFill>
          <a:srgbClr val="92D050"/>
        </a:solidFill>
        <a:ln>
          <a:solidFill>
            <a:schemeClr val="accent1"/>
          </a:solidFill>
        </a:ln>
      </dgm:spPr>
      <dgm:t>
        <a:bodyPr/>
        <a:lstStyle/>
        <a:p>
          <a:endParaRPr lang="en-US"/>
        </a:p>
      </dgm:t>
    </dgm:pt>
    <dgm:pt modelId="{89568F6E-BAFE-4981-9C7C-A31880E198B5}">
      <dgm:prSet phldrT="[Text]"/>
      <dgm:spPr>
        <a:solidFill>
          <a:srgbClr val="C00000"/>
        </a:solidFill>
      </dgm:spPr>
      <dgm:t>
        <a:bodyPr/>
        <a:lstStyle/>
        <a:p>
          <a:r>
            <a:rPr lang="en-US" dirty="0"/>
            <a:t>Evaluate Performance</a:t>
          </a:r>
        </a:p>
      </dgm:t>
    </dgm:pt>
    <dgm:pt modelId="{99066C0A-46CC-4A58-909C-AF2B5B2F15DE}" type="parTrans" cxnId="{55BB3E78-310C-4DE0-A852-BCF14C7B41B3}">
      <dgm:prSet/>
      <dgm:spPr/>
      <dgm:t>
        <a:bodyPr/>
        <a:lstStyle/>
        <a:p>
          <a:endParaRPr lang="en-US"/>
        </a:p>
      </dgm:t>
    </dgm:pt>
    <dgm:pt modelId="{1FD88D18-0526-4FDD-A324-03D145AADFCF}" type="sibTrans" cxnId="{55BB3E78-310C-4DE0-A852-BCF14C7B41B3}">
      <dgm:prSet/>
      <dgm:spPr>
        <a:ln>
          <a:solidFill>
            <a:schemeClr val="accent1"/>
          </a:solidFill>
        </a:ln>
      </dgm:spPr>
      <dgm:t>
        <a:bodyPr/>
        <a:lstStyle/>
        <a:p>
          <a:endParaRPr lang="en-US"/>
        </a:p>
      </dgm:t>
    </dgm:pt>
    <dgm:pt modelId="{24D43565-9CF0-44FE-BEB1-D8887E2DAF3F}" type="pres">
      <dgm:prSet presAssocID="{373BD320-13B2-487B-9BF8-582E76C7EAEF}" presName="cycle" presStyleCnt="0">
        <dgm:presLayoutVars>
          <dgm:dir/>
          <dgm:resizeHandles val="exact"/>
        </dgm:presLayoutVars>
      </dgm:prSet>
      <dgm:spPr/>
    </dgm:pt>
    <dgm:pt modelId="{E7F8B184-1672-4A94-8A5A-3EB97C5DEF73}" type="pres">
      <dgm:prSet presAssocID="{E2344418-8910-4966-BB2E-119F80B71F70}" presName="node" presStyleLbl="node1" presStyleIdx="0" presStyleCnt="5">
        <dgm:presLayoutVars>
          <dgm:bulletEnabled val="1"/>
        </dgm:presLayoutVars>
      </dgm:prSet>
      <dgm:spPr/>
    </dgm:pt>
    <dgm:pt modelId="{2531E363-FC9A-4BC6-8B12-D45472F808EE}" type="pres">
      <dgm:prSet presAssocID="{E2344418-8910-4966-BB2E-119F80B71F70}" presName="spNode" presStyleCnt="0"/>
      <dgm:spPr/>
    </dgm:pt>
    <dgm:pt modelId="{B4C5B9C7-E2B8-4FA1-8C26-E25D1E517D5F}" type="pres">
      <dgm:prSet presAssocID="{932B5543-89E8-4F2C-833B-1FCCB3CCC48F}" presName="sibTrans" presStyleLbl="sibTrans1D1" presStyleIdx="0" presStyleCnt="5"/>
      <dgm:spPr/>
    </dgm:pt>
    <dgm:pt modelId="{91360BDD-9808-40B5-8554-8F82C36FE9E4}" type="pres">
      <dgm:prSet presAssocID="{19A2506C-0661-40E6-B9D5-B16561CE3973}" presName="node" presStyleLbl="node1" presStyleIdx="1" presStyleCnt="5">
        <dgm:presLayoutVars>
          <dgm:bulletEnabled val="1"/>
        </dgm:presLayoutVars>
      </dgm:prSet>
      <dgm:spPr/>
    </dgm:pt>
    <dgm:pt modelId="{F979A21E-0FE0-4DD0-A42C-76B55E020F7C}" type="pres">
      <dgm:prSet presAssocID="{19A2506C-0661-40E6-B9D5-B16561CE3973}" presName="spNode" presStyleCnt="0"/>
      <dgm:spPr/>
    </dgm:pt>
    <dgm:pt modelId="{C6F1C8F1-C979-458C-828B-68A23F9D1E56}" type="pres">
      <dgm:prSet presAssocID="{9F7E4F2C-9F78-4F90-B717-1EA8D0BD5F6B}" presName="sibTrans" presStyleLbl="sibTrans1D1" presStyleIdx="1" presStyleCnt="5"/>
      <dgm:spPr/>
    </dgm:pt>
    <dgm:pt modelId="{0F9EEF98-DF73-4E93-AC06-064A7383EF64}" type="pres">
      <dgm:prSet presAssocID="{C745D31A-17C6-49B7-A001-3D6DC403A8E5}" presName="node" presStyleLbl="node1" presStyleIdx="2" presStyleCnt="5">
        <dgm:presLayoutVars>
          <dgm:bulletEnabled val="1"/>
        </dgm:presLayoutVars>
      </dgm:prSet>
      <dgm:spPr/>
    </dgm:pt>
    <dgm:pt modelId="{AABCBF28-03DA-4B5D-A839-CDFF5ABD7303}" type="pres">
      <dgm:prSet presAssocID="{C745D31A-17C6-49B7-A001-3D6DC403A8E5}" presName="spNode" presStyleCnt="0"/>
      <dgm:spPr/>
    </dgm:pt>
    <dgm:pt modelId="{70014881-7906-4EDF-BC16-1E9FB1D6CB11}" type="pres">
      <dgm:prSet presAssocID="{640FA979-5D2F-40D8-822C-0709A362D23A}" presName="sibTrans" presStyleLbl="sibTrans1D1" presStyleIdx="2" presStyleCnt="5"/>
      <dgm:spPr/>
    </dgm:pt>
    <dgm:pt modelId="{AE96386C-510D-4F01-9F64-25CE9AA92CD9}" type="pres">
      <dgm:prSet presAssocID="{89568F6E-BAFE-4981-9C7C-A31880E198B5}" presName="node" presStyleLbl="node1" presStyleIdx="3" presStyleCnt="5">
        <dgm:presLayoutVars>
          <dgm:bulletEnabled val="1"/>
        </dgm:presLayoutVars>
      </dgm:prSet>
      <dgm:spPr/>
    </dgm:pt>
    <dgm:pt modelId="{C57A8B16-EE5F-4939-B4B2-0A1E3B72E6F1}" type="pres">
      <dgm:prSet presAssocID="{89568F6E-BAFE-4981-9C7C-A31880E198B5}" presName="spNode" presStyleCnt="0"/>
      <dgm:spPr/>
    </dgm:pt>
    <dgm:pt modelId="{97204D93-241C-44EE-8667-231FCF94EDE5}" type="pres">
      <dgm:prSet presAssocID="{1FD88D18-0526-4FDD-A324-03D145AADFCF}" presName="sibTrans" presStyleLbl="sibTrans1D1" presStyleIdx="3" presStyleCnt="5"/>
      <dgm:spPr/>
    </dgm:pt>
    <dgm:pt modelId="{217A6CF7-B84D-46F1-A331-9707996DD016}" type="pres">
      <dgm:prSet presAssocID="{92D9C3CA-31AE-4DE1-B431-0615DA11F8C0}" presName="node" presStyleLbl="node1" presStyleIdx="4" presStyleCnt="5">
        <dgm:presLayoutVars>
          <dgm:bulletEnabled val="1"/>
        </dgm:presLayoutVars>
      </dgm:prSet>
      <dgm:spPr/>
    </dgm:pt>
    <dgm:pt modelId="{17B30A68-3BBB-422C-BEB7-9700A6F9E000}" type="pres">
      <dgm:prSet presAssocID="{92D9C3CA-31AE-4DE1-B431-0615DA11F8C0}" presName="spNode" presStyleCnt="0"/>
      <dgm:spPr/>
    </dgm:pt>
    <dgm:pt modelId="{CD86FC1C-4FC5-496D-BC5F-AD188C0FF02D}" type="pres">
      <dgm:prSet presAssocID="{67122E43-F76C-4EA3-8295-BF9B25B5AE04}" presName="sibTrans" presStyleLbl="sibTrans1D1" presStyleIdx="4" presStyleCnt="5"/>
      <dgm:spPr/>
    </dgm:pt>
  </dgm:ptLst>
  <dgm:cxnLst>
    <dgm:cxn modelId="{E7919204-C3CD-4FE8-9F47-E990D7F7DC07}" srcId="{373BD320-13B2-487B-9BF8-582E76C7EAEF}" destId="{92D9C3CA-31AE-4DE1-B431-0615DA11F8C0}" srcOrd="4" destOrd="0" parTransId="{31BA111F-839D-4B77-A6EB-91C0B4347984}" sibTransId="{67122E43-F76C-4EA3-8295-BF9B25B5AE04}"/>
    <dgm:cxn modelId="{CF3D6B12-EA7E-4A2B-9805-8FA809FECABC}" srcId="{373BD320-13B2-487B-9BF8-582E76C7EAEF}" destId="{C745D31A-17C6-49B7-A001-3D6DC403A8E5}" srcOrd="2" destOrd="0" parTransId="{E7B10441-234C-4B07-9295-7E92AA5269E7}" sibTransId="{640FA979-5D2F-40D8-822C-0709A362D23A}"/>
    <dgm:cxn modelId="{64A96F17-DB00-4D12-8DB0-55E6172780B8}" type="presOf" srcId="{9F7E4F2C-9F78-4F90-B717-1EA8D0BD5F6B}" destId="{C6F1C8F1-C979-458C-828B-68A23F9D1E56}" srcOrd="0" destOrd="0" presId="urn:microsoft.com/office/officeart/2005/8/layout/cycle5"/>
    <dgm:cxn modelId="{2954D624-5FF6-45C7-BF03-1FBEBB06E365}" srcId="{373BD320-13B2-487B-9BF8-582E76C7EAEF}" destId="{19A2506C-0661-40E6-B9D5-B16561CE3973}" srcOrd="1" destOrd="0" parTransId="{8274D75E-61AA-4187-BB43-A6B372DF7FA5}" sibTransId="{9F7E4F2C-9F78-4F90-B717-1EA8D0BD5F6B}"/>
    <dgm:cxn modelId="{8BFD9A2A-5C6F-4E45-B1D4-F50628F95702}" type="presOf" srcId="{89568F6E-BAFE-4981-9C7C-A31880E198B5}" destId="{AE96386C-510D-4F01-9F64-25CE9AA92CD9}" srcOrd="0" destOrd="0" presId="urn:microsoft.com/office/officeart/2005/8/layout/cycle5"/>
    <dgm:cxn modelId="{C527A42E-067A-4263-9FB5-C4D53751D3FA}" srcId="{373BD320-13B2-487B-9BF8-582E76C7EAEF}" destId="{E2344418-8910-4966-BB2E-119F80B71F70}" srcOrd="0" destOrd="0" parTransId="{437BA7B0-15A9-4B14-AAB5-A94948B22049}" sibTransId="{932B5543-89E8-4F2C-833B-1FCCB3CCC48F}"/>
    <dgm:cxn modelId="{78367040-6A0A-42EC-A0D3-6853FDA5E577}" type="presOf" srcId="{67122E43-F76C-4EA3-8295-BF9B25B5AE04}" destId="{CD86FC1C-4FC5-496D-BC5F-AD188C0FF02D}" srcOrd="0" destOrd="0" presId="urn:microsoft.com/office/officeart/2005/8/layout/cycle5"/>
    <dgm:cxn modelId="{F0037154-7337-4690-91F8-E3833915B607}" type="presOf" srcId="{1FD88D18-0526-4FDD-A324-03D145AADFCF}" destId="{97204D93-241C-44EE-8667-231FCF94EDE5}" srcOrd="0" destOrd="0" presId="urn:microsoft.com/office/officeart/2005/8/layout/cycle5"/>
    <dgm:cxn modelId="{55BB3E78-310C-4DE0-A852-BCF14C7B41B3}" srcId="{373BD320-13B2-487B-9BF8-582E76C7EAEF}" destId="{89568F6E-BAFE-4981-9C7C-A31880E198B5}" srcOrd="3" destOrd="0" parTransId="{99066C0A-46CC-4A58-909C-AF2B5B2F15DE}" sibTransId="{1FD88D18-0526-4FDD-A324-03D145AADFCF}"/>
    <dgm:cxn modelId="{424EC259-3B7F-434F-AA03-A76785EC70F5}" type="presOf" srcId="{19A2506C-0661-40E6-B9D5-B16561CE3973}" destId="{91360BDD-9808-40B5-8554-8F82C36FE9E4}" srcOrd="0" destOrd="0" presId="urn:microsoft.com/office/officeart/2005/8/layout/cycle5"/>
    <dgm:cxn modelId="{649A6688-D932-4FB4-9151-8F00E1AA6007}" type="presOf" srcId="{640FA979-5D2F-40D8-822C-0709A362D23A}" destId="{70014881-7906-4EDF-BC16-1E9FB1D6CB11}" srcOrd="0" destOrd="0" presId="urn:microsoft.com/office/officeart/2005/8/layout/cycle5"/>
    <dgm:cxn modelId="{6D71AB8E-8634-4D1B-BA23-D43015EEE61C}" type="presOf" srcId="{E2344418-8910-4966-BB2E-119F80B71F70}" destId="{E7F8B184-1672-4A94-8A5A-3EB97C5DEF73}" srcOrd="0" destOrd="0" presId="urn:microsoft.com/office/officeart/2005/8/layout/cycle5"/>
    <dgm:cxn modelId="{0B9B08C3-D334-4B36-8163-5C1BCFA5AA96}" type="presOf" srcId="{92D9C3CA-31AE-4DE1-B431-0615DA11F8C0}" destId="{217A6CF7-B84D-46F1-A331-9707996DD016}" srcOrd="0" destOrd="0" presId="urn:microsoft.com/office/officeart/2005/8/layout/cycle5"/>
    <dgm:cxn modelId="{E55E1BE2-6FE6-4ACB-9E1F-4C9D31172A4F}" type="presOf" srcId="{C745D31A-17C6-49B7-A001-3D6DC403A8E5}" destId="{0F9EEF98-DF73-4E93-AC06-064A7383EF64}" srcOrd="0" destOrd="0" presId="urn:microsoft.com/office/officeart/2005/8/layout/cycle5"/>
    <dgm:cxn modelId="{543E5AE6-5549-47F7-94CB-AF44FF8179DD}" type="presOf" srcId="{932B5543-89E8-4F2C-833B-1FCCB3CCC48F}" destId="{B4C5B9C7-E2B8-4FA1-8C26-E25D1E517D5F}" srcOrd="0" destOrd="0" presId="urn:microsoft.com/office/officeart/2005/8/layout/cycle5"/>
    <dgm:cxn modelId="{FF7D04F9-D98C-4FBB-9140-CC5E43327A28}" type="presOf" srcId="{373BD320-13B2-487B-9BF8-582E76C7EAEF}" destId="{24D43565-9CF0-44FE-BEB1-D8887E2DAF3F}" srcOrd="0" destOrd="0" presId="urn:microsoft.com/office/officeart/2005/8/layout/cycle5"/>
    <dgm:cxn modelId="{BE0B0BFF-980F-48C3-AF84-C133800910CF}" type="presParOf" srcId="{24D43565-9CF0-44FE-BEB1-D8887E2DAF3F}" destId="{E7F8B184-1672-4A94-8A5A-3EB97C5DEF73}" srcOrd="0" destOrd="0" presId="urn:microsoft.com/office/officeart/2005/8/layout/cycle5"/>
    <dgm:cxn modelId="{BB1DEDEA-3E8E-4F90-B1AE-52F8D1720B49}" type="presParOf" srcId="{24D43565-9CF0-44FE-BEB1-D8887E2DAF3F}" destId="{2531E363-FC9A-4BC6-8B12-D45472F808EE}" srcOrd="1" destOrd="0" presId="urn:microsoft.com/office/officeart/2005/8/layout/cycle5"/>
    <dgm:cxn modelId="{F1DEC1DE-1C6C-437C-A598-79F869C502CF}" type="presParOf" srcId="{24D43565-9CF0-44FE-BEB1-D8887E2DAF3F}" destId="{B4C5B9C7-E2B8-4FA1-8C26-E25D1E517D5F}" srcOrd="2" destOrd="0" presId="urn:microsoft.com/office/officeart/2005/8/layout/cycle5"/>
    <dgm:cxn modelId="{DAB4F3C0-FBA0-478D-96CB-68FAAB18F2AC}" type="presParOf" srcId="{24D43565-9CF0-44FE-BEB1-D8887E2DAF3F}" destId="{91360BDD-9808-40B5-8554-8F82C36FE9E4}" srcOrd="3" destOrd="0" presId="urn:microsoft.com/office/officeart/2005/8/layout/cycle5"/>
    <dgm:cxn modelId="{D22CE804-D7C5-416B-B66C-EF519AACB907}" type="presParOf" srcId="{24D43565-9CF0-44FE-BEB1-D8887E2DAF3F}" destId="{F979A21E-0FE0-4DD0-A42C-76B55E020F7C}" srcOrd="4" destOrd="0" presId="urn:microsoft.com/office/officeart/2005/8/layout/cycle5"/>
    <dgm:cxn modelId="{3FC17B2B-0032-4554-B0D2-6CF54F7BB7A8}" type="presParOf" srcId="{24D43565-9CF0-44FE-BEB1-D8887E2DAF3F}" destId="{C6F1C8F1-C979-458C-828B-68A23F9D1E56}" srcOrd="5" destOrd="0" presId="urn:microsoft.com/office/officeart/2005/8/layout/cycle5"/>
    <dgm:cxn modelId="{22EFDD2A-4B43-4166-A80D-224141323EE0}" type="presParOf" srcId="{24D43565-9CF0-44FE-BEB1-D8887E2DAF3F}" destId="{0F9EEF98-DF73-4E93-AC06-064A7383EF64}" srcOrd="6" destOrd="0" presId="urn:microsoft.com/office/officeart/2005/8/layout/cycle5"/>
    <dgm:cxn modelId="{162E44B7-06E4-450D-A01C-3B9A1941EBC3}" type="presParOf" srcId="{24D43565-9CF0-44FE-BEB1-D8887E2DAF3F}" destId="{AABCBF28-03DA-4B5D-A839-CDFF5ABD7303}" srcOrd="7" destOrd="0" presId="urn:microsoft.com/office/officeart/2005/8/layout/cycle5"/>
    <dgm:cxn modelId="{BEF5D0E8-FA2E-4CD7-9DBB-C5CDFE4F4660}" type="presParOf" srcId="{24D43565-9CF0-44FE-BEB1-D8887E2DAF3F}" destId="{70014881-7906-4EDF-BC16-1E9FB1D6CB11}" srcOrd="8" destOrd="0" presId="urn:microsoft.com/office/officeart/2005/8/layout/cycle5"/>
    <dgm:cxn modelId="{868230DC-FC51-4D41-B84D-22E29067368B}" type="presParOf" srcId="{24D43565-9CF0-44FE-BEB1-D8887E2DAF3F}" destId="{AE96386C-510D-4F01-9F64-25CE9AA92CD9}" srcOrd="9" destOrd="0" presId="urn:microsoft.com/office/officeart/2005/8/layout/cycle5"/>
    <dgm:cxn modelId="{D06FE595-F5B9-4E43-A0AB-0198CBF53B90}" type="presParOf" srcId="{24D43565-9CF0-44FE-BEB1-D8887E2DAF3F}" destId="{C57A8B16-EE5F-4939-B4B2-0A1E3B72E6F1}" srcOrd="10" destOrd="0" presId="urn:microsoft.com/office/officeart/2005/8/layout/cycle5"/>
    <dgm:cxn modelId="{01ACDE91-8C19-47AA-9253-142338B0AD4A}" type="presParOf" srcId="{24D43565-9CF0-44FE-BEB1-D8887E2DAF3F}" destId="{97204D93-241C-44EE-8667-231FCF94EDE5}" srcOrd="11" destOrd="0" presId="urn:microsoft.com/office/officeart/2005/8/layout/cycle5"/>
    <dgm:cxn modelId="{C7560802-1F2D-4511-AAB2-7B937BBD8473}" type="presParOf" srcId="{24D43565-9CF0-44FE-BEB1-D8887E2DAF3F}" destId="{217A6CF7-B84D-46F1-A331-9707996DD016}" srcOrd="12" destOrd="0" presId="urn:microsoft.com/office/officeart/2005/8/layout/cycle5"/>
    <dgm:cxn modelId="{51ED313C-3FBC-464B-B350-43E19C185A5B}" type="presParOf" srcId="{24D43565-9CF0-44FE-BEB1-D8887E2DAF3F}" destId="{17B30A68-3BBB-422C-BEB7-9700A6F9E000}" srcOrd="13" destOrd="0" presId="urn:microsoft.com/office/officeart/2005/8/layout/cycle5"/>
    <dgm:cxn modelId="{6706CC27-1FFE-4992-A7C0-DA1C1F0D3D06}" type="presParOf" srcId="{24D43565-9CF0-44FE-BEB1-D8887E2DAF3F}" destId="{CD86FC1C-4FC5-496D-BC5F-AD188C0FF02D}"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73BD320-13B2-487B-9BF8-582E76C7EAEF}" type="doc">
      <dgm:prSet loTypeId="urn:microsoft.com/office/officeart/2005/8/layout/cycle5" loCatId="cycle" qsTypeId="urn:microsoft.com/office/officeart/2005/8/quickstyle/simple1" qsCatId="simple" csTypeId="urn:microsoft.com/office/officeart/2005/8/colors/accent5_2" csCatId="accent5" phldr="1"/>
      <dgm:spPr/>
      <dgm:t>
        <a:bodyPr/>
        <a:lstStyle/>
        <a:p>
          <a:endParaRPr lang="en-US"/>
        </a:p>
      </dgm:t>
    </dgm:pt>
    <dgm:pt modelId="{E2344418-8910-4966-BB2E-119F80B71F70}">
      <dgm:prSet phldrT="[Text]"/>
      <dgm:spPr>
        <a:solidFill>
          <a:srgbClr val="C00000"/>
        </a:solidFill>
      </dgm:spPr>
      <dgm:t>
        <a:bodyPr/>
        <a:lstStyle/>
        <a:p>
          <a:r>
            <a:rPr lang="en-US" dirty="0">
              <a:solidFill>
                <a:schemeClr val="tx1"/>
              </a:solidFill>
            </a:rPr>
            <a:t>Identify and Collect Data</a:t>
          </a:r>
        </a:p>
      </dgm:t>
    </dgm:pt>
    <dgm:pt modelId="{437BA7B0-15A9-4B14-AAB5-A94948B22049}" type="parTrans" cxnId="{C527A42E-067A-4263-9FB5-C4D53751D3FA}">
      <dgm:prSet/>
      <dgm:spPr/>
      <dgm:t>
        <a:bodyPr/>
        <a:lstStyle/>
        <a:p>
          <a:endParaRPr lang="en-US"/>
        </a:p>
      </dgm:t>
    </dgm:pt>
    <dgm:pt modelId="{932B5543-89E8-4F2C-833B-1FCCB3CCC48F}" type="sibTrans" cxnId="{C527A42E-067A-4263-9FB5-C4D53751D3FA}">
      <dgm:prSet/>
      <dgm:spPr>
        <a:ln>
          <a:solidFill>
            <a:schemeClr val="accent1"/>
          </a:solidFill>
        </a:ln>
      </dgm:spPr>
      <dgm:t>
        <a:bodyPr/>
        <a:lstStyle/>
        <a:p>
          <a:endParaRPr lang="en-US"/>
        </a:p>
      </dgm:t>
    </dgm:pt>
    <dgm:pt modelId="{19A2506C-0661-40E6-B9D5-B16561CE3973}">
      <dgm:prSet phldrT="[Text]"/>
      <dgm:spPr>
        <a:solidFill>
          <a:srgbClr val="C00000"/>
        </a:solidFill>
      </dgm:spPr>
      <dgm:t>
        <a:bodyPr/>
        <a:lstStyle/>
        <a:p>
          <a:r>
            <a:rPr lang="en-US" dirty="0">
              <a:solidFill>
                <a:schemeClr val="tx1"/>
              </a:solidFill>
            </a:rPr>
            <a:t>Uncover Patterns of Behavior</a:t>
          </a:r>
        </a:p>
      </dgm:t>
    </dgm:pt>
    <dgm:pt modelId="{8274D75E-61AA-4187-BB43-A6B372DF7FA5}" type="parTrans" cxnId="{2954D624-5FF6-45C7-BF03-1FBEBB06E365}">
      <dgm:prSet/>
      <dgm:spPr/>
      <dgm:t>
        <a:bodyPr/>
        <a:lstStyle/>
        <a:p>
          <a:endParaRPr lang="en-US"/>
        </a:p>
      </dgm:t>
    </dgm:pt>
    <dgm:pt modelId="{9F7E4F2C-9F78-4F90-B717-1EA8D0BD5F6B}" type="sibTrans" cxnId="{2954D624-5FF6-45C7-BF03-1FBEBB06E365}">
      <dgm:prSet/>
      <dgm:spPr>
        <a:ln>
          <a:solidFill>
            <a:schemeClr val="accent1"/>
          </a:solidFill>
        </a:ln>
      </dgm:spPr>
      <dgm:t>
        <a:bodyPr/>
        <a:lstStyle/>
        <a:p>
          <a:endParaRPr lang="en-US"/>
        </a:p>
      </dgm:t>
    </dgm:pt>
    <dgm:pt modelId="{C745D31A-17C6-49B7-A001-3D6DC403A8E5}">
      <dgm:prSet phldrT="[Text]"/>
      <dgm:spPr>
        <a:solidFill>
          <a:srgbClr val="00B050"/>
        </a:solidFill>
        <a:ln>
          <a:solidFill>
            <a:schemeClr val="tx1"/>
          </a:solidFill>
        </a:ln>
      </dgm:spPr>
      <dgm:t>
        <a:bodyPr/>
        <a:lstStyle/>
        <a:p>
          <a:r>
            <a:rPr lang="en-US" dirty="0">
              <a:solidFill>
                <a:schemeClr val="bg1"/>
              </a:solidFill>
            </a:rPr>
            <a:t>Develop Analytics</a:t>
          </a:r>
        </a:p>
      </dgm:t>
    </dgm:pt>
    <dgm:pt modelId="{E7B10441-234C-4B07-9295-7E92AA5269E7}" type="parTrans" cxnId="{CF3D6B12-EA7E-4A2B-9805-8FA809FECABC}">
      <dgm:prSet/>
      <dgm:spPr/>
      <dgm:t>
        <a:bodyPr/>
        <a:lstStyle/>
        <a:p>
          <a:endParaRPr lang="en-US"/>
        </a:p>
      </dgm:t>
    </dgm:pt>
    <dgm:pt modelId="{640FA979-5D2F-40D8-822C-0709A362D23A}" type="sibTrans" cxnId="{CF3D6B12-EA7E-4A2B-9805-8FA809FECABC}">
      <dgm:prSet/>
      <dgm:spPr>
        <a:ln>
          <a:solidFill>
            <a:schemeClr val="accent1"/>
          </a:solidFill>
        </a:ln>
      </dgm:spPr>
      <dgm:t>
        <a:bodyPr/>
        <a:lstStyle/>
        <a:p>
          <a:endParaRPr lang="en-US"/>
        </a:p>
      </dgm:t>
    </dgm:pt>
    <dgm:pt modelId="{92D9C3CA-31AE-4DE1-B431-0615DA11F8C0}">
      <dgm:prSet phldrT="[Text]"/>
      <dgm:spPr>
        <a:solidFill>
          <a:srgbClr val="C00000"/>
        </a:solidFill>
      </dgm:spPr>
      <dgm:t>
        <a:bodyPr/>
        <a:lstStyle/>
        <a:p>
          <a:r>
            <a:rPr lang="en-US" dirty="0">
              <a:solidFill>
                <a:schemeClr val="tx1"/>
              </a:solidFill>
            </a:rPr>
            <a:t>Emulate Technique</a:t>
          </a:r>
        </a:p>
      </dgm:t>
    </dgm:pt>
    <dgm:pt modelId="{31BA111F-839D-4B77-A6EB-91C0B4347984}" type="parTrans" cxnId="{E7919204-C3CD-4FE8-9F47-E990D7F7DC07}">
      <dgm:prSet/>
      <dgm:spPr/>
      <dgm:t>
        <a:bodyPr/>
        <a:lstStyle/>
        <a:p>
          <a:endParaRPr lang="en-US"/>
        </a:p>
      </dgm:t>
    </dgm:pt>
    <dgm:pt modelId="{67122E43-F76C-4EA3-8295-BF9B25B5AE04}" type="sibTrans" cxnId="{E7919204-C3CD-4FE8-9F47-E990D7F7DC07}">
      <dgm:prSet/>
      <dgm:spPr>
        <a:solidFill>
          <a:srgbClr val="92D050"/>
        </a:solidFill>
        <a:ln>
          <a:solidFill>
            <a:schemeClr val="accent1"/>
          </a:solidFill>
        </a:ln>
      </dgm:spPr>
      <dgm:t>
        <a:bodyPr/>
        <a:lstStyle/>
        <a:p>
          <a:endParaRPr lang="en-US"/>
        </a:p>
      </dgm:t>
    </dgm:pt>
    <dgm:pt modelId="{89568F6E-BAFE-4981-9C7C-A31880E198B5}">
      <dgm:prSet phldrT="[Text]"/>
      <dgm:spPr>
        <a:solidFill>
          <a:srgbClr val="C00000"/>
        </a:solidFill>
        <a:ln>
          <a:solidFill>
            <a:schemeClr val="tx1"/>
          </a:solidFill>
        </a:ln>
      </dgm:spPr>
      <dgm:t>
        <a:bodyPr/>
        <a:lstStyle/>
        <a:p>
          <a:r>
            <a:rPr lang="en-US" dirty="0">
              <a:solidFill>
                <a:schemeClr val="tx1"/>
              </a:solidFill>
            </a:rPr>
            <a:t>Evaluate Performance</a:t>
          </a:r>
        </a:p>
      </dgm:t>
    </dgm:pt>
    <dgm:pt modelId="{99066C0A-46CC-4A58-909C-AF2B5B2F15DE}" type="parTrans" cxnId="{55BB3E78-310C-4DE0-A852-BCF14C7B41B3}">
      <dgm:prSet/>
      <dgm:spPr/>
      <dgm:t>
        <a:bodyPr/>
        <a:lstStyle/>
        <a:p>
          <a:endParaRPr lang="en-US"/>
        </a:p>
      </dgm:t>
    </dgm:pt>
    <dgm:pt modelId="{1FD88D18-0526-4FDD-A324-03D145AADFCF}" type="sibTrans" cxnId="{55BB3E78-310C-4DE0-A852-BCF14C7B41B3}">
      <dgm:prSet/>
      <dgm:spPr>
        <a:ln>
          <a:solidFill>
            <a:schemeClr val="accent1"/>
          </a:solidFill>
        </a:ln>
      </dgm:spPr>
      <dgm:t>
        <a:bodyPr/>
        <a:lstStyle/>
        <a:p>
          <a:endParaRPr lang="en-US"/>
        </a:p>
      </dgm:t>
    </dgm:pt>
    <dgm:pt modelId="{24D43565-9CF0-44FE-BEB1-D8887E2DAF3F}" type="pres">
      <dgm:prSet presAssocID="{373BD320-13B2-487B-9BF8-582E76C7EAEF}" presName="cycle" presStyleCnt="0">
        <dgm:presLayoutVars>
          <dgm:dir/>
          <dgm:resizeHandles val="exact"/>
        </dgm:presLayoutVars>
      </dgm:prSet>
      <dgm:spPr/>
    </dgm:pt>
    <dgm:pt modelId="{E7F8B184-1672-4A94-8A5A-3EB97C5DEF73}" type="pres">
      <dgm:prSet presAssocID="{E2344418-8910-4966-BB2E-119F80B71F70}" presName="node" presStyleLbl="node1" presStyleIdx="0" presStyleCnt="5">
        <dgm:presLayoutVars>
          <dgm:bulletEnabled val="1"/>
        </dgm:presLayoutVars>
      </dgm:prSet>
      <dgm:spPr/>
    </dgm:pt>
    <dgm:pt modelId="{2531E363-FC9A-4BC6-8B12-D45472F808EE}" type="pres">
      <dgm:prSet presAssocID="{E2344418-8910-4966-BB2E-119F80B71F70}" presName="spNode" presStyleCnt="0"/>
      <dgm:spPr/>
    </dgm:pt>
    <dgm:pt modelId="{B4C5B9C7-E2B8-4FA1-8C26-E25D1E517D5F}" type="pres">
      <dgm:prSet presAssocID="{932B5543-89E8-4F2C-833B-1FCCB3CCC48F}" presName="sibTrans" presStyleLbl="sibTrans1D1" presStyleIdx="0" presStyleCnt="5"/>
      <dgm:spPr/>
    </dgm:pt>
    <dgm:pt modelId="{91360BDD-9808-40B5-8554-8F82C36FE9E4}" type="pres">
      <dgm:prSet presAssocID="{19A2506C-0661-40E6-B9D5-B16561CE3973}" presName="node" presStyleLbl="node1" presStyleIdx="1" presStyleCnt="5">
        <dgm:presLayoutVars>
          <dgm:bulletEnabled val="1"/>
        </dgm:presLayoutVars>
      </dgm:prSet>
      <dgm:spPr/>
    </dgm:pt>
    <dgm:pt modelId="{F979A21E-0FE0-4DD0-A42C-76B55E020F7C}" type="pres">
      <dgm:prSet presAssocID="{19A2506C-0661-40E6-B9D5-B16561CE3973}" presName="spNode" presStyleCnt="0"/>
      <dgm:spPr/>
    </dgm:pt>
    <dgm:pt modelId="{C6F1C8F1-C979-458C-828B-68A23F9D1E56}" type="pres">
      <dgm:prSet presAssocID="{9F7E4F2C-9F78-4F90-B717-1EA8D0BD5F6B}" presName="sibTrans" presStyleLbl="sibTrans1D1" presStyleIdx="1" presStyleCnt="5"/>
      <dgm:spPr/>
    </dgm:pt>
    <dgm:pt modelId="{0F9EEF98-DF73-4E93-AC06-064A7383EF64}" type="pres">
      <dgm:prSet presAssocID="{C745D31A-17C6-49B7-A001-3D6DC403A8E5}" presName="node" presStyleLbl="node1" presStyleIdx="2" presStyleCnt="5">
        <dgm:presLayoutVars>
          <dgm:bulletEnabled val="1"/>
        </dgm:presLayoutVars>
      </dgm:prSet>
      <dgm:spPr/>
    </dgm:pt>
    <dgm:pt modelId="{AABCBF28-03DA-4B5D-A839-CDFF5ABD7303}" type="pres">
      <dgm:prSet presAssocID="{C745D31A-17C6-49B7-A001-3D6DC403A8E5}" presName="spNode" presStyleCnt="0"/>
      <dgm:spPr/>
    </dgm:pt>
    <dgm:pt modelId="{70014881-7906-4EDF-BC16-1E9FB1D6CB11}" type="pres">
      <dgm:prSet presAssocID="{640FA979-5D2F-40D8-822C-0709A362D23A}" presName="sibTrans" presStyleLbl="sibTrans1D1" presStyleIdx="2" presStyleCnt="5"/>
      <dgm:spPr/>
    </dgm:pt>
    <dgm:pt modelId="{AE96386C-510D-4F01-9F64-25CE9AA92CD9}" type="pres">
      <dgm:prSet presAssocID="{89568F6E-BAFE-4981-9C7C-A31880E198B5}" presName="node" presStyleLbl="node1" presStyleIdx="3" presStyleCnt="5">
        <dgm:presLayoutVars>
          <dgm:bulletEnabled val="1"/>
        </dgm:presLayoutVars>
      </dgm:prSet>
      <dgm:spPr/>
    </dgm:pt>
    <dgm:pt modelId="{C57A8B16-EE5F-4939-B4B2-0A1E3B72E6F1}" type="pres">
      <dgm:prSet presAssocID="{89568F6E-BAFE-4981-9C7C-A31880E198B5}" presName="spNode" presStyleCnt="0"/>
      <dgm:spPr/>
    </dgm:pt>
    <dgm:pt modelId="{97204D93-241C-44EE-8667-231FCF94EDE5}" type="pres">
      <dgm:prSet presAssocID="{1FD88D18-0526-4FDD-A324-03D145AADFCF}" presName="sibTrans" presStyleLbl="sibTrans1D1" presStyleIdx="3" presStyleCnt="5"/>
      <dgm:spPr/>
    </dgm:pt>
    <dgm:pt modelId="{217A6CF7-B84D-46F1-A331-9707996DD016}" type="pres">
      <dgm:prSet presAssocID="{92D9C3CA-31AE-4DE1-B431-0615DA11F8C0}" presName="node" presStyleLbl="node1" presStyleIdx="4" presStyleCnt="5">
        <dgm:presLayoutVars>
          <dgm:bulletEnabled val="1"/>
        </dgm:presLayoutVars>
      </dgm:prSet>
      <dgm:spPr/>
    </dgm:pt>
    <dgm:pt modelId="{17B30A68-3BBB-422C-BEB7-9700A6F9E000}" type="pres">
      <dgm:prSet presAssocID="{92D9C3CA-31AE-4DE1-B431-0615DA11F8C0}" presName="spNode" presStyleCnt="0"/>
      <dgm:spPr/>
    </dgm:pt>
    <dgm:pt modelId="{CD86FC1C-4FC5-496D-BC5F-AD188C0FF02D}" type="pres">
      <dgm:prSet presAssocID="{67122E43-F76C-4EA3-8295-BF9B25B5AE04}" presName="sibTrans" presStyleLbl="sibTrans1D1" presStyleIdx="4" presStyleCnt="5"/>
      <dgm:spPr/>
    </dgm:pt>
  </dgm:ptLst>
  <dgm:cxnLst>
    <dgm:cxn modelId="{E7919204-C3CD-4FE8-9F47-E990D7F7DC07}" srcId="{373BD320-13B2-487B-9BF8-582E76C7EAEF}" destId="{92D9C3CA-31AE-4DE1-B431-0615DA11F8C0}" srcOrd="4" destOrd="0" parTransId="{31BA111F-839D-4B77-A6EB-91C0B4347984}" sibTransId="{67122E43-F76C-4EA3-8295-BF9B25B5AE04}"/>
    <dgm:cxn modelId="{CF3D6B12-EA7E-4A2B-9805-8FA809FECABC}" srcId="{373BD320-13B2-487B-9BF8-582E76C7EAEF}" destId="{C745D31A-17C6-49B7-A001-3D6DC403A8E5}" srcOrd="2" destOrd="0" parTransId="{E7B10441-234C-4B07-9295-7E92AA5269E7}" sibTransId="{640FA979-5D2F-40D8-822C-0709A362D23A}"/>
    <dgm:cxn modelId="{64A96F17-DB00-4D12-8DB0-55E6172780B8}" type="presOf" srcId="{9F7E4F2C-9F78-4F90-B717-1EA8D0BD5F6B}" destId="{C6F1C8F1-C979-458C-828B-68A23F9D1E56}" srcOrd="0" destOrd="0" presId="urn:microsoft.com/office/officeart/2005/8/layout/cycle5"/>
    <dgm:cxn modelId="{2954D624-5FF6-45C7-BF03-1FBEBB06E365}" srcId="{373BD320-13B2-487B-9BF8-582E76C7EAEF}" destId="{19A2506C-0661-40E6-B9D5-B16561CE3973}" srcOrd="1" destOrd="0" parTransId="{8274D75E-61AA-4187-BB43-A6B372DF7FA5}" sibTransId="{9F7E4F2C-9F78-4F90-B717-1EA8D0BD5F6B}"/>
    <dgm:cxn modelId="{8BFD9A2A-5C6F-4E45-B1D4-F50628F95702}" type="presOf" srcId="{89568F6E-BAFE-4981-9C7C-A31880E198B5}" destId="{AE96386C-510D-4F01-9F64-25CE9AA92CD9}" srcOrd="0" destOrd="0" presId="urn:microsoft.com/office/officeart/2005/8/layout/cycle5"/>
    <dgm:cxn modelId="{C527A42E-067A-4263-9FB5-C4D53751D3FA}" srcId="{373BD320-13B2-487B-9BF8-582E76C7EAEF}" destId="{E2344418-8910-4966-BB2E-119F80B71F70}" srcOrd="0" destOrd="0" parTransId="{437BA7B0-15A9-4B14-AAB5-A94948B22049}" sibTransId="{932B5543-89E8-4F2C-833B-1FCCB3CCC48F}"/>
    <dgm:cxn modelId="{78367040-6A0A-42EC-A0D3-6853FDA5E577}" type="presOf" srcId="{67122E43-F76C-4EA3-8295-BF9B25B5AE04}" destId="{CD86FC1C-4FC5-496D-BC5F-AD188C0FF02D}" srcOrd="0" destOrd="0" presId="urn:microsoft.com/office/officeart/2005/8/layout/cycle5"/>
    <dgm:cxn modelId="{F0037154-7337-4690-91F8-E3833915B607}" type="presOf" srcId="{1FD88D18-0526-4FDD-A324-03D145AADFCF}" destId="{97204D93-241C-44EE-8667-231FCF94EDE5}" srcOrd="0" destOrd="0" presId="urn:microsoft.com/office/officeart/2005/8/layout/cycle5"/>
    <dgm:cxn modelId="{55BB3E78-310C-4DE0-A852-BCF14C7B41B3}" srcId="{373BD320-13B2-487B-9BF8-582E76C7EAEF}" destId="{89568F6E-BAFE-4981-9C7C-A31880E198B5}" srcOrd="3" destOrd="0" parTransId="{99066C0A-46CC-4A58-909C-AF2B5B2F15DE}" sibTransId="{1FD88D18-0526-4FDD-A324-03D145AADFCF}"/>
    <dgm:cxn modelId="{424EC259-3B7F-434F-AA03-A76785EC70F5}" type="presOf" srcId="{19A2506C-0661-40E6-B9D5-B16561CE3973}" destId="{91360BDD-9808-40B5-8554-8F82C36FE9E4}" srcOrd="0" destOrd="0" presId="urn:microsoft.com/office/officeart/2005/8/layout/cycle5"/>
    <dgm:cxn modelId="{649A6688-D932-4FB4-9151-8F00E1AA6007}" type="presOf" srcId="{640FA979-5D2F-40D8-822C-0709A362D23A}" destId="{70014881-7906-4EDF-BC16-1E9FB1D6CB11}" srcOrd="0" destOrd="0" presId="urn:microsoft.com/office/officeart/2005/8/layout/cycle5"/>
    <dgm:cxn modelId="{6D71AB8E-8634-4D1B-BA23-D43015EEE61C}" type="presOf" srcId="{E2344418-8910-4966-BB2E-119F80B71F70}" destId="{E7F8B184-1672-4A94-8A5A-3EB97C5DEF73}" srcOrd="0" destOrd="0" presId="urn:microsoft.com/office/officeart/2005/8/layout/cycle5"/>
    <dgm:cxn modelId="{0B9B08C3-D334-4B36-8163-5C1BCFA5AA96}" type="presOf" srcId="{92D9C3CA-31AE-4DE1-B431-0615DA11F8C0}" destId="{217A6CF7-B84D-46F1-A331-9707996DD016}" srcOrd="0" destOrd="0" presId="urn:microsoft.com/office/officeart/2005/8/layout/cycle5"/>
    <dgm:cxn modelId="{E55E1BE2-6FE6-4ACB-9E1F-4C9D31172A4F}" type="presOf" srcId="{C745D31A-17C6-49B7-A001-3D6DC403A8E5}" destId="{0F9EEF98-DF73-4E93-AC06-064A7383EF64}" srcOrd="0" destOrd="0" presId="urn:microsoft.com/office/officeart/2005/8/layout/cycle5"/>
    <dgm:cxn modelId="{543E5AE6-5549-47F7-94CB-AF44FF8179DD}" type="presOf" srcId="{932B5543-89E8-4F2C-833B-1FCCB3CCC48F}" destId="{B4C5B9C7-E2B8-4FA1-8C26-E25D1E517D5F}" srcOrd="0" destOrd="0" presId="urn:microsoft.com/office/officeart/2005/8/layout/cycle5"/>
    <dgm:cxn modelId="{FF7D04F9-D98C-4FBB-9140-CC5E43327A28}" type="presOf" srcId="{373BD320-13B2-487B-9BF8-582E76C7EAEF}" destId="{24D43565-9CF0-44FE-BEB1-D8887E2DAF3F}" srcOrd="0" destOrd="0" presId="urn:microsoft.com/office/officeart/2005/8/layout/cycle5"/>
    <dgm:cxn modelId="{BE0B0BFF-980F-48C3-AF84-C133800910CF}" type="presParOf" srcId="{24D43565-9CF0-44FE-BEB1-D8887E2DAF3F}" destId="{E7F8B184-1672-4A94-8A5A-3EB97C5DEF73}" srcOrd="0" destOrd="0" presId="urn:microsoft.com/office/officeart/2005/8/layout/cycle5"/>
    <dgm:cxn modelId="{BB1DEDEA-3E8E-4F90-B1AE-52F8D1720B49}" type="presParOf" srcId="{24D43565-9CF0-44FE-BEB1-D8887E2DAF3F}" destId="{2531E363-FC9A-4BC6-8B12-D45472F808EE}" srcOrd="1" destOrd="0" presId="urn:microsoft.com/office/officeart/2005/8/layout/cycle5"/>
    <dgm:cxn modelId="{F1DEC1DE-1C6C-437C-A598-79F869C502CF}" type="presParOf" srcId="{24D43565-9CF0-44FE-BEB1-D8887E2DAF3F}" destId="{B4C5B9C7-E2B8-4FA1-8C26-E25D1E517D5F}" srcOrd="2" destOrd="0" presId="urn:microsoft.com/office/officeart/2005/8/layout/cycle5"/>
    <dgm:cxn modelId="{DAB4F3C0-FBA0-478D-96CB-68FAAB18F2AC}" type="presParOf" srcId="{24D43565-9CF0-44FE-BEB1-D8887E2DAF3F}" destId="{91360BDD-9808-40B5-8554-8F82C36FE9E4}" srcOrd="3" destOrd="0" presId="urn:microsoft.com/office/officeart/2005/8/layout/cycle5"/>
    <dgm:cxn modelId="{D22CE804-D7C5-416B-B66C-EF519AACB907}" type="presParOf" srcId="{24D43565-9CF0-44FE-BEB1-D8887E2DAF3F}" destId="{F979A21E-0FE0-4DD0-A42C-76B55E020F7C}" srcOrd="4" destOrd="0" presId="urn:microsoft.com/office/officeart/2005/8/layout/cycle5"/>
    <dgm:cxn modelId="{3FC17B2B-0032-4554-B0D2-6CF54F7BB7A8}" type="presParOf" srcId="{24D43565-9CF0-44FE-BEB1-D8887E2DAF3F}" destId="{C6F1C8F1-C979-458C-828B-68A23F9D1E56}" srcOrd="5" destOrd="0" presId="urn:microsoft.com/office/officeart/2005/8/layout/cycle5"/>
    <dgm:cxn modelId="{22EFDD2A-4B43-4166-A80D-224141323EE0}" type="presParOf" srcId="{24D43565-9CF0-44FE-BEB1-D8887E2DAF3F}" destId="{0F9EEF98-DF73-4E93-AC06-064A7383EF64}" srcOrd="6" destOrd="0" presId="urn:microsoft.com/office/officeart/2005/8/layout/cycle5"/>
    <dgm:cxn modelId="{162E44B7-06E4-450D-A01C-3B9A1941EBC3}" type="presParOf" srcId="{24D43565-9CF0-44FE-BEB1-D8887E2DAF3F}" destId="{AABCBF28-03DA-4B5D-A839-CDFF5ABD7303}" srcOrd="7" destOrd="0" presId="urn:microsoft.com/office/officeart/2005/8/layout/cycle5"/>
    <dgm:cxn modelId="{BEF5D0E8-FA2E-4CD7-9DBB-C5CDFE4F4660}" type="presParOf" srcId="{24D43565-9CF0-44FE-BEB1-D8887E2DAF3F}" destId="{70014881-7906-4EDF-BC16-1E9FB1D6CB11}" srcOrd="8" destOrd="0" presId="urn:microsoft.com/office/officeart/2005/8/layout/cycle5"/>
    <dgm:cxn modelId="{868230DC-FC51-4D41-B84D-22E29067368B}" type="presParOf" srcId="{24D43565-9CF0-44FE-BEB1-D8887E2DAF3F}" destId="{AE96386C-510D-4F01-9F64-25CE9AA92CD9}" srcOrd="9" destOrd="0" presId="urn:microsoft.com/office/officeart/2005/8/layout/cycle5"/>
    <dgm:cxn modelId="{D06FE595-F5B9-4E43-A0AB-0198CBF53B90}" type="presParOf" srcId="{24D43565-9CF0-44FE-BEB1-D8887E2DAF3F}" destId="{C57A8B16-EE5F-4939-B4B2-0A1E3B72E6F1}" srcOrd="10" destOrd="0" presId="urn:microsoft.com/office/officeart/2005/8/layout/cycle5"/>
    <dgm:cxn modelId="{01ACDE91-8C19-47AA-9253-142338B0AD4A}" type="presParOf" srcId="{24D43565-9CF0-44FE-BEB1-D8887E2DAF3F}" destId="{97204D93-241C-44EE-8667-231FCF94EDE5}" srcOrd="11" destOrd="0" presId="urn:microsoft.com/office/officeart/2005/8/layout/cycle5"/>
    <dgm:cxn modelId="{C7560802-1F2D-4511-AAB2-7B937BBD8473}" type="presParOf" srcId="{24D43565-9CF0-44FE-BEB1-D8887E2DAF3F}" destId="{217A6CF7-B84D-46F1-A331-9707996DD016}" srcOrd="12" destOrd="0" presId="urn:microsoft.com/office/officeart/2005/8/layout/cycle5"/>
    <dgm:cxn modelId="{51ED313C-3FBC-464B-B350-43E19C185A5B}" type="presParOf" srcId="{24D43565-9CF0-44FE-BEB1-D8887E2DAF3F}" destId="{17B30A68-3BBB-422C-BEB7-9700A6F9E000}" srcOrd="13" destOrd="0" presId="urn:microsoft.com/office/officeart/2005/8/layout/cycle5"/>
    <dgm:cxn modelId="{6706CC27-1FFE-4992-A7C0-DA1C1F0D3D06}" type="presParOf" srcId="{24D43565-9CF0-44FE-BEB1-D8887E2DAF3F}" destId="{CD86FC1C-4FC5-496D-BC5F-AD188C0FF02D}"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73BD320-13B2-487B-9BF8-582E76C7EAEF}" type="doc">
      <dgm:prSet loTypeId="urn:microsoft.com/office/officeart/2005/8/layout/cycle5" loCatId="cycle" qsTypeId="urn:microsoft.com/office/officeart/2005/8/quickstyle/simple1" qsCatId="simple" csTypeId="urn:microsoft.com/office/officeart/2005/8/colors/accent5_2" csCatId="accent5" phldr="1"/>
      <dgm:spPr/>
      <dgm:t>
        <a:bodyPr/>
        <a:lstStyle/>
        <a:p>
          <a:endParaRPr lang="en-US"/>
        </a:p>
      </dgm:t>
    </dgm:pt>
    <dgm:pt modelId="{E2344418-8910-4966-BB2E-119F80B71F70}">
      <dgm:prSet phldrT="[Text]"/>
      <dgm:spPr>
        <a:solidFill>
          <a:srgbClr val="C00000"/>
        </a:solidFill>
      </dgm:spPr>
      <dgm:t>
        <a:bodyPr/>
        <a:lstStyle/>
        <a:p>
          <a:r>
            <a:rPr lang="en-US" dirty="0">
              <a:solidFill>
                <a:schemeClr val="tx1"/>
              </a:solidFill>
            </a:rPr>
            <a:t>Identify and Collect Data</a:t>
          </a:r>
        </a:p>
      </dgm:t>
    </dgm:pt>
    <dgm:pt modelId="{437BA7B0-15A9-4B14-AAB5-A94948B22049}" type="parTrans" cxnId="{C527A42E-067A-4263-9FB5-C4D53751D3FA}">
      <dgm:prSet/>
      <dgm:spPr/>
      <dgm:t>
        <a:bodyPr/>
        <a:lstStyle/>
        <a:p>
          <a:endParaRPr lang="en-US"/>
        </a:p>
      </dgm:t>
    </dgm:pt>
    <dgm:pt modelId="{932B5543-89E8-4F2C-833B-1FCCB3CCC48F}" type="sibTrans" cxnId="{C527A42E-067A-4263-9FB5-C4D53751D3FA}">
      <dgm:prSet/>
      <dgm:spPr>
        <a:ln>
          <a:solidFill>
            <a:schemeClr val="accent1"/>
          </a:solidFill>
        </a:ln>
      </dgm:spPr>
      <dgm:t>
        <a:bodyPr/>
        <a:lstStyle/>
        <a:p>
          <a:endParaRPr lang="en-US"/>
        </a:p>
      </dgm:t>
    </dgm:pt>
    <dgm:pt modelId="{19A2506C-0661-40E6-B9D5-B16561CE3973}">
      <dgm:prSet phldrT="[Text]"/>
      <dgm:spPr>
        <a:solidFill>
          <a:srgbClr val="C00000"/>
        </a:solidFill>
      </dgm:spPr>
      <dgm:t>
        <a:bodyPr/>
        <a:lstStyle/>
        <a:p>
          <a:r>
            <a:rPr lang="en-US" dirty="0">
              <a:solidFill>
                <a:schemeClr val="tx1"/>
              </a:solidFill>
            </a:rPr>
            <a:t>Uncover Patterns of Behavior</a:t>
          </a:r>
        </a:p>
      </dgm:t>
    </dgm:pt>
    <dgm:pt modelId="{8274D75E-61AA-4187-BB43-A6B372DF7FA5}" type="parTrans" cxnId="{2954D624-5FF6-45C7-BF03-1FBEBB06E365}">
      <dgm:prSet/>
      <dgm:spPr/>
      <dgm:t>
        <a:bodyPr/>
        <a:lstStyle/>
        <a:p>
          <a:endParaRPr lang="en-US"/>
        </a:p>
      </dgm:t>
    </dgm:pt>
    <dgm:pt modelId="{9F7E4F2C-9F78-4F90-B717-1EA8D0BD5F6B}" type="sibTrans" cxnId="{2954D624-5FF6-45C7-BF03-1FBEBB06E365}">
      <dgm:prSet/>
      <dgm:spPr>
        <a:ln>
          <a:solidFill>
            <a:schemeClr val="accent1"/>
          </a:solidFill>
        </a:ln>
      </dgm:spPr>
      <dgm:t>
        <a:bodyPr/>
        <a:lstStyle/>
        <a:p>
          <a:endParaRPr lang="en-US"/>
        </a:p>
      </dgm:t>
    </dgm:pt>
    <dgm:pt modelId="{C745D31A-17C6-49B7-A001-3D6DC403A8E5}">
      <dgm:prSet phldrT="[Text]"/>
      <dgm:spPr>
        <a:solidFill>
          <a:srgbClr val="C00000"/>
        </a:solidFill>
        <a:ln>
          <a:solidFill>
            <a:schemeClr val="tx1"/>
          </a:solidFill>
        </a:ln>
      </dgm:spPr>
      <dgm:t>
        <a:bodyPr/>
        <a:lstStyle/>
        <a:p>
          <a:r>
            <a:rPr lang="en-US" dirty="0">
              <a:solidFill>
                <a:schemeClr val="tx1"/>
              </a:solidFill>
            </a:rPr>
            <a:t>Develop Analytics</a:t>
          </a:r>
        </a:p>
      </dgm:t>
    </dgm:pt>
    <dgm:pt modelId="{E7B10441-234C-4B07-9295-7E92AA5269E7}" type="parTrans" cxnId="{CF3D6B12-EA7E-4A2B-9805-8FA809FECABC}">
      <dgm:prSet/>
      <dgm:spPr/>
      <dgm:t>
        <a:bodyPr/>
        <a:lstStyle/>
        <a:p>
          <a:endParaRPr lang="en-US"/>
        </a:p>
      </dgm:t>
    </dgm:pt>
    <dgm:pt modelId="{640FA979-5D2F-40D8-822C-0709A362D23A}" type="sibTrans" cxnId="{CF3D6B12-EA7E-4A2B-9805-8FA809FECABC}">
      <dgm:prSet/>
      <dgm:spPr>
        <a:ln>
          <a:solidFill>
            <a:schemeClr val="accent1"/>
          </a:solidFill>
        </a:ln>
      </dgm:spPr>
      <dgm:t>
        <a:bodyPr/>
        <a:lstStyle/>
        <a:p>
          <a:endParaRPr lang="en-US"/>
        </a:p>
      </dgm:t>
    </dgm:pt>
    <dgm:pt modelId="{92D9C3CA-31AE-4DE1-B431-0615DA11F8C0}">
      <dgm:prSet phldrT="[Text]"/>
      <dgm:spPr>
        <a:solidFill>
          <a:srgbClr val="C00000"/>
        </a:solidFill>
      </dgm:spPr>
      <dgm:t>
        <a:bodyPr/>
        <a:lstStyle/>
        <a:p>
          <a:r>
            <a:rPr lang="en-US" dirty="0">
              <a:solidFill>
                <a:schemeClr val="tx1"/>
              </a:solidFill>
            </a:rPr>
            <a:t>Emulate Technique</a:t>
          </a:r>
        </a:p>
      </dgm:t>
    </dgm:pt>
    <dgm:pt modelId="{31BA111F-839D-4B77-A6EB-91C0B4347984}" type="parTrans" cxnId="{E7919204-C3CD-4FE8-9F47-E990D7F7DC07}">
      <dgm:prSet/>
      <dgm:spPr/>
      <dgm:t>
        <a:bodyPr/>
        <a:lstStyle/>
        <a:p>
          <a:endParaRPr lang="en-US"/>
        </a:p>
      </dgm:t>
    </dgm:pt>
    <dgm:pt modelId="{67122E43-F76C-4EA3-8295-BF9B25B5AE04}" type="sibTrans" cxnId="{E7919204-C3CD-4FE8-9F47-E990D7F7DC07}">
      <dgm:prSet/>
      <dgm:spPr>
        <a:solidFill>
          <a:srgbClr val="92D050"/>
        </a:solidFill>
        <a:ln>
          <a:solidFill>
            <a:schemeClr val="accent1"/>
          </a:solidFill>
        </a:ln>
      </dgm:spPr>
      <dgm:t>
        <a:bodyPr/>
        <a:lstStyle/>
        <a:p>
          <a:endParaRPr lang="en-US"/>
        </a:p>
      </dgm:t>
    </dgm:pt>
    <dgm:pt modelId="{89568F6E-BAFE-4981-9C7C-A31880E198B5}">
      <dgm:prSet phldrT="[Text]"/>
      <dgm:spPr>
        <a:solidFill>
          <a:srgbClr val="C00000"/>
        </a:solidFill>
        <a:ln>
          <a:solidFill>
            <a:schemeClr val="tx1"/>
          </a:solidFill>
        </a:ln>
      </dgm:spPr>
      <dgm:t>
        <a:bodyPr/>
        <a:lstStyle/>
        <a:p>
          <a:r>
            <a:rPr lang="en-US" dirty="0">
              <a:solidFill>
                <a:schemeClr val="tx1"/>
              </a:solidFill>
            </a:rPr>
            <a:t>Evaluate Performance</a:t>
          </a:r>
        </a:p>
      </dgm:t>
    </dgm:pt>
    <dgm:pt modelId="{99066C0A-46CC-4A58-909C-AF2B5B2F15DE}" type="parTrans" cxnId="{55BB3E78-310C-4DE0-A852-BCF14C7B41B3}">
      <dgm:prSet/>
      <dgm:spPr/>
      <dgm:t>
        <a:bodyPr/>
        <a:lstStyle/>
        <a:p>
          <a:endParaRPr lang="en-US"/>
        </a:p>
      </dgm:t>
    </dgm:pt>
    <dgm:pt modelId="{1FD88D18-0526-4FDD-A324-03D145AADFCF}" type="sibTrans" cxnId="{55BB3E78-310C-4DE0-A852-BCF14C7B41B3}">
      <dgm:prSet/>
      <dgm:spPr>
        <a:ln>
          <a:solidFill>
            <a:schemeClr val="accent1"/>
          </a:solidFill>
        </a:ln>
      </dgm:spPr>
      <dgm:t>
        <a:bodyPr/>
        <a:lstStyle/>
        <a:p>
          <a:endParaRPr lang="en-US"/>
        </a:p>
      </dgm:t>
    </dgm:pt>
    <dgm:pt modelId="{24D43565-9CF0-44FE-BEB1-D8887E2DAF3F}" type="pres">
      <dgm:prSet presAssocID="{373BD320-13B2-487B-9BF8-582E76C7EAEF}" presName="cycle" presStyleCnt="0">
        <dgm:presLayoutVars>
          <dgm:dir/>
          <dgm:resizeHandles val="exact"/>
        </dgm:presLayoutVars>
      </dgm:prSet>
      <dgm:spPr/>
    </dgm:pt>
    <dgm:pt modelId="{E7F8B184-1672-4A94-8A5A-3EB97C5DEF73}" type="pres">
      <dgm:prSet presAssocID="{E2344418-8910-4966-BB2E-119F80B71F70}" presName="node" presStyleLbl="node1" presStyleIdx="0" presStyleCnt="5">
        <dgm:presLayoutVars>
          <dgm:bulletEnabled val="1"/>
        </dgm:presLayoutVars>
      </dgm:prSet>
      <dgm:spPr/>
    </dgm:pt>
    <dgm:pt modelId="{2531E363-FC9A-4BC6-8B12-D45472F808EE}" type="pres">
      <dgm:prSet presAssocID="{E2344418-8910-4966-BB2E-119F80B71F70}" presName="spNode" presStyleCnt="0"/>
      <dgm:spPr/>
    </dgm:pt>
    <dgm:pt modelId="{B4C5B9C7-E2B8-4FA1-8C26-E25D1E517D5F}" type="pres">
      <dgm:prSet presAssocID="{932B5543-89E8-4F2C-833B-1FCCB3CCC48F}" presName="sibTrans" presStyleLbl="sibTrans1D1" presStyleIdx="0" presStyleCnt="5"/>
      <dgm:spPr/>
    </dgm:pt>
    <dgm:pt modelId="{91360BDD-9808-40B5-8554-8F82C36FE9E4}" type="pres">
      <dgm:prSet presAssocID="{19A2506C-0661-40E6-B9D5-B16561CE3973}" presName="node" presStyleLbl="node1" presStyleIdx="1" presStyleCnt="5">
        <dgm:presLayoutVars>
          <dgm:bulletEnabled val="1"/>
        </dgm:presLayoutVars>
      </dgm:prSet>
      <dgm:spPr/>
    </dgm:pt>
    <dgm:pt modelId="{F979A21E-0FE0-4DD0-A42C-76B55E020F7C}" type="pres">
      <dgm:prSet presAssocID="{19A2506C-0661-40E6-B9D5-B16561CE3973}" presName="spNode" presStyleCnt="0"/>
      <dgm:spPr/>
    </dgm:pt>
    <dgm:pt modelId="{C6F1C8F1-C979-458C-828B-68A23F9D1E56}" type="pres">
      <dgm:prSet presAssocID="{9F7E4F2C-9F78-4F90-B717-1EA8D0BD5F6B}" presName="sibTrans" presStyleLbl="sibTrans1D1" presStyleIdx="1" presStyleCnt="5"/>
      <dgm:spPr/>
    </dgm:pt>
    <dgm:pt modelId="{0F9EEF98-DF73-4E93-AC06-064A7383EF64}" type="pres">
      <dgm:prSet presAssocID="{C745D31A-17C6-49B7-A001-3D6DC403A8E5}" presName="node" presStyleLbl="node1" presStyleIdx="2" presStyleCnt="5">
        <dgm:presLayoutVars>
          <dgm:bulletEnabled val="1"/>
        </dgm:presLayoutVars>
      </dgm:prSet>
      <dgm:spPr/>
    </dgm:pt>
    <dgm:pt modelId="{AABCBF28-03DA-4B5D-A839-CDFF5ABD7303}" type="pres">
      <dgm:prSet presAssocID="{C745D31A-17C6-49B7-A001-3D6DC403A8E5}" presName="spNode" presStyleCnt="0"/>
      <dgm:spPr/>
    </dgm:pt>
    <dgm:pt modelId="{70014881-7906-4EDF-BC16-1E9FB1D6CB11}" type="pres">
      <dgm:prSet presAssocID="{640FA979-5D2F-40D8-822C-0709A362D23A}" presName="sibTrans" presStyleLbl="sibTrans1D1" presStyleIdx="2" presStyleCnt="5"/>
      <dgm:spPr/>
    </dgm:pt>
    <dgm:pt modelId="{AE96386C-510D-4F01-9F64-25CE9AA92CD9}" type="pres">
      <dgm:prSet presAssocID="{89568F6E-BAFE-4981-9C7C-A31880E198B5}" presName="node" presStyleLbl="node1" presStyleIdx="3" presStyleCnt="5">
        <dgm:presLayoutVars>
          <dgm:bulletEnabled val="1"/>
        </dgm:presLayoutVars>
      </dgm:prSet>
      <dgm:spPr/>
    </dgm:pt>
    <dgm:pt modelId="{C57A8B16-EE5F-4939-B4B2-0A1E3B72E6F1}" type="pres">
      <dgm:prSet presAssocID="{89568F6E-BAFE-4981-9C7C-A31880E198B5}" presName="spNode" presStyleCnt="0"/>
      <dgm:spPr/>
    </dgm:pt>
    <dgm:pt modelId="{97204D93-241C-44EE-8667-231FCF94EDE5}" type="pres">
      <dgm:prSet presAssocID="{1FD88D18-0526-4FDD-A324-03D145AADFCF}" presName="sibTrans" presStyleLbl="sibTrans1D1" presStyleIdx="3" presStyleCnt="5"/>
      <dgm:spPr/>
    </dgm:pt>
    <dgm:pt modelId="{217A6CF7-B84D-46F1-A331-9707996DD016}" type="pres">
      <dgm:prSet presAssocID="{92D9C3CA-31AE-4DE1-B431-0615DA11F8C0}" presName="node" presStyleLbl="node1" presStyleIdx="4" presStyleCnt="5">
        <dgm:presLayoutVars>
          <dgm:bulletEnabled val="1"/>
        </dgm:presLayoutVars>
      </dgm:prSet>
      <dgm:spPr/>
    </dgm:pt>
    <dgm:pt modelId="{17B30A68-3BBB-422C-BEB7-9700A6F9E000}" type="pres">
      <dgm:prSet presAssocID="{92D9C3CA-31AE-4DE1-B431-0615DA11F8C0}" presName="spNode" presStyleCnt="0"/>
      <dgm:spPr/>
    </dgm:pt>
    <dgm:pt modelId="{CD86FC1C-4FC5-496D-BC5F-AD188C0FF02D}" type="pres">
      <dgm:prSet presAssocID="{67122E43-F76C-4EA3-8295-BF9B25B5AE04}" presName="sibTrans" presStyleLbl="sibTrans1D1" presStyleIdx="4" presStyleCnt="5"/>
      <dgm:spPr/>
    </dgm:pt>
  </dgm:ptLst>
  <dgm:cxnLst>
    <dgm:cxn modelId="{E7919204-C3CD-4FE8-9F47-E990D7F7DC07}" srcId="{373BD320-13B2-487B-9BF8-582E76C7EAEF}" destId="{92D9C3CA-31AE-4DE1-B431-0615DA11F8C0}" srcOrd="4" destOrd="0" parTransId="{31BA111F-839D-4B77-A6EB-91C0B4347984}" sibTransId="{67122E43-F76C-4EA3-8295-BF9B25B5AE04}"/>
    <dgm:cxn modelId="{CF3D6B12-EA7E-4A2B-9805-8FA809FECABC}" srcId="{373BD320-13B2-487B-9BF8-582E76C7EAEF}" destId="{C745D31A-17C6-49B7-A001-3D6DC403A8E5}" srcOrd="2" destOrd="0" parTransId="{E7B10441-234C-4B07-9295-7E92AA5269E7}" sibTransId="{640FA979-5D2F-40D8-822C-0709A362D23A}"/>
    <dgm:cxn modelId="{64A96F17-DB00-4D12-8DB0-55E6172780B8}" type="presOf" srcId="{9F7E4F2C-9F78-4F90-B717-1EA8D0BD5F6B}" destId="{C6F1C8F1-C979-458C-828B-68A23F9D1E56}" srcOrd="0" destOrd="0" presId="urn:microsoft.com/office/officeart/2005/8/layout/cycle5"/>
    <dgm:cxn modelId="{2954D624-5FF6-45C7-BF03-1FBEBB06E365}" srcId="{373BD320-13B2-487B-9BF8-582E76C7EAEF}" destId="{19A2506C-0661-40E6-B9D5-B16561CE3973}" srcOrd="1" destOrd="0" parTransId="{8274D75E-61AA-4187-BB43-A6B372DF7FA5}" sibTransId="{9F7E4F2C-9F78-4F90-B717-1EA8D0BD5F6B}"/>
    <dgm:cxn modelId="{8BFD9A2A-5C6F-4E45-B1D4-F50628F95702}" type="presOf" srcId="{89568F6E-BAFE-4981-9C7C-A31880E198B5}" destId="{AE96386C-510D-4F01-9F64-25CE9AA92CD9}" srcOrd="0" destOrd="0" presId="urn:microsoft.com/office/officeart/2005/8/layout/cycle5"/>
    <dgm:cxn modelId="{C527A42E-067A-4263-9FB5-C4D53751D3FA}" srcId="{373BD320-13B2-487B-9BF8-582E76C7EAEF}" destId="{E2344418-8910-4966-BB2E-119F80B71F70}" srcOrd="0" destOrd="0" parTransId="{437BA7B0-15A9-4B14-AAB5-A94948B22049}" sibTransId="{932B5543-89E8-4F2C-833B-1FCCB3CCC48F}"/>
    <dgm:cxn modelId="{78367040-6A0A-42EC-A0D3-6853FDA5E577}" type="presOf" srcId="{67122E43-F76C-4EA3-8295-BF9B25B5AE04}" destId="{CD86FC1C-4FC5-496D-BC5F-AD188C0FF02D}" srcOrd="0" destOrd="0" presId="urn:microsoft.com/office/officeart/2005/8/layout/cycle5"/>
    <dgm:cxn modelId="{F0037154-7337-4690-91F8-E3833915B607}" type="presOf" srcId="{1FD88D18-0526-4FDD-A324-03D145AADFCF}" destId="{97204D93-241C-44EE-8667-231FCF94EDE5}" srcOrd="0" destOrd="0" presId="urn:microsoft.com/office/officeart/2005/8/layout/cycle5"/>
    <dgm:cxn modelId="{55BB3E78-310C-4DE0-A852-BCF14C7B41B3}" srcId="{373BD320-13B2-487B-9BF8-582E76C7EAEF}" destId="{89568F6E-BAFE-4981-9C7C-A31880E198B5}" srcOrd="3" destOrd="0" parTransId="{99066C0A-46CC-4A58-909C-AF2B5B2F15DE}" sibTransId="{1FD88D18-0526-4FDD-A324-03D145AADFCF}"/>
    <dgm:cxn modelId="{424EC259-3B7F-434F-AA03-A76785EC70F5}" type="presOf" srcId="{19A2506C-0661-40E6-B9D5-B16561CE3973}" destId="{91360BDD-9808-40B5-8554-8F82C36FE9E4}" srcOrd="0" destOrd="0" presId="urn:microsoft.com/office/officeart/2005/8/layout/cycle5"/>
    <dgm:cxn modelId="{649A6688-D932-4FB4-9151-8F00E1AA6007}" type="presOf" srcId="{640FA979-5D2F-40D8-822C-0709A362D23A}" destId="{70014881-7906-4EDF-BC16-1E9FB1D6CB11}" srcOrd="0" destOrd="0" presId="urn:microsoft.com/office/officeart/2005/8/layout/cycle5"/>
    <dgm:cxn modelId="{6D71AB8E-8634-4D1B-BA23-D43015EEE61C}" type="presOf" srcId="{E2344418-8910-4966-BB2E-119F80B71F70}" destId="{E7F8B184-1672-4A94-8A5A-3EB97C5DEF73}" srcOrd="0" destOrd="0" presId="urn:microsoft.com/office/officeart/2005/8/layout/cycle5"/>
    <dgm:cxn modelId="{0B9B08C3-D334-4B36-8163-5C1BCFA5AA96}" type="presOf" srcId="{92D9C3CA-31AE-4DE1-B431-0615DA11F8C0}" destId="{217A6CF7-B84D-46F1-A331-9707996DD016}" srcOrd="0" destOrd="0" presId="urn:microsoft.com/office/officeart/2005/8/layout/cycle5"/>
    <dgm:cxn modelId="{E55E1BE2-6FE6-4ACB-9E1F-4C9D31172A4F}" type="presOf" srcId="{C745D31A-17C6-49B7-A001-3D6DC403A8E5}" destId="{0F9EEF98-DF73-4E93-AC06-064A7383EF64}" srcOrd="0" destOrd="0" presId="urn:microsoft.com/office/officeart/2005/8/layout/cycle5"/>
    <dgm:cxn modelId="{543E5AE6-5549-47F7-94CB-AF44FF8179DD}" type="presOf" srcId="{932B5543-89E8-4F2C-833B-1FCCB3CCC48F}" destId="{B4C5B9C7-E2B8-4FA1-8C26-E25D1E517D5F}" srcOrd="0" destOrd="0" presId="urn:microsoft.com/office/officeart/2005/8/layout/cycle5"/>
    <dgm:cxn modelId="{FF7D04F9-D98C-4FBB-9140-CC5E43327A28}" type="presOf" srcId="{373BD320-13B2-487B-9BF8-582E76C7EAEF}" destId="{24D43565-9CF0-44FE-BEB1-D8887E2DAF3F}" srcOrd="0" destOrd="0" presId="urn:microsoft.com/office/officeart/2005/8/layout/cycle5"/>
    <dgm:cxn modelId="{BE0B0BFF-980F-48C3-AF84-C133800910CF}" type="presParOf" srcId="{24D43565-9CF0-44FE-BEB1-D8887E2DAF3F}" destId="{E7F8B184-1672-4A94-8A5A-3EB97C5DEF73}" srcOrd="0" destOrd="0" presId="urn:microsoft.com/office/officeart/2005/8/layout/cycle5"/>
    <dgm:cxn modelId="{BB1DEDEA-3E8E-4F90-B1AE-52F8D1720B49}" type="presParOf" srcId="{24D43565-9CF0-44FE-BEB1-D8887E2DAF3F}" destId="{2531E363-FC9A-4BC6-8B12-D45472F808EE}" srcOrd="1" destOrd="0" presId="urn:microsoft.com/office/officeart/2005/8/layout/cycle5"/>
    <dgm:cxn modelId="{F1DEC1DE-1C6C-437C-A598-79F869C502CF}" type="presParOf" srcId="{24D43565-9CF0-44FE-BEB1-D8887E2DAF3F}" destId="{B4C5B9C7-E2B8-4FA1-8C26-E25D1E517D5F}" srcOrd="2" destOrd="0" presId="urn:microsoft.com/office/officeart/2005/8/layout/cycle5"/>
    <dgm:cxn modelId="{DAB4F3C0-FBA0-478D-96CB-68FAAB18F2AC}" type="presParOf" srcId="{24D43565-9CF0-44FE-BEB1-D8887E2DAF3F}" destId="{91360BDD-9808-40B5-8554-8F82C36FE9E4}" srcOrd="3" destOrd="0" presId="urn:microsoft.com/office/officeart/2005/8/layout/cycle5"/>
    <dgm:cxn modelId="{D22CE804-D7C5-416B-B66C-EF519AACB907}" type="presParOf" srcId="{24D43565-9CF0-44FE-BEB1-D8887E2DAF3F}" destId="{F979A21E-0FE0-4DD0-A42C-76B55E020F7C}" srcOrd="4" destOrd="0" presId="urn:microsoft.com/office/officeart/2005/8/layout/cycle5"/>
    <dgm:cxn modelId="{3FC17B2B-0032-4554-B0D2-6CF54F7BB7A8}" type="presParOf" srcId="{24D43565-9CF0-44FE-BEB1-D8887E2DAF3F}" destId="{C6F1C8F1-C979-458C-828B-68A23F9D1E56}" srcOrd="5" destOrd="0" presId="urn:microsoft.com/office/officeart/2005/8/layout/cycle5"/>
    <dgm:cxn modelId="{22EFDD2A-4B43-4166-A80D-224141323EE0}" type="presParOf" srcId="{24D43565-9CF0-44FE-BEB1-D8887E2DAF3F}" destId="{0F9EEF98-DF73-4E93-AC06-064A7383EF64}" srcOrd="6" destOrd="0" presId="urn:microsoft.com/office/officeart/2005/8/layout/cycle5"/>
    <dgm:cxn modelId="{162E44B7-06E4-450D-A01C-3B9A1941EBC3}" type="presParOf" srcId="{24D43565-9CF0-44FE-BEB1-D8887E2DAF3F}" destId="{AABCBF28-03DA-4B5D-A839-CDFF5ABD7303}" srcOrd="7" destOrd="0" presId="urn:microsoft.com/office/officeart/2005/8/layout/cycle5"/>
    <dgm:cxn modelId="{BEF5D0E8-FA2E-4CD7-9DBB-C5CDFE4F4660}" type="presParOf" srcId="{24D43565-9CF0-44FE-BEB1-D8887E2DAF3F}" destId="{70014881-7906-4EDF-BC16-1E9FB1D6CB11}" srcOrd="8" destOrd="0" presId="urn:microsoft.com/office/officeart/2005/8/layout/cycle5"/>
    <dgm:cxn modelId="{868230DC-FC51-4D41-B84D-22E29067368B}" type="presParOf" srcId="{24D43565-9CF0-44FE-BEB1-D8887E2DAF3F}" destId="{AE96386C-510D-4F01-9F64-25CE9AA92CD9}" srcOrd="9" destOrd="0" presId="urn:microsoft.com/office/officeart/2005/8/layout/cycle5"/>
    <dgm:cxn modelId="{D06FE595-F5B9-4E43-A0AB-0198CBF53B90}" type="presParOf" srcId="{24D43565-9CF0-44FE-BEB1-D8887E2DAF3F}" destId="{C57A8B16-EE5F-4939-B4B2-0A1E3B72E6F1}" srcOrd="10" destOrd="0" presId="urn:microsoft.com/office/officeart/2005/8/layout/cycle5"/>
    <dgm:cxn modelId="{01ACDE91-8C19-47AA-9253-142338B0AD4A}" type="presParOf" srcId="{24D43565-9CF0-44FE-BEB1-D8887E2DAF3F}" destId="{97204D93-241C-44EE-8667-231FCF94EDE5}" srcOrd="11" destOrd="0" presId="urn:microsoft.com/office/officeart/2005/8/layout/cycle5"/>
    <dgm:cxn modelId="{C7560802-1F2D-4511-AAB2-7B937BBD8473}" type="presParOf" srcId="{24D43565-9CF0-44FE-BEB1-D8887E2DAF3F}" destId="{217A6CF7-B84D-46F1-A331-9707996DD016}" srcOrd="12" destOrd="0" presId="urn:microsoft.com/office/officeart/2005/8/layout/cycle5"/>
    <dgm:cxn modelId="{51ED313C-3FBC-464B-B350-43E19C185A5B}" type="presParOf" srcId="{24D43565-9CF0-44FE-BEB1-D8887E2DAF3F}" destId="{17B30A68-3BBB-422C-BEB7-9700A6F9E000}" srcOrd="13" destOrd="0" presId="urn:microsoft.com/office/officeart/2005/8/layout/cycle5"/>
    <dgm:cxn modelId="{6706CC27-1FFE-4992-A7C0-DA1C1F0D3D06}" type="presParOf" srcId="{24D43565-9CF0-44FE-BEB1-D8887E2DAF3F}" destId="{CD86FC1C-4FC5-496D-BC5F-AD188C0FF02D}"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8B184-1672-4A94-8A5A-3EB97C5DEF73}">
      <dsp:nvSpPr>
        <dsp:cNvPr id="0" name=""/>
        <dsp:cNvSpPr/>
      </dsp:nvSpPr>
      <dsp:spPr>
        <a:xfrm>
          <a:off x="1838509" y="2963"/>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Identify and Collect Data</a:t>
          </a:r>
        </a:p>
      </dsp:txBody>
      <dsp:txXfrm>
        <a:off x="1878934" y="43388"/>
        <a:ext cx="1193172" cy="747264"/>
      </dsp:txXfrm>
    </dsp:sp>
    <dsp:sp modelId="{B4C5B9C7-E2B8-4FA1-8C26-E25D1E517D5F}">
      <dsp:nvSpPr>
        <dsp:cNvPr id="0" name=""/>
        <dsp:cNvSpPr/>
      </dsp:nvSpPr>
      <dsp:spPr>
        <a:xfrm>
          <a:off x="821235" y="417020"/>
          <a:ext cx="3308570" cy="3308570"/>
        </a:xfrm>
        <a:custGeom>
          <a:avLst/>
          <a:gdLst/>
          <a:ahLst/>
          <a:cxnLst/>
          <a:rect l="0" t="0" r="0" b="0"/>
          <a:pathLst>
            <a:path>
              <a:moveTo>
                <a:pt x="2461923" y="210547"/>
              </a:moveTo>
              <a:arcTo wR="1654285" hR="1654285" stAng="17953380" swAng="1211626"/>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91360BDD-9808-40B5-8554-8F82C36FE9E4}">
      <dsp:nvSpPr>
        <dsp:cNvPr id="0" name=""/>
        <dsp:cNvSpPr/>
      </dsp:nvSpPr>
      <dsp:spPr>
        <a:xfrm>
          <a:off x="3411827" y="1146046"/>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Uncover Patterns of Behavior</a:t>
          </a:r>
        </a:p>
      </dsp:txBody>
      <dsp:txXfrm>
        <a:off x="3452252" y="1186471"/>
        <a:ext cx="1193172" cy="747264"/>
      </dsp:txXfrm>
    </dsp:sp>
    <dsp:sp modelId="{C6F1C8F1-C979-458C-828B-68A23F9D1E56}">
      <dsp:nvSpPr>
        <dsp:cNvPr id="0" name=""/>
        <dsp:cNvSpPr/>
      </dsp:nvSpPr>
      <dsp:spPr>
        <a:xfrm>
          <a:off x="821235" y="417020"/>
          <a:ext cx="3308570" cy="3308570"/>
        </a:xfrm>
        <a:custGeom>
          <a:avLst/>
          <a:gdLst/>
          <a:ahLst/>
          <a:cxnLst/>
          <a:rect l="0" t="0" r="0" b="0"/>
          <a:pathLst>
            <a:path>
              <a:moveTo>
                <a:pt x="3304602" y="1768786"/>
              </a:moveTo>
              <a:arcTo wR="1654285" hR="1654285" stAng="21838134" swAng="1359794"/>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0F9EEF98-DF73-4E93-AC06-064A7383EF64}">
      <dsp:nvSpPr>
        <dsp:cNvPr id="0" name=""/>
        <dsp:cNvSpPr/>
      </dsp:nvSpPr>
      <dsp:spPr>
        <a:xfrm>
          <a:off x="2810873" y="2995593"/>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Develop Analytics</a:t>
          </a:r>
        </a:p>
      </dsp:txBody>
      <dsp:txXfrm>
        <a:off x="2851298" y="3036018"/>
        <a:ext cx="1193172" cy="747264"/>
      </dsp:txXfrm>
    </dsp:sp>
    <dsp:sp modelId="{70014881-7906-4EDF-BC16-1E9FB1D6CB11}">
      <dsp:nvSpPr>
        <dsp:cNvPr id="0" name=""/>
        <dsp:cNvSpPr/>
      </dsp:nvSpPr>
      <dsp:spPr>
        <a:xfrm>
          <a:off x="821235" y="417020"/>
          <a:ext cx="3308570" cy="3308570"/>
        </a:xfrm>
        <a:custGeom>
          <a:avLst/>
          <a:gdLst/>
          <a:ahLst/>
          <a:cxnLst/>
          <a:rect l="0" t="0" r="0" b="0"/>
          <a:pathLst>
            <a:path>
              <a:moveTo>
                <a:pt x="1857323" y="3296062"/>
              </a:moveTo>
              <a:arcTo wR="1654285" hR="1654285" stAng="4977001" swAng="845998"/>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AE96386C-510D-4F01-9F64-25CE9AA92CD9}">
      <dsp:nvSpPr>
        <dsp:cNvPr id="0" name=""/>
        <dsp:cNvSpPr/>
      </dsp:nvSpPr>
      <dsp:spPr>
        <a:xfrm>
          <a:off x="866144" y="2995593"/>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Evaluate Performance</a:t>
          </a:r>
        </a:p>
      </dsp:txBody>
      <dsp:txXfrm>
        <a:off x="906569" y="3036018"/>
        <a:ext cx="1193172" cy="747264"/>
      </dsp:txXfrm>
    </dsp:sp>
    <dsp:sp modelId="{97204D93-241C-44EE-8667-231FCF94EDE5}">
      <dsp:nvSpPr>
        <dsp:cNvPr id="0" name=""/>
        <dsp:cNvSpPr/>
      </dsp:nvSpPr>
      <dsp:spPr>
        <a:xfrm>
          <a:off x="821235" y="417020"/>
          <a:ext cx="3308570" cy="3308570"/>
        </a:xfrm>
        <a:custGeom>
          <a:avLst/>
          <a:gdLst/>
          <a:ahLst/>
          <a:cxnLst/>
          <a:rect l="0" t="0" r="0" b="0"/>
          <a:pathLst>
            <a:path>
              <a:moveTo>
                <a:pt x="175514" y="2395835"/>
              </a:moveTo>
              <a:arcTo wR="1654285" hR="1654285" stAng="9202073" swAng="1359794"/>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217A6CF7-B84D-46F1-A331-9707996DD016}">
      <dsp:nvSpPr>
        <dsp:cNvPr id="0" name=""/>
        <dsp:cNvSpPr/>
      </dsp:nvSpPr>
      <dsp:spPr>
        <a:xfrm>
          <a:off x="265190" y="1146046"/>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Emulate Technique</a:t>
          </a:r>
        </a:p>
      </dsp:txBody>
      <dsp:txXfrm>
        <a:off x="305615" y="1186471"/>
        <a:ext cx="1193172" cy="747264"/>
      </dsp:txXfrm>
    </dsp:sp>
    <dsp:sp modelId="{CD86FC1C-4FC5-496D-BC5F-AD188C0FF02D}">
      <dsp:nvSpPr>
        <dsp:cNvPr id="0" name=""/>
        <dsp:cNvSpPr/>
      </dsp:nvSpPr>
      <dsp:spPr>
        <a:xfrm>
          <a:off x="821235" y="417020"/>
          <a:ext cx="3308570" cy="3308570"/>
        </a:xfrm>
        <a:custGeom>
          <a:avLst/>
          <a:gdLst/>
          <a:ahLst/>
          <a:cxnLst/>
          <a:rect l="0" t="0" r="0" b="0"/>
          <a:pathLst>
            <a:path>
              <a:moveTo>
                <a:pt x="397918" y="578086"/>
              </a:moveTo>
              <a:arcTo wR="1654285" hR="1654285" stAng="13234994" swAng="1211626"/>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2F2A7-EE6C-44B1-958B-CA1CBC41C912}">
      <dsp:nvSpPr>
        <dsp:cNvPr id="0" name=""/>
        <dsp:cNvSpPr/>
      </dsp:nvSpPr>
      <dsp:spPr>
        <a:xfrm>
          <a:off x="3406" y="218772"/>
          <a:ext cx="3321026" cy="547200"/>
        </a:xfrm>
        <a:prstGeom prst="rect">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100000"/>
            </a:lnSpc>
            <a:spcBef>
              <a:spcPct val="0"/>
            </a:spcBef>
            <a:spcAft>
              <a:spcPct val="35000"/>
            </a:spcAft>
            <a:buNone/>
          </a:pPr>
          <a:r>
            <a:rPr lang="en-US" sz="1900" kern="1200"/>
            <a:t>Low Maturity</a:t>
          </a:r>
          <a:endParaRPr lang="en-US" sz="1900" kern="1200" dirty="0"/>
        </a:p>
      </dsp:txBody>
      <dsp:txXfrm>
        <a:off x="3406" y="218772"/>
        <a:ext cx="3321026" cy="547200"/>
      </dsp:txXfrm>
    </dsp:sp>
    <dsp:sp modelId="{88596750-F5C8-49CD-ADBA-35519C555DA8}">
      <dsp:nvSpPr>
        <dsp:cNvPr id="0" name=""/>
        <dsp:cNvSpPr/>
      </dsp:nvSpPr>
      <dsp:spPr>
        <a:xfrm>
          <a:off x="3406" y="765972"/>
          <a:ext cx="3321026" cy="3764939"/>
        </a:xfrm>
        <a:prstGeom prst="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100000"/>
            </a:lnSpc>
            <a:spcBef>
              <a:spcPct val="0"/>
            </a:spcBef>
            <a:spcAft>
              <a:spcPct val="15000"/>
            </a:spcAft>
            <a:buChar char="•"/>
          </a:pPr>
          <a:r>
            <a:rPr lang="en-US" sz="1900" kern="1200" dirty="0"/>
            <a:t>Static/Easily Changeable Indicators</a:t>
          </a:r>
        </a:p>
        <a:p>
          <a:pPr marL="171450" lvl="1" indent="-171450" algn="l" defTabSz="844550">
            <a:lnSpc>
              <a:spcPct val="100000"/>
            </a:lnSpc>
            <a:spcBef>
              <a:spcPct val="0"/>
            </a:spcBef>
            <a:spcAft>
              <a:spcPct val="15000"/>
            </a:spcAft>
            <a:buChar char="•"/>
          </a:pPr>
          <a:r>
            <a:rPr lang="en-US" sz="1900" kern="1200" dirty="0"/>
            <a:t>Only able to detect specific execution techniques</a:t>
          </a:r>
        </a:p>
        <a:p>
          <a:pPr marL="171450" lvl="1" indent="-171450" algn="l" defTabSz="844550">
            <a:lnSpc>
              <a:spcPct val="100000"/>
            </a:lnSpc>
            <a:spcBef>
              <a:spcPct val="0"/>
            </a:spcBef>
            <a:spcAft>
              <a:spcPct val="15000"/>
            </a:spcAft>
            <a:buChar char="•"/>
          </a:pPr>
          <a:r>
            <a:rPr lang="en-US" sz="1900" kern="1200" dirty="0"/>
            <a:t>Easily avoidable, short shelf life</a:t>
          </a:r>
        </a:p>
        <a:p>
          <a:pPr marL="171450" lvl="1" indent="-171450" algn="l" defTabSz="844550">
            <a:lnSpc>
              <a:spcPct val="100000"/>
            </a:lnSpc>
            <a:spcBef>
              <a:spcPct val="0"/>
            </a:spcBef>
            <a:spcAft>
              <a:spcPct val="15000"/>
            </a:spcAft>
            <a:buChar char="•"/>
          </a:pPr>
          <a:r>
            <a:rPr lang="en-US" sz="1900" kern="1200" dirty="0"/>
            <a:t>Effectively an ‘IOC’</a:t>
          </a:r>
        </a:p>
        <a:p>
          <a:pPr marL="171450" lvl="1" indent="-171450" algn="l" defTabSz="844550">
            <a:lnSpc>
              <a:spcPct val="100000"/>
            </a:lnSpc>
            <a:spcBef>
              <a:spcPct val="0"/>
            </a:spcBef>
            <a:spcAft>
              <a:spcPct val="15000"/>
            </a:spcAft>
            <a:buChar char="•"/>
          </a:pPr>
          <a:r>
            <a:rPr lang="en-US" sz="1900" b="1" kern="1200" dirty="0"/>
            <a:t>High</a:t>
          </a:r>
          <a:r>
            <a:rPr lang="en-US" sz="1900" kern="1200" dirty="0"/>
            <a:t> False Negative</a:t>
          </a:r>
        </a:p>
        <a:p>
          <a:pPr marL="171450" lvl="1" indent="-171450" algn="l" defTabSz="844550">
            <a:lnSpc>
              <a:spcPct val="100000"/>
            </a:lnSpc>
            <a:spcBef>
              <a:spcPct val="0"/>
            </a:spcBef>
            <a:spcAft>
              <a:spcPct val="15000"/>
            </a:spcAft>
            <a:buChar char="•"/>
          </a:pPr>
          <a:r>
            <a:rPr lang="en-US" sz="1900" b="1" kern="1200" dirty="0"/>
            <a:t>Low</a:t>
          </a:r>
          <a:r>
            <a:rPr lang="en-US" sz="1900" kern="1200" dirty="0"/>
            <a:t> False Positive</a:t>
          </a:r>
        </a:p>
      </dsp:txBody>
      <dsp:txXfrm>
        <a:off x="3406" y="765972"/>
        <a:ext cx="3321026" cy="3764939"/>
      </dsp:txXfrm>
    </dsp:sp>
    <dsp:sp modelId="{CA2C50C1-D15B-4A8F-9884-148992233EA7}">
      <dsp:nvSpPr>
        <dsp:cNvPr id="0" name=""/>
        <dsp:cNvSpPr/>
      </dsp:nvSpPr>
      <dsp:spPr>
        <a:xfrm>
          <a:off x="3789375" y="218772"/>
          <a:ext cx="3321026" cy="547200"/>
        </a:xfrm>
        <a:prstGeom prst="rect">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100000"/>
            </a:lnSpc>
            <a:spcBef>
              <a:spcPct val="0"/>
            </a:spcBef>
            <a:spcAft>
              <a:spcPct val="35000"/>
            </a:spcAft>
            <a:buNone/>
          </a:pPr>
          <a:r>
            <a:rPr lang="en-US" sz="1900" kern="1200"/>
            <a:t>Medium Maturity</a:t>
          </a:r>
          <a:endParaRPr lang="en-US" sz="1900" kern="1200" dirty="0"/>
        </a:p>
      </dsp:txBody>
      <dsp:txXfrm>
        <a:off x="3789375" y="218772"/>
        <a:ext cx="3321026" cy="547200"/>
      </dsp:txXfrm>
    </dsp:sp>
    <dsp:sp modelId="{E5BD66BC-C020-4977-956D-442B1E1C4AD7}">
      <dsp:nvSpPr>
        <dsp:cNvPr id="0" name=""/>
        <dsp:cNvSpPr/>
      </dsp:nvSpPr>
      <dsp:spPr>
        <a:xfrm>
          <a:off x="3789375" y="765972"/>
          <a:ext cx="3321026" cy="3764939"/>
        </a:xfrm>
        <a:prstGeom prst="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100000"/>
            </a:lnSpc>
            <a:spcBef>
              <a:spcPct val="0"/>
            </a:spcBef>
            <a:spcAft>
              <a:spcPct val="15000"/>
            </a:spcAft>
            <a:buChar char="•"/>
          </a:pPr>
          <a:r>
            <a:rPr lang="en-US" sz="1900" kern="1200" dirty="0"/>
            <a:t>Moves away from easily changeable indicators</a:t>
          </a:r>
        </a:p>
        <a:p>
          <a:pPr marL="171450" lvl="1" indent="-171450" algn="l" defTabSz="844550">
            <a:lnSpc>
              <a:spcPct val="100000"/>
            </a:lnSpc>
            <a:spcBef>
              <a:spcPct val="0"/>
            </a:spcBef>
            <a:spcAft>
              <a:spcPct val="15000"/>
            </a:spcAft>
            <a:buChar char="•"/>
          </a:pPr>
          <a:r>
            <a:rPr lang="en-US" sz="1900" kern="1200" dirty="0"/>
            <a:t>May incorporate multiple data sources and methods of execution</a:t>
          </a:r>
        </a:p>
        <a:p>
          <a:pPr marL="171450" lvl="1" indent="-171450" algn="l" defTabSz="844550">
            <a:lnSpc>
              <a:spcPct val="100000"/>
            </a:lnSpc>
            <a:spcBef>
              <a:spcPct val="0"/>
            </a:spcBef>
            <a:spcAft>
              <a:spcPct val="15000"/>
            </a:spcAft>
            <a:buChar char="•"/>
          </a:pPr>
          <a:r>
            <a:rPr lang="en-US" sz="1900" kern="1200" dirty="0"/>
            <a:t>May not perform well in different environments</a:t>
          </a:r>
        </a:p>
        <a:p>
          <a:pPr marL="171450" lvl="1" indent="-171450" algn="l" defTabSz="844550">
            <a:lnSpc>
              <a:spcPct val="100000"/>
            </a:lnSpc>
            <a:spcBef>
              <a:spcPct val="0"/>
            </a:spcBef>
            <a:spcAft>
              <a:spcPct val="15000"/>
            </a:spcAft>
            <a:buChar char="•"/>
          </a:pPr>
          <a:r>
            <a:rPr lang="en-US" sz="1900" b="1" kern="1200" dirty="0"/>
            <a:t>Low</a:t>
          </a:r>
          <a:r>
            <a:rPr lang="en-US" sz="1900" kern="1200" dirty="0"/>
            <a:t> False Negative</a:t>
          </a:r>
        </a:p>
        <a:p>
          <a:pPr marL="171450" lvl="1" indent="-171450" algn="l" defTabSz="844550">
            <a:lnSpc>
              <a:spcPct val="100000"/>
            </a:lnSpc>
            <a:spcBef>
              <a:spcPct val="0"/>
            </a:spcBef>
            <a:spcAft>
              <a:spcPct val="15000"/>
            </a:spcAft>
            <a:buChar char="•"/>
          </a:pPr>
          <a:r>
            <a:rPr lang="en-US" sz="1900" b="1" kern="1200" dirty="0"/>
            <a:t>High</a:t>
          </a:r>
          <a:r>
            <a:rPr lang="en-US" sz="1900" kern="1200" dirty="0"/>
            <a:t> False Positive</a:t>
          </a:r>
        </a:p>
      </dsp:txBody>
      <dsp:txXfrm>
        <a:off x="3789375" y="765972"/>
        <a:ext cx="3321026" cy="3764939"/>
      </dsp:txXfrm>
    </dsp:sp>
    <dsp:sp modelId="{33AF1F6F-9706-4EF3-8C3B-A161BFDFA524}">
      <dsp:nvSpPr>
        <dsp:cNvPr id="0" name=""/>
        <dsp:cNvSpPr/>
      </dsp:nvSpPr>
      <dsp:spPr>
        <a:xfrm>
          <a:off x="7575345" y="218772"/>
          <a:ext cx="3321026" cy="547200"/>
        </a:xfrm>
        <a:prstGeom prst="rect">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100000"/>
            </a:lnSpc>
            <a:spcBef>
              <a:spcPct val="0"/>
            </a:spcBef>
            <a:spcAft>
              <a:spcPct val="35000"/>
            </a:spcAft>
            <a:buNone/>
          </a:pPr>
          <a:r>
            <a:rPr lang="en-US" sz="1900" kern="1200"/>
            <a:t>High Maturity</a:t>
          </a:r>
          <a:endParaRPr lang="en-US" sz="1900" kern="1200" dirty="0"/>
        </a:p>
      </dsp:txBody>
      <dsp:txXfrm>
        <a:off x="7575345" y="218772"/>
        <a:ext cx="3321026" cy="547200"/>
      </dsp:txXfrm>
    </dsp:sp>
    <dsp:sp modelId="{E24C12D9-EFEC-479D-85EE-6022788536D9}">
      <dsp:nvSpPr>
        <dsp:cNvPr id="0" name=""/>
        <dsp:cNvSpPr/>
      </dsp:nvSpPr>
      <dsp:spPr>
        <a:xfrm>
          <a:off x="7575345" y="765972"/>
          <a:ext cx="3321026" cy="3764939"/>
        </a:xfrm>
        <a:prstGeom prst="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100000"/>
            </a:lnSpc>
            <a:spcBef>
              <a:spcPct val="0"/>
            </a:spcBef>
            <a:spcAft>
              <a:spcPct val="15000"/>
            </a:spcAft>
            <a:buChar char="•"/>
          </a:pPr>
          <a:r>
            <a:rPr lang="en-US" sz="1900" kern="1200" dirty="0"/>
            <a:t>Focused on unavoidable result of executing a technique</a:t>
          </a:r>
        </a:p>
        <a:p>
          <a:pPr marL="171450" lvl="1" indent="-171450" algn="l" defTabSz="844550">
            <a:lnSpc>
              <a:spcPct val="100000"/>
            </a:lnSpc>
            <a:spcBef>
              <a:spcPct val="0"/>
            </a:spcBef>
            <a:spcAft>
              <a:spcPct val="15000"/>
            </a:spcAft>
            <a:buChar char="•"/>
          </a:pPr>
          <a:r>
            <a:rPr lang="en-US" sz="1900" kern="1200" dirty="0"/>
            <a:t>Positive identification regardless of technique execution</a:t>
          </a:r>
        </a:p>
        <a:p>
          <a:pPr marL="171450" lvl="1" indent="-171450" algn="l" defTabSz="844550">
            <a:lnSpc>
              <a:spcPct val="100000"/>
            </a:lnSpc>
            <a:spcBef>
              <a:spcPct val="0"/>
            </a:spcBef>
            <a:spcAft>
              <a:spcPct val="15000"/>
            </a:spcAft>
            <a:buChar char="•"/>
          </a:pPr>
          <a:r>
            <a:rPr lang="en-US" sz="1900" kern="1200" dirty="0"/>
            <a:t>High fidelity detection in various environments</a:t>
          </a:r>
        </a:p>
        <a:p>
          <a:pPr marL="171450" lvl="1" indent="-171450" algn="l" defTabSz="844550">
            <a:lnSpc>
              <a:spcPct val="100000"/>
            </a:lnSpc>
            <a:spcBef>
              <a:spcPct val="0"/>
            </a:spcBef>
            <a:spcAft>
              <a:spcPct val="15000"/>
            </a:spcAft>
            <a:buChar char="•"/>
          </a:pPr>
          <a:r>
            <a:rPr lang="en-US" sz="1900" b="1" kern="1200" dirty="0"/>
            <a:t>Zero</a:t>
          </a:r>
          <a:r>
            <a:rPr lang="en-US" sz="1900" kern="1200" dirty="0"/>
            <a:t> False Negative</a:t>
          </a:r>
        </a:p>
        <a:p>
          <a:pPr marL="171450" lvl="1" indent="-171450" algn="l" defTabSz="844550">
            <a:lnSpc>
              <a:spcPct val="100000"/>
            </a:lnSpc>
            <a:spcBef>
              <a:spcPct val="0"/>
            </a:spcBef>
            <a:spcAft>
              <a:spcPct val="15000"/>
            </a:spcAft>
            <a:buChar char="•"/>
          </a:pPr>
          <a:r>
            <a:rPr lang="en-US" sz="1900" b="1" kern="1200" dirty="0"/>
            <a:t>Manageable</a:t>
          </a:r>
          <a:r>
            <a:rPr lang="en-US" sz="1900" kern="1200" dirty="0"/>
            <a:t> False Positive</a:t>
          </a:r>
        </a:p>
      </dsp:txBody>
      <dsp:txXfrm>
        <a:off x="7575345" y="765972"/>
        <a:ext cx="3321026" cy="37649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8B184-1672-4A94-8A5A-3EB97C5DEF73}">
      <dsp:nvSpPr>
        <dsp:cNvPr id="0" name=""/>
        <dsp:cNvSpPr/>
      </dsp:nvSpPr>
      <dsp:spPr>
        <a:xfrm>
          <a:off x="1838509" y="2963"/>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Identify and Collect Data</a:t>
          </a:r>
        </a:p>
      </dsp:txBody>
      <dsp:txXfrm>
        <a:off x="1878934" y="43388"/>
        <a:ext cx="1193172" cy="747264"/>
      </dsp:txXfrm>
    </dsp:sp>
    <dsp:sp modelId="{B4C5B9C7-E2B8-4FA1-8C26-E25D1E517D5F}">
      <dsp:nvSpPr>
        <dsp:cNvPr id="0" name=""/>
        <dsp:cNvSpPr/>
      </dsp:nvSpPr>
      <dsp:spPr>
        <a:xfrm>
          <a:off x="821235" y="417020"/>
          <a:ext cx="3308570" cy="3308570"/>
        </a:xfrm>
        <a:custGeom>
          <a:avLst/>
          <a:gdLst/>
          <a:ahLst/>
          <a:cxnLst/>
          <a:rect l="0" t="0" r="0" b="0"/>
          <a:pathLst>
            <a:path>
              <a:moveTo>
                <a:pt x="2461923" y="210547"/>
              </a:moveTo>
              <a:arcTo wR="1654285" hR="1654285" stAng="17953380" swAng="1211626"/>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91360BDD-9808-40B5-8554-8F82C36FE9E4}">
      <dsp:nvSpPr>
        <dsp:cNvPr id="0" name=""/>
        <dsp:cNvSpPr/>
      </dsp:nvSpPr>
      <dsp:spPr>
        <a:xfrm>
          <a:off x="3411827" y="1146046"/>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Uncover Patterns of Behavior</a:t>
          </a:r>
        </a:p>
      </dsp:txBody>
      <dsp:txXfrm>
        <a:off x="3452252" y="1186471"/>
        <a:ext cx="1193172" cy="747264"/>
      </dsp:txXfrm>
    </dsp:sp>
    <dsp:sp modelId="{C6F1C8F1-C979-458C-828B-68A23F9D1E56}">
      <dsp:nvSpPr>
        <dsp:cNvPr id="0" name=""/>
        <dsp:cNvSpPr/>
      </dsp:nvSpPr>
      <dsp:spPr>
        <a:xfrm>
          <a:off x="821235" y="417020"/>
          <a:ext cx="3308570" cy="3308570"/>
        </a:xfrm>
        <a:custGeom>
          <a:avLst/>
          <a:gdLst/>
          <a:ahLst/>
          <a:cxnLst/>
          <a:rect l="0" t="0" r="0" b="0"/>
          <a:pathLst>
            <a:path>
              <a:moveTo>
                <a:pt x="3304602" y="1768786"/>
              </a:moveTo>
              <a:arcTo wR="1654285" hR="1654285" stAng="21838134" swAng="1359794"/>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0F9EEF98-DF73-4E93-AC06-064A7383EF64}">
      <dsp:nvSpPr>
        <dsp:cNvPr id="0" name=""/>
        <dsp:cNvSpPr/>
      </dsp:nvSpPr>
      <dsp:spPr>
        <a:xfrm>
          <a:off x="2810873" y="2995593"/>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Develop Analytics</a:t>
          </a:r>
        </a:p>
      </dsp:txBody>
      <dsp:txXfrm>
        <a:off x="2851298" y="3036018"/>
        <a:ext cx="1193172" cy="747264"/>
      </dsp:txXfrm>
    </dsp:sp>
    <dsp:sp modelId="{70014881-7906-4EDF-BC16-1E9FB1D6CB11}">
      <dsp:nvSpPr>
        <dsp:cNvPr id="0" name=""/>
        <dsp:cNvSpPr/>
      </dsp:nvSpPr>
      <dsp:spPr>
        <a:xfrm>
          <a:off x="821235" y="417020"/>
          <a:ext cx="3308570" cy="3308570"/>
        </a:xfrm>
        <a:custGeom>
          <a:avLst/>
          <a:gdLst/>
          <a:ahLst/>
          <a:cxnLst/>
          <a:rect l="0" t="0" r="0" b="0"/>
          <a:pathLst>
            <a:path>
              <a:moveTo>
                <a:pt x="1857323" y="3296062"/>
              </a:moveTo>
              <a:arcTo wR="1654285" hR="1654285" stAng="4977001" swAng="845998"/>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AE96386C-510D-4F01-9F64-25CE9AA92CD9}">
      <dsp:nvSpPr>
        <dsp:cNvPr id="0" name=""/>
        <dsp:cNvSpPr/>
      </dsp:nvSpPr>
      <dsp:spPr>
        <a:xfrm>
          <a:off x="866144" y="2995593"/>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Evaluate Performance</a:t>
          </a:r>
        </a:p>
      </dsp:txBody>
      <dsp:txXfrm>
        <a:off x="906569" y="3036018"/>
        <a:ext cx="1193172" cy="747264"/>
      </dsp:txXfrm>
    </dsp:sp>
    <dsp:sp modelId="{97204D93-241C-44EE-8667-231FCF94EDE5}">
      <dsp:nvSpPr>
        <dsp:cNvPr id="0" name=""/>
        <dsp:cNvSpPr/>
      </dsp:nvSpPr>
      <dsp:spPr>
        <a:xfrm>
          <a:off x="821235" y="417020"/>
          <a:ext cx="3308570" cy="3308570"/>
        </a:xfrm>
        <a:custGeom>
          <a:avLst/>
          <a:gdLst/>
          <a:ahLst/>
          <a:cxnLst/>
          <a:rect l="0" t="0" r="0" b="0"/>
          <a:pathLst>
            <a:path>
              <a:moveTo>
                <a:pt x="175514" y="2395835"/>
              </a:moveTo>
              <a:arcTo wR="1654285" hR="1654285" stAng="9202073" swAng="1359794"/>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217A6CF7-B84D-46F1-A331-9707996DD016}">
      <dsp:nvSpPr>
        <dsp:cNvPr id="0" name=""/>
        <dsp:cNvSpPr/>
      </dsp:nvSpPr>
      <dsp:spPr>
        <a:xfrm>
          <a:off x="265190" y="1146046"/>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Emulate Technique</a:t>
          </a:r>
        </a:p>
      </dsp:txBody>
      <dsp:txXfrm>
        <a:off x="305615" y="1186471"/>
        <a:ext cx="1193172" cy="747264"/>
      </dsp:txXfrm>
    </dsp:sp>
    <dsp:sp modelId="{CD86FC1C-4FC5-496D-BC5F-AD188C0FF02D}">
      <dsp:nvSpPr>
        <dsp:cNvPr id="0" name=""/>
        <dsp:cNvSpPr/>
      </dsp:nvSpPr>
      <dsp:spPr>
        <a:xfrm>
          <a:off x="821235" y="417020"/>
          <a:ext cx="3308570" cy="3308570"/>
        </a:xfrm>
        <a:custGeom>
          <a:avLst/>
          <a:gdLst/>
          <a:ahLst/>
          <a:cxnLst/>
          <a:rect l="0" t="0" r="0" b="0"/>
          <a:pathLst>
            <a:path>
              <a:moveTo>
                <a:pt x="397918" y="578086"/>
              </a:moveTo>
              <a:arcTo wR="1654285" hR="1654285" stAng="13234994" swAng="1211626"/>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8B184-1672-4A94-8A5A-3EB97C5DEF73}">
      <dsp:nvSpPr>
        <dsp:cNvPr id="0" name=""/>
        <dsp:cNvSpPr/>
      </dsp:nvSpPr>
      <dsp:spPr>
        <a:xfrm>
          <a:off x="1838509" y="2963"/>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Identify and Collect Data</a:t>
          </a:r>
        </a:p>
      </dsp:txBody>
      <dsp:txXfrm>
        <a:off x="1878934" y="43388"/>
        <a:ext cx="1193172" cy="747264"/>
      </dsp:txXfrm>
    </dsp:sp>
    <dsp:sp modelId="{B4C5B9C7-E2B8-4FA1-8C26-E25D1E517D5F}">
      <dsp:nvSpPr>
        <dsp:cNvPr id="0" name=""/>
        <dsp:cNvSpPr/>
      </dsp:nvSpPr>
      <dsp:spPr>
        <a:xfrm>
          <a:off x="821235" y="417020"/>
          <a:ext cx="3308570" cy="3308570"/>
        </a:xfrm>
        <a:custGeom>
          <a:avLst/>
          <a:gdLst/>
          <a:ahLst/>
          <a:cxnLst/>
          <a:rect l="0" t="0" r="0" b="0"/>
          <a:pathLst>
            <a:path>
              <a:moveTo>
                <a:pt x="2461923" y="210547"/>
              </a:moveTo>
              <a:arcTo wR="1654285" hR="1654285" stAng="17953380" swAng="1211626"/>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91360BDD-9808-40B5-8554-8F82C36FE9E4}">
      <dsp:nvSpPr>
        <dsp:cNvPr id="0" name=""/>
        <dsp:cNvSpPr/>
      </dsp:nvSpPr>
      <dsp:spPr>
        <a:xfrm>
          <a:off x="3411827" y="1146046"/>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Uncover Patterns of Behavior</a:t>
          </a:r>
        </a:p>
      </dsp:txBody>
      <dsp:txXfrm>
        <a:off x="3452252" y="1186471"/>
        <a:ext cx="1193172" cy="747264"/>
      </dsp:txXfrm>
    </dsp:sp>
    <dsp:sp modelId="{C6F1C8F1-C979-458C-828B-68A23F9D1E56}">
      <dsp:nvSpPr>
        <dsp:cNvPr id="0" name=""/>
        <dsp:cNvSpPr/>
      </dsp:nvSpPr>
      <dsp:spPr>
        <a:xfrm>
          <a:off x="821235" y="417020"/>
          <a:ext cx="3308570" cy="3308570"/>
        </a:xfrm>
        <a:custGeom>
          <a:avLst/>
          <a:gdLst/>
          <a:ahLst/>
          <a:cxnLst/>
          <a:rect l="0" t="0" r="0" b="0"/>
          <a:pathLst>
            <a:path>
              <a:moveTo>
                <a:pt x="3304602" y="1768786"/>
              </a:moveTo>
              <a:arcTo wR="1654285" hR="1654285" stAng="21838134" swAng="1359794"/>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0F9EEF98-DF73-4E93-AC06-064A7383EF64}">
      <dsp:nvSpPr>
        <dsp:cNvPr id="0" name=""/>
        <dsp:cNvSpPr/>
      </dsp:nvSpPr>
      <dsp:spPr>
        <a:xfrm>
          <a:off x="2810873" y="2995593"/>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Develop Analytics</a:t>
          </a:r>
        </a:p>
      </dsp:txBody>
      <dsp:txXfrm>
        <a:off x="2851298" y="3036018"/>
        <a:ext cx="1193172" cy="747264"/>
      </dsp:txXfrm>
    </dsp:sp>
    <dsp:sp modelId="{70014881-7906-4EDF-BC16-1E9FB1D6CB11}">
      <dsp:nvSpPr>
        <dsp:cNvPr id="0" name=""/>
        <dsp:cNvSpPr/>
      </dsp:nvSpPr>
      <dsp:spPr>
        <a:xfrm>
          <a:off x="821235" y="417020"/>
          <a:ext cx="3308570" cy="3308570"/>
        </a:xfrm>
        <a:custGeom>
          <a:avLst/>
          <a:gdLst/>
          <a:ahLst/>
          <a:cxnLst/>
          <a:rect l="0" t="0" r="0" b="0"/>
          <a:pathLst>
            <a:path>
              <a:moveTo>
                <a:pt x="1857323" y="3296062"/>
              </a:moveTo>
              <a:arcTo wR="1654285" hR="1654285" stAng="4977001" swAng="845998"/>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AE96386C-510D-4F01-9F64-25CE9AA92CD9}">
      <dsp:nvSpPr>
        <dsp:cNvPr id="0" name=""/>
        <dsp:cNvSpPr/>
      </dsp:nvSpPr>
      <dsp:spPr>
        <a:xfrm>
          <a:off x="866144" y="2995593"/>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Evaluate Performance</a:t>
          </a:r>
        </a:p>
      </dsp:txBody>
      <dsp:txXfrm>
        <a:off x="906569" y="3036018"/>
        <a:ext cx="1193172" cy="747264"/>
      </dsp:txXfrm>
    </dsp:sp>
    <dsp:sp modelId="{97204D93-241C-44EE-8667-231FCF94EDE5}">
      <dsp:nvSpPr>
        <dsp:cNvPr id="0" name=""/>
        <dsp:cNvSpPr/>
      </dsp:nvSpPr>
      <dsp:spPr>
        <a:xfrm>
          <a:off x="821235" y="417020"/>
          <a:ext cx="3308570" cy="3308570"/>
        </a:xfrm>
        <a:custGeom>
          <a:avLst/>
          <a:gdLst/>
          <a:ahLst/>
          <a:cxnLst/>
          <a:rect l="0" t="0" r="0" b="0"/>
          <a:pathLst>
            <a:path>
              <a:moveTo>
                <a:pt x="175514" y="2395835"/>
              </a:moveTo>
              <a:arcTo wR="1654285" hR="1654285" stAng="9202073" swAng="1359794"/>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217A6CF7-B84D-46F1-A331-9707996DD016}">
      <dsp:nvSpPr>
        <dsp:cNvPr id="0" name=""/>
        <dsp:cNvSpPr/>
      </dsp:nvSpPr>
      <dsp:spPr>
        <a:xfrm>
          <a:off x="265190" y="1146046"/>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Emulate Technique</a:t>
          </a:r>
        </a:p>
      </dsp:txBody>
      <dsp:txXfrm>
        <a:off x="305615" y="1186471"/>
        <a:ext cx="1193172" cy="747264"/>
      </dsp:txXfrm>
    </dsp:sp>
    <dsp:sp modelId="{CD86FC1C-4FC5-496D-BC5F-AD188C0FF02D}">
      <dsp:nvSpPr>
        <dsp:cNvPr id="0" name=""/>
        <dsp:cNvSpPr/>
      </dsp:nvSpPr>
      <dsp:spPr>
        <a:xfrm>
          <a:off x="821235" y="417020"/>
          <a:ext cx="3308570" cy="3308570"/>
        </a:xfrm>
        <a:custGeom>
          <a:avLst/>
          <a:gdLst/>
          <a:ahLst/>
          <a:cxnLst/>
          <a:rect l="0" t="0" r="0" b="0"/>
          <a:pathLst>
            <a:path>
              <a:moveTo>
                <a:pt x="397918" y="578086"/>
              </a:moveTo>
              <a:arcTo wR="1654285" hR="1654285" stAng="13234994" swAng="1211626"/>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8B184-1672-4A94-8A5A-3EB97C5DEF73}">
      <dsp:nvSpPr>
        <dsp:cNvPr id="0" name=""/>
        <dsp:cNvSpPr/>
      </dsp:nvSpPr>
      <dsp:spPr>
        <a:xfrm>
          <a:off x="1838509" y="2963"/>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Identify and Collect Data</a:t>
          </a:r>
        </a:p>
      </dsp:txBody>
      <dsp:txXfrm>
        <a:off x="1878934" y="43388"/>
        <a:ext cx="1193172" cy="747264"/>
      </dsp:txXfrm>
    </dsp:sp>
    <dsp:sp modelId="{B4C5B9C7-E2B8-4FA1-8C26-E25D1E517D5F}">
      <dsp:nvSpPr>
        <dsp:cNvPr id="0" name=""/>
        <dsp:cNvSpPr/>
      </dsp:nvSpPr>
      <dsp:spPr>
        <a:xfrm>
          <a:off x="821235" y="417020"/>
          <a:ext cx="3308570" cy="3308570"/>
        </a:xfrm>
        <a:custGeom>
          <a:avLst/>
          <a:gdLst/>
          <a:ahLst/>
          <a:cxnLst/>
          <a:rect l="0" t="0" r="0" b="0"/>
          <a:pathLst>
            <a:path>
              <a:moveTo>
                <a:pt x="2461923" y="210547"/>
              </a:moveTo>
              <a:arcTo wR="1654285" hR="1654285" stAng="17953380" swAng="1211626"/>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91360BDD-9808-40B5-8554-8F82C36FE9E4}">
      <dsp:nvSpPr>
        <dsp:cNvPr id="0" name=""/>
        <dsp:cNvSpPr/>
      </dsp:nvSpPr>
      <dsp:spPr>
        <a:xfrm>
          <a:off x="3411827" y="1146046"/>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Uncover Patterns of Behavior</a:t>
          </a:r>
        </a:p>
      </dsp:txBody>
      <dsp:txXfrm>
        <a:off x="3452252" y="1186471"/>
        <a:ext cx="1193172" cy="747264"/>
      </dsp:txXfrm>
    </dsp:sp>
    <dsp:sp modelId="{C6F1C8F1-C979-458C-828B-68A23F9D1E56}">
      <dsp:nvSpPr>
        <dsp:cNvPr id="0" name=""/>
        <dsp:cNvSpPr/>
      </dsp:nvSpPr>
      <dsp:spPr>
        <a:xfrm>
          <a:off x="821235" y="417020"/>
          <a:ext cx="3308570" cy="3308570"/>
        </a:xfrm>
        <a:custGeom>
          <a:avLst/>
          <a:gdLst/>
          <a:ahLst/>
          <a:cxnLst/>
          <a:rect l="0" t="0" r="0" b="0"/>
          <a:pathLst>
            <a:path>
              <a:moveTo>
                <a:pt x="3304602" y="1768786"/>
              </a:moveTo>
              <a:arcTo wR="1654285" hR="1654285" stAng="21838134" swAng="1359794"/>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0F9EEF98-DF73-4E93-AC06-064A7383EF64}">
      <dsp:nvSpPr>
        <dsp:cNvPr id="0" name=""/>
        <dsp:cNvSpPr/>
      </dsp:nvSpPr>
      <dsp:spPr>
        <a:xfrm>
          <a:off x="2810873" y="2995593"/>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Develop Analytics</a:t>
          </a:r>
        </a:p>
      </dsp:txBody>
      <dsp:txXfrm>
        <a:off x="2851298" y="3036018"/>
        <a:ext cx="1193172" cy="747264"/>
      </dsp:txXfrm>
    </dsp:sp>
    <dsp:sp modelId="{70014881-7906-4EDF-BC16-1E9FB1D6CB11}">
      <dsp:nvSpPr>
        <dsp:cNvPr id="0" name=""/>
        <dsp:cNvSpPr/>
      </dsp:nvSpPr>
      <dsp:spPr>
        <a:xfrm>
          <a:off x="821235" y="417020"/>
          <a:ext cx="3308570" cy="3308570"/>
        </a:xfrm>
        <a:custGeom>
          <a:avLst/>
          <a:gdLst/>
          <a:ahLst/>
          <a:cxnLst/>
          <a:rect l="0" t="0" r="0" b="0"/>
          <a:pathLst>
            <a:path>
              <a:moveTo>
                <a:pt x="1857323" y="3296062"/>
              </a:moveTo>
              <a:arcTo wR="1654285" hR="1654285" stAng="4977001" swAng="845998"/>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AE96386C-510D-4F01-9F64-25CE9AA92CD9}">
      <dsp:nvSpPr>
        <dsp:cNvPr id="0" name=""/>
        <dsp:cNvSpPr/>
      </dsp:nvSpPr>
      <dsp:spPr>
        <a:xfrm>
          <a:off x="866144" y="2995593"/>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Evaluate Performance</a:t>
          </a:r>
        </a:p>
      </dsp:txBody>
      <dsp:txXfrm>
        <a:off x="906569" y="3036018"/>
        <a:ext cx="1193172" cy="747264"/>
      </dsp:txXfrm>
    </dsp:sp>
    <dsp:sp modelId="{97204D93-241C-44EE-8667-231FCF94EDE5}">
      <dsp:nvSpPr>
        <dsp:cNvPr id="0" name=""/>
        <dsp:cNvSpPr/>
      </dsp:nvSpPr>
      <dsp:spPr>
        <a:xfrm>
          <a:off x="821235" y="417020"/>
          <a:ext cx="3308570" cy="3308570"/>
        </a:xfrm>
        <a:custGeom>
          <a:avLst/>
          <a:gdLst/>
          <a:ahLst/>
          <a:cxnLst/>
          <a:rect l="0" t="0" r="0" b="0"/>
          <a:pathLst>
            <a:path>
              <a:moveTo>
                <a:pt x="175514" y="2395835"/>
              </a:moveTo>
              <a:arcTo wR="1654285" hR="1654285" stAng="9202073" swAng="1359794"/>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217A6CF7-B84D-46F1-A331-9707996DD016}">
      <dsp:nvSpPr>
        <dsp:cNvPr id="0" name=""/>
        <dsp:cNvSpPr/>
      </dsp:nvSpPr>
      <dsp:spPr>
        <a:xfrm>
          <a:off x="265190" y="1146046"/>
          <a:ext cx="1274022" cy="828114"/>
        </a:xfrm>
        <a:prstGeom prst="roundRect">
          <a:avLst/>
        </a:prstGeom>
        <a:solidFill>
          <a:srgbClr val="00B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rPr>
            <a:t>Emulate Technique</a:t>
          </a:r>
        </a:p>
      </dsp:txBody>
      <dsp:txXfrm>
        <a:off x="305615" y="1186471"/>
        <a:ext cx="1193172" cy="747264"/>
      </dsp:txXfrm>
    </dsp:sp>
    <dsp:sp modelId="{CD86FC1C-4FC5-496D-BC5F-AD188C0FF02D}">
      <dsp:nvSpPr>
        <dsp:cNvPr id="0" name=""/>
        <dsp:cNvSpPr/>
      </dsp:nvSpPr>
      <dsp:spPr>
        <a:xfrm>
          <a:off x="821235" y="417020"/>
          <a:ext cx="3308570" cy="3308570"/>
        </a:xfrm>
        <a:custGeom>
          <a:avLst/>
          <a:gdLst/>
          <a:ahLst/>
          <a:cxnLst/>
          <a:rect l="0" t="0" r="0" b="0"/>
          <a:pathLst>
            <a:path>
              <a:moveTo>
                <a:pt x="397918" y="578086"/>
              </a:moveTo>
              <a:arcTo wR="1654285" hR="1654285" stAng="13234994" swAng="1211626"/>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8B184-1672-4A94-8A5A-3EB97C5DEF73}">
      <dsp:nvSpPr>
        <dsp:cNvPr id="0" name=""/>
        <dsp:cNvSpPr/>
      </dsp:nvSpPr>
      <dsp:spPr>
        <a:xfrm>
          <a:off x="1838509" y="2963"/>
          <a:ext cx="1274022" cy="828114"/>
        </a:xfrm>
        <a:prstGeom prst="roundRect">
          <a:avLst/>
        </a:prstGeom>
        <a:solidFill>
          <a:srgbClr val="00B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rPr>
            <a:t>Identify and Collect Data</a:t>
          </a:r>
        </a:p>
      </dsp:txBody>
      <dsp:txXfrm>
        <a:off x="1878934" y="43388"/>
        <a:ext cx="1193172" cy="747264"/>
      </dsp:txXfrm>
    </dsp:sp>
    <dsp:sp modelId="{B4C5B9C7-E2B8-4FA1-8C26-E25D1E517D5F}">
      <dsp:nvSpPr>
        <dsp:cNvPr id="0" name=""/>
        <dsp:cNvSpPr/>
      </dsp:nvSpPr>
      <dsp:spPr>
        <a:xfrm>
          <a:off x="821235" y="417020"/>
          <a:ext cx="3308570" cy="3308570"/>
        </a:xfrm>
        <a:custGeom>
          <a:avLst/>
          <a:gdLst/>
          <a:ahLst/>
          <a:cxnLst/>
          <a:rect l="0" t="0" r="0" b="0"/>
          <a:pathLst>
            <a:path>
              <a:moveTo>
                <a:pt x="2461923" y="210547"/>
              </a:moveTo>
              <a:arcTo wR="1654285" hR="1654285" stAng="17953380" swAng="1211626"/>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91360BDD-9808-40B5-8554-8F82C36FE9E4}">
      <dsp:nvSpPr>
        <dsp:cNvPr id="0" name=""/>
        <dsp:cNvSpPr/>
      </dsp:nvSpPr>
      <dsp:spPr>
        <a:xfrm>
          <a:off x="3411827" y="1146046"/>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Uncover Patterns of Behavior</a:t>
          </a:r>
        </a:p>
      </dsp:txBody>
      <dsp:txXfrm>
        <a:off x="3452252" y="1186471"/>
        <a:ext cx="1193172" cy="747264"/>
      </dsp:txXfrm>
    </dsp:sp>
    <dsp:sp modelId="{C6F1C8F1-C979-458C-828B-68A23F9D1E56}">
      <dsp:nvSpPr>
        <dsp:cNvPr id="0" name=""/>
        <dsp:cNvSpPr/>
      </dsp:nvSpPr>
      <dsp:spPr>
        <a:xfrm>
          <a:off x="821235" y="417020"/>
          <a:ext cx="3308570" cy="3308570"/>
        </a:xfrm>
        <a:custGeom>
          <a:avLst/>
          <a:gdLst/>
          <a:ahLst/>
          <a:cxnLst/>
          <a:rect l="0" t="0" r="0" b="0"/>
          <a:pathLst>
            <a:path>
              <a:moveTo>
                <a:pt x="3304602" y="1768786"/>
              </a:moveTo>
              <a:arcTo wR="1654285" hR="1654285" stAng="21838134" swAng="1359794"/>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0F9EEF98-DF73-4E93-AC06-064A7383EF64}">
      <dsp:nvSpPr>
        <dsp:cNvPr id="0" name=""/>
        <dsp:cNvSpPr/>
      </dsp:nvSpPr>
      <dsp:spPr>
        <a:xfrm>
          <a:off x="2810873" y="2995593"/>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Develop Analytics</a:t>
          </a:r>
        </a:p>
      </dsp:txBody>
      <dsp:txXfrm>
        <a:off x="2851298" y="3036018"/>
        <a:ext cx="1193172" cy="747264"/>
      </dsp:txXfrm>
    </dsp:sp>
    <dsp:sp modelId="{70014881-7906-4EDF-BC16-1E9FB1D6CB11}">
      <dsp:nvSpPr>
        <dsp:cNvPr id="0" name=""/>
        <dsp:cNvSpPr/>
      </dsp:nvSpPr>
      <dsp:spPr>
        <a:xfrm>
          <a:off x="821235" y="417020"/>
          <a:ext cx="3308570" cy="3308570"/>
        </a:xfrm>
        <a:custGeom>
          <a:avLst/>
          <a:gdLst/>
          <a:ahLst/>
          <a:cxnLst/>
          <a:rect l="0" t="0" r="0" b="0"/>
          <a:pathLst>
            <a:path>
              <a:moveTo>
                <a:pt x="1857323" y="3296062"/>
              </a:moveTo>
              <a:arcTo wR="1654285" hR="1654285" stAng="4977001" swAng="845998"/>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AE96386C-510D-4F01-9F64-25CE9AA92CD9}">
      <dsp:nvSpPr>
        <dsp:cNvPr id="0" name=""/>
        <dsp:cNvSpPr/>
      </dsp:nvSpPr>
      <dsp:spPr>
        <a:xfrm>
          <a:off x="866144" y="2995593"/>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Evaluate Performance</a:t>
          </a:r>
        </a:p>
      </dsp:txBody>
      <dsp:txXfrm>
        <a:off x="906569" y="3036018"/>
        <a:ext cx="1193172" cy="747264"/>
      </dsp:txXfrm>
    </dsp:sp>
    <dsp:sp modelId="{97204D93-241C-44EE-8667-231FCF94EDE5}">
      <dsp:nvSpPr>
        <dsp:cNvPr id="0" name=""/>
        <dsp:cNvSpPr/>
      </dsp:nvSpPr>
      <dsp:spPr>
        <a:xfrm>
          <a:off x="821235" y="417020"/>
          <a:ext cx="3308570" cy="3308570"/>
        </a:xfrm>
        <a:custGeom>
          <a:avLst/>
          <a:gdLst/>
          <a:ahLst/>
          <a:cxnLst/>
          <a:rect l="0" t="0" r="0" b="0"/>
          <a:pathLst>
            <a:path>
              <a:moveTo>
                <a:pt x="175514" y="2395835"/>
              </a:moveTo>
              <a:arcTo wR="1654285" hR="1654285" stAng="9202073" swAng="1359794"/>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217A6CF7-B84D-46F1-A331-9707996DD016}">
      <dsp:nvSpPr>
        <dsp:cNvPr id="0" name=""/>
        <dsp:cNvSpPr/>
      </dsp:nvSpPr>
      <dsp:spPr>
        <a:xfrm>
          <a:off x="265190" y="1146046"/>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Emulate Technique</a:t>
          </a:r>
        </a:p>
      </dsp:txBody>
      <dsp:txXfrm>
        <a:off x="305615" y="1186471"/>
        <a:ext cx="1193172" cy="747264"/>
      </dsp:txXfrm>
    </dsp:sp>
    <dsp:sp modelId="{CD86FC1C-4FC5-496D-BC5F-AD188C0FF02D}">
      <dsp:nvSpPr>
        <dsp:cNvPr id="0" name=""/>
        <dsp:cNvSpPr/>
      </dsp:nvSpPr>
      <dsp:spPr>
        <a:xfrm>
          <a:off x="821235" y="417020"/>
          <a:ext cx="3308570" cy="3308570"/>
        </a:xfrm>
        <a:custGeom>
          <a:avLst/>
          <a:gdLst/>
          <a:ahLst/>
          <a:cxnLst/>
          <a:rect l="0" t="0" r="0" b="0"/>
          <a:pathLst>
            <a:path>
              <a:moveTo>
                <a:pt x="397918" y="578086"/>
              </a:moveTo>
              <a:arcTo wR="1654285" hR="1654285" stAng="13234994" swAng="1211626"/>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8B184-1672-4A94-8A5A-3EB97C5DEF73}">
      <dsp:nvSpPr>
        <dsp:cNvPr id="0" name=""/>
        <dsp:cNvSpPr/>
      </dsp:nvSpPr>
      <dsp:spPr>
        <a:xfrm>
          <a:off x="1838509" y="2963"/>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Identify and Collect Data</a:t>
          </a:r>
        </a:p>
      </dsp:txBody>
      <dsp:txXfrm>
        <a:off x="1878934" y="43388"/>
        <a:ext cx="1193172" cy="747264"/>
      </dsp:txXfrm>
    </dsp:sp>
    <dsp:sp modelId="{B4C5B9C7-E2B8-4FA1-8C26-E25D1E517D5F}">
      <dsp:nvSpPr>
        <dsp:cNvPr id="0" name=""/>
        <dsp:cNvSpPr/>
      </dsp:nvSpPr>
      <dsp:spPr>
        <a:xfrm>
          <a:off x="821235" y="417020"/>
          <a:ext cx="3308570" cy="3308570"/>
        </a:xfrm>
        <a:custGeom>
          <a:avLst/>
          <a:gdLst/>
          <a:ahLst/>
          <a:cxnLst/>
          <a:rect l="0" t="0" r="0" b="0"/>
          <a:pathLst>
            <a:path>
              <a:moveTo>
                <a:pt x="2461923" y="210547"/>
              </a:moveTo>
              <a:arcTo wR="1654285" hR="1654285" stAng="17953380" swAng="1211626"/>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91360BDD-9808-40B5-8554-8F82C36FE9E4}">
      <dsp:nvSpPr>
        <dsp:cNvPr id="0" name=""/>
        <dsp:cNvSpPr/>
      </dsp:nvSpPr>
      <dsp:spPr>
        <a:xfrm>
          <a:off x="3411827" y="1146046"/>
          <a:ext cx="1274022" cy="828114"/>
        </a:xfrm>
        <a:prstGeom prst="roundRect">
          <a:avLst/>
        </a:prstGeom>
        <a:solidFill>
          <a:srgbClr val="00B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rPr>
            <a:t>Uncover Patterns of Behavior</a:t>
          </a:r>
        </a:p>
      </dsp:txBody>
      <dsp:txXfrm>
        <a:off x="3452252" y="1186471"/>
        <a:ext cx="1193172" cy="747264"/>
      </dsp:txXfrm>
    </dsp:sp>
    <dsp:sp modelId="{C6F1C8F1-C979-458C-828B-68A23F9D1E56}">
      <dsp:nvSpPr>
        <dsp:cNvPr id="0" name=""/>
        <dsp:cNvSpPr/>
      </dsp:nvSpPr>
      <dsp:spPr>
        <a:xfrm>
          <a:off x="821235" y="417020"/>
          <a:ext cx="3308570" cy="3308570"/>
        </a:xfrm>
        <a:custGeom>
          <a:avLst/>
          <a:gdLst/>
          <a:ahLst/>
          <a:cxnLst/>
          <a:rect l="0" t="0" r="0" b="0"/>
          <a:pathLst>
            <a:path>
              <a:moveTo>
                <a:pt x="3304602" y="1768786"/>
              </a:moveTo>
              <a:arcTo wR="1654285" hR="1654285" stAng="21838134" swAng="1359794"/>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0F9EEF98-DF73-4E93-AC06-064A7383EF64}">
      <dsp:nvSpPr>
        <dsp:cNvPr id="0" name=""/>
        <dsp:cNvSpPr/>
      </dsp:nvSpPr>
      <dsp:spPr>
        <a:xfrm>
          <a:off x="2810873" y="2995593"/>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Develop Analytics</a:t>
          </a:r>
        </a:p>
      </dsp:txBody>
      <dsp:txXfrm>
        <a:off x="2851298" y="3036018"/>
        <a:ext cx="1193172" cy="747264"/>
      </dsp:txXfrm>
    </dsp:sp>
    <dsp:sp modelId="{70014881-7906-4EDF-BC16-1E9FB1D6CB11}">
      <dsp:nvSpPr>
        <dsp:cNvPr id="0" name=""/>
        <dsp:cNvSpPr/>
      </dsp:nvSpPr>
      <dsp:spPr>
        <a:xfrm>
          <a:off x="821235" y="417020"/>
          <a:ext cx="3308570" cy="3308570"/>
        </a:xfrm>
        <a:custGeom>
          <a:avLst/>
          <a:gdLst/>
          <a:ahLst/>
          <a:cxnLst/>
          <a:rect l="0" t="0" r="0" b="0"/>
          <a:pathLst>
            <a:path>
              <a:moveTo>
                <a:pt x="1857323" y="3296062"/>
              </a:moveTo>
              <a:arcTo wR="1654285" hR="1654285" stAng="4977001" swAng="845998"/>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AE96386C-510D-4F01-9F64-25CE9AA92CD9}">
      <dsp:nvSpPr>
        <dsp:cNvPr id="0" name=""/>
        <dsp:cNvSpPr/>
      </dsp:nvSpPr>
      <dsp:spPr>
        <a:xfrm>
          <a:off x="866144" y="2995593"/>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Evaluate Performance</a:t>
          </a:r>
        </a:p>
      </dsp:txBody>
      <dsp:txXfrm>
        <a:off x="906569" y="3036018"/>
        <a:ext cx="1193172" cy="747264"/>
      </dsp:txXfrm>
    </dsp:sp>
    <dsp:sp modelId="{97204D93-241C-44EE-8667-231FCF94EDE5}">
      <dsp:nvSpPr>
        <dsp:cNvPr id="0" name=""/>
        <dsp:cNvSpPr/>
      </dsp:nvSpPr>
      <dsp:spPr>
        <a:xfrm>
          <a:off x="821235" y="417020"/>
          <a:ext cx="3308570" cy="3308570"/>
        </a:xfrm>
        <a:custGeom>
          <a:avLst/>
          <a:gdLst/>
          <a:ahLst/>
          <a:cxnLst/>
          <a:rect l="0" t="0" r="0" b="0"/>
          <a:pathLst>
            <a:path>
              <a:moveTo>
                <a:pt x="175514" y="2395835"/>
              </a:moveTo>
              <a:arcTo wR="1654285" hR="1654285" stAng="9202073" swAng="1359794"/>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217A6CF7-B84D-46F1-A331-9707996DD016}">
      <dsp:nvSpPr>
        <dsp:cNvPr id="0" name=""/>
        <dsp:cNvSpPr/>
      </dsp:nvSpPr>
      <dsp:spPr>
        <a:xfrm>
          <a:off x="265190" y="1146046"/>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Emulate Technique</a:t>
          </a:r>
        </a:p>
      </dsp:txBody>
      <dsp:txXfrm>
        <a:off x="305615" y="1186471"/>
        <a:ext cx="1193172" cy="747264"/>
      </dsp:txXfrm>
    </dsp:sp>
    <dsp:sp modelId="{CD86FC1C-4FC5-496D-BC5F-AD188C0FF02D}">
      <dsp:nvSpPr>
        <dsp:cNvPr id="0" name=""/>
        <dsp:cNvSpPr/>
      </dsp:nvSpPr>
      <dsp:spPr>
        <a:xfrm>
          <a:off x="821235" y="417020"/>
          <a:ext cx="3308570" cy="3308570"/>
        </a:xfrm>
        <a:custGeom>
          <a:avLst/>
          <a:gdLst/>
          <a:ahLst/>
          <a:cxnLst/>
          <a:rect l="0" t="0" r="0" b="0"/>
          <a:pathLst>
            <a:path>
              <a:moveTo>
                <a:pt x="397918" y="578086"/>
              </a:moveTo>
              <a:arcTo wR="1654285" hR="1654285" stAng="13234994" swAng="1211626"/>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8B184-1672-4A94-8A5A-3EB97C5DEF73}">
      <dsp:nvSpPr>
        <dsp:cNvPr id="0" name=""/>
        <dsp:cNvSpPr/>
      </dsp:nvSpPr>
      <dsp:spPr>
        <a:xfrm>
          <a:off x="1838509" y="2963"/>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Identify and Collect Data</a:t>
          </a:r>
        </a:p>
      </dsp:txBody>
      <dsp:txXfrm>
        <a:off x="1878934" y="43388"/>
        <a:ext cx="1193172" cy="747264"/>
      </dsp:txXfrm>
    </dsp:sp>
    <dsp:sp modelId="{B4C5B9C7-E2B8-4FA1-8C26-E25D1E517D5F}">
      <dsp:nvSpPr>
        <dsp:cNvPr id="0" name=""/>
        <dsp:cNvSpPr/>
      </dsp:nvSpPr>
      <dsp:spPr>
        <a:xfrm>
          <a:off x="821235" y="417020"/>
          <a:ext cx="3308570" cy="3308570"/>
        </a:xfrm>
        <a:custGeom>
          <a:avLst/>
          <a:gdLst/>
          <a:ahLst/>
          <a:cxnLst/>
          <a:rect l="0" t="0" r="0" b="0"/>
          <a:pathLst>
            <a:path>
              <a:moveTo>
                <a:pt x="2461923" y="210547"/>
              </a:moveTo>
              <a:arcTo wR="1654285" hR="1654285" stAng="17953380" swAng="1211626"/>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91360BDD-9808-40B5-8554-8F82C36FE9E4}">
      <dsp:nvSpPr>
        <dsp:cNvPr id="0" name=""/>
        <dsp:cNvSpPr/>
      </dsp:nvSpPr>
      <dsp:spPr>
        <a:xfrm>
          <a:off x="3411827" y="1146046"/>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Uncover Patterns of Behavior</a:t>
          </a:r>
        </a:p>
      </dsp:txBody>
      <dsp:txXfrm>
        <a:off x="3452252" y="1186471"/>
        <a:ext cx="1193172" cy="747264"/>
      </dsp:txXfrm>
    </dsp:sp>
    <dsp:sp modelId="{C6F1C8F1-C979-458C-828B-68A23F9D1E56}">
      <dsp:nvSpPr>
        <dsp:cNvPr id="0" name=""/>
        <dsp:cNvSpPr/>
      </dsp:nvSpPr>
      <dsp:spPr>
        <a:xfrm>
          <a:off x="821235" y="417020"/>
          <a:ext cx="3308570" cy="3308570"/>
        </a:xfrm>
        <a:custGeom>
          <a:avLst/>
          <a:gdLst/>
          <a:ahLst/>
          <a:cxnLst/>
          <a:rect l="0" t="0" r="0" b="0"/>
          <a:pathLst>
            <a:path>
              <a:moveTo>
                <a:pt x="3304602" y="1768786"/>
              </a:moveTo>
              <a:arcTo wR="1654285" hR="1654285" stAng="21838134" swAng="1359794"/>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0F9EEF98-DF73-4E93-AC06-064A7383EF64}">
      <dsp:nvSpPr>
        <dsp:cNvPr id="0" name=""/>
        <dsp:cNvSpPr/>
      </dsp:nvSpPr>
      <dsp:spPr>
        <a:xfrm>
          <a:off x="2810873" y="2995593"/>
          <a:ext cx="1274022" cy="828114"/>
        </a:xfrm>
        <a:prstGeom prst="roundRect">
          <a:avLst/>
        </a:prstGeom>
        <a:solidFill>
          <a:srgbClr val="00B050"/>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rPr>
            <a:t>Develop Analytics</a:t>
          </a:r>
        </a:p>
      </dsp:txBody>
      <dsp:txXfrm>
        <a:off x="2851298" y="3036018"/>
        <a:ext cx="1193172" cy="747264"/>
      </dsp:txXfrm>
    </dsp:sp>
    <dsp:sp modelId="{70014881-7906-4EDF-BC16-1E9FB1D6CB11}">
      <dsp:nvSpPr>
        <dsp:cNvPr id="0" name=""/>
        <dsp:cNvSpPr/>
      </dsp:nvSpPr>
      <dsp:spPr>
        <a:xfrm>
          <a:off x="821235" y="417020"/>
          <a:ext cx="3308570" cy="3308570"/>
        </a:xfrm>
        <a:custGeom>
          <a:avLst/>
          <a:gdLst/>
          <a:ahLst/>
          <a:cxnLst/>
          <a:rect l="0" t="0" r="0" b="0"/>
          <a:pathLst>
            <a:path>
              <a:moveTo>
                <a:pt x="1857323" y="3296062"/>
              </a:moveTo>
              <a:arcTo wR="1654285" hR="1654285" stAng="4977001" swAng="845998"/>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AE96386C-510D-4F01-9F64-25CE9AA92CD9}">
      <dsp:nvSpPr>
        <dsp:cNvPr id="0" name=""/>
        <dsp:cNvSpPr/>
      </dsp:nvSpPr>
      <dsp:spPr>
        <a:xfrm>
          <a:off x="866144" y="2995593"/>
          <a:ext cx="1274022" cy="828114"/>
        </a:xfrm>
        <a:prstGeom prst="roundRect">
          <a:avLst/>
        </a:prstGeom>
        <a:solidFill>
          <a:srgbClr val="C00000"/>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Evaluate Performance</a:t>
          </a:r>
        </a:p>
      </dsp:txBody>
      <dsp:txXfrm>
        <a:off x="906569" y="3036018"/>
        <a:ext cx="1193172" cy="747264"/>
      </dsp:txXfrm>
    </dsp:sp>
    <dsp:sp modelId="{97204D93-241C-44EE-8667-231FCF94EDE5}">
      <dsp:nvSpPr>
        <dsp:cNvPr id="0" name=""/>
        <dsp:cNvSpPr/>
      </dsp:nvSpPr>
      <dsp:spPr>
        <a:xfrm>
          <a:off x="821235" y="417020"/>
          <a:ext cx="3308570" cy="3308570"/>
        </a:xfrm>
        <a:custGeom>
          <a:avLst/>
          <a:gdLst/>
          <a:ahLst/>
          <a:cxnLst/>
          <a:rect l="0" t="0" r="0" b="0"/>
          <a:pathLst>
            <a:path>
              <a:moveTo>
                <a:pt x="175514" y="2395835"/>
              </a:moveTo>
              <a:arcTo wR="1654285" hR="1654285" stAng="9202073" swAng="1359794"/>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217A6CF7-B84D-46F1-A331-9707996DD016}">
      <dsp:nvSpPr>
        <dsp:cNvPr id="0" name=""/>
        <dsp:cNvSpPr/>
      </dsp:nvSpPr>
      <dsp:spPr>
        <a:xfrm>
          <a:off x="265190" y="1146046"/>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Emulate Technique</a:t>
          </a:r>
        </a:p>
      </dsp:txBody>
      <dsp:txXfrm>
        <a:off x="305615" y="1186471"/>
        <a:ext cx="1193172" cy="747264"/>
      </dsp:txXfrm>
    </dsp:sp>
    <dsp:sp modelId="{CD86FC1C-4FC5-496D-BC5F-AD188C0FF02D}">
      <dsp:nvSpPr>
        <dsp:cNvPr id="0" name=""/>
        <dsp:cNvSpPr/>
      </dsp:nvSpPr>
      <dsp:spPr>
        <a:xfrm>
          <a:off x="821235" y="417020"/>
          <a:ext cx="3308570" cy="3308570"/>
        </a:xfrm>
        <a:custGeom>
          <a:avLst/>
          <a:gdLst/>
          <a:ahLst/>
          <a:cxnLst/>
          <a:rect l="0" t="0" r="0" b="0"/>
          <a:pathLst>
            <a:path>
              <a:moveTo>
                <a:pt x="397918" y="578086"/>
              </a:moveTo>
              <a:arcTo wR="1654285" hR="1654285" stAng="13234994" swAng="1211626"/>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8B184-1672-4A94-8A5A-3EB97C5DEF73}">
      <dsp:nvSpPr>
        <dsp:cNvPr id="0" name=""/>
        <dsp:cNvSpPr/>
      </dsp:nvSpPr>
      <dsp:spPr>
        <a:xfrm>
          <a:off x="1838509" y="2963"/>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Identify and Collect Data</a:t>
          </a:r>
        </a:p>
      </dsp:txBody>
      <dsp:txXfrm>
        <a:off x="1878934" y="43388"/>
        <a:ext cx="1193172" cy="747264"/>
      </dsp:txXfrm>
    </dsp:sp>
    <dsp:sp modelId="{B4C5B9C7-E2B8-4FA1-8C26-E25D1E517D5F}">
      <dsp:nvSpPr>
        <dsp:cNvPr id="0" name=""/>
        <dsp:cNvSpPr/>
      </dsp:nvSpPr>
      <dsp:spPr>
        <a:xfrm>
          <a:off x="821235" y="417020"/>
          <a:ext cx="3308570" cy="3308570"/>
        </a:xfrm>
        <a:custGeom>
          <a:avLst/>
          <a:gdLst/>
          <a:ahLst/>
          <a:cxnLst/>
          <a:rect l="0" t="0" r="0" b="0"/>
          <a:pathLst>
            <a:path>
              <a:moveTo>
                <a:pt x="2461923" y="210547"/>
              </a:moveTo>
              <a:arcTo wR="1654285" hR="1654285" stAng="17953380" swAng="1211626"/>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91360BDD-9808-40B5-8554-8F82C36FE9E4}">
      <dsp:nvSpPr>
        <dsp:cNvPr id="0" name=""/>
        <dsp:cNvSpPr/>
      </dsp:nvSpPr>
      <dsp:spPr>
        <a:xfrm>
          <a:off x="3411827" y="1146046"/>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Uncover Patterns of Behavior</a:t>
          </a:r>
        </a:p>
      </dsp:txBody>
      <dsp:txXfrm>
        <a:off x="3452252" y="1186471"/>
        <a:ext cx="1193172" cy="747264"/>
      </dsp:txXfrm>
    </dsp:sp>
    <dsp:sp modelId="{C6F1C8F1-C979-458C-828B-68A23F9D1E56}">
      <dsp:nvSpPr>
        <dsp:cNvPr id="0" name=""/>
        <dsp:cNvSpPr/>
      </dsp:nvSpPr>
      <dsp:spPr>
        <a:xfrm>
          <a:off x="821235" y="417020"/>
          <a:ext cx="3308570" cy="3308570"/>
        </a:xfrm>
        <a:custGeom>
          <a:avLst/>
          <a:gdLst/>
          <a:ahLst/>
          <a:cxnLst/>
          <a:rect l="0" t="0" r="0" b="0"/>
          <a:pathLst>
            <a:path>
              <a:moveTo>
                <a:pt x="3304602" y="1768786"/>
              </a:moveTo>
              <a:arcTo wR="1654285" hR="1654285" stAng="21838134" swAng="1359794"/>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0F9EEF98-DF73-4E93-AC06-064A7383EF64}">
      <dsp:nvSpPr>
        <dsp:cNvPr id="0" name=""/>
        <dsp:cNvSpPr/>
      </dsp:nvSpPr>
      <dsp:spPr>
        <a:xfrm>
          <a:off x="2810873" y="2995593"/>
          <a:ext cx="1274022" cy="828114"/>
        </a:xfrm>
        <a:prstGeom prst="roundRect">
          <a:avLst/>
        </a:prstGeom>
        <a:solidFill>
          <a:srgbClr val="C00000"/>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Develop Analytics</a:t>
          </a:r>
        </a:p>
      </dsp:txBody>
      <dsp:txXfrm>
        <a:off x="2851298" y="3036018"/>
        <a:ext cx="1193172" cy="747264"/>
      </dsp:txXfrm>
    </dsp:sp>
    <dsp:sp modelId="{70014881-7906-4EDF-BC16-1E9FB1D6CB11}">
      <dsp:nvSpPr>
        <dsp:cNvPr id="0" name=""/>
        <dsp:cNvSpPr/>
      </dsp:nvSpPr>
      <dsp:spPr>
        <a:xfrm>
          <a:off x="821235" y="417020"/>
          <a:ext cx="3308570" cy="3308570"/>
        </a:xfrm>
        <a:custGeom>
          <a:avLst/>
          <a:gdLst/>
          <a:ahLst/>
          <a:cxnLst/>
          <a:rect l="0" t="0" r="0" b="0"/>
          <a:pathLst>
            <a:path>
              <a:moveTo>
                <a:pt x="1857323" y="3296062"/>
              </a:moveTo>
              <a:arcTo wR="1654285" hR="1654285" stAng="4977001" swAng="845998"/>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AE96386C-510D-4F01-9F64-25CE9AA92CD9}">
      <dsp:nvSpPr>
        <dsp:cNvPr id="0" name=""/>
        <dsp:cNvSpPr/>
      </dsp:nvSpPr>
      <dsp:spPr>
        <a:xfrm>
          <a:off x="866144" y="2995593"/>
          <a:ext cx="1274022" cy="828114"/>
        </a:xfrm>
        <a:prstGeom prst="roundRect">
          <a:avLst/>
        </a:prstGeom>
        <a:solidFill>
          <a:srgbClr val="C00000"/>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Evaluate Performance</a:t>
          </a:r>
        </a:p>
      </dsp:txBody>
      <dsp:txXfrm>
        <a:off x="906569" y="3036018"/>
        <a:ext cx="1193172" cy="747264"/>
      </dsp:txXfrm>
    </dsp:sp>
    <dsp:sp modelId="{97204D93-241C-44EE-8667-231FCF94EDE5}">
      <dsp:nvSpPr>
        <dsp:cNvPr id="0" name=""/>
        <dsp:cNvSpPr/>
      </dsp:nvSpPr>
      <dsp:spPr>
        <a:xfrm>
          <a:off x="821235" y="417020"/>
          <a:ext cx="3308570" cy="3308570"/>
        </a:xfrm>
        <a:custGeom>
          <a:avLst/>
          <a:gdLst/>
          <a:ahLst/>
          <a:cxnLst/>
          <a:rect l="0" t="0" r="0" b="0"/>
          <a:pathLst>
            <a:path>
              <a:moveTo>
                <a:pt x="175514" y="2395835"/>
              </a:moveTo>
              <a:arcTo wR="1654285" hR="1654285" stAng="9202073" swAng="1359794"/>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217A6CF7-B84D-46F1-A331-9707996DD016}">
      <dsp:nvSpPr>
        <dsp:cNvPr id="0" name=""/>
        <dsp:cNvSpPr/>
      </dsp:nvSpPr>
      <dsp:spPr>
        <a:xfrm>
          <a:off x="265190" y="1146046"/>
          <a:ext cx="1274022" cy="828114"/>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Emulate Technique</a:t>
          </a:r>
        </a:p>
      </dsp:txBody>
      <dsp:txXfrm>
        <a:off x="305615" y="1186471"/>
        <a:ext cx="1193172" cy="747264"/>
      </dsp:txXfrm>
    </dsp:sp>
    <dsp:sp modelId="{CD86FC1C-4FC5-496D-BC5F-AD188C0FF02D}">
      <dsp:nvSpPr>
        <dsp:cNvPr id="0" name=""/>
        <dsp:cNvSpPr/>
      </dsp:nvSpPr>
      <dsp:spPr>
        <a:xfrm>
          <a:off x="821235" y="417020"/>
          <a:ext cx="3308570" cy="3308570"/>
        </a:xfrm>
        <a:custGeom>
          <a:avLst/>
          <a:gdLst/>
          <a:ahLst/>
          <a:cxnLst/>
          <a:rect l="0" t="0" r="0" b="0"/>
          <a:pathLst>
            <a:path>
              <a:moveTo>
                <a:pt x="397918" y="578086"/>
              </a:moveTo>
              <a:arcTo wR="1654285" hR="1654285" stAng="13234994" swAng="1211626"/>
            </a:path>
          </a:pathLst>
        </a:custGeom>
        <a:noFill/>
        <a:ln w="9525" cap="rnd"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81</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1FD997-00C0-493B-85EC-B8BDAF3756F2}" type="datetimeFigureOut">
              <a:rPr lang="en-US" smtClean="0"/>
              <a:t>12/8/2019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CCEFF6-162F-4CF3-97D8-3BAB5F5486B0}" type="slidenum">
              <a:rPr lang="en-US" smtClean="0"/>
              <a:t>‹#›</a:t>
            </a:fld>
            <a:endParaRPr lang="en-US" dirty="0"/>
          </a:p>
        </p:txBody>
      </p:sp>
    </p:spTree>
    <p:extLst>
      <p:ext uri="{BB962C8B-B14F-4D97-AF65-F5344CB8AC3E}">
        <p14:creationId xmlns:p14="http://schemas.microsoft.com/office/powerpoint/2010/main" val="1203224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81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845155-AF84-4B2A-A6F5-EC53AA2DA405}" type="datetimeFigureOut">
              <a:rPr lang="en-US" smtClean="0"/>
              <a:t>12/8/2019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EB3A9-D994-427B-B69B-7D9ACB541143}" type="slidenum">
              <a:rPr lang="en-US" smtClean="0"/>
              <a:t>‹#›</a:t>
            </a:fld>
            <a:endParaRPr lang="en-US" dirty="0"/>
          </a:p>
        </p:txBody>
      </p:sp>
    </p:spTree>
    <p:extLst>
      <p:ext uri="{BB962C8B-B14F-4D97-AF65-F5344CB8AC3E}">
        <p14:creationId xmlns:p14="http://schemas.microsoft.com/office/powerpoint/2010/main" val="204875963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windows/security/identity-protection/user-account-control/how-user-account-control-work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1046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Applications run in one of four integrity levels which are System, high, medium, and low. High integrity can be translated as a high level of trust and involves tasks that modify system data. Medium integrity runs any task with current user’s privileges. Low integrity involves tasks that could potentially compromise the operating system and are heavily restricted. By default, Window’s UAC settings are set to “Notify me only when a programs try to make changes to my computer” which will not prompt the user for certain built-in Windows programs that require administrative privileges</a:t>
            </a:r>
          </a:p>
        </p:txBody>
      </p:sp>
    </p:spTree>
    <p:extLst>
      <p:ext uri="{BB962C8B-B14F-4D97-AF65-F5344CB8AC3E}">
        <p14:creationId xmlns:p14="http://schemas.microsoft.com/office/powerpoint/2010/main" val="31933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6721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a:t>
            </a:r>
            <a:r>
              <a:rPr lang="en-US" baseline="0" dirty="0"/>
              <a:t> component.</a:t>
            </a:r>
            <a:endParaRPr lang="en-US" dirty="0"/>
          </a:p>
        </p:txBody>
      </p:sp>
    </p:spTree>
    <p:extLst>
      <p:ext uri="{BB962C8B-B14F-4D97-AF65-F5344CB8AC3E}">
        <p14:creationId xmlns:p14="http://schemas.microsoft.com/office/powerpoint/2010/main" val="3888251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476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E1A6DFD-23E6-468C-8B54-D50E95CD1A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1461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E1A6DFD-23E6-468C-8B54-D50E95CD1A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2829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5430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E1A6DFD-23E6-468C-8B54-D50E95CD1A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75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slide</a:t>
            </a:r>
            <a:r>
              <a:rPr lang="en-US" baseline="0" dirty="0"/>
              <a:t> of </a:t>
            </a:r>
            <a:r>
              <a:rPr lang="en-US" baseline="0" dirty="0" err="1"/>
              <a:t>eventID’s</a:t>
            </a:r>
            <a:r>
              <a:rPr lang="en-US" baseline="0" dirty="0"/>
              <a:t> for </a:t>
            </a:r>
            <a:r>
              <a:rPr lang="en-US" baseline="0" dirty="0" err="1"/>
              <a:t>sysmon</a:t>
            </a:r>
            <a:r>
              <a:rPr lang="en-US" baseline="0" dirty="0"/>
              <a:t>. You will notice that each </a:t>
            </a:r>
            <a:r>
              <a:rPr lang="en-US" baseline="0" dirty="0" err="1"/>
              <a:t>Sysmon</a:t>
            </a:r>
            <a:r>
              <a:rPr lang="en-US" baseline="0" dirty="0"/>
              <a:t> </a:t>
            </a:r>
            <a:r>
              <a:rPr lang="en-US" baseline="0" dirty="0" err="1"/>
              <a:t>EventID</a:t>
            </a:r>
            <a:r>
              <a:rPr lang="en-US" baseline="0" dirty="0"/>
              <a:t> correlates with an Event Type and most </a:t>
            </a:r>
            <a:r>
              <a:rPr lang="en-US" baseline="0" dirty="0" err="1"/>
              <a:t>EventID’s</a:t>
            </a:r>
            <a:r>
              <a:rPr lang="en-US" baseline="0" dirty="0"/>
              <a:t> correlate with Windows ID’s. I am going to show you two queries in order to detect two different UAC bypass techniques, but you must understand that </a:t>
            </a:r>
            <a:r>
              <a:rPr lang="en-US" baseline="0" dirty="0" err="1"/>
              <a:t>EventID</a:t>
            </a:r>
            <a:r>
              <a:rPr lang="en-US" baseline="0" dirty="0"/>
              <a:t> 1 has an </a:t>
            </a:r>
            <a:r>
              <a:rPr lang="en-US" baseline="0" dirty="0" err="1"/>
              <a:t>EventType</a:t>
            </a:r>
            <a:r>
              <a:rPr lang="en-US" baseline="0" dirty="0"/>
              <a:t> is “Process Creation” and  </a:t>
            </a:r>
            <a:r>
              <a:rPr lang="en-US" baseline="0" dirty="0" err="1"/>
              <a:t>EventID</a:t>
            </a:r>
            <a:r>
              <a:rPr lang="en-US" baseline="0" dirty="0"/>
              <a:t> 13 is “Registry Value Set”. I highly encourage getting familiar with these </a:t>
            </a:r>
            <a:r>
              <a:rPr lang="en-US" baseline="0" dirty="0" err="1"/>
              <a:t>eventID’s</a:t>
            </a:r>
            <a:r>
              <a:rPr lang="en-US" baseline="0" dirty="0"/>
              <a:t> on your own time in order to construct effective </a:t>
            </a:r>
            <a:r>
              <a:rPr lang="en-US" baseline="0" dirty="0" err="1"/>
              <a:t>Splunk</a:t>
            </a:r>
            <a:r>
              <a:rPr lang="en-US" baseline="0" dirty="0"/>
              <a:t> and </a:t>
            </a:r>
            <a:r>
              <a:rPr lang="en-US" baseline="0" dirty="0" err="1"/>
              <a:t>Elasticsearch</a:t>
            </a:r>
            <a:r>
              <a:rPr lang="en-US" baseline="0" dirty="0"/>
              <a:t> queries. </a:t>
            </a:r>
            <a:endParaRPr lang="en-US" dirty="0"/>
          </a:p>
        </p:txBody>
      </p:sp>
    </p:spTree>
    <p:extLst>
      <p:ext uri="{BB962C8B-B14F-4D97-AF65-F5344CB8AC3E}">
        <p14:creationId xmlns:p14="http://schemas.microsoft.com/office/powerpoint/2010/main" val="437197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E1A6DFD-23E6-468C-8B54-D50E95CD1A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5059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Reference: Finding Cyber Threats with ATT&amp;CK™-Based Analytics, </a:t>
            </a:r>
            <a:r>
              <a:rPr lang="en-US" sz="1200" b="0" i="0" u="none" strike="noStrike" kern="1200" baseline="0" dirty="0" err="1">
                <a:solidFill>
                  <a:schemeClr val="tx1"/>
                </a:solidFill>
                <a:latin typeface="+mn-lt"/>
                <a:ea typeface="+mn-ea"/>
                <a:cs typeface="+mn-cs"/>
              </a:rPr>
              <a:t>Mitre</a:t>
            </a:r>
            <a:endParaRPr lang="en-US" b="0" dirty="0"/>
          </a:p>
        </p:txBody>
      </p:sp>
      <p:sp>
        <p:nvSpPr>
          <p:cNvPr id="4" name="Slide Number Placeholder 3"/>
          <p:cNvSpPr>
            <a:spLocks noGrp="1"/>
          </p:cNvSpPr>
          <p:nvPr>
            <p:ph type="sldNum" sz="quarter" idx="5"/>
          </p:nvPr>
        </p:nvSpPr>
        <p:spPr/>
        <p:txBody>
          <a:bodyPr/>
          <a:lstStyle/>
          <a:p>
            <a:fld id="{3E1A6DFD-23E6-468C-8B54-D50E95CD1A2B}" type="slidenum">
              <a:rPr lang="en-US" smtClean="0"/>
              <a:t>2</a:t>
            </a:fld>
            <a:endParaRPr lang="en-US"/>
          </a:p>
        </p:txBody>
      </p:sp>
    </p:spTree>
    <p:extLst>
      <p:ext uri="{BB962C8B-B14F-4D97-AF65-F5344CB8AC3E}">
        <p14:creationId xmlns:p14="http://schemas.microsoft.com/office/powerpoint/2010/main" val="196505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2608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E1A6DFD-23E6-468C-8B54-D50E95CD1A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4548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E1A6DFD-23E6-468C-8B54-D50E95CD1A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9321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7224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our reference, thank you for your time gentlemen.</a:t>
            </a:r>
            <a:endParaRPr lang="en-US" dirty="0"/>
          </a:p>
        </p:txBody>
      </p:sp>
    </p:spTree>
    <p:extLst>
      <p:ext uri="{BB962C8B-B14F-4D97-AF65-F5344CB8AC3E}">
        <p14:creationId xmlns:p14="http://schemas.microsoft.com/office/powerpoint/2010/main" val="2246606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E1A6DFD-23E6-468C-8B54-D50E95CD1A2B}" type="slidenum">
              <a:rPr lang="en-US" smtClean="0"/>
              <a:t>3</a:t>
            </a:fld>
            <a:endParaRPr lang="en-US"/>
          </a:p>
        </p:txBody>
      </p:sp>
    </p:spTree>
    <p:extLst>
      <p:ext uri="{BB962C8B-B14F-4D97-AF65-F5344CB8AC3E}">
        <p14:creationId xmlns:p14="http://schemas.microsoft.com/office/powerpoint/2010/main" val="2005316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9303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468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7272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a:t>
            </a:r>
            <a:r>
              <a:rPr lang="en-US" baseline="0" dirty="0"/>
              <a:t> (morning, afternoon) gentlemen (and ladies) this is a presentation on UAC Bypass also known as T1088 on the MITRE AT&amp;TACK framework.</a:t>
            </a:r>
            <a:endParaRPr lang="en-US" dirty="0"/>
          </a:p>
        </p:txBody>
      </p:sp>
    </p:spTree>
    <p:extLst>
      <p:ext uri="{BB962C8B-B14F-4D97-AF65-F5344CB8AC3E}">
        <p14:creationId xmlns:p14="http://schemas.microsoft.com/office/powerpoint/2010/main" val="1936029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Reference: Finding Cyber Threats with ATT&amp;CK™-Based Analytics</a:t>
            </a:r>
            <a:endParaRPr lang="en-US" b="0" dirty="0"/>
          </a:p>
          <a:p>
            <a:endParaRPr lang="en-US" dirty="0"/>
          </a:p>
          <a:p>
            <a:endParaRPr lang="en-US" dirty="0"/>
          </a:p>
          <a:p>
            <a:r>
              <a:rPr lang="en-US" dirty="0"/>
              <a:t>References to get started: https://github.com/hunters-forge/ThreatHunter-Playbook</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E1A6DFD-23E6-468C-8B54-D50E95CD1A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8111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UAC or User Account Control is commonly known for the consent prompt window or the credential prompt window that appears when a user needs to perform a task on a Microsoft Windows system that requires administrative privileges. The prompt windows are also known as an elevation prompt. When a standard user logs on to a system a standard user access token is created by the system. The user’s access token contains access information which includes the user’s security identifier and Windows privileges.  The standard access token is checked prior to performing tasks and executing prompt if applicable. For an administrator two tokens are created by the system which are the standard user access token and an administrative access token. An administrator’s standard users access token has the same access information as a standard user, however the Windows privileges and security identifiers are removed. As an administrator the standard users token is used to display explorer.exe which is the desktop and explorer.exe becomes the parent process to all child processes that are started by the administrator. All child processes inherit the access token of the parent process to include any tasks started by the administrator.</a:t>
            </a:r>
          </a:p>
          <a:p>
            <a:endParaRPr lang="en-US" dirty="0"/>
          </a:p>
          <a:p>
            <a:r>
              <a:rPr lang="en-US" dirty="0"/>
              <a:t>Reference: </a:t>
            </a:r>
            <a:r>
              <a:rPr lang="en-US" dirty="0">
                <a:hlinkClick r:id="rId3"/>
              </a:rPr>
              <a:t>https://docs.microsoft.com/en-us/windows/security/identity-protection/user-account-control/how-user-account-control-works</a:t>
            </a:r>
            <a:endParaRPr lang="en-US" dirty="0"/>
          </a:p>
        </p:txBody>
      </p:sp>
    </p:spTree>
    <p:extLst>
      <p:ext uri="{BB962C8B-B14F-4D97-AF65-F5344CB8AC3E}">
        <p14:creationId xmlns:p14="http://schemas.microsoft.com/office/powerpoint/2010/main" val="334072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C9C952-3C64-4F6D-B1A5-B1EF1853A65B}" type="datetime1">
              <a:rPr lang="en-US" smtClean="0"/>
              <a:t>12/8/2019</a:t>
            </a:fld>
            <a:endParaRPr lang="en-US" dirty="0"/>
          </a:p>
        </p:txBody>
      </p:sp>
      <p:sp>
        <p:nvSpPr>
          <p:cNvPr id="5" name="Footer Placeholder 4"/>
          <p:cNvSpPr>
            <a:spLocks noGrp="1"/>
          </p:cNvSpPr>
          <p:nvPr>
            <p:ph type="ftr" sz="quarter" idx="11"/>
          </p:nvPr>
        </p:nvSpPr>
        <p:spPr/>
        <p:txBody>
          <a:bodyPr/>
          <a:lstStyle/>
          <a:p>
            <a:r>
              <a:rPr lang="en-US" dirty="0"/>
              <a:t>81</a:t>
            </a:r>
          </a:p>
        </p:txBody>
      </p:sp>
      <p:sp>
        <p:nvSpPr>
          <p:cNvPr id="6" name="Slide Number Placeholder 5"/>
          <p:cNvSpPr>
            <a:spLocks noGrp="1"/>
          </p:cNvSpPr>
          <p:nvPr>
            <p:ph type="sldNum" sz="quarter" idx="12"/>
          </p:nvPr>
        </p:nvSpPr>
        <p:spPr/>
        <p:txBody>
          <a:bodyPr/>
          <a:lstStyle/>
          <a:p>
            <a:fld id="{3583CCBC-5ECE-4BE7-83AE-4C954303D1B2}" type="slidenum">
              <a:rPr lang="en-US" smtClean="0"/>
              <a:t>‹#›</a:t>
            </a:fld>
            <a:endParaRPr lang="en-US" dirty="0"/>
          </a:p>
        </p:txBody>
      </p:sp>
    </p:spTree>
    <p:extLst>
      <p:ext uri="{BB962C8B-B14F-4D97-AF65-F5344CB8AC3E}">
        <p14:creationId xmlns:p14="http://schemas.microsoft.com/office/powerpoint/2010/main" val="71115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B7A7A2B-3B41-48FA-9004-FEA3F374D46D}" type="datetime1">
              <a:rPr lang="en-US" smtClean="0"/>
              <a:t>12/8/2019</a:t>
            </a:fld>
            <a:endParaRPr lang="en-US" dirty="0"/>
          </a:p>
        </p:txBody>
      </p:sp>
      <p:sp>
        <p:nvSpPr>
          <p:cNvPr id="6" name="Footer Placeholder 5"/>
          <p:cNvSpPr>
            <a:spLocks noGrp="1"/>
          </p:cNvSpPr>
          <p:nvPr>
            <p:ph type="ftr" sz="quarter" idx="11"/>
          </p:nvPr>
        </p:nvSpPr>
        <p:spPr/>
        <p:txBody>
          <a:bodyPr/>
          <a:lstStyle/>
          <a:p>
            <a:r>
              <a:rPr lang="en-US" dirty="0"/>
              <a:t>81</a:t>
            </a:r>
          </a:p>
        </p:txBody>
      </p:sp>
      <p:sp>
        <p:nvSpPr>
          <p:cNvPr id="7" name="Slide Number Placeholder 6"/>
          <p:cNvSpPr>
            <a:spLocks noGrp="1"/>
          </p:cNvSpPr>
          <p:nvPr>
            <p:ph type="sldNum" sz="quarter" idx="12"/>
          </p:nvPr>
        </p:nvSpPr>
        <p:spPr/>
        <p:txBody>
          <a:bodyPr/>
          <a:lstStyle/>
          <a:p>
            <a:fld id="{3583CCBC-5ECE-4BE7-83AE-4C954303D1B2}" type="slidenum">
              <a:rPr lang="en-US" smtClean="0"/>
              <a:t>‹#›</a:t>
            </a:fld>
            <a:endParaRPr lang="en-US" dirty="0"/>
          </a:p>
        </p:txBody>
      </p:sp>
    </p:spTree>
    <p:extLst>
      <p:ext uri="{BB962C8B-B14F-4D97-AF65-F5344CB8AC3E}">
        <p14:creationId xmlns:p14="http://schemas.microsoft.com/office/powerpoint/2010/main" val="313472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8D3E511-BB8C-4627-897B-DB5F2A8B148F}" type="datetime1">
              <a:rPr lang="en-US" smtClean="0"/>
              <a:t>12/8/2019</a:t>
            </a:fld>
            <a:endParaRPr lang="en-US" dirty="0"/>
          </a:p>
        </p:txBody>
      </p:sp>
      <p:sp>
        <p:nvSpPr>
          <p:cNvPr id="6" name="Footer Placeholder 5"/>
          <p:cNvSpPr>
            <a:spLocks noGrp="1"/>
          </p:cNvSpPr>
          <p:nvPr>
            <p:ph type="ftr" sz="quarter" idx="11"/>
          </p:nvPr>
        </p:nvSpPr>
        <p:spPr/>
        <p:txBody>
          <a:bodyPr/>
          <a:lstStyle/>
          <a:p>
            <a:r>
              <a:rPr lang="en-US" dirty="0"/>
              <a:t>81</a:t>
            </a:r>
          </a:p>
        </p:txBody>
      </p:sp>
      <p:sp>
        <p:nvSpPr>
          <p:cNvPr id="7" name="Slide Number Placeholder 6"/>
          <p:cNvSpPr>
            <a:spLocks noGrp="1"/>
          </p:cNvSpPr>
          <p:nvPr>
            <p:ph type="sldNum" sz="quarter" idx="12"/>
          </p:nvPr>
        </p:nvSpPr>
        <p:spPr/>
        <p:txBody>
          <a:bodyPr/>
          <a:lstStyle/>
          <a:p>
            <a:fld id="{3583CCBC-5ECE-4BE7-83AE-4C954303D1B2}" type="slidenum">
              <a:rPr lang="en-US" smtClean="0"/>
              <a:t>‹#›</a:t>
            </a:fld>
            <a:endParaRPr lang="en-US" dirty="0"/>
          </a:p>
        </p:txBody>
      </p:sp>
    </p:spTree>
    <p:extLst>
      <p:ext uri="{BB962C8B-B14F-4D97-AF65-F5344CB8AC3E}">
        <p14:creationId xmlns:p14="http://schemas.microsoft.com/office/powerpoint/2010/main" val="3077364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988701-7378-4977-8A58-127BE5552AE5}" type="datetime1">
              <a:rPr lang="en-US" smtClean="0"/>
              <a:t>12/8/2019</a:t>
            </a:fld>
            <a:endParaRPr lang="en-US" dirty="0"/>
          </a:p>
        </p:txBody>
      </p:sp>
      <p:sp>
        <p:nvSpPr>
          <p:cNvPr id="5" name="Footer Placeholder 4"/>
          <p:cNvSpPr>
            <a:spLocks noGrp="1"/>
          </p:cNvSpPr>
          <p:nvPr>
            <p:ph type="ftr" sz="quarter" idx="11"/>
          </p:nvPr>
        </p:nvSpPr>
        <p:spPr/>
        <p:txBody>
          <a:bodyPr/>
          <a:lstStyle/>
          <a:p>
            <a:r>
              <a:rPr lang="en-US" dirty="0"/>
              <a:t>81</a:t>
            </a:r>
          </a:p>
        </p:txBody>
      </p:sp>
      <p:sp>
        <p:nvSpPr>
          <p:cNvPr id="6" name="Slide Number Placeholder 5"/>
          <p:cNvSpPr>
            <a:spLocks noGrp="1"/>
          </p:cNvSpPr>
          <p:nvPr>
            <p:ph type="sldNum" sz="quarter" idx="12"/>
          </p:nvPr>
        </p:nvSpPr>
        <p:spPr/>
        <p:txBody>
          <a:bodyPr/>
          <a:lstStyle/>
          <a:p>
            <a:fld id="{3583CCBC-5ECE-4BE7-83AE-4C954303D1B2}" type="slidenum">
              <a:rPr lang="en-US" smtClean="0"/>
              <a:t>‹#›</a:t>
            </a:fld>
            <a:endParaRPr lang="en-US" dirty="0"/>
          </a:p>
        </p:txBody>
      </p:sp>
    </p:spTree>
    <p:extLst>
      <p:ext uri="{BB962C8B-B14F-4D97-AF65-F5344CB8AC3E}">
        <p14:creationId xmlns:p14="http://schemas.microsoft.com/office/powerpoint/2010/main" val="1508063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F3802DC-5CDA-4455-96F3-B6ADD2A3053D}" type="datetime1">
              <a:rPr lang="en-US" smtClean="0"/>
              <a:t>12/8/2019</a:t>
            </a:fld>
            <a:endParaRPr lang="en-US" dirty="0"/>
          </a:p>
        </p:txBody>
      </p:sp>
      <p:sp>
        <p:nvSpPr>
          <p:cNvPr id="5" name="Footer Placeholder 4"/>
          <p:cNvSpPr>
            <a:spLocks noGrp="1"/>
          </p:cNvSpPr>
          <p:nvPr>
            <p:ph type="ftr" sz="quarter" idx="11"/>
          </p:nvPr>
        </p:nvSpPr>
        <p:spPr/>
        <p:txBody>
          <a:bodyPr/>
          <a:lstStyle/>
          <a:p>
            <a:r>
              <a:rPr lang="en-US" dirty="0"/>
              <a:t>81</a:t>
            </a:r>
          </a:p>
        </p:txBody>
      </p:sp>
      <p:sp>
        <p:nvSpPr>
          <p:cNvPr id="6" name="Slide Number Placeholder 5"/>
          <p:cNvSpPr>
            <a:spLocks noGrp="1"/>
          </p:cNvSpPr>
          <p:nvPr>
            <p:ph type="sldNum" sz="quarter" idx="12"/>
          </p:nvPr>
        </p:nvSpPr>
        <p:spPr/>
        <p:txBody>
          <a:bodyPr/>
          <a:lstStyle/>
          <a:p>
            <a:fld id="{3583CCBC-5ECE-4BE7-83AE-4C954303D1B2}"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60874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BCD069-9AE9-430E-AFFA-396A860B6493}" type="datetime1">
              <a:rPr lang="en-US" smtClean="0"/>
              <a:t>12/8/2019</a:t>
            </a:fld>
            <a:endParaRPr lang="en-US" dirty="0"/>
          </a:p>
        </p:txBody>
      </p:sp>
      <p:sp>
        <p:nvSpPr>
          <p:cNvPr id="5" name="Footer Placeholder 4"/>
          <p:cNvSpPr>
            <a:spLocks noGrp="1"/>
          </p:cNvSpPr>
          <p:nvPr>
            <p:ph type="ftr" sz="quarter" idx="11"/>
          </p:nvPr>
        </p:nvSpPr>
        <p:spPr/>
        <p:txBody>
          <a:bodyPr/>
          <a:lstStyle/>
          <a:p>
            <a:r>
              <a:rPr lang="en-US" dirty="0"/>
              <a:t>81</a:t>
            </a:r>
          </a:p>
        </p:txBody>
      </p:sp>
      <p:sp>
        <p:nvSpPr>
          <p:cNvPr id="6" name="Slide Number Placeholder 5"/>
          <p:cNvSpPr>
            <a:spLocks noGrp="1"/>
          </p:cNvSpPr>
          <p:nvPr>
            <p:ph type="sldNum" sz="quarter" idx="12"/>
          </p:nvPr>
        </p:nvSpPr>
        <p:spPr/>
        <p:txBody>
          <a:bodyPr/>
          <a:lstStyle/>
          <a:p>
            <a:fld id="{3583CCBC-5ECE-4BE7-83AE-4C954303D1B2}" type="slidenum">
              <a:rPr lang="en-US" smtClean="0"/>
              <a:t>‹#›</a:t>
            </a:fld>
            <a:endParaRPr lang="en-US" dirty="0"/>
          </a:p>
        </p:txBody>
      </p:sp>
    </p:spTree>
    <p:extLst>
      <p:ext uri="{BB962C8B-B14F-4D97-AF65-F5344CB8AC3E}">
        <p14:creationId xmlns:p14="http://schemas.microsoft.com/office/powerpoint/2010/main" val="2197882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FDF347-47C3-4BA6-BF05-D0A5A7CB76FB}" type="datetime1">
              <a:rPr lang="en-US" smtClean="0"/>
              <a:t>12/8/2019</a:t>
            </a:fld>
            <a:endParaRPr lang="en-US" dirty="0"/>
          </a:p>
        </p:txBody>
      </p:sp>
      <p:sp>
        <p:nvSpPr>
          <p:cNvPr id="4" name="Footer Placeholder 4"/>
          <p:cNvSpPr>
            <a:spLocks noGrp="1"/>
          </p:cNvSpPr>
          <p:nvPr>
            <p:ph type="ftr" sz="quarter" idx="11"/>
          </p:nvPr>
        </p:nvSpPr>
        <p:spPr/>
        <p:txBody>
          <a:bodyPr/>
          <a:lstStyle/>
          <a:p>
            <a:r>
              <a:rPr lang="en-US" dirty="0"/>
              <a:t>81</a:t>
            </a:r>
          </a:p>
        </p:txBody>
      </p:sp>
      <p:sp>
        <p:nvSpPr>
          <p:cNvPr id="6" name="Slide Number Placeholder 5"/>
          <p:cNvSpPr>
            <a:spLocks noGrp="1"/>
          </p:cNvSpPr>
          <p:nvPr>
            <p:ph type="sldNum" sz="quarter" idx="12"/>
          </p:nvPr>
        </p:nvSpPr>
        <p:spPr/>
        <p:txBody>
          <a:bodyPr/>
          <a:lstStyle/>
          <a:p>
            <a:fld id="{3583CCBC-5ECE-4BE7-83AE-4C954303D1B2}" type="slidenum">
              <a:rPr lang="en-US" smtClean="0"/>
              <a:t>‹#›</a:t>
            </a:fld>
            <a:endParaRPr lang="en-US" dirty="0"/>
          </a:p>
        </p:txBody>
      </p:sp>
    </p:spTree>
    <p:extLst>
      <p:ext uri="{BB962C8B-B14F-4D97-AF65-F5344CB8AC3E}">
        <p14:creationId xmlns:p14="http://schemas.microsoft.com/office/powerpoint/2010/main" val="3181516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33B634-5D45-401F-BCB4-C476DC19C226}" type="datetime1">
              <a:rPr lang="en-US" smtClean="0"/>
              <a:t>12/8/2019</a:t>
            </a:fld>
            <a:endParaRPr lang="en-US" dirty="0"/>
          </a:p>
        </p:txBody>
      </p:sp>
      <p:sp>
        <p:nvSpPr>
          <p:cNvPr id="4" name="Footer Placeholder 4"/>
          <p:cNvSpPr>
            <a:spLocks noGrp="1"/>
          </p:cNvSpPr>
          <p:nvPr>
            <p:ph type="ftr" sz="quarter" idx="11"/>
          </p:nvPr>
        </p:nvSpPr>
        <p:spPr/>
        <p:txBody>
          <a:bodyPr/>
          <a:lstStyle/>
          <a:p>
            <a:r>
              <a:rPr lang="en-US" dirty="0"/>
              <a:t>81</a:t>
            </a:r>
          </a:p>
        </p:txBody>
      </p:sp>
      <p:sp>
        <p:nvSpPr>
          <p:cNvPr id="6" name="Slide Number Placeholder 5"/>
          <p:cNvSpPr>
            <a:spLocks noGrp="1"/>
          </p:cNvSpPr>
          <p:nvPr>
            <p:ph type="sldNum" sz="quarter" idx="12"/>
          </p:nvPr>
        </p:nvSpPr>
        <p:spPr/>
        <p:txBody>
          <a:bodyPr/>
          <a:lstStyle/>
          <a:p>
            <a:fld id="{3583CCBC-5ECE-4BE7-83AE-4C954303D1B2}" type="slidenum">
              <a:rPr lang="en-US" smtClean="0"/>
              <a:t>‹#›</a:t>
            </a:fld>
            <a:endParaRPr lang="en-US" dirty="0"/>
          </a:p>
        </p:txBody>
      </p:sp>
    </p:spTree>
    <p:extLst>
      <p:ext uri="{BB962C8B-B14F-4D97-AF65-F5344CB8AC3E}">
        <p14:creationId xmlns:p14="http://schemas.microsoft.com/office/powerpoint/2010/main" val="2257394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BF78C-E309-4EAA-A973-45122700BFE4}" type="datetime1">
              <a:rPr lang="en-US" smtClean="0"/>
              <a:t>12/8/2019</a:t>
            </a:fld>
            <a:endParaRPr lang="en-US" dirty="0"/>
          </a:p>
        </p:txBody>
      </p:sp>
      <p:sp>
        <p:nvSpPr>
          <p:cNvPr id="5" name="Footer Placeholder 4"/>
          <p:cNvSpPr>
            <a:spLocks noGrp="1"/>
          </p:cNvSpPr>
          <p:nvPr>
            <p:ph type="ftr" sz="quarter" idx="11"/>
          </p:nvPr>
        </p:nvSpPr>
        <p:spPr/>
        <p:txBody>
          <a:bodyPr/>
          <a:lstStyle/>
          <a:p>
            <a:r>
              <a:rPr lang="en-US" dirty="0"/>
              <a:t>81</a:t>
            </a:r>
          </a:p>
        </p:txBody>
      </p:sp>
      <p:sp>
        <p:nvSpPr>
          <p:cNvPr id="6" name="Slide Number Placeholder 5"/>
          <p:cNvSpPr>
            <a:spLocks noGrp="1"/>
          </p:cNvSpPr>
          <p:nvPr>
            <p:ph type="sldNum" sz="quarter" idx="12"/>
          </p:nvPr>
        </p:nvSpPr>
        <p:spPr/>
        <p:txBody>
          <a:bodyPr/>
          <a:lstStyle/>
          <a:p>
            <a:fld id="{3583CCBC-5ECE-4BE7-83AE-4C954303D1B2}" type="slidenum">
              <a:rPr lang="en-US" smtClean="0"/>
              <a:t>‹#›</a:t>
            </a:fld>
            <a:endParaRPr lang="en-US" dirty="0"/>
          </a:p>
        </p:txBody>
      </p:sp>
    </p:spTree>
    <p:extLst>
      <p:ext uri="{BB962C8B-B14F-4D97-AF65-F5344CB8AC3E}">
        <p14:creationId xmlns:p14="http://schemas.microsoft.com/office/powerpoint/2010/main" val="2901036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0615A-BA5F-4113-8F4D-86CD919944F5}" type="datetime1">
              <a:rPr lang="en-US" smtClean="0"/>
              <a:t>12/8/2019</a:t>
            </a:fld>
            <a:endParaRPr lang="en-US" dirty="0"/>
          </a:p>
        </p:txBody>
      </p:sp>
      <p:sp>
        <p:nvSpPr>
          <p:cNvPr id="5" name="Footer Placeholder 4"/>
          <p:cNvSpPr>
            <a:spLocks noGrp="1"/>
          </p:cNvSpPr>
          <p:nvPr>
            <p:ph type="ftr" sz="quarter" idx="11"/>
          </p:nvPr>
        </p:nvSpPr>
        <p:spPr/>
        <p:txBody>
          <a:bodyPr/>
          <a:lstStyle/>
          <a:p>
            <a:r>
              <a:rPr lang="en-US" dirty="0"/>
              <a:t>81</a:t>
            </a:r>
          </a:p>
        </p:txBody>
      </p:sp>
      <p:sp>
        <p:nvSpPr>
          <p:cNvPr id="6" name="Slide Number Placeholder 5"/>
          <p:cNvSpPr>
            <a:spLocks noGrp="1"/>
          </p:cNvSpPr>
          <p:nvPr>
            <p:ph type="sldNum" sz="quarter" idx="12"/>
          </p:nvPr>
        </p:nvSpPr>
        <p:spPr/>
        <p:txBody>
          <a:bodyPr/>
          <a:lstStyle/>
          <a:p>
            <a:fld id="{3583CCBC-5ECE-4BE7-83AE-4C954303D1B2}" type="slidenum">
              <a:rPr lang="en-US" smtClean="0"/>
              <a:t>‹#›</a:t>
            </a:fld>
            <a:endParaRPr lang="en-US" dirty="0"/>
          </a:p>
        </p:txBody>
      </p:sp>
    </p:spTree>
    <p:extLst>
      <p:ext uri="{BB962C8B-B14F-4D97-AF65-F5344CB8AC3E}">
        <p14:creationId xmlns:p14="http://schemas.microsoft.com/office/powerpoint/2010/main" val="2402227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75AF-3265-401C-B1C8-3B050339F7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512B38-FB8B-4DE6-9BF5-4D28EB4D93E8}"/>
              </a:ext>
            </a:extLst>
          </p:cNvPr>
          <p:cNvSpPr>
            <a:spLocks noGrp="1"/>
          </p:cNvSpPr>
          <p:nvPr>
            <p:ph type="dt" sz="half" idx="10"/>
          </p:nvPr>
        </p:nvSpPr>
        <p:spPr/>
        <p:txBody>
          <a:bodyPr/>
          <a:lstStyle/>
          <a:p>
            <a:fld id="{7F178A34-7B82-4FE2-B867-DC16BAD46A29}" type="datetime1">
              <a:rPr lang="en-US" smtClean="0"/>
              <a:t>12/8/2019</a:t>
            </a:fld>
            <a:endParaRPr lang="en-US" dirty="0"/>
          </a:p>
        </p:txBody>
      </p:sp>
      <p:sp>
        <p:nvSpPr>
          <p:cNvPr id="4" name="Footer Placeholder 3">
            <a:extLst>
              <a:ext uri="{FF2B5EF4-FFF2-40B4-BE49-F238E27FC236}">
                <a16:creationId xmlns:a16="http://schemas.microsoft.com/office/drawing/2014/main" id="{D6F12777-A8E9-4CE5-92D9-DD6F82ADEB82}"/>
              </a:ext>
            </a:extLst>
          </p:cNvPr>
          <p:cNvSpPr>
            <a:spLocks noGrp="1"/>
          </p:cNvSpPr>
          <p:nvPr>
            <p:ph type="ftr" sz="quarter" idx="11"/>
          </p:nvPr>
        </p:nvSpPr>
        <p:spPr/>
        <p:txBody>
          <a:bodyPr/>
          <a:lstStyle/>
          <a:p>
            <a:r>
              <a:rPr lang="en-US" dirty="0"/>
              <a:t>81</a:t>
            </a:r>
          </a:p>
        </p:txBody>
      </p:sp>
      <p:sp>
        <p:nvSpPr>
          <p:cNvPr id="5" name="Slide Number Placeholder 4">
            <a:extLst>
              <a:ext uri="{FF2B5EF4-FFF2-40B4-BE49-F238E27FC236}">
                <a16:creationId xmlns:a16="http://schemas.microsoft.com/office/drawing/2014/main" id="{D453823E-13FE-4048-8C08-5613F857B4D5}"/>
              </a:ext>
            </a:extLst>
          </p:cNvPr>
          <p:cNvSpPr>
            <a:spLocks noGrp="1"/>
          </p:cNvSpPr>
          <p:nvPr>
            <p:ph type="sldNum" sz="quarter" idx="12"/>
          </p:nvPr>
        </p:nvSpPr>
        <p:spPr/>
        <p:txBody>
          <a:bodyPr/>
          <a:lstStyle/>
          <a:p>
            <a:fld id="{3583CCBC-5ECE-4BE7-83AE-4C954303D1B2}" type="slidenum">
              <a:rPr lang="en-US" smtClean="0"/>
              <a:t>‹#›</a:t>
            </a:fld>
            <a:endParaRPr lang="en-US" dirty="0"/>
          </a:p>
        </p:txBody>
      </p:sp>
    </p:spTree>
    <p:extLst>
      <p:ext uri="{BB962C8B-B14F-4D97-AF65-F5344CB8AC3E}">
        <p14:creationId xmlns:p14="http://schemas.microsoft.com/office/powerpoint/2010/main" val="128711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D489D-5CEF-448D-832A-EACAB5BDC1CC}" type="datetime1">
              <a:rPr lang="en-US" smtClean="0"/>
              <a:t>12/8/2019</a:t>
            </a:fld>
            <a:endParaRPr lang="en-US" dirty="0"/>
          </a:p>
        </p:txBody>
      </p:sp>
      <p:sp>
        <p:nvSpPr>
          <p:cNvPr id="5" name="Footer Placeholder 4"/>
          <p:cNvSpPr>
            <a:spLocks noGrp="1"/>
          </p:cNvSpPr>
          <p:nvPr>
            <p:ph type="ftr" sz="quarter" idx="11"/>
          </p:nvPr>
        </p:nvSpPr>
        <p:spPr/>
        <p:txBody>
          <a:bodyPr/>
          <a:lstStyle/>
          <a:p>
            <a:r>
              <a:rPr lang="en-US" dirty="0"/>
              <a:t>81</a:t>
            </a:r>
          </a:p>
        </p:txBody>
      </p:sp>
      <p:sp>
        <p:nvSpPr>
          <p:cNvPr id="6" name="Slide Number Placeholder 5"/>
          <p:cNvSpPr>
            <a:spLocks noGrp="1"/>
          </p:cNvSpPr>
          <p:nvPr>
            <p:ph type="sldNum" sz="quarter" idx="12"/>
          </p:nvPr>
        </p:nvSpPr>
        <p:spPr/>
        <p:txBody>
          <a:bodyPr/>
          <a:lstStyle/>
          <a:p>
            <a:fld id="{3583CCBC-5ECE-4BE7-83AE-4C954303D1B2}" type="slidenum">
              <a:rPr lang="en-US" smtClean="0"/>
              <a:t>‹#›</a:t>
            </a:fld>
            <a:endParaRPr lang="en-US" dirty="0"/>
          </a:p>
        </p:txBody>
      </p:sp>
    </p:spTree>
    <p:extLst>
      <p:ext uri="{BB962C8B-B14F-4D97-AF65-F5344CB8AC3E}">
        <p14:creationId xmlns:p14="http://schemas.microsoft.com/office/powerpoint/2010/main" val="35235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5790AD-ACD0-4422-A863-4A33F855E3C4}" type="datetime1">
              <a:rPr lang="en-US" smtClean="0"/>
              <a:t>12/8/2019</a:t>
            </a:fld>
            <a:endParaRPr lang="en-US" dirty="0"/>
          </a:p>
        </p:txBody>
      </p:sp>
      <p:sp>
        <p:nvSpPr>
          <p:cNvPr id="5" name="Footer Placeholder 4"/>
          <p:cNvSpPr>
            <a:spLocks noGrp="1"/>
          </p:cNvSpPr>
          <p:nvPr>
            <p:ph type="ftr" sz="quarter" idx="11"/>
          </p:nvPr>
        </p:nvSpPr>
        <p:spPr/>
        <p:txBody>
          <a:bodyPr/>
          <a:lstStyle/>
          <a:p>
            <a:r>
              <a:rPr lang="en-US" dirty="0"/>
              <a:t>81</a:t>
            </a:r>
          </a:p>
        </p:txBody>
      </p:sp>
      <p:sp>
        <p:nvSpPr>
          <p:cNvPr id="6" name="Slide Number Placeholder 5"/>
          <p:cNvSpPr>
            <a:spLocks noGrp="1"/>
          </p:cNvSpPr>
          <p:nvPr>
            <p:ph type="sldNum" sz="quarter" idx="12"/>
          </p:nvPr>
        </p:nvSpPr>
        <p:spPr/>
        <p:txBody>
          <a:bodyPr/>
          <a:lstStyle/>
          <a:p>
            <a:fld id="{3583CCBC-5ECE-4BE7-83AE-4C954303D1B2}" type="slidenum">
              <a:rPr lang="en-US" smtClean="0"/>
              <a:t>‹#›</a:t>
            </a:fld>
            <a:endParaRPr lang="en-US" dirty="0"/>
          </a:p>
        </p:txBody>
      </p:sp>
    </p:spTree>
    <p:extLst>
      <p:ext uri="{BB962C8B-B14F-4D97-AF65-F5344CB8AC3E}">
        <p14:creationId xmlns:p14="http://schemas.microsoft.com/office/powerpoint/2010/main" val="773847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ECB142-B76F-44E5-9F39-2D8EE1F703FA}" type="datetime1">
              <a:rPr lang="en-US" smtClean="0"/>
              <a:t>12/8/2019</a:t>
            </a:fld>
            <a:endParaRPr lang="en-US" dirty="0"/>
          </a:p>
        </p:txBody>
      </p:sp>
      <p:sp>
        <p:nvSpPr>
          <p:cNvPr id="6" name="Footer Placeholder 5"/>
          <p:cNvSpPr>
            <a:spLocks noGrp="1"/>
          </p:cNvSpPr>
          <p:nvPr>
            <p:ph type="ftr" sz="quarter" idx="11"/>
          </p:nvPr>
        </p:nvSpPr>
        <p:spPr/>
        <p:txBody>
          <a:bodyPr/>
          <a:lstStyle/>
          <a:p>
            <a:r>
              <a:rPr lang="en-US" dirty="0"/>
              <a:t>81</a:t>
            </a:r>
          </a:p>
        </p:txBody>
      </p:sp>
      <p:sp>
        <p:nvSpPr>
          <p:cNvPr id="7" name="Slide Number Placeholder 6"/>
          <p:cNvSpPr>
            <a:spLocks noGrp="1"/>
          </p:cNvSpPr>
          <p:nvPr>
            <p:ph type="sldNum" sz="quarter" idx="12"/>
          </p:nvPr>
        </p:nvSpPr>
        <p:spPr/>
        <p:txBody>
          <a:bodyPr/>
          <a:lstStyle/>
          <a:p>
            <a:fld id="{3583CCBC-5ECE-4BE7-83AE-4C954303D1B2}" type="slidenum">
              <a:rPr lang="en-US" smtClean="0"/>
              <a:t>‹#›</a:t>
            </a:fld>
            <a:endParaRPr lang="en-US" dirty="0"/>
          </a:p>
        </p:txBody>
      </p:sp>
    </p:spTree>
    <p:extLst>
      <p:ext uri="{BB962C8B-B14F-4D97-AF65-F5344CB8AC3E}">
        <p14:creationId xmlns:p14="http://schemas.microsoft.com/office/powerpoint/2010/main" val="4261170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1E5D22-0905-4E28-AD00-E21536976E02}" type="datetime1">
              <a:rPr lang="en-US" smtClean="0"/>
              <a:t>12/8/2019</a:t>
            </a:fld>
            <a:endParaRPr lang="en-US" dirty="0"/>
          </a:p>
        </p:txBody>
      </p:sp>
      <p:sp>
        <p:nvSpPr>
          <p:cNvPr id="8" name="Footer Placeholder 7"/>
          <p:cNvSpPr>
            <a:spLocks noGrp="1"/>
          </p:cNvSpPr>
          <p:nvPr>
            <p:ph type="ftr" sz="quarter" idx="11"/>
          </p:nvPr>
        </p:nvSpPr>
        <p:spPr/>
        <p:txBody>
          <a:bodyPr/>
          <a:lstStyle/>
          <a:p>
            <a:r>
              <a:rPr lang="en-US" dirty="0"/>
              <a:t>81</a:t>
            </a:r>
          </a:p>
        </p:txBody>
      </p:sp>
      <p:sp>
        <p:nvSpPr>
          <p:cNvPr id="9" name="Slide Number Placeholder 8"/>
          <p:cNvSpPr>
            <a:spLocks noGrp="1"/>
          </p:cNvSpPr>
          <p:nvPr>
            <p:ph type="sldNum" sz="quarter" idx="12"/>
          </p:nvPr>
        </p:nvSpPr>
        <p:spPr/>
        <p:txBody>
          <a:bodyPr/>
          <a:lstStyle/>
          <a:p>
            <a:fld id="{3583CCBC-5ECE-4BE7-83AE-4C954303D1B2}" type="slidenum">
              <a:rPr lang="en-US" smtClean="0"/>
              <a:t>‹#›</a:t>
            </a:fld>
            <a:endParaRPr lang="en-US" dirty="0"/>
          </a:p>
        </p:txBody>
      </p:sp>
    </p:spTree>
    <p:extLst>
      <p:ext uri="{BB962C8B-B14F-4D97-AF65-F5344CB8AC3E}">
        <p14:creationId xmlns:p14="http://schemas.microsoft.com/office/powerpoint/2010/main" val="131150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A041DAE-70D7-4F5C-8FD4-8A6458E18B3A}" type="datetime1">
              <a:rPr lang="en-US" smtClean="0"/>
              <a:t>12/8/2019</a:t>
            </a:fld>
            <a:endParaRPr lang="en-US" dirty="0"/>
          </a:p>
        </p:txBody>
      </p:sp>
      <p:sp>
        <p:nvSpPr>
          <p:cNvPr id="5" name="Footer Placeholder 3"/>
          <p:cNvSpPr>
            <a:spLocks noGrp="1"/>
          </p:cNvSpPr>
          <p:nvPr>
            <p:ph type="ftr" sz="quarter" idx="11"/>
          </p:nvPr>
        </p:nvSpPr>
        <p:spPr/>
        <p:txBody>
          <a:bodyPr/>
          <a:lstStyle/>
          <a:p>
            <a:r>
              <a:rPr lang="en-US" dirty="0"/>
              <a:t>81</a:t>
            </a:r>
          </a:p>
        </p:txBody>
      </p:sp>
      <p:sp>
        <p:nvSpPr>
          <p:cNvPr id="6" name="Slide Number Placeholder 4"/>
          <p:cNvSpPr>
            <a:spLocks noGrp="1"/>
          </p:cNvSpPr>
          <p:nvPr>
            <p:ph type="sldNum" sz="quarter" idx="12"/>
          </p:nvPr>
        </p:nvSpPr>
        <p:spPr/>
        <p:txBody>
          <a:bodyPr/>
          <a:lstStyle/>
          <a:p>
            <a:fld id="{3583CCBC-5ECE-4BE7-83AE-4C954303D1B2}" type="slidenum">
              <a:rPr lang="en-US" smtClean="0"/>
              <a:t>‹#›</a:t>
            </a:fld>
            <a:endParaRPr lang="en-US" dirty="0"/>
          </a:p>
        </p:txBody>
      </p:sp>
    </p:spTree>
    <p:extLst>
      <p:ext uri="{BB962C8B-B14F-4D97-AF65-F5344CB8AC3E}">
        <p14:creationId xmlns:p14="http://schemas.microsoft.com/office/powerpoint/2010/main" val="155746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743938-D568-4AF4-B3EA-C5B5DD2D4F94}" type="datetime1">
              <a:rPr lang="en-US" smtClean="0"/>
              <a:t>12/8/2019</a:t>
            </a:fld>
            <a:endParaRPr lang="en-US" dirty="0"/>
          </a:p>
        </p:txBody>
      </p:sp>
      <p:sp>
        <p:nvSpPr>
          <p:cNvPr id="5" name="Footer Placeholder 2"/>
          <p:cNvSpPr>
            <a:spLocks noGrp="1"/>
          </p:cNvSpPr>
          <p:nvPr>
            <p:ph type="ftr" sz="quarter" idx="11"/>
          </p:nvPr>
        </p:nvSpPr>
        <p:spPr/>
        <p:txBody>
          <a:bodyPr/>
          <a:lstStyle/>
          <a:p>
            <a:r>
              <a:rPr lang="en-US" dirty="0"/>
              <a:t>81</a:t>
            </a:r>
          </a:p>
        </p:txBody>
      </p:sp>
      <p:sp>
        <p:nvSpPr>
          <p:cNvPr id="6" name="Slide Number Placeholder 3"/>
          <p:cNvSpPr>
            <a:spLocks noGrp="1"/>
          </p:cNvSpPr>
          <p:nvPr>
            <p:ph type="sldNum" sz="quarter" idx="12"/>
          </p:nvPr>
        </p:nvSpPr>
        <p:spPr/>
        <p:txBody>
          <a:bodyPr/>
          <a:lstStyle/>
          <a:p>
            <a:fld id="{3583CCBC-5ECE-4BE7-83AE-4C954303D1B2}" type="slidenum">
              <a:rPr lang="en-US" smtClean="0"/>
              <a:t>‹#›</a:t>
            </a:fld>
            <a:endParaRPr lang="en-US" dirty="0"/>
          </a:p>
        </p:txBody>
      </p:sp>
    </p:spTree>
    <p:extLst>
      <p:ext uri="{BB962C8B-B14F-4D97-AF65-F5344CB8AC3E}">
        <p14:creationId xmlns:p14="http://schemas.microsoft.com/office/powerpoint/2010/main" val="4112405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66B0108-7489-4BF2-8E78-9986E0CFC0C1}" type="datetime1">
              <a:rPr lang="en-US" smtClean="0"/>
              <a:t>12/8/2019</a:t>
            </a:fld>
            <a:endParaRPr lang="en-US" dirty="0"/>
          </a:p>
        </p:txBody>
      </p:sp>
      <p:sp>
        <p:nvSpPr>
          <p:cNvPr id="5" name="Footer Placeholder 5"/>
          <p:cNvSpPr>
            <a:spLocks noGrp="1"/>
          </p:cNvSpPr>
          <p:nvPr>
            <p:ph type="ftr" sz="quarter" idx="11"/>
          </p:nvPr>
        </p:nvSpPr>
        <p:spPr/>
        <p:txBody>
          <a:bodyPr/>
          <a:lstStyle/>
          <a:p>
            <a:r>
              <a:rPr lang="en-US" dirty="0"/>
              <a:t>81</a:t>
            </a:r>
          </a:p>
        </p:txBody>
      </p:sp>
      <p:sp>
        <p:nvSpPr>
          <p:cNvPr id="6" name="Slide Number Placeholder 6"/>
          <p:cNvSpPr>
            <a:spLocks noGrp="1"/>
          </p:cNvSpPr>
          <p:nvPr>
            <p:ph type="sldNum" sz="quarter" idx="12"/>
          </p:nvPr>
        </p:nvSpPr>
        <p:spPr/>
        <p:txBody>
          <a:bodyPr/>
          <a:lstStyle/>
          <a:p>
            <a:fld id="{3583CCBC-5ECE-4BE7-83AE-4C954303D1B2}" type="slidenum">
              <a:rPr lang="en-US" smtClean="0"/>
              <a:t>‹#›</a:t>
            </a:fld>
            <a:endParaRPr lang="en-US" dirty="0"/>
          </a:p>
        </p:txBody>
      </p:sp>
    </p:spTree>
    <p:extLst>
      <p:ext uri="{BB962C8B-B14F-4D97-AF65-F5344CB8AC3E}">
        <p14:creationId xmlns:p14="http://schemas.microsoft.com/office/powerpoint/2010/main" val="495513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F178A34-7B82-4FE2-B867-DC16BAD46A29}" type="datetime1">
              <a:rPr lang="en-US" smtClean="0"/>
              <a:t>12/8/2019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a:t>81</a:t>
            </a: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583CCBC-5ECE-4BE7-83AE-4C954303D1B2}" type="slidenum">
              <a:rPr lang="en-US" smtClean="0"/>
              <a:t>‹#›</a:t>
            </a:fld>
            <a:endParaRPr lang="en-US" dirty="0"/>
          </a:p>
        </p:txBody>
      </p:sp>
    </p:spTree>
    <p:extLst>
      <p:ext uri="{BB962C8B-B14F-4D97-AF65-F5344CB8AC3E}">
        <p14:creationId xmlns:p14="http://schemas.microsoft.com/office/powerpoint/2010/main" val="2143944282"/>
      </p:ext>
    </p:extLst>
  </p:cSld>
  <p:clrMap bg1="dk1" tx1="lt1" bg2="dk2" tx2="lt2" accent1="accent1" accent2="accent2" accent3="accent3" accent4="accent4" accent5="accent5" accent6="accent6" hlink="hlink" folHlink="folHlink"/>
  <p:sldLayoutIdLst>
    <p:sldLayoutId id="2147483787" r:id="rId1"/>
    <p:sldLayoutId id="2147483804"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 id="2147483803" r:id="rId18"/>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hyperlink" Target="https://enigma0x3.net/2017/03/14/bypassing-uac-using-app-paths/" TargetMode="External"/><Relationship Id="rId13" Type="http://schemas.openxmlformats.org/officeDocument/2006/relationships/hyperlink" Target="https://uncoder.io/" TargetMode="External"/><Relationship Id="rId3" Type="http://schemas.openxmlformats.org/officeDocument/2006/relationships/hyperlink" Target="https://0x00-0x00.github.io/research/2018/10/31/How-to-bypass-UAC-in-newer-Windows-versions.html" TargetMode="External"/><Relationship Id="rId7" Type="http://schemas.openxmlformats.org/officeDocument/2006/relationships/hyperlink" Target="https://enigma0x3.net/2016/08/15/fileless-uac-bypass-using-eventvwr-exe-and-registry-hijacking/" TargetMode="External"/><Relationship Id="rId12" Type="http://schemas.openxmlformats.org/officeDocument/2006/relationships/hyperlink" Target="https://static1.squarespace.com/static/552092d5e4b0661088167e5c/t/5d5588b51fd81f0001471db4/1565886646582/Windows+Sysmon+Logging+Cheat+Sheet_Aug_2019.pdf"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s://docs.microsoft.com/en-us/windows/security/identity-protection/user-account-control/how-user-account-control-works" TargetMode="External"/><Relationship Id="rId11" Type="http://schemas.openxmlformats.org/officeDocument/2006/relationships/hyperlink" Target="https://medium.com/@z3roTrust/bypassing-windows-user-account-control-back-for-more-dd5672c48600" TargetMode="External"/><Relationship Id="rId5" Type="http://schemas.openxmlformats.org/officeDocument/2006/relationships/hyperlink" Target="https://docs.microsoft.com/en-us/previous-versions/technet-magazine/dd822916(v=msdn.10)?redirectedfrom=MSDN" TargetMode="External"/><Relationship Id="rId10" Type="http://schemas.openxmlformats.org/officeDocument/2006/relationships/hyperlink" Target="https://github.com/hfiref0x/UACME" TargetMode="External"/><Relationship Id="rId4" Type="http://schemas.openxmlformats.org/officeDocument/2006/relationships/hyperlink" Target="https://blog.cobaltstrike.com/2014/03/20/user-account-control-what-penetration-testers-should-know/" TargetMode="External"/><Relationship Id="rId9" Type="http://schemas.openxmlformats.org/officeDocument/2006/relationships/hyperlink" Target="https://enigma0x3.net/2017/03/17/fileless-uac-bypass-using-sdclt-exe/" TargetMode="External"/><Relationship Id="rId14" Type="http://schemas.openxmlformats.org/officeDocument/2006/relationships/hyperlink" Target="https://www.fuzzysecurity.com/tutorials/27.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Purple Team Analytic Development</a:t>
            </a:r>
          </a:p>
        </p:txBody>
      </p:sp>
      <p:sp>
        <p:nvSpPr>
          <p:cNvPr id="3" name="Subtitle 2"/>
          <p:cNvSpPr>
            <a:spLocks noGrp="1"/>
          </p:cNvSpPr>
          <p:nvPr>
            <p:ph type="subTitle" idx="1"/>
          </p:nvPr>
        </p:nvSpPr>
        <p:spPr/>
        <p:txBody>
          <a:bodyPr/>
          <a:lstStyle/>
          <a:p>
            <a:r>
              <a:rPr lang="en-US" dirty="0"/>
              <a:t>81 Cyber protection team</a:t>
            </a:r>
          </a:p>
        </p:txBody>
      </p:sp>
      <p:sp>
        <p:nvSpPr>
          <p:cNvPr id="4" name="Slide Number Placeholder 3">
            <a:extLst>
              <a:ext uri="{FF2B5EF4-FFF2-40B4-BE49-F238E27FC236}">
                <a16:creationId xmlns:a16="http://schemas.microsoft.com/office/drawing/2014/main" id="{BF7B6319-0E55-4B58-A00D-586BCF4112EE}"/>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1</a:t>
            </a:fld>
            <a:endParaRPr lang="en-US" dirty="0"/>
          </a:p>
        </p:txBody>
      </p:sp>
    </p:spTree>
    <p:extLst>
      <p:ext uri="{BB962C8B-B14F-4D97-AF65-F5344CB8AC3E}">
        <p14:creationId xmlns:p14="http://schemas.microsoft.com/office/powerpoint/2010/main" val="3661137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Integrity Context?</a:t>
            </a:r>
          </a:p>
        </p:txBody>
      </p:sp>
      <p:sp>
        <p:nvSpPr>
          <p:cNvPr id="3" name="Content Placeholder 2"/>
          <p:cNvSpPr>
            <a:spLocks noGrp="1"/>
          </p:cNvSpPr>
          <p:nvPr>
            <p:ph idx="1"/>
          </p:nvPr>
        </p:nvSpPr>
        <p:spPr>
          <a:xfrm>
            <a:off x="838200" y="3647768"/>
            <a:ext cx="10515600" cy="2743200"/>
          </a:xfrm>
        </p:spPr>
        <p:txBody>
          <a:bodyPr>
            <a:normAutofit/>
          </a:bodyPr>
          <a:lstStyle/>
          <a:p>
            <a:r>
              <a:rPr lang="en-US" dirty="0"/>
              <a:t>Integrity levels</a:t>
            </a:r>
          </a:p>
          <a:p>
            <a:pPr lvl="1"/>
            <a:r>
              <a:rPr lang="en-US" dirty="0"/>
              <a:t>System: reserved for the system</a:t>
            </a:r>
          </a:p>
          <a:p>
            <a:pPr lvl="1"/>
            <a:r>
              <a:rPr lang="en-US" dirty="0"/>
              <a:t>High: modifies the system</a:t>
            </a:r>
          </a:p>
          <a:p>
            <a:pPr lvl="1"/>
            <a:r>
              <a:rPr lang="en-US" dirty="0"/>
              <a:t>Medium: task with current user’s privileges</a:t>
            </a:r>
          </a:p>
          <a:p>
            <a:pPr lvl="1"/>
            <a:r>
              <a:rPr lang="en-US" dirty="0"/>
              <a:t>Low: heavily restricted process</a:t>
            </a:r>
          </a:p>
          <a:p>
            <a:pPr lvl="2"/>
            <a:r>
              <a:rPr lang="en-US" dirty="0"/>
              <a:t>Process could potentially cause damage to the operating system, so it is given the tightest restrictions</a:t>
            </a:r>
          </a:p>
        </p:txBody>
      </p:sp>
      <p:pic>
        <p:nvPicPr>
          <p:cNvPr id="4" name="Picture 3"/>
          <p:cNvPicPr>
            <a:picLocks noChangeAspect="1"/>
          </p:cNvPicPr>
          <p:nvPr/>
        </p:nvPicPr>
        <p:blipFill>
          <a:blip r:embed="rId3"/>
          <a:stretch>
            <a:fillRect/>
          </a:stretch>
        </p:blipFill>
        <p:spPr>
          <a:xfrm>
            <a:off x="2438900" y="1357489"/>
            <a:ext cx="5819144" cy="2067141"/>
          </a:xfrm>
          <a:prstGeom prst="rect">
            <a:avLst/>
          </a:prstGeom>
        </p:spPr>
      </p:pic>
      <p:sp>
        <p:nvSpPr>
          <p:cNvPr id="7" name="Slide Number Placeholder 3">
            <a:extLst>
              <a:ext uri="{FF2B5EF4-FFF2-40B4-BE49-F238E27FC236}">
                <a16:creationId xmlns:a16="http://schemas.microsoft.com/office/drawing/2014/main" id="{268DBF3A-876C-4DC8-8471-E79B05EA211B}"/>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10</a:t>
            </a:fld>
            <a:endParaRPr lang="en-US" dirty="0"/>
          </a:p>
        </p:txBody>
      </p:sp>
    </p:spTree>
    <p:extLst>
      <p:ext uri="{BB962C8B-B14F-4D97-AF65-F5344CB8AC3E}">
        <p14:creationId xmlns:p14="http://schemas.microsoft.com/office/powerpoint/2010/main" val="1083423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Early Implementation</a:t>
            </a:r>
          </a:p>
        </p:txBody>
      </p:sp>
      <p:sp>
        <p:nvSpPr>
          <p:cNvPr id="3" name="Content Placeholder 2"/>
          <p:cNvSpPr>
            <a:spLocks noGrp="1"/>
          </p:cNvSpPr>
          <p:nvPr>
            <p:ph idx="1"/>
          </p:nvPr>
        </p:nvSpPr>
        <p:spPr>
          <a:xfrm>
            <a:off x="1103312" y="1178805"/>
            <a:ext cx="8946541" cy="5069595"/>
          </a:xfrm>
        </p:spPr>
        <p:txBody>
          <a:bodyPr/>
          <a:lstStyle/>
          <a:p>
            <a:endParaRPr lang="en-US" dirty="0"/>
          </a:p>
          <a:p>
            <a:r>
              <a:rPr lang="en-US" dirty="0"/>
              <a:t>First introduced in Windows Vista</a:t>
            </a:r>
          </a:p>
          <a:p>
            <a:pPr lvl="1"/>
            <a:r>
              <a:rPr lang="en-US" dirty="0"/>
              <a:t>Continuously Requested to Elevate</a:t>
            </a:r>
          </a:p>
          <a:p>
            <a:r>
              <a:rPr lang="en-US" dirty="0"/>
              <a:t>Scaled back drastically in Windows 7</a:t>
            </a:r>
          </a:p>
          <a:p>
            <a:r>
              <a:rPr lang="en-US" dirty="0"/>
              <a:t>Impeded some offensive operations</a:t>
            </a:r>
          </a:p>
          <a:p>
            <a:pPr marL="0" indent="0">
              <a:buNone/>
            </a:pPr>
            <a:r>
              <a:rPr lang="en-US" sz="4000" dirty="0"/>
              <a:t>				</a:t>
            </a:r>
          </a:p>
          <a:p>
            <a:pPr marL="0" indent="0">
              <a:buNone/>
            </a:pPr>
            <a:r>
              <a:rPr lang="en-US" sz="4000" dirty="0"/>
              <a:t>						UAC Now</a:t>
            </a:r>
          </a:p>
          <a:p>
            <a:r>
              <a:rPr lang="en-US" dirty="0"/>
              <a:t>Certain Microsoft applications are able to “</a:t>
            </a:r>
            <a:r>
              <a:rPr lang="en-US" dirty="0" err="1"/>
              <a:t>AutoElevate</a:t>
            </a:r>
            <a:r>
              <a:rPr lang="en-US" dirty="0"/>
              <a:t>”</a:t>
            </a:r>
          </a:p>
          <a:p>
            <a:r>
              <a:rPr lang="en-US" dirty="0"/>
              <a:t>Many Microsoft and all non-Microsoft applications request the “Consent Banner”</a:t>
            </a:r>
          </a:p>
          <a:p>
            <a:pPr marL="0" indent="0">
              <a:buNone/>
            </a:pPr>
            <a:endParaRPr lang="en-US" dirty="0"/>
          </a:p>
          <a:p>
            <a:pPr marL="1828800" lvl="4" indent="0">
              <a:buNone/>
            </a:pPr>
            <a:endParaRPr lang="en-US" dirty="0"/>
          </a:p>
        </p:txBody>
      </p:sp>
      <p:sp>
        <p:nvSpPr>
          <p:cNvPr id="6" name="Slide Number Placeholder 3">
            <a:extLst>
              <a:ext uri="{FF2B5EF4-FFF2-40B4-BE49-F238E27FC236}">
                <a16:creationId xmlns:a16="http://schemas.microsoft.com/office/drawing/2014/main" id="{C3B9A54C-85D7-4B0A-9D4F-4CDFA788D07F}"/>
              </a:ext>
            </a:extLst>
          </p:cNvPr>
          <p:cNvSpPr>
            <a:spLocks noGrp="1"/>
          </p:cNvSpPr>
          <p:nvPr>
            <p:ph type="sldNum" sz="quarter" idx="12"/>
          </p:nvPr>
        </p:nvSpPr>
        <p:spPr>
          <a:xfrm>
            <a:off x="10352540" y="307761"/>
            <a:ext cx="838199" cy="767687"/>
          </a:xfrm>
        </p:spPr>
        <p:txBody>
          <a:bodyPr/>
          <a:lstStyle/>
          <a:p>
            <a:fld id="{3583CCBC-5ECE-4BE7-83AE-4C954303D1B2}" type="slidenum">
              <a:rPr lang="en-US" smtClean="0"/>
              <a:t>11</a:t>
            </a:fld>
            <a:endParaRPr lang="en-US" dirty="0"/>
          </a:p>
        </p:txBody>
      </p:sp>
    </p:spTree>
    <p:extLst>
      <p:ext uri="{BB962C8B-B14F-4D97-AF65-F5344CB8AC3E}">
        <p14:creationId xmlns:p14="http://schemas.microsoft.com/office/powerpoint/2010/main" val="150497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AIS Boolean Summary</a:t>
            </a:r>
          </a:p>
        </p:txBody>
      </p:sp>
      <p:sp>
        <p:nvSpPr>
          <p:cNvPr id="3" name="Content Placeholder 2"/>
          <p:cNvSpPr>
            <a:spLocks noGrp="1"/>
          </p:cNvSpPr>
          <p:nvPr>
            <p:ph idx="1"/>
          </p:nvPr>
        </p:nvSpPr>
        <p:spPr/>
        <p:txBody>
          <a:bodyPr>
            <a:normAutofit/>
          </a:bodyPr>
          <a:lstStyle/>
          <a:p>
            <a:r>
              <a:rPr lang="en-US" dirty="0"/>
              <a:t>The Application Information Service initiates a Boolean to determine if an Executable can spawn a child process in a higher integrity context without requesting consent</a:t>
            </a:r>
          </a:p>
          <a:p>
            <a:pPr marL="0" indent="0">
              <a:buNone/>
            </a:pPr>
            <a:endParaRPr lang="en-US" dirty="0"/>
          </a:p>
          <a:p>
            <a:r>
              <a:rPr lang="en-US" dirty="0"/>
              <a:t>Executable on Whitelist -- OR -- “</a:t>
            </a:r>
            <a:r>
              <a:rPr lang="en-US" dirty="0" err="1"/>
              <a:t>AutoElevate</a:t>
            </a:r>
            <a:r>
              <a:rPr lang="en-US" dirty="0"/>
              <a:t> Set to “True”</a:t>
            </a:r>
          </a:p>
          <a:p>
            <a:pPr marL="457200" lvl="1" indent="0">
              <a:buNone/>
            </a:pPr>
            <a:r>
              <a:rPr lang="en-US" dirty="0"/>
              <a:t>		-- AND --</a:t>
            </a:r>
          </a:p>
          <a:p>
            <a:r>
              <a:rPr lang="en-US" dirty="0"/>
              <a:t>Executable signed by Microsoft</a:t>
            </a:r>
          </a:p>
          <a:p>
            <a:pPr marL="457200" lvl="1" indent="0">
              <a:buNone/>
            </a:pPr>
            <a:r>
              <a:rPr lang="en-US" dirty="0"/>
              <a:t>		-- AND --</a:t>
            </a:r>
          </a:p>
          <a:p>
            <a:r>
              <a:rPr lang="en-US" dirty="0"/>
              <a:t>Executable run out of a trusted system Directory</a:t>
            </a:r>
          </a:p>
          <a:p>
            <a:pPr marL="0" indent="0">
              <a:buNone/>
            </a:pPr>
            <a:endParaRPr lang="en-US" dirty="0"/>
          </a:p>
        </p:txBody>
      </p:sp>
      <p:sp>
        <p:nvSpPr>
          <p:cNvPr id="6" name="Slide Number Placeholder 3">
            <a:extLst>
              <a:ext uri="{FF2B5EF4-FFF2-40B4-BE49-F238E27FC236}">
                <a16:creationId xmlns:a16="http://schemas.microsoft.com/office/drawing/2014/main" id="{6562ECA7-D4C8-45E2-892B-E864F5C225C8}"/>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12</a:t>
            </a:fld>
            <a:endParaRPr lang="en-US" dirty="0"/>
          </a:p>
        </p:txBody>
      </p:sp>
    </p:spTree>
    <p:extLst>
      <p:ext uri="{BB962C8B-B14F-4D97-AF65-F5344CB8AC3E}">
        <p14:creationId xmlns:p14="http://schemas.microsoft.com/office/powerpoint/2010/main" val="3660650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AIS Boolean Step 1</a:t>
            </a:r>
          </a:p>
        </p:txBody>
      </p:sp>
      <p:sp>
        <p:nvSpPr>
          <p:cNvPr id="3" name="Content Placeholder 2"/>
          <p:cNvSpPr>
            <a:spLocks noGrp="1"/>
          </p:cNvSpPr>
          <p:nvPr>
            <p:ph idx="1"/>
          </p:nvPr>
        </p:nvSpPr>
        <p:spPr/>
        <p:txBody>
          <a:bodyPr>
            <a:normAutofit/>
          </a:bodyPr>
          <a:lstStyle/>
          <a:p>
            <a:r>
              <a:rPr lang="en-US" dirty="0"/>
              <a:t>AIS will read the desired Executable’s manifest looking for the "</a:t>
            </a:r>
            <a:r>
              <a:rPr lang="en-US" dirty="0" err="1"/>
              <a:t>AutoElevate</a:t>
            </a:r>
            <a:r>
              <a:rPr lang="en-US" dirty="0"/>
              <a:t>" key being set to "True“ </a:t>
            </a:r>
          </a:p>
          <a:p>
            <a:r>
              <a:rPr lang="en-US" dirty="0"/>
              <a:t>If the key is set to “False” and is not on the executable is not on a whitelist, consent.exe will be run and the user will be prompted to approve the program to run</a:t>
            </a:r>
          </a:p>
          <a:p>
            <a:pPr marL="0" indent="0">
              <a:buNone/>
            </a:pPr>
            <a:endParaRPr lang="en-US" dirty="0"/>
          </a:p>
          <a:p>
            <a:endParaRPr lang="en-US" dirty="0"/>
          </a:p>
        </p:txBody>
      </p:sp>
      <p:sp>
        <p:nvSpPr>
          <p:cNvPr id="6" name="Slide Number Placeholder 3">
            <a:extLst>
              <a:ext uri="{FF2B5EF4-FFF2-40B4-BE49-F238E27FC236}">
                <a16:creationId xmlns:a16="http://schemas.microsoft.com/office/drawing/2014/main" id="{F7A471C2-BDD8-4D95-9DB6-A8E28AE3BF94}"/>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13</a:t>
            </a:fld>
            <a:endParaRPr lang="en-US" dirty="0"/>
          </a:p>
        </p:txBody>
      </p:sp>
    </p:spTree>
    <p:extLst>
      <p:ext uri="{BB962C8B-B14F-4D97-AF65-F5344CB8AC3E}">
        <p14:creationId xmlns:p14="http://schemas.microsoft.com/office/powerpoint/2010/main" val="550914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AIS Boolean Step 2</a:t>
            </a:r>
          </a:p>
        </p:txBody>
      </p:sp>
      <p:sp>
        <p:nvSpPr>
          <p:cNvPr id="3" name="Content Placeholder 2"/>
          <p:cNvSpPr>
            <a:spLocks noGrp="1"/>
          </p:cNvSpPr>
          <p:nvPr>
            <p:ph idx="1"/>
          </p:nvPr>
        </p:nvSpPr>
        <p:spPr/>
        <p:txBody>
          <a:bodyPr/>
          <a:lstStyle/>
          <a:p>
            <a:r>
              <a:rPr lang="en-US" dirty="0"/>
              <a:t>If "True" or "False" (or nonexistent) but on the executable whitelist‘ The program will do a signature check using </a:t>
            </a:r>
            <a:r>
              <a:rPr lang="en-US" b="1" dirty="0" err="1">
                <a:solidFill>
                  <a:srgbClr val="C00000"/>
                </a:solidFill>
              </a:rPr>
              <a:t>wintrust!WTGetSignatureInfo</a:t>
            </a:r>
            <a:r>
              <a:rPr lang="en-US" dirty="0"/>
              <a:t> (verify signature)</a:t>
            </a:r>
          </a:p>
          <a:p>
            <a:r>
              <a:rPr lang="en-US" dirty="0"/>
              <a:t>If neither of those wickets are hit, consent.exe will be run and the user will be prompted to approve the program to run.</a:t>
            </a:r>
          </a:p>
          <a:p>
            <a:endParaRPr lang="en-US" dirty="0"/>
          </a:p>
        </p:txBody>
      </p:sp>
      <p:sp>
        <p:nvSpPr>
          <p:cNvPr id="6" name="Slide Number Placeholder 3">
            <a:extLst>
              <a:ext uri="{FF2B5EF4-FFF2-40B4-BE49-F238E27FC236}">
                <a16:creationId xmlns:a16="http://schemas.microsoft.com/office/drawing/2014/main" id="{E6D99021-4D74-4C4C-94EF-C5AB7A2FB4B9}"/>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14</a:t>
            </a:fld>
            <a:endParaRPr lang="en-US" dirty="0"/>
          </a:p>
        </p:txBody>
      </p:sp>
    </p:spTree>
    <p:extLst>
      <p:ext uri="{BB962C8B-B14F-4D97-AF65-F5344CB8AC3E}">
        <p14:creationId xmlns:p14="http://schemas.microsoft.com/office/powerpoint/2010/main" val="3883864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AIS Boolean Step 3</a:t>
            </a:r>
          </a:p>
        </p:txBody>
      </p:sp>
      <p:sp>
        <p:nvSpPr>
          <p:cNvPr id="3" name="Content Placeholder 2"/>
          <p:cNvSpPr>
            <a:spLocks noGrp="1"/>
          </p:cNvSpPr>
          <p:nvPr>
            <p:ph idx="1"/>
          </p:nvPr>
        </p:nvSpPr>
        <p:spPr/>
        <p:txBody>
          <a:bodyPr>
            <a:normAutofit/>
          </a:bodyPr>
          <a:lstStyle/>
          <a:p>
            <a:r>
              <a:rPr lang="en-US" dirty="0"/>
              <a:t>If "True” The program will be checked to see if it is running from a trusted directory by passing the given path to </a:t>
            </a:r>
            <a:r>
              <a:rPr lang="en-US" b="1" dirty="0" err="1">
                <a:solidFill>
                  <a:srgbClr val="C00000"/>
                </a:solidFill>
              </a:rPr>
              <a:t>GetLongPathNameW</a:t>
            </a:r>
            <a:r>
              <a:rPr lang="en-US" b="1" dirty="0">
                <a:solidFill>
                  <a:srgbClr val="C00000"/>
                </a:solidFill>
              </a:rPr>
              <a:t> API </a:t>
            </a:r>
            <a:r>
              <a:rPr lang="en-US" dirty="0"/>
              <a:t>(to force full path usage as opposed to relative path). The string is then compared to the list of trusted directories using </a:t>
            </a:r>
            <a:r>
              <a:rPr lang="en-US" b="1" dirty="0" err="1">
                <a:solidFill>
                  <a:srgbClr val="C00000"/>
                </a:solidFill>
              </a:rPr>
              <a:t>RtlPrefixUnicodeString</a:t>
            </a:r>
            <a:r>
              <a:rPr lang="en-US" dirty="0"/>
              <a:t> API(such as C:\windows\system32).</a:t>
            </a:r>
          </a:p>
          <a:p>
            <a:r>
              <a:rPr lang="en-US" dirty="0"/>
              <a:t>If the directory is not trusted, consent.exe will be run and the user will be prompted to approve the program to run.</a:t>
            </a:r>
          </a:p>
          <a:p>
            <a:r>
              <a:rPr lang="en-US" dirty="0"/>
              <a:t>If True the program will run with no user consent needed.</a:t>
            </a:r>
          </a:p>
          <a:p>
            <a:endParaRPr lang="en-US" dirty="0"/>
          </a:p>
        </p:txBody>
      </p:sp>
      <p:sp>
        <p:nvSpPr>
          <p:cNvPr id="6" name="Slide Number Placeholder 3">
            <a:extLst>
              <a:ext uri="{FF2B5EF4-FFF2-40B4-BE49-F238E27FC236}">
                <a16:creationId xmlns:a16="http://schemas.microsoft.com/office/drawing/2014/main" id="{B0C3E1EE-D3EA-4EF4-9B86-4929C976475F}"/>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15</a:t>
            </a:fld>
            <a:endParaRPr lang="en-US" dirty="0"/>
          </a:p>
        </p:txBody>
      </p:sp>
    </p:spTree>
    <p:extLst>
      <p:ext uri="{BB962C8B-B14F-4D97-AF65-F5344CB8AC3E}">
        <p14:creationId xmlns:p14="http://schemas.microsoft.com/office/powerpoint/2010/main" val="1120734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Laws of Process Integrity</a:t>
            </a:r>
          </a:p>
        </p:txBody>
      </p:sp>
      <p:sp>
        <p:nvSpPr>
          <p:cNvPr id="3" name="Content Placeholder 2"/>
          <p:cNvSpPr>
            <a:spLocks noGrp="1"/>
          </p:cNvSpPr>
          <p:nvPr>
            <p:ph idx="1"/>
          </p:nvPr>
        </p:nvSpPr>
        <p:spPr/>
        <p:txBody>
          <a:bodyPr>
            <a:normAutofit/>
          </a:bodyPr>
          <a:lstStyle/>
          <a:p>
            <a:r>
              <a:rPr lang="en-US" dirty="0"/>
              <a:t>A process can not change it’s own integrity level</a:t>
            </a:r>
          </a:p>
          <a:p>
            <a:r>
              <a:rPr lang="en-US" dirty="0"/>
              <a:t>Once a process is running, its integrity level cannot be changed </a:t>
            </a:r>
          </a:p>
          <a:p>
            <a:r>
              <a:rPr lang="en-US" dirty="0"/>
              <a:t>A process may only create other processes with its current integrity level or lower.</a:t>
            </a:r>
          </a:p>
          <a:p>
            <a:r>
              <a:rPr lang="en-US" dirty="0"/>
              <a:t>Processes cannot modify/write processes/files with a higher integrity level.</a:t>
            </a:r>
          </a:p>
        </p:txBody>
      </p:sp>
      <p:sp>
        <p:nvSpPr>
          <p:cNvPr id="6" name="Slide Number Placeholder 3">
            <a:extLst>
              <a:ext uri="{FF2B5EF4-FFF2-40B4-BE49-F238E27FC236}">
                <a16:creationId xmlns:a16="http://schemas.microsoft.com/office/drawing/2014/main" id="{E8E74507-FDD9-4E3E-B3E4-389F897D0C37}"/>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16</a:t>
            </a:fld>
            <a:endParaRPr lang="en-US" dirty="0"/>
          </a:p>
        </p:txBody>
      </p:sp>
    </p:spTree>
    <p:extLst>
      <p:ext uri="{BB962C8B-B14F-4D97-AF65-F5344CB8AC3E}">
        <p14:creationId xmlns:p14="http://schemas.microsoft.com/office/powerpoint/2010/main" val="4205580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Laws of Process Integrity: Exceptions</a:t>
            </a:r>
          </a:p>
        </p:txBody>
      </p:sp>
      <p:sp>
        <p:nvSpPr>
          <p:cNvPr id="3" name="Content Placeholder 2"/>
          <p:cNvSpPr>
            <a:spLocks noGrp="1"/>
          </p:cNvSpPr>
          <p:nvPr>
            <p:ph idx="1"/>
          </p:nvPr>
        </p:nvSpPr>
        <p:spPr/>
        <p:txBody>
          <a:bodyPr>
            <a:normAutofit/>
          </a:bodyPr>
          <a:lstStyle/>
          <a:p>
            <a:r>
              <a:rPr lang="en-US" dirty="0"/>
              <a:t>A high integrity process granted SE_DEBUG_NAME can modify processes of a higher integrity level.</a:t>
            </a:r>
          </a:p>
          <a:p>
            <a:r>
              <a:rPr lang="en-US" dirty="0"/>
              <a:t>A medium integrity process that is signed by Microsoft can elevate certain COM objects from medium to high integrity</a:t>
            </a:r>
          </a:p>
          <a:p>
            <a:r>
              <a:rPr lang="en-US" dirty="0"/>
              <a:t>A process can request elevation from medium to high integrity, but only upon execution</a:t>
            </a:r>
          </a:p>
        </p:txBody>
      </p:sp>
      <p:sp>
        <p:nvSpPr>
          <p:cNvPr id="6" name="Slide Number Placeholder 3">
            <a:extLst>
              <a:ext uri="{FF2B5EF4-FFF2-40B4-BE49-F238E27FC236}">
                <a16:creationId xmlns:a16="http://schemas.microsoft.com/office/drawing/2014/main" id="{3D3F11DA-BD4A-4567-A9EC-D30750E3834A}"/>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17</a:t>
            </a:fld>
            <a:endParaRPr lang="en-US" dirty="0"/>
          </a:p>
        </p:txBody>
      </p:sp>
    </p:spTree>
    <p:extLst>
      <p:ext uri="{BB962C8B-B14F-4D97-AF65-F5344CB8AC3E}">
        <p14:creationId xmlns:p14="http://schemas.microsoft.com/office/powerpoint/2010/main" val="2903396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34398"/>
          </a:xfrm>
        </p:spPr>
        <p:txBody>
          <a:bodyPr/>
          <a:lstStyle/>
          <a:p>
            <a:pPr algn="ctr"/>
            <a:r>
              <a:rPr lang="en-US" dirty="0"/>
              <a:t>Normal </a:t>
            </a:r>
            <a:r>
              <a:rPr lang="en-US" dirty="0" err="1"/>
              <a:t>AutoElevate</a:t>
            </a:r>
            <a:r>
              <a:rPr lang="en-US" dirty="0"/>
              <a:t> Operation</a:t>
            </a:r>
          </a:p>
        </p:txBody>
      </p:sp>
      <p:sp>
        <p:nvSpPr>
          <p:cNvPr id="3" name="Content Placeholder 2"/>
          <p:cNvSpPr>
            <a:spLocks noGrp="1"/>
          </p:cNvSpPr>
          <p:nvPr>
            <p:ph idx="1"/>
          </p:nvPr>
        </p:nvSpPr>
        <p:spPr>
          <a:xfrm>
            <a:off x="1103312" y="2013995"/>
            <a:ext cx="8946541" cy="4234404"/>
          </a:xfrm>
        </p:spPr>
        <p:txBody>
          <a:bodyPr/>
          <a:lstStyle/>
          <a:p>
            <a:r>
              <a:rPr lang="en-US" dirty="0"/>
              <a:t>Cmd.exe launches Sysprep.exe in a Medium Integrity Context</a:t>
            </a:r>
          </a:p>
          <a:p>
            <a:r>
              <a:rPr lang="en-US" dirty="0"/>
              <a:t>Sysprep.exe passes all the Booleans and requests integrity elevation</a:t>
            </a:r>
          </a:p>
          <a:p>
            <a:r>
              <a:rPr lang="en-US" dirty="0"/>
              <a:t>Sysprep.exe process requests a higher integrity context via an Elevated Com Object to parent process</a:t>
            </a:r>
          </a:p>
          <a:p>
            <a:r>
              <a:rPr lang="en-US" dirty="0"/>
              <a:t>Parent process uses the Elevated Com Object to spawn a new higher integrity Sysprep process</a:t>
            </a:r>
          </a:p>
          <a:p>
            <a:r>
              <a:rPr lang="en-US" dirty="0"/>
              <a:t>The original, medium integrity, Sysprep process is killed</a:t>
            </a:r>
          </a:p>
          <a:p>
            <a:endParaRPr lang="en-US" dirty="0"/>
          </a:p>
          <a:p>
            <a:endParaRPr lang="en-US" dirty="0"/>
          </a:p>
        </p:txBody>
      </p:sp>
      <p:sp>
        <p:nvSpPr>
          <p:cNvPr id="6" name="Slide Number Placeholder 3">
            <a:extLst>
              <a:ext uri="{FF2B5EF4-FFF2-40B4-BE49-F238E27FC236}">
                <a16:creationId xmlns:a16="http://schemas.microsoft.com/office/drawing/2014/main" id="{C985C67F-25F9-4F26-B56B-5F53C6CCC058}"/>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18</a:t>
            </a:fld>
            <a:endParaRPr lang="en-US" dirty="0"/>
          </a:p>
        </p:txBody>
      </p:sp>
    </p:spTree>
    <p:extLst>
      <p:ext uri="{BB962C8B-B14F-4D97-AF65-F5344CB8AC3E}">
        <p14:creationId xmlns:p14="http://schemas.microsoft.com/office/powerpoint/2010/main" val="2424709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9241" t="58782"/>
          <a:stretch/>
        </p:blipFill>
        <p:spPr>
          <a:xfrm>
            <a:off x="84742" y="1763110"/>
            <a:ext cx="12022516" cy="3331779"/>
          </a:xfrm>
          <a:prstGeom prst="rect">
            <a:avLst/>
          </a:prstGeom>
        </p:spPr>
      </p:pic>
      <p:sp>
        <p:nvSpPr>
          <p:cNvPr id="5" name="TextBox 4"/>
          <p:cNvSpPr txBox="1"/>
          <p:nvPr/>
        </p:nvSpPr>
        <p:spPr>
          <a:xfrm>
            <a:off x="0" y="5347717"/>
            <a:ext cx="12192001" cy="707886"/>
          </a:xfrm>
          <a:prstGeom prst="rect">
            <a:avLst/>
          </a:prstGeom>
          <a:noFill/>
        </p:spPr>
        <p:txBody>
          <a:bodyPr wrap="square" rtlCol="0">
            <a:spAutoFit/>
          </a:bodyPr>
          <a:lstStyle/>
          <a:p>
            <a:r>
              <a:rPr lang="en-US" sz="2000" dirty="0"/>
              <a:t>C:\windows\system32\sysprep\sysprep.exe.local\amd64_microsoft.windows.common-controls_6595b64144ccf1df_6.0.14379.0_none_2d155300bdac0920\comctl32.dll</a:t>
            </a:r>
          </a:p>
        </p:txBody>
      </p:sp>
      <p:sp>
        <p:nvSpPr>
          <p:cNvPr id="7" name="Title 1">
            <a:extLst>
              <a:ext uri="{FF2B5EF4-FFF2-40B4-BE49-F238E27FC236}">
                <a16:creationId xmlns:a16="http://schemas.microsoft.com/office/drawing/2014/main" id="{05D5AFD5-F552-4FE0-BF08-A4448760B93A}"/>
              </a:ext>
            </a:extLst>
          </p:cNvPr>
          <p:cNvSpPr>
            <a:spLocks noGrp="1"/>
          </p:cNvSpPr>
          <p:nvPr>
            <p:ph type="title"/>
          </p:nvPr>
        </p:nvSpPr>
        <p:spPr>
          <a:xfrm>
            <a:off x="646111" y="452718"/>
            <a:ext cx="9404723" cy="734398"/>
          </a:xfrm>
        </p:spPr>
        <p:txBody>
          <a:bodyPr/>
          <a:lstStyle/>
          <a:p>
            <a:pPr algn="ctr"/>
            <a:r>
              <a:rPr lang="en-US" dirty="0"/>
              <a:t>DLL Hijack Vulnerability </a:t>
            </a:r>
          </a:p>
        </p:txBody>
      </p:sp>
      <p:sp>
        <p:nvSpPr>
          <p:cNvPr id="8" name="Slide Number Placeholder 3">
            <a:extLst>
              <a:ext uri="{FF2B5EF4-FFF2-40B4-BE49-F238E27FC236}">
                <a16:creationId xmlns:a16="http://schemas.microsoft.com/office/drawing/2014/main" id="{4A74A295-3566-4754-9280-4599D15D0B76}"/>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19</a:t>
            </a:fld>
            <a:endParaRPr lang="en-US" dirty="0"/>
          </a:p>
        </p:txBody>
      </p:sp>
    </p:spTree>
    <p:extLst>
      <p:ext uri="{BB962C8B-B14F-4D97-AF65-F5344CB8AC3E}">
        <p14:creationId xmlns:p14="http://schemas.microsoft.com/office/powerpoint/2010/main" val="963326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54A9-20F9-40E8-9AAF-690F3686FF0C}"/>
              </a:ext>
            </a:extLst>
          </p:cNvPr>
          <p:cNvSpPr>
            <a:spLocks noGrp="1"/>
          </p:cNvSpPr>
          <p:nvPr>
            <p:ph type="title"/>
          </p:nvPr>
        </p:nvSpPr>
        <p:spPr>
          <a:xfrm>
            <a:off x="646111" y="452718"/>
            <a:ext cx="9401779" cy="1400530"/>
          </a:xfrm>
        </p:spPr>
        <p:txBody>
          <a:bodyPr/>
          <a:lstStyle/>
          <a:p>
            <a:r>
              <a:rPr lang="en-US" sz="3600" dirty="0"/>
              <a:t>ATT&amp;CK based Analytic Development</a:t>
            </a:r>
          </a:p>
        </p:txBody>
      </p:sp>
      <p:sp>
        <p:nvSpPr>
          <p:cNvPr id="4" name="Content Placeholder 3">
            <a:extLst>
              <a:ext uri="{FF2B5EF4-FFF2-40B4-BE49-F238E27FC236}">
                <a16:creationId xmlns:a16="http://schemas.microsoft.com/office/drawing/2014/main" id="{D55648C6-5914-498C-AE80-A08402D9A091}"/>
              </a:ext>
            </a:extLst>
          </p:cNvPr>
          <p:cNvSpPr>
            <a:spLocks noGrp="1"/>
          </p:cNvSpPr>
          <p:nvPr>
            <p:ph sz="half" idx="1"/>
          </p:nvPr>
        </p:nvSpPr>
        <p:spPr/>
        <p:txBody>
          <a:bodyPr/>
          <a:lstStyle/>
          <a:p>
            <a:r>
              <a:rPr lang="en-US" dirty="0"/>
              <a:t>The ATT&amp;CK model can be utilized as a framework for purple team analytic development</a:t>
            </a:r>
          </a:p>
          <a:p>
            <a:r>
              <a:rPr lang="en-US" dirty="0"/>
              <a:t>Key principles:</a:t>
            </a:r>
          </a:p>
          <a:p>
            <a:pPr lvl="1"/>
            <a:r>
              <a:rPr lang="en-US" dirty="0"/>
              <a:t>Post-Compromise Focus</a:t>
            </a:r>
          </a:p>
          <a:p>
            <a:pPr lvl="1"/>
            <a:r>
              <a:rPr lang="en-US" dirty="0"/>
              <a:t>Behavioral Focus</a:t>
            </a:r>
          </a:p>
          <a:p>
            <a:pPr lvl="1"/>
            <a:r>
              <a:rPr lang="en-US" dirty="0"/>
              <a:t>Iterative approach by design</a:t>
            </a:r>
          </a:p>
          <a:p>
            <a:pPr lvl="1"/>
            <a:r>
              <a:rPr lang="en-US" dirty="0"/>
              <a:t>Develop and test in realistic environment</a:t>
            </a:r>
          </a:p>
          <a:p>
            <a:pPr lvl="1"/>
            <a:r>
              <a:rPr lang="en-US" dirty="0"/>
              <a:t>Minimize false negatives by accepting false positives</a:t>
            </a:r>
          </a:p>
        </p:txBody>
      </p:sp>
      <p:pic>
        <p:nvPicPr>
          <p:cNvPr id="6" name="Content Placeholder 5">
            <a:extLst>
              <a:ext uri="{FF2B5EF4-FFF2-40B4-BE49-F238E27FC236}">
                <a16:creationId xmlns:a16="http://schemas.microsoft.com/office/drawing/2014/main" id="{AEA4F519-A858-481D-9D11-8E1F3C22F22F}"/>
              </a:ext>
            </a:extLst>
          </p:cNvPr>
          <p:cNvPicPr>
            <a:picLocks noGrp="1" noChangeAspect="1"/>
          </p:cNvPicPr>
          <p:nvPr>
            <p:ph sz="half" idx="2"/>
          </p:nvPr>
        </p:nvPicPr>
        <p:blipFill>
          <a:blip r:embed="rId3"/>
          <a:stretch>
            <a:fillRect/>
          </a:stretch>
        </p:blipFill>
        <p:spPr>
          <a:xfrm>
            <a:off x="5580590" y="1763239"/>
            <a:ext cx="5443009" cy="4485161"/>
          </a:xfrm>
          <a:prstGeom prst="rect">
            <a:avLst/>
          </a:prstGeom>
        </p:spPr>
      </p:pic>
      <p:sp>
        <p:nvSpPr>
          <p:cNvPr id="5" name="Slide Number Placeholder 3">
            <a:extLst>
              <a:ext uri="{FF2B5EF4-FFF2-40B4-BE49-F238E27FC236}">
                <a16:creationId xmlns:a16="http://schemas.microsoft.com/office/drawing/2014/main" id="{630E3757-92C8-451E-9511-A0F5EE499064}"/>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2</a:t>
            </a:fld>
            <a:endParaRPr lang="en-US" dirty="0"/>
          </a:p>
        </p:txBody>
      </p:sp>
    </p:spTree>
    <p:extLst>
      <p:ext uri="{BB962C8B-B14F-4D97-AF65-F5344CB8AC3E}">
        <p14:creationId xmlns:p14="http://schemas.microsoft.com/office/powerpoint/2010/main" val="453618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UAC Bypass in the Wild</a:t>
            </a:r>
          </a:p>
        </p:txBody>
      </p:sp>
      <p:sp>
        <p:nvSpPr>
          <p:cNvPr id="3" name="Text Placeholder 2"/>
          <p:cNvSpPr>
            <a:spLocks noGrp="1"/>
          </p:cNvSpPr>
          <p:nvPr>
            <p:ph type="body" idx="1"/>
          </p:nvPr>
        </p:nvSpPr>
        <p:spPr/>
        <p:txBody>
          <a:bodyPr/>
          <a:lstStyle/>
          <a:p>
            <a:pPr algn="ctr"/>
            <a:r>
              <a:rPr lang="en-US" dirty="0"/>
              <a:t>Tools</a:t>
            </a:r>
          </a:p>
        </p:txBody>
      </p:sp>
      <p:sp>
        <p:nvSpPr>
          <p:cNvPr id="4" name="Content Placeholder 3"/>
          <p:cNvSpPr>
            <a:spLocks noGrp="1"/>
          </p:cNvSpPr>
          <p:nvPr>
            <p:ph sz="half" idx="2"/>
          </p:nvPr>
        </p:nvSpPr>
        <p:spPr/>
        <p:txBody>
          <a:bodyPr/>
          <a:lstStyle/>
          <a:p>
            <a:r>
              <a:rPr lang="en-US" dirty="0" err="1"/>
              <a:t>Autolt</a:t>
            </a:r>
            <a:r>
              <a:rPr lang="en-US" dirty="0"/>
              <a:t> backdoor</a:t>
            </a:r>
          </a:p>
          <a:p>
            <a:r>
              <a:rPr lang="en-US" dirty="0" err="1"/>
              <a:t>BlackEnergy</a:t>
            </a:r>
            <a:endParaRPr lang="en-US" dirty="0"/>
          </a:p>
          <a:p>
            <a:r>
              <a:rPr lang="en-US" dirty="0"/>
              <a:t>Bronze Butler</a:t>
            </a:r>
          </a:p>
          <a:p>
            <a:r>
              <a:rPr lang="en-US" dirty="0"/>
              <a:t>Cobalt Strike</a:t>
            </a:r>
          </a:p>
          <a:p>
            <a:r>
              <a:rPr lang="en-US" dirty="0" err="1"/>
              <a:t>Downdelph</a:t>
            </a:r>
            <a:endParaRPr lang="en-US" dirty="0"/>
          </a:p>
          <a:p>
            <a:r>
              <a:rPr lang="en-US" dirty="0"/>
              <a:t>Empire</a:t>
            </a:r>
          </a:p>
          <a:p>
            <a:r>
              <a:rPr lang="en-US" dirty="0" err="1"/>
              <a:t>Pupy</a:t>
            </a:r>
            <a:r>
              <a:rPr lang="en-US" dirty="0"/>
              <a:t> </a:t>
            </a:r>
          </a:p>
          <a:p>
            <a:endParaRPr lang="en-US" dirty="0"/>
          </a:p>
        </p:txBody>
      </p:sp>
      <p:sp>
        <p:nvSpPr>
          <p:cNvPr id="5" name="Text Placeholder 4"/>
          <p:cNvSpPr>
            <a:spLocks noGrp="1"/>
          </p:cNvSpPr>
          <p:nvPr>
            <p:ph type="body" sz="quarter" idx="3"/>
          </p:nvPr>
        </p:nvSpPr>
        <p:spPr/>
        <p:txBody>
          <a:bodyPr/>
          <a:lstStyle/>
          <a:p>
            <a:pPr algn="ctr"/>
            <a:r>
              <a:rPr lang="en-US" dirty="0"/>
              <a:t>Organizations</a:t>
            </a:r>
          </a:p>
        </p:txBody>
      </p:sp>
      <p:sp>
        <p:nvSpPr>
          <p:cNvPr id="6" name="Content Placeholder 5"/>
          <p:cNvSpPr>
            <a:spLocks noGrp="1"/>
          </p:cNvSpPr>
          <p:nvPr>
            <p:ph sz="quarter" idx="4"/>
          </p:nvPr>
        </p:nvSpPr>
        <p:spPr/>
        <p:txBody>
          <a:bodyPr>
            <a:normAutofit/>
          </a:bodyPr>
          <a:lstStyle/>
          <a:p>
            <a:r>
              <a:rPr lang="en-US" dirty="0"/>
              <a:t>APT28</a:t>
            </a:r>
          </a:p>
          <a:p>
            <a:r>
              <a:rPr lang="en-US" dirty="0"/>
              <a:t>APT29</a:t>
            </a:r>
          </a:p>
          <a:p>
            <a:r>
              <a:rPr lang="en-US" dirty="0"/>
              <a:t>APT37</a:t>
            </a:r>
          </a:p>
          <a:p>
            <a:r>
              <a:rPr lang="en-US" dirty="0"/>
              <a:t>Cobalt Group</a:t>
            </a:r>
          </a:p>
          <a:p>
            <a:r>
              <a:rPr lang="en-US" dirty="0"/>
              <a:t>**Everyone Else</a:t>
            </a:r>
          </a:p>
        </p:txBody>
      </p:sp>
      <p:sp>
        <p:nvSpPr>
          <p:cNvPr id="9" name="Slide Number Placeholder 3">
            <a:extLst>
              <a:ext uri="{FF2B5EF4-FFF2-40B4-BE49-F238E27FC236}">
                <a16:creationId xmlns:a16="http://schemas.microsoft.com/office/drawing/2014/main" id="{D2D759DA-0841-463A-AEC7-D707FACD101F}"/>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20</a:t>
            </a:fld>
            <a:endParaRPr lang="en-US" dirty="0"/>
          </a:p>
        </p:txBody>
      </p:sp>
    </p:spTree>
    <p:extLst>
      <p:ext uri="{BB962C8B-B14F-4D97-AF65-F5344CB8AC3E}">
        <p14:creationId xmlns:p14="http://schemas.microsoft.com/office/powerpoint/2010/main" val="1752752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Public Exploits</a:t>
            </a:r>
          </a:p>
        </p:txBody>
      </p:sp>
      <p:sp>
        <p:nvSpPr>
          <p:cNvPr id="3" name="Content Placeholder 2"/>
          <p:cNvSpPr>
            <a:spLocks noGrp="1"/>
          </p:cNvSpPr>
          <p:nvPr>
            <p:ph idx="1"/>
          </p:nvPr>
        </p:nvSpPr>
        <p:spPr/>
        <p:txBody>
          <a:bodyPr/>
          <a:lstStyle/>
          <a:p>
            <a:r>
              <a:rPr lang="en-US" dirty="0"/>
              <a:t>57 known UAC vulnerabilities exist as of September 23rd 2019.</a:t>
            </a:r>
          </a:p>
          <a:p>
            <a:r>
              <a:rPr lang="en-US" dirty="0"/>
              <a:t>Theses are annotated on the UACME GitHub project</a:t>
            </a:r>
          </a:p>
          <a:p>
            <a:r>
              <a:rPr lang="en-US" dirty="0"/>
              <a:t>Methods include:</a:t>
            </a:r>
          </a:p>
          <a:p>
            <a:pPr lvl="1"/>
            <a:r>
              <a:rPr lang="en-US" dirty="0" err="1"/>
              <a:t>Dll</a:t>
            </a:r>
            <a:r>
              <a:rPr lang="en-US" dirty="0"/>
              <a:t> Hijack, </a:t>
            </a:r>
            <a:r>
              <a:rPr lang="en-US" dirty="0" err="1"/>
              <a:t>Appcompat</a:t>
            </a:r>
            <a:r>
              <a:rPr lang="en-US" dirty="0"/>
              <a:t>, Elevated Com Interface, Shell API, Race Condition, Whitelisted Component, Token Manipulation, and even a GUI Hack</a:t>
            </a:r>
          </a:p>
          <a:p>
            <a:pPr lvl="1"/>
            <a:endParaRPr lang="en-US" dirty="0"/>
          </a:p>
          <a:p>
            <a:r>
              <a:rPr lang="en-US" dirty="0"/>
              <a:t>https://github.com/hfiref0x/UACME</a:t>
            </a:r>
          </a:p>
          <a:p>
            <a:pPr marL="457200" lvl="1" indent="0">
              <a:buNone/>
            </a:pPr>
            <a:endParaRPr lang="en-US" dirty="0"/>
          </a:p>
        </p:txBody>
      </p:sp>
      <p:sp>
        <p:nvSpPr>
          <p:cNvPr id="6" name="Slide Number Placeholder 3">
            <a:extLst>
              <a:ext uri="{FF2B5EF4-FFF2-40B4-BE49-F238E27FC236}">
                <a16:creationId xmlns:a16="http://schemas.microsoft.com/office/drawing/2014/main" id="{19E5046A-E1CB-4487-AE1F-060DF0DC2FC0}"/>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21</a:t>
            </a:fld>
            <a:endParaRPr lang="en-US" dirty="0"/>
          </a:p>
        </p:txBody>
      </p:sp>
    </p:spTree>
    <p:extLst>
      <p:ext uri="{BB962C8B-B14F-4D97-AF65-F5344CB8AC3E}">
        <p14:creationId xmlns:p14="http://schemas.microsoft.com/office/powerpoint/2010/main" val="910865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54A9-20F9-40E8-9AAF-690F3686FF0C}"/>
              </a:ext>
            </a:extLst>
          </p:cNvPr>
          <p:cNvSpPr>
            <a:spLocks noGrp="1"/>
          </p:cNvSpPr>
          <p:nvPr>
            <p:ph type="title"/>
          </p:nvPr>
        </p:nvSpPr>
        <p:spPr/>
        <p:txBody>
          <a:bodyPr/>
          <a:lstStyle/>
          <a:p>
            <a:r>
              <a:rPr lang="en-US" dirty="0"/>
              <a:t>Analytic Development Workflow</a:t>
            </a:r>
          </a:p>
        </p:txBody>
      </p:sp>
      <p:graphicFrame>
        <p:nvGraphicFramePr>
          <p:cNvPr id="4" name="Content Placeholder 3">
            <a:extLst>
              <a:ext uri="{FF2B5EF4-FFF2-40B4-BE49-F238E27FC236}">
                <a16:creationId xmlns:a16="http://schemas.microsoft.com/office/drawing/2014/main" id="{367B1040-245E-4C44-94FC-0AB333CF03EC}"/>
              </a:ext>
            </a:extLst>
          </p:cNvPr>
          <p:cNvGraphicFramePr>
            <a:graphicFrameLocks noGrp="1"/>
          </p:cNvGraphicFramePr>
          <p:nvPr>
            <p:ph idx="1"/>
          </p:nvPr>
        </p:nvGraphicFramePr>
        <p:xfrm>
          <a:off x="3620479" y="1408120"/>
          <a:ext cx="4951041"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Rounded Corners 5">
            <a:extLst>
              <a:ext uri="{FF2B5EF4-FFF2-40B4-BE49-F238E27FC236}">
                <a16:creationId xmlns:a16="http://schemas.microsoft.com/office/drawing/2014/main" id="{3523DCDE-8FC1-4D1C-82B0-71D1838E9A1C}"/>
              </a:ext>
            </a:extLst>
          </p:cNvPr>
          <p:cNvSpPr/>
          <p:nvPr/>
        </p:nvSpPr>
        <p:spPr>
          <a:xfrm>
            <a:off x="210251" y="2947713"/>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tx1"/>
                </a:solidFill>
                <a:effectLst/>
                <a:uLnTx/>
                <a:uFillTx/>
                <a:latin typeface="Century Gothic" panose="020B0502020202020204"/>
                <a:ea typeface="+mn-ea"/>
                <a:cs typeface="+mn-cs"/>
              </a:rPr>
              <a:t>Research Technique</a:t>
            </a:r>
          </a:p>
        </p:txBody>
      </p:sp>
      <p:sp>
        <p:nvSpPr>
          <p:cNvPr id="7" name="Rectangle: Rounded Corners 6">
            <a:extLst>
              <a:ext uri="{FF2B5EF4-FFF2-40B4-BE49-F238E27FC236}">
                <a16:creationId xmlns:a16="http://schemas.microsoft.com/office/drawing/2014/main" id="{312C01C2-5D3C-4C15-8AF0-52EF803C2DB3}"/>
              </a:ext>
            </a:extLst>
          </p:cNvPr>
          <p:cNvSpPr/>
          <p:nvPr/>
        </p:nvSpPr>
        <p:spPr>
          <a:xfrm>
            <a:off x="10544888" y="2935836"/>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white"/>
                </a:solidFill>
                <a:effectLst/>
                <a:uLnTx/>
                <a:uFillTx/>
                <a:latin typeface="Century Gothic" panose="020B0502020202020204"/>
                <a:ea typeface="+mn-ea"/>
                <a:cs typeface="+mn-cs"/>
              </a:rPr>
              <a:t>Evaluate and Refine</a:t>
            </a:r>
          </a:p>
        </p:txBody>
      </p:sp>
      <p:sp>
        <p:nvSpPr>
          <p:cNvPr id="8" name="Rectangle: Rounded Corners 7">
            <a:extLst>
              <a:ext uri="{FF2B5EF4-FFF2-40B4-BE49-F238E27FC236}">
                <a16:creationId xmlns:a16="http://schemas.microsoft.com/office/drawing/2014/main" id="{888494A7-C8D9-4337-B9FE-8ED831CD1FC6}"/>
              </a:ext>
            </a:extLst>
          </p:cNvPr>
          <p:cNvSpPr/>
          <p:nvPr/>
        </p:nvSpPr>
        <p:spPr>
          <a:xfrm>
            <a:off x="8978092" y="2935837"/>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white"/>
                </a:solidFill>
                <a:effectLst/>
                <a:uLnTx/>
                <a:uFillTx/>
                <a:latin typeface="Century Gothic" panose="020B0502020202020204"/>
                <a:ea typeface="+mn-ea"/>
                <a:cs typeface="+mn-cs"/>
              </a:rPr>
              <a:t>Community Review</a:t>
            </a:r>
          </a:p>
        </p:txBody>
      </p:sp>
      <p:sp>
        <p:nvSpPr>
          <p:cNvPr id="9" name="Rectangle: Rounded Corners 8">
            <a:extLst>
              <a:ext uri="{FF2B5EF4-FFF2-40B4-BE49-F238E27FC236}">
                <a16:creationId xmlns:a16="http://schemas.microsoft.com/office/drawing/2014/main" id="{D54BAEBA-B7F2-4043-9908-15DC2A1FDC6F}"/>
              </a:ext>
            </a:extLst>
          </p:cNvPr>
          <p:cNvSpPr/>
          <p:nvPr/>
        </p:nvSpPr>
        <p:spPr>
          <a:xfrm>
            <a:off x="1915365" y="2947711"/>
            <a:ext cx="1262289" cy="81675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bg1"/>
                </a:solidFill>
                <a:effectLst/>
                <a:uLnTx/>
                <a:uFillTx/>
                <a:latin typeface="Century Gothic" panose="020B0502020202020204"/>
                <a:ea typeface="+mn-ea"/>
                <a:cs typeface="+mn-cs"/>
              </a:rPr>
              <a:t>Develop Scenario &amp; Environment</a:t>
            </a:r>
          </a:p>
        </p:txBody>
      </p:sp>
      <p:cxnSp>
        <p:nvCxnSpPr>
          <p:cNvPr id="11" name="Straight Arrow Connector 10">
            <a:extLst>
              <a:ext uri="{FF2B5EF4-FFF2-40B4-BE49-F238E27FC236}">
                <a16:creationId xmlns:a16="http://schemas.microsoft.com/office/drawing/2014/main" id="{CD63A717-98CE-4684-94B6-FEC5E7F693F6}"/>
              </a:ext>
            </a:extLst>
          </p:cNvPr>
          <p:cNvCxnSpPr>
            <a:stCxn id="6" idx="3"/>
            <a:endCxn id="9" idx="1"/>
          </p:cNvCxnSpPr>
          <p:nvPr/>
        </p:nvCxnSpPr>
        <p:spPr>
          <a:xfrm flipV="1">
            <a:off x="1472540" y="3356091"/>
            <a:ext cx="442825" cy="2"/>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5" name="Straight Arrow Connector 14">
            <a:extLst>
              <a:ext uri="{FF2B5EF4-FFF2-40B4-BE49-F238E27FC236}">
                <a16:creationId xmlns:a16="http://schemas.microsoft.com/office/drawing/2014/main" id="{17FA90F6-69F4-4B49-B1DF-97F64136A089}"/>
              </a:ext>
            </a:extLst>
          </p:cNvPr>
          <p:cNvCxnSpPr>
            <a:stCxn id="9" idx="3"/>
            <a:endCxn id="4" idx="1"/>
          </p:cNvCxnSpPr>
          <p:nvPr/>
        </p:nvCxnSpPr>
        <p:spPr>
          <a:xfrm flipV="1">
            <a:off x="3177654" y="3348838"/>
            <a:ext cx="442825" cy="7253"/>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7" name="Straight Arrow Connector 16">
            <a:extLst>
              <a:ext uri="{FF2B5EF4-FFF2-40B4-BE49-F238E27FC236}">
                <a16:creationId xmlns:a16="http://schemas.microsoft.com/office/drawing/2014/main" id="{FBB5AF12-8442-4D83-A312-E6DE082C36A3}"/>
              </a:ext>
            </a:extLst>
          </p:cNvPr>
          <p:cNvCxnSpPr>
            <a:stCxn id="8" idx="3"/>
            <a:endCxn id="7" idx="1"/>
          </p:cNvCxnSpPr>
          <p:nvPr/>
        </p:nvCxnSpPr>
        <p:spPr>
          <a:xfrm flipV="1">
            <a:off x="10240381" y="3344216"/>
            <a:ext cx="304507" cy="1"/>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9" name="Straight Arrow Connector 18">
            <a:extLst>
              <a:ext uri="{FF2B5EF4-FFF2-40B4-BE49-F238E27FC236}">
                <a16:creationId xmlns:a16="http://schemas.microsoft.com/office/drawing/2014/main" id="{1FFE8A14-EACA-492C-AE07-AC9CC901A0DF}"/>
              </a:ext>
            </a:extLst>
          </p:cNvPr>
          <p:cNvCxnSpPr>
            <a:cxnSpLocks/>
            <a:stCxn id="4" idx="3"/>
            <a:endCxn id="8" idx="1"/>
          </p:cNvCxnSpPr>
          <p:nvPr/>
        </p:nvCxnSpPr>
        <p:spPr>
          <a:xfrm flipV="1">
            <a:off x="8571520" y="3344217"/>
            <a:ext cx="406572" cy="4621"/>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29" name="Connector: Curved 28">
            <a:extLst>
              <a:ext uri="{FF2B5EF4-FFF2-40B4-BE49-F238E27FC236}">
                <a16:creationId xmlns:a16="http://schemas.microsoft.com/office/drawing/2014/main" id="{AA81AEEB-74CA-44E9-90A7-8608F6ECF78C}"/>
              </a:ext>
            </a:extLst>
          </p:cNvPr>
          <p:cNvCxnSpPr>
            <a:stCxn id="7" idx="0"/>
          </p:cNvCxnSpPr>
          <p:nvPr/>
        </p:nvCxnSpPr>
        <p:spPr>
          <a:xfrm rot="16200000" flipV="1">
            <a:off x="8656472" y="416275"/>
            <a:ext cx="1261417" cy="3777706"/>
          </a:xfrm>
          <a:prstGeom prst="curvedConnector2">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sp>
        <p:nvSpPr>
          <p:cNvPr id="30" name="Right Brace 29">
            <a:extLst>
              <a:ext uri="{FF2B5EF4-FFF2-40B4-BE49-F238E27FC236}">
                <a16:creationId xmlns:a16="http://schemas.microsoft.com/office/drawing/2014/main" id="{4FFAE8E7-5DFE-45BC-BE85-BEA9BC3CE833}"/>
              </a:ext>
            </a:extLst>
          </p:cNvPr>
          <p:cNvSpPr/>
          <p:nvPr/>
        </p:nvSpPr>
        <p:spPr>
          <a:xfrm rot="5400000">
            <a:off x="1247806" y="2749036"/>
            <a:ext cx="981697" cy="3375434"/>
          </a:xfrm>
          <a:prstGeom prst="rightBrace">
            <a:avLst/>
          </a:prstGeom>
          <a:ln>
            <a:solidFill>
              <a:schemeClr val="accent1"/>
            </a:solidFill>
          </a:ln>
        </p:spPr>
        <p:style>
          <a:lnRef idx="3">
            <a:schemeClr val="accent5"/>
          </a:lnRef>
          <a:fillRef idx="0">
            <a:schemeClr val="accent5"/>
          </a:fillRef>
          <a:effectRef idx="2">
            <a:schemeClr val="accent5"/>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1" name="Right Brace 30">
            <a:extLst>
              <a:ext uri="{FF2B5EF4-FFF2-40B4-BE49-F238E27FC236}">
                <a16:creationId xmlns:a16="http://schemas.microsoft.com/office/drawing/2014/main" id="{C4553C0F-01B0-449A-81C2-B2F0D1E4FB08}"/>
              </a:ext>
            </a:extLst>
          </p:cNvPr>
          <p:cNvSpPr/>
          <p:nvPr/>
        </p:nvSpPr>
        <p:spPr>
          <a:xfrm rot="5400000">
            <a:off x="5605151" y="3890888"/>
            <a:ext cx="981697" cy="3728854"/>
          </a:xfrm>
          <a:prstGeom prst="rightBrace">
            <a:avLst/>
          </a:prstGeom>
          <a:ln>
            <a:solidFill>
              <a:schemeClr val="accent1"/>
            </a:solidFill>
          </a:ln>
        </p:spPr>
        <p:style>
          <a:lnRef idx="3">
            <a:schemeClr val="accent5"/>
          </a:lnRef>
          <a:fillRef idx="0">
            <a:schemeClr val="accent5"/>
          </a:fillRef>
          <a:effectRef idx="2">
            <a:schemeClr val="accent5"/>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ight Brace 31">
            <a:extLst>
              <a:ext uri="{FF2B5EF4-FFF2-40B4-BE49-F238E27FC236}">
                <a16:creationId xmlns:a16="http://schemas.microsoft.com/office/drawing/2014/main" id="{2F91FB45-F4FD-4F95-B53E-E85BB96ABA08}"/>
              </a:ext>
            </a:extLst>
          </p:cNvPr>
          <p:cNvSpPr/>
          <p:nvPr/>
        </p:nvSpPr>
        <p:spPr>
          <a:xfrm rot="5400000">
            <a:off x="9929588" y="2897158"/>
            <a:ext cx="981697" cy="3079191"/>
          </a:xfrm>
          <a:prstGeom prst="rightBrace">
            <a:avLst/>
          </a:prstGeom>
          <a:ln>
            <a:solidFill>
              <a:schemeClr val="accent1"/>
            </a:solidFill>
          </a:ln>
        </p:spPr>
        <p:style>
          <a:lnRef idx="3">
            <a:schemeClr val="accent5"/>
          </a:lnRef>
          <a:fillRef idx="0">
            <a:schemeClr val="accent5"/>
          </a:fillRef>
          <a:effectRef idx="2">
            <a:schemeClr val="accent5"/>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3" name="TextBox 32">
            <a:extLst>
              <a:ext uri="{FF2B5EF4-FFF2-40B4-BE49-F238E27FC236}">
                <a16:creationId xmlns:a16="http://schemas.microsoft.com/office/drawing/2014/main" id="{C538DD5C-D209-405F-93AD-AE55B223B477}"/>
              </a:ext>
            </a:extLst>
          </p:cNvPr>
          <p:cNvSpPr txBox="1"/>
          <p:nvPr/>
        </p:nvSpPr>
        <p:spPr>
          <a:xfrm>
            <a:off x="896478" y="5289557"/>
            <a:ext cx="231742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1: Preparation</a:t>
            </a:r>
          </a:p>
        </p:txBody>
      </p:sp>
      <p:sp>
        <p:nvSpPr>
          <p:cNvPr id="34" name="TextBox 33">
            <a:extLst>
              <a:ext uri="{FF2B5EF4-FFF2-40B4-BE49-F238E27FC236}">
                <a16:creationId xmlns:a16="http://schemas.microsoft.com/office/drawing/2014/main" id="{EC33C9D6-F196-4C08-906A-E7CD3EB38EB8}"/>
              </a:ext>
            </a:extLst>
          </p:cNvPr>
          <p:cNvSpPr txBox="1"/>
          <p:nvPr/>
        </p:nvSpPr>
        <p:spPr>
          <a:xfrm>
            <a:off x="3633114" y="6244959"/>
            <a:ext cx="497610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2:  Active Emulation and Detection</a:t>
            </a:r>
          </a:p>
        </p:txBody>
      </p:sp>
      <p:sp>
        <p:nvSpPr>
          <p:cNvPr id="35" name="TextBox 34">
            <a:extLst>
              <a:ext uri="{FF2B5EF4-FFF2-40B4-BE49-F238E27FC236}">
                <a16:creationId xmlns:a16="http://schemas.microsoft.com/office/drawing/2014/main" id="{1102B5FC-4622-4E88-A115-2AC13CF2FDAF}"/>
              </a:ext>
            </a:extLst>
          </p:cNvPr>
          <p:cNvSpPr txBox="1"/>
          <p:nvPr/>
        </p:nvSpPr>
        <p:spPr>
          <a:xfrm>
            <a:off x="8720906" y="5264466"/>
            <a:ext cx="320062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3: Analytic Refinement</a:t>
            </a:r>
          </a:p>
        </p:txBody>
      </p:sp>
      <p:sp>
        <p:nvSpPr>
          <p:cNvPr id="37" name="TextBox 36">
            <a:extLst>
              <a:ext uri="{FF2B5EF4-FFF2-40B4-BE49-F238E27FC236}">
                <a16:creationId xmlns:a16="http://schemas.microsoft.com/office/drawing/2014/main" id="{4D465274-14B2-484B-9291-863DF0478AEF}"/>
              </a:ext>
            </a:extLst>
          </p:cNvPr>
          <p:cNvSpPr txBox="1"/>
          <p:nvPr/>
        </p:nvSpPr>
        <p:spPr>
          <a:xfrm>
            <a:off x="8027031" y="1266039"/>
            <a:ext cx="370043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4: Continuous Improvement</a:t>
            </a:r>
          </a:p>
        </p:txBody>
      </p:sp>
      <p:sp>
        <p:nvSpPr>
          <p:cNvPr id="20" name="Slide Number Placeholder 3">
            <a:extLst>
              <a:ext uri="{FF2B5EF4-FFF2-40B4-BE49-F238E27FC236}">
                <a16:creationId xmlns:a16="http://schemas.microsoft.com/office/drawing/2014/main" id="{D20B63AC-CA46-470F-B0E1-4F134B235528}"/>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22</a:t>
            </a:fld>
            <a:endParaRPr lang="en-US" dirty="0"/>
          </a:p>
        </p:txBody>
      </p:sp>
    </p:spTree>
    <p:extLst>
      <p:ext uri="{BB962C8B-B14F-4D97-AF65-F5344CB8AC3E}">
        <p14:creationId xmlns:p14="http://schemas.microsoft.com/office/powerpoint/2010/main" val="3290044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923E8A06-1DBA-4519-814D-10094C080E14}"/>
              </a:ext>
            </a:extLst>
          </p:cNvPr>
          <p:cNvSpPr>
            <a:spLocks noGrp="1"/>
          </p:cNvSpPr>
          <p:nvPr>
            <p:ph type="title"/>
          </p:nvPr>
        </p:nvSpPr>
        <p:spPr/>
        <p:txBody>
          <a:bodyPr/>
          <a:lstStyle/>
          <a:p>
            <a:pPr algn="ctr"/>
            <a:r>
              <a:rPr lang="en-US" dirty="0"/>
              <a:t>Emulation &amp; Detection Environment</a:t>
            </a:r>
          </a:p>
        </p:txBody>
      </p:sp>
      <p:sp>
        <p:nvSpPr>
          <p:cNvPr id="2" name="Content Placeholder 1">
            <a:extLst>
              <a:ext uri="{FF2B5EF4-FFF2-40B4-BE49-F238E27FC236}">
                <a16:creationId xmlns:a16="http://schemas.microsoft.com/office/drawing/2014/main" id="{DCA8078F-EE27-4EED-A4E5-66FCF11F123D}"/>
              </a:ext>
            </a:extLst>
          </p:cNvPr>
          <p:cNvSpPr>
            <a:spLocks noGrp="1"/>
          </p:cNvSpPr>
          <p:nvPr>
            <p:ph idx="1"/>
          </p:nvPr>
        </p:nvSpPr>
        <p:spPr/>
        <p:txBody>
          <a:bodyPr/>
          <a:lstStyle/>
          <a:p>
            <a:r>
              <a:rPr lang="en-US" dirty="0"/>
              <a:t>Victim Machines</a:t>
            </a:r>
          </a:p>
          <a:p>
            <a:pPr lvl="1"/>
            <a:r>
              <a:rPr lang="en-US" dirty="0"/>
              <a:t>Windows 7 (x86/x64)</a:t>
            </a:r>
          </a:p>
          <a:p>
            <a:pPr lvl="1"/>
            <a:r>
              <a:rPr lang="en-US" dirty="0"/>
              <a:t>Windows 10 (x86/x64)</a:t>
            </a:r>
          </a:p>
          <a:p>
            <a:r>
              <a:rPr lang="en-US" dirty="0"/>
              <a:t>Red Team Machines</a:t>
            </a:r>
          </a:p>
          <a:p>
            <a:pPr lvl="1"/>
            <a:r>
              <a:rPr lang="en-US" dirty="0"/>
              <a:t>Kali Linux</a:t>
            </a:r>
          </a:p>
          <a:p>
            <a:r>
              <a:rPr lang="en-US" dirty="0"/>
              <a:t>Analysis Tools</a:t>
            </a:r>
          </a:p>
          <a:p>
            <a:pPr lvl="1"/>
            <a:r>
              <a:rPr lang="en-US" dirty="0"/>
              <a:t>Splunk</a:t>
            </a:r>
          </a:p>
          <a:p>
            <a:pPr lvl="1"/>
            <a:r>
              <a:rPr lang="en-US" dirty="0"/>
              <a:t>Process Monitor</a:t>
            </a:r>
          </a:p>
          <a:p>
            <a:pPr lvl="1"/>
            <a:r>
              <a:rPr lang="en-US" dirty="0" err="1"/>
              <a:t>Sysmon</a:t>
            </a:r>
            <a:endParaRPr lang="en-US" dirty="0"/>
          </a:p>
          <a:p>
            <a:pPr lvl="2"/>
            <a:r>
              <a:rPr lang="en-US" dirty="0" err="1"/>
              <a:t>sysmon</a:t>
            </a:r>
            <a:r>
              <a:rPr lang="en-US" dirty="0"/>
              <a:t>-modular configuration file</a:t>
            </a:r>
          </a:p>
          <a:p>
            <a:pPr lvl="1"/>
            <a:endParaRPr lang="en-US" dirty="0"/>
          </a:p>
          <a:p>
            <a:endParaRPr lang="en-US" dirty="0"/>
          </a:p>
        </p:txBody>
      </p:sp>
      <p:sp>
        <p:nvSpPr>
          <p:cNvPr id="6" name="Slide Number Placeholder 3">
            <a:extLst>
              <a:ext uri="{FF2B5EF4-FFF2-40B4-BE49-F238E27FC236}">
                <a16:creationId xmlns:a16="http://schemas.microsoft.com/office/drawing/2014/main" id="{F16CFECB-200D-42B2-91A0-8A332E04B1E1}"/>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23</a:t>
            </a:fld>
            <a:endParaRPr lang="en-US" dirty="0"/>
          </a:p>
        </p:txBody>
      </p:sp>
    </p:spTree>
    <p:extLst>
      <p:ext uri="{BB962C8B-B14F-4D97-AF65-F5344CB8AC3E}">
        <p14:creationId xmlns:p14="http://schemas.microsoft.com/office/powerpoint/2010/main" val="1858950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54A9-20F9-40E8-9AAF-690F3686FF0C}"/>
              </a:ext>
            </a:extLst>
          </p:cNvPr>
          <p:cNvSpPr>
            <a:spLocks noGrp="1"/>
          </p:cNvSpPr>
          <p:nvPr>
            <p:ph type="title"/>
          </p:nvPr>
        </p:nvSpPr>
        <p:spPr/>
        <p:txBody>
          <a:bodyPr/>
          <a:lstStyle/>
          <a:p>
            <a:r>
              <a:rPr lang="en-US" dirty="0"/>
              <a:t>Analytic Development Workflow</a:t>
            </a:r>
          </a:p>
        </p:txBody>
      </p:sp>
      <p:graphicFrame>
        <p:nvGraphicFramePr>
          <p:cNvPr id="4" name="Content Placeholder 3">
            <a:extLst>
              <a:ext uri="{FF2B5EF4-FFF2-40B4-BE49-F238E27FC236}">
                <a16:creationId xmlns:a16="http://schemas.microsoft.com/office/drawing/2014/main" id="{367B1040-245E-4C44-94FC-0AB333CF03EC}"/>
              </a:ext>
            </a:extLst>
          </p:cNvPr>
          <p:cNvGraphicFramePr>
            <a:graphicFrameLocks noGrp="1"/>
          </p:cNvGraphicFramePr>
          <p:nvPr>
            <p:ph idx="1"/>
            <p:extLst>
              <p:ext uri="{D42A27DB-BD31-4B8C-83A1-F6EECF244321}">
                <p14:modId xmlns:p14="http://schemas.microsoft.com/office/powerpoint/2010/main" val="2570130922"/>
              </p:ext>
            </p:extLst>
          </p:nvPr>
        </p:nvGraphicFramePr>
        <p:xfrm>
          <a:off x="3620479" y="1408120"/>
          <a:ext cx="4951041"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Rounded Corners 5">
            <a:extLst>
              <a:ext uri="{FF2B5EF4-FFF2-40B4-BE49-F238E27FC236}">
                <a16:creationId xmlns:a16="http://schemas.microsoft.com/office/drawing/2014/main" id="{3523DCDE-8FC1-4D1C-82B0-71D1838E9A1C}"/>
              </a:ext>
            </a:extLst>
          </p:cNvPr>
          <p:cNvSpPr/>
          <p:nvPr/>
        </p:nvSpPr>
        <p:spPr>
          <a:xfrm>
            <a:off x="210251" y="2947713"/>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tx1"/>
                </a:solidFill>
                <a:effectLst/>
                <a:uLnTx/>
                <a:uFillTx/>
                <a:latin typeface="Century Gothic" panose="020B0502020202020204"/>
                <a:ea typeface="+mn-ea"/>
                <a:cs typeface="+mn-cs"/>
              </a:rPr>
              <a:t>Research Technique</a:t>
            </a:r>
          </a:p>
        </p:txBody>
      </p:sp>
      <p:sp>
        <p:nvSpPr>
          <p:cNvPr id="7" name="Rectangle: Rounded Corners 6">
            <a:extLst>
              <a:ext uri="{FF2B5EF4-FFF2-40B4-BE49-F238E27FC236}">
                <a16:creationId xmlns:a16="http://schemas.microsoft.com/office/drawing/2014/main" id="{312C01C2-5D3C-4C15-8AF0-52EF803C2DB3}"/>
              </a:ext>
            </a:extLst>
          </p:cNvPr>
          <p:cNvSpPr/>
          <p:nvPr/>
        </p:nvSpPr>
        <p:spPr>
          <a:xfrm>
            <a:off x="10544888" y="2935836"/>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white"/>
                </a:solidFill>
                <a:effectLst/>
                <a:uLnTx/>
                <a:uFillTx/>
                <a:latin typeface="Century Gothic" panose="020B0502020202020204"/>
                <a:ea typeface="+mn-ea"/>
                <a:cs typeface="+mn-cs"/>
              </a:rPr>
              <a:t>Evaluate and Refine</a:t>
            </a:r>
          </a:p>
        </p:txBody>
      </p:sp>
      <p:sp>
        <p:nvSpPr>
          <p:cNvPr id="8" name="Rectangle: Rounded Corners 7">
            <a:extLst>
              <a:ext uri="{FF2B5EF4-FFF2-40B4-BE49-F238E27FC236}">
                <a16:creationId xmlns:a16="http://schemas.microsoft.com/office/drawing/2014/main" id="{888494A7-C8D9-4337-B9FE-8ED831CD1FC6}"/>
              </a:ext>
            </a:extLst>
          </p:cNvPr>
          <p:cNvSpPr/>
          <p:nvPr/>
        </p:nvSpPr>
        <p:spPr>
          <a:xfrm>
            <a:off x="8978092" y="2935837"/>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white"/>
                </a:solidFill>
                <a:effectLst/>
                <a:uLnTx/>
                <a:uFillTx/>
                <a:latin typeface="Century Gothic" panose="020B0502020202020204"/>
                <a:ea typeface="+mn-ea"/>
                <a:cs typeface="+mn-cs"/>
              </a:rPr>
              <a:t>Community Review</a:t>
            </a:r>
          </a:p>
        </p:txBody>
      </p:sp>
      <p:sp>
        <p:nvSpPr>
          <p:cNvPr id="9" name="Rectangle: Rounded Corners 8">
            <a:extLst>
              <a:ext uri="{FF2B5EF4-FFF2-40B4-BE49-F238E27FC236}">
                <a16:creationId xmlns:a16="http://schemas.microsoft.com/office/drawing/2014/main" id="{D54BAEBA-B7F2-4043-9908-15DC2A1FDC6F}"/>
              </a:ext>
            </a:extLst>
          </p:cNvPr>
          <p:cNvSpPr/>
          <p:nvPr/>
        </p:nvSpPr>
        <p:spPr>
          <a:xfrm>
            <a:off x="1915365" y="2947711"/>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tx1"/>
                </a:solidFill>
                <a:effectLst/>
                <a:uLnTx/>
                <a:uFillTx/>
                <a:latin typeface="Century Gothic" panose="020B0502020202020204"/>
                <a:ea typeface="+mn-ea"/>
                <a:cs typeface="+mn-cs"/>
              </a:rPr>
              <a:t>Develop Scenario &amp; Environment</a:t>
            </a:r>
          </a:p>
        </p:txBody>
      </p:sp>
      <p:cxnSp>
        <p:nvCxnSpPr>
          <p:cNvPr id="11" name="Straight Arrow Connector 10">
            <a:extLst>
              <a:ext uri="{FF2B5EF4-FFF2-40B4-BE49-F238E27FC236}">
                <a16:creationId xmlns:a16="http://schemas.microsoft.com/office/drawing/2014/main" id="{CD63A717-98CE-4684-94B6-FEC5E7F693F6}"/>
              </a:ext>
            </a:extLst>
          </p:cNvPr>
          <p:cNvCxnSpPr>
            <a:stCxn id="6" idx="3"/>
            <a:endCxn id="9" idx="1"/>
          </p:cNvCxnSpPr>
          <p:nvPr/>
        </p:nvCxnSpPr>
        <p:spPr>
          <a:xfrm flipV="1">
            <a:off x="1472540" y="3356091"/>
            <a:ext cx="442825" cy="2"/>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5" name="Straight Arrow Connector 14">
            <a:extLst>
              <a:ext uri="{FF2B5EF4-FFF2-40B4-BE49-F238E27FC236}">
                <a16:creationId xmlns:a16="http://schemas.microsoft.com/office/drawing/2014/main" id="{17FA90F6-69F4-4B49-B1DF-97F64136A089}"/>
              </a:ext>
            </a:extLst>
          </p:cNvPr>
          <p:cNvCxnSpPr>
            <a:stCxn id="9" idx="3"/>
            <a:endCxn id="4" idx="1"/>
          </p:cNvCxnSpPr>
          <p:nvPr/>
        </p:nvCxnSpPr>
        <p:spPr>
          <a:xfrm flipV="1">
            <a:off x="3177654" y="3348838"/>
            <a:ext cx="442825" cy="7253"/>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7" name="Straight Arrow Connector 16">
            <a:extLst>
              <a:ext uri="{FF2B5EF4-FFF2-40B4-BE49-F238E27FC236}">
                <a16:creationId xmlns:a16="http://schemas.microsoft.com/office/drawing/2014/main" id="{FBB5AF12-8442-4D83-A312-E6DE082C36A3}"/>
              </a:ext>
            </a:extLst>
          </p:cNvPr>
          <p:cNvCxnSpPr>
            <a:stCxn id="8" idx="3"/>
            <a:endCxn id="7" idx="1"/>
          </p:cNvCxnSpPr>
          <p:nvPr/>
        </p:nvCxnSpPr>
        <p:spPr>
          <a:xfrm flipV="1">
            <a:off x="10240381" y="3344216"/>
            <a:ext cx="304507" cy="1"/>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9" name="Straight Arrow Connector 18">
            <a:extLst>
              <a:ext uri="{FF2B5EF4-FFF2-40B4-BE49-F238E27FC236}">
                <a16:creationId xmlns:a16="http://schemas.microsoft.com/office/drawing/2014/main" id="{1FFE8A14-EACA-492C-AE07-AC9CC901A0DF}"/>
              </a:ext>
            </a:extLst>
          </p:cNvPr>
          <p:cNvCxnSpPr>
            <a:cxnSpLocks/>
            <a:stCxn id="4" idx="3"/>
            <a:endCxn id="8" idx="1"/>
          </p:cNvCxnSpPr>
          <p:nvPr/>
        </p:nvCxnSpPr>
        <p:spPr>
          <a:xfrm flipV="1">
            <a:off x="8571520" y="3344217"/>
            <a:ext cx="406572" cy="4621"/>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29" name="Connector: Curved 28">
            <a:extLst>
              <a:ext uri="{FF2B5EF4-FFF2-40B4-BE49-F238E27FC236}">
                <a16:creationId xmlns:a16="http://schemas.microsoft.com/office/drawing/2014/main" id="{AA81AEEB-74CA-44E9-90A7-8608F6ECF78C}"/>
              </a:ext>
            </a:extLst>
          </p:cNvPr>
          <p:cNvCxnSpPr>
            <a:stCxn id="7" idx="0"/>
          </p:cNvCxnSpPr>
          <p:nvPr/>
        </p:nvCxnSpPr>
        <p:spPr>
          <a:xfrm rot="16200000" flipV="1">
            <a:off x="8656472" y="416275"/>
            <a:ext cx="1261417" cy="3777706"/>
          </a:xfrm>
          <a:prstGeom prst="curvedConnector2">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sp>
        <p:nvSpPr>
          <p:cNvPr id="30" name="Right Brace 29">
            <a:extLst>
              <a:ext uri="{FF2B5EF4-FFF2-40B4-BE49-F238E27FC236}">
                <a16:creationId xmlns:a16="http://schemas.microsoft.com/office/drawing/2014/main" id="{4FFAE8E7-5DFE-45BC-BE85-BEA9BC3CE833}"/>
              </a:ext>
            </a:extLst>
          </p:cNvPr>
          <p:cNvSpPr/>
          <p:nvPr/>
        </p:nvSpPr>
        <p:spPr>
          <a:xfrm rot="5400000">
            <a:off x="1247806" y="2749036"/>
            <a:ext cx="981697" cy="3375434"/>
          </a:xfrm>
          <a:prstGeom prst="rightBrace">
            <a:avLst/>
          </a:prstGeom>
          <a:ln>
            <a:solidFill>
              <a:schemeClr val="accent1"/>
            </a:solidFill>
          </a:ln>
        </p:spPr>
        <p:style>
          <a:lnRef idx="3">
            <a:schemeClr val="accent5"/>
          </a:lnRef>
          <a:fillRef idx="0">
            <a:schemeClr val="accent5"/>
          </a:fillRef>
          <a:effectRef idx="2">
            <a:schemeClr val="accent5"/>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1" name="Right Brace 30">
            <a:extLst>
              <a:ext uri="{FF2B5EF4-FFF2-40B4-BE49-F238E27FC236}">
                <a16:creationId xmlns:a16="http://schemas.microsoft.com/office/drawing/2014/main" id="{C4553C0F-01B0-449A-81C2-B2F0D1E4FB08}"/>
              </a:ext>
            </a:extLst>
          </p:cNvPr>
          <p:cNvSpPr/>
          <p:nvPr/>
        </p:nvSpPr>
        <p:spPr>
          <a:xfrm rot="5400000">
            <a:off x="5605151" y="3890888"/>
            <a:ext cx="981697" cy="3728854"/>
          </a:xfrm>
          <a:prstGeom prst="rightBrace">
            <a:avLst/>
          </a:prstGeom>
          <a:ln>
            <a:solidFill>
              <a:schemeClr val="accent1"/>
            </a:solidFill>
          </a:ln>
        </p:spPr>
        <p:style>
          <a:lnRef idx="3">
            <a:schemeClr val="accent5"/>
          </a:lnRef>
          <a:fillRef idx="0">
            <a:schemeClr val="accent5"/>
          </a:fillRef>
          <a:effectRef idx="2">
            <a:schemeClr val="accent5"/>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ight Brace 31">
            <a:extLst>
              <a:ext uri="{FF2B5EF4-FFF2-40B4-BE49-F238E27FC236}">
                <a16:creationId xmlns:a16="http://schemas.microsoft.com/office/drawing/2014/main" id="{2F91FB45-F4FD-4F95-B53E-E85BB96ABA08}"/>
              </a:ext>
            </a:extLst>
          </p:cNvPr>
          <p:cNvSpPr/>
          <p:nvPr/>
        </p:nvSpPr>
        <p:spPr>
          <a:xfrm rot="5400000">
            <a:off x="9929588" y="2897158"/>
            <a:ext cx="981697" cy="3079191"/>
          </a:xfrm>
          <a:prstGeom prst="rightBrace">
            <a:avLst/>
          </a:prstGeom>
          <a:ln>
            <a:solidFill>
              <a:schemeClr val="accent1"/>
            </a:solidFill>
          </a:ln>
        </p:spPr>
        <p:style>
          <a:lnRef idx="3">
            <a:schemeClr val="accent5"/>
          </a:lnRef>
          <a:fillRef idx="0">
            <a:schemeClr val="accent5"/>
          </a:fillRef>
          <a:effectRef idx="2">
            <a:schemeClr val="accent5"/>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3" name="TextBox 32">
            <a:extLst>
              <a:ext uri="{FF2B5EF4-FFF2-40B4-BE49-F238E27FC236}">
                <a16:creationId xmlns:a16="http://schemas.microsoft.com/office/drawing/2014/main" id="{C538DD5C-D209-405F-93AD-AE55B223B477}"/>
              </a:ext>
            </a:extLst>
          </p:cNvPr>
          <p:cNvSpPr txBox="1"/>
          <p:nvPr/>
        </p:nvSpPr>
        <p:spPr>
          <a:xfrm>
            <a:off x="896478" y="5289557"/>
            <a:ext cx="231742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1: Preparation</a:t>
            </a:r>
          </a:p>
        </p:txBody>
      </p:sp>
      <p:sp>
        <p:nvSpPr>
          <p:cNvPr id="34" name="TextBox 33">
            <a:extLst>
              <a:ext uri="{FF2B5EF4-FFF2-40B4-BE49-F238E27FC236}">
                <a16:creationId xmlns:a16="http://schemas.microsoft.com/office/drawing/2014/main" id="{EC33C9D6-F196-4C08-906A-E7CD3EB38EB8}"/>
              </a:ext>
            </a:extLst>
          </p:cNvPr>
          <p:cNvSpPr txBox="1"/>
          <p:nvPr/>
        </p:nvSpPr>
        <p:spPr>
          <a:xfrm>
            <a:off x="3633114" y="6244959"/>
            <a:ext cx="497610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2:  Active Emulation and Detection</a:t>
            </a:r>
          </a:p>
        </p:txBody>
      </p:sp>
      <p:sp>
        <p:nvSpPr>
          <p:cNvPr id="35" name="TextBox 34">
            <a:extLst>
              <a:ext uri="{FF2B5EF4-FFF2-40B4-BE49-F238E27FC236}">
                <a16:creationId xmlns:a16="http://schemas.microsoft.com/office/drawing/2014/main" id="{1102B5FC-4622-4E88-A115-2AC13CF2FDAF}"/>
              </a:ext>
            </a:extLst>
          </p:cNvPr>
          <p:cNvSpPr txBox="1"/>
          <p:nvPr/>
        </p:nvSpPr>
        <p:spPr>
          <a:xfrm>
            <a:off x="8720906" y="5264466"/>
            <a:ext cx="320062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3: Analytic Refinement</a:t>
            </a:r>
          </a:p>
        </p:txBody>
      </p:sp>
      <p:sp>
        <p:nvSpPr>
          <p:cNvPr id="37" name="TextBox 36">
            <a:extLst>
              <a:ext uri="{FF2B5EF4-FFF2-40B4-BE49-F238E27FC236}">
                <a16:creationId xmlns:a16="http://schemas.microsoft.com/office/drawing/2014/main" id="{4D465274-14B2-484B-9291-863DF0478AEF}"/>
              </a:ext>
            </a:extLst>
          </p:cNvPr>
          <p:cNvSpPr txBox="1"/>
          <p:nvPr/>
        </p:nvSpPr>
        <p:spPr>
          <a:xfrm>
            <a:off x="8027031" y="1266039"/>
            <a:ext cx="370043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4: Continuous Improvement</a:t>
            </a:r>
          </a:p>
        </p:txBody>
      </p:sp>
      <p:sp>
        <p:nvSpPr>
          <p:cNvPr id="20" name="Slide Number Placeholder 3">
            <a:extLst>
              <a:ext uri="{FF2B5EF4-FFF2-40B4-BE49-F238E27FC236}">
                <a16:creationId xmlns:a16="http://schemas.microsoft.com/office/drawing/2014/main" id="{C63D4554-1D6E-4E77-AC9B-47004574E841}"/>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24</a:t>
            </a:fld>
            <a:endParaRPr lang="en-US" dirty="0"/>
          </a:p>
        </p:txBody>
      </p:sp>
    </p:spTree>
    <p:extLst>
      <p:ext uri="{BB962C8B-B14F-4D97-AF65-F5344CB8AC3E}">
        <p14:creationId xmlns:p14="http://schemas.microsoft.com/office/powerpoint/2010/main" val="1307067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UACME Emulation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58181529"/>
              </p:ext>
            </p:extLst>
          </p:nvPr>
        </p:nvGraphicFramePr>
        <p:xfrm>
          <a:off x="1046601" y="1277962"/>
          <a:ext cx="9613683" cy="5486400"/>
        </p:xfrm>
        <a:graphic>
          <a:graphicData uri="http://schemas.openxmlformats.org/drawingml/2006/table">
            <a:tbl>
              <a:tblPr firstRow="1" bandRow="1">
                <a:tableStyleId>{B301B821-A1FF-4177-AEE7-76D212191A09}</a:tableStyleId>
              </a:tblPr>
              <a:tblGrid>
                <a:gridCol w="2214779">
                  <a:extLst>
                    <a:ext uri="{9D8B030D-6E8A-4147-A177-3AD203B41FA5}">
                      <a16:colId xmlns:a16="http://schemas.microsoft.com/office/drawing/2014/main" val="1575434753"/>
                    </a:ext>
                  </a:extLst>
                </a:gridCol>
                <a:gridCol w="2214779">
                  <a:extLst>
                    <a:ext uri="{9D8B030D-6E8A-4147-A177-3AD203B41FA5}">
                      <a16:colId xmlns:a16="http://schemas.microsoft.com/office/drawing/2014/main" val="1457918110"/>
                    </a:ext>
                  </a:extLst>
                </a:gridCol>
                <a:gridCol w="2685670">
                  <a:extLst>
                    <a:ext uri="{9D8B030D-6E8A-4147-A177-3AD203B41FA5}">
                      <a16:colId xmlns:a16="http://schemas.microsoft.com/office/drawing/2014/main" val="2831417633"/>
                    </a:ext>
                  </a:extLst>
                </a:gridCol>
                <a:gridCol w="2498455">
                  <a:extLst>
                    <a:ext uri="{9D8B030D-6E8A-4147-A177-3AD203B41FA5}">
                      <a16:colId xmlns:a16="http://schemas.microsoft.com/office/drawing/2014/main" val="1287494985"/>
                    </a:ext>
                  </a:extLst>
                </a:gridCol>
              </a:tblGrid>
              <a:tr h="358360">
                <a:tc>
                  <a:txBody>
                    <a:bodyPr/>
                    <a:lstStyle/>
                    <a:p>
                      <a:pPr algn="ctr"/>
                      <a:r>
                        <a:rPr lang="en-US" dirty="0"/>
                        <a:t>Akagi.exe</a:t>
                      </a:r>
                    </a:p>
                  </a:txBody>
                  <a:tcPr/>
                </a:tc>
                <a:tc>
                  <a:txBody>
                    <a:bodyPr/>
                    <a:lstStyle/>
                    <a:p>
                      <a:pPr algn="ctr"/>
                      <a:r>
                        <a:rPr lang="en-US" dirty="0"/>
                        <a:t>OS</a:t>
                      </a:r>
                    </a:p>
                  </a:txBody>
                  <a:tcPr/>
                </a:tc>
                <a:tc>
                  <a:txBody>
                    <a:bodyPr/>
                    <a:lstStyle/>
                    <a:p>
                      <a:pPr algn="ctr"/>
                      <a:r>
                        <a:rPr lang="en-US" dirty="0"/>
                        <a:t>Method</a:t>
                      </a:r>
                    </a:p>
                  </a:txBody>
                  <a:tcPr/>
                </a:tc>
                <a:tc>
                  <a:txBody>
                    <a:bodyPr/>
                    <a:lstStyle/>
                    <a:p>
                      <a:pPr algn="ctr"/>
                      <a:r>
                        <a:rPr lang="en-US" dirty="0" err="1"/>
                        <a:t>SubMethod</a:t>
                      </a:r>
                      <a:endParaRPr lang="en-US" dirty="0"/>
                    </a:p>
                  </a:txBody>
                  <a:tcPr/>
                </a:tc>
                <a:extLst>
                  <a:ext uri="{0D108BD9-81ED-4DB2-BD59-A6C34878D82A}">
                    <a16:rowId xmlns:a16="http://schemas.microsoft.com/office/drawing/2014/main" val="3158608889"/>
                  </a:ext>
                </a:extLst>
              </a:tr>
              <a:tr h="358360">
                <a:tc>
                  <a:txBody>
                    <a:bodyPr/>
                    <a:lstStyle/>
                    <a:p>
                      <a:pPr algn="ctr"/>
                      <a:r>
                        <a:rPr lang="en-US" dirty="0"/>
                        <a:t>22</a:t>
                      </a:r>
                    </a:p>
                  </a:txBody>
                  <a:tcPr/>
                </a:tc>
                <a:tc>
                  <a:txBody>
                    <a:bodyPr/>
                    <a:lstStyle/>
                    <a:p>
                      <a:pPr algn="ctr"/>
                      <a:r>
                        <a:rPr lang="en-US" dirty="0"/>
                        <a:t>10x64</a:t>
                      </a:r>
                    </a:p>
                  </a:txBody>
                  <a:tcPr/>
                </a:tc>
                <a:tc>
                  <a:txBody>
                    <a:bodyPr/>
                    <a:lstStyle/>
                    <a:p>
                      <a:pPr algn="ctr"/>
                      <a:r>
                        <a:rPr lang="en-US" dirty="0" err="1"/>
                        <a:t>Dll</a:t>
                      </a:r>
                      <a:r>
                        <a:rPr lang="en-US" baseline="0" dirty="0"/>
                        <a:t> Hijack</a:t>
                      </a:r>
                      <a:endParaRPr lang="en-US" dirty="0"/>
                    </a:p>
                  </a:txBody>
                  <a:tcPr/>
                </a:tc>
                <a:tc>
                  <a:txBody>
                    <a:bodyPr/>
                    <a:lstStyle/>
                    <a:p>
                      <a:pPr algn="ctr"/>
                      <a:r>
                        <a:rPr lang="en-US" dirty="0"/>
                        <a:t>COM Interface</a:t>
                      </a:r>
                    </a:p>
                  </a:txBody>
                  <a:tcPr/>
                </a:tc>
                <a:extLst>
                  <a:ext uri="{0D108BD9-81ED-4DB2-BD59-A6C34878D82A}">
                    <a16:rowId xmlns:a16="http://schemas.microsoft.com/office/drawing/2014/main" val="325506834"/>
                  </a:ext>
                </a:extLst>
              </a:tr>
              <a:tr h="358360">
                <a:tc>
                  <a:txBody>
                    <a:bodyPr/>
                    <a:lstStyle/>
                    <a:p>
                      <a:pPr algn="ctr"/>
                      <a:r>
                        <a:rPr lang="en-US" dirty="0"/>
                        <a:t>23</a:t>
                      </a:r>
                    </a:p>
                  </a:txBody>
                  <a:tcPr/>
                </a:tc>
                <a:tc>
                  <a:txBody>
                    <a:bodyPr/>
                    <a:lstStyle/>
                    <a:p>
                      <a:pPr algn="ctr"/>
                      <a:r>
                        <a:rPr lang="en-US" dirty="0"/>
                        <a:t>10x64</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err="1"/>
                        <a:t>Dll</a:t>
                      </a:r>
                      <a:r>
                        <a:rPr lang="en-US" baseline="0" dirty="0"/>
                        <a:t> Hijack</a:t>
                      </a:r>
                      <a:endParaRPr lang="en-US" dirty="0"/>
                    </a:p>
                  </a:txBody>
                  <a:tcPr/>
                </a:tc>
                <a:tc>
                  <a:txBody>
                    <a:bodyPr/>
                    <a:lstStyle/>
                    <a:p>
                      <a:pPr algn="ctr"/>
                      <a:r>
                        <a:rPr lang="en-US" dirty="0"/>
                        <a:t>COM Interface</a:t>
                      </a:r>
                    </a:p>
                  </a:txBody>
                  <a:tcPr/>
                </a:tc>
                <a:extLst>
                  <a:ext uri="{0D108BD9-81ED-4DB2-BD59-A6C34878D82A}">
                    <a16:rowId xmlns:a16="http://schemas.microsoft.com/office/drawing/2014/main" val="4038497875"/>
                  </a:ext>
                </a:extLst>
              </a:tr>
              <a:tr h="358360">
                <a:tc>
                  <a:txBody>
                    <a:bodyPr/>
                    <a:lstStyle/>
                    <a:p>
                      <a:pPr algn="ctr"/>
                      <a:r>
                        <a:rPr lang="en-US" dirty="0"/>
                        <a:t>24</a:t>
                      </a:r>
                    </a:p>
                  </a:txBody>
                  <a:tcPr/>
                </a:tc>
                <a:tc>
                  <a:txBody>
                    <a:bodyPr/>
                    <a:lstStyle/>
                    <a:p>
                      <a:pPr algn="ctr"/>
                      <a:r>
                        <a:rPr lang="en-US" dirty="0"/>
                        <a:t>10x64</a:t>
                      </a:r>
                    </a:p>
                  </a:txBody>
                  <a:tcPr/>
                </a:tc>
                <a:tc>
                  <a:txBody>
                    <a:bodyPr/>
                    <a:lstStyle/>
                    <a:p>
                      <a:pPr algn="ctr"/>
                      <a:r>
                        <a:rPr lang="en-US" dirty="0"/>
                        <a:t>Shell API</a:t>
                      </a:r>
                    </a:p>
                  </a:txBody>
                  <a:tcPr/>
                </a:tc>
                <a:tc>
                  <a:txBody>
                    <a:bodyPr/>
                    <a:lstStyle/>
                    <a:p>
                      <a:pPr algn="ctr"/>
                      <a:r>
                        <a:rPr lang="en-US" dirty="0"/>
                        <a:t>EVE</a:t>
                      </a:r>
                    </a:p>
                  </a:txBody>
                  <a:tcPr/>
                </a:tc>
                <a:extLst>
                  <a:ext uri="{0D108BD9-81ED-4DB2-BD59-A6C34878D82A}">
                    <a16:rowId xmlns:a16="http://schemas.microsoft.com/office/drawing/2014/main" val="2170081683"/>
                  </a:ext>
                </a:extLst>
              </a:tr>
              <a:tr h="358360">
                <a:tc>
                  <a:txBody>
                    <a:bodyPr/>
                    <a:lstStyle/>
                    <a:p>
                      <a:pPr algn="ctr"/>
                      <a:r>
                        <a:rPr lang="en-US" dirty="0"/>
                        <a:t>1</a:t>
                      </a:r>
                    </a:p>
                  </a:txBody>
                  <a:tcPr/>
                </a:tc>
                <a:tc>
                  <a:txBody>
                    <a:bodyPr/>
                    <a:lstStyle/>
                    <a:p>
                      <a:pPr algn="ctr"/>
                      <a:r>
                        <a:rPr lang="en-US" dirty="0"/>
                        <a:t>7x86</a:t>
                      </a:r>
                    </a:p>
                  </a:txBody>
                  <a:tcPr/>
                </a:tc>
                <a:tc>
                  <a:txBody>
                    <a:bodyPr/>
                    <a:lstStyle/>
                    <a:p>
                      <a:pPr algn="ctr"/>
                      <a:r>
                        <a:rPr lang="en-US" dirty="0" err="1"/>
                        <a:t>Dll</a:t>
                      </a:r>
                      <a:r>
                        <a:rPr lang="en-US" dirty="0"/>
                        <a:t> Hijack</a:t>
                      </a:r>
                    </a:p>
                  </a:txBody>
                  <a:tcPr/>
                </a:tc>
                <a:tc>
                  <a:txBody>
                    <a:bodyPr/>
                    <a:lstStyle/>
                    <a:p>
                      <a:pPr algn="ctr"/>
                      <a:r>
                        <a:rPr lang="en-US" dirty="0"/>
                        <a:t>COM</a:t>
                      </a:r>
                      <a:r>
                        <a:rPr lang="en-US" baseline="0" dirty="0"/>
                        <a:t> Interface</a:t>
                      </a:r>
                      <a:endParaRPr lang="en-US" dirty="0"/>
                    </a:p>
                  </a:txBody>
                  <a:tcPr/>
                </a:tc>
                <a:extLst>
                  <a:ext uri="{0D108BD9-81ED-4DB2-BD59-A6C34878D82A}">
                    <a16:rowId xmlns:a16="http://schemas.microsoft.com/office/drawing/2014/main" val="1830040218"/>
                  </a:ext>
                </a:extLst>
              </a:tr>
              <a:tr h="358360">
                <a:tc>
                  <a:txBody>
                    <a:bodyPr/>
                    <a:lstStyle/>
                    <a:p>
                      <a:pPr algn="ctr"/>
                      <a:r>
                        <a:rPr lang="en-US" dirty="0"/>
                        <a:t>2</a:t>
                      </a:r>
                    </a:p>
                  </a:txBody>
                  <a:tcPr/>
                </a:tc>
                <a:tc>
                  <a:txBody>
                    <a:bodyPr/>
                    <a:lstStyle/>
                    <a:p>
                      <a:pPr algn="ctr"/>
                      <a:r>
                        <a:rPr lang="en-US" dirty="0"/>
                        <a:t>7x86</a:t>
                      </a:r>
                    </a:p>
                  </a:txBody>
                  <a:tcPr/>
                </a:tc>
                <a:tc>
                  <a:txBody>
                    <a:bodyPr/>
                    <a:lstStyle/>
                    <a:p>
                      <a:pPr algn="ctr"/>
                      <a:r>
                        <a:rPr lang="en-US" dirty="0" err="1"/>
                        <a:t>Dll</a:t>
                      </a:r>
                      <a:r>
                        <a:rPr lang="en-US" dirty="0"/>
                        <a:t> Hijack</a:t>
                      </a:r>
                    </a:p>
                  </a:txBody>
                  <a:tcPr/>
                </a:tc>
                <a:tc>
                  <a:txBody>
                    <a:bodyPr/>
                    <a:lstStyle/>
                    <a:p>
                      <a:pPr algn="ctr"/>
                      <a:r>
                        <a:rPr lang="en-US" dirty="0"/>
                        <a:t>COM</a:t>
                      </a:r>
                      <a:r>
                        <a:rPr lang="en-US" baseline="0" dirty="0"/>
                        <a:t> Interface</a:t>
                      </a:r>
                      <a:endParaRPr lang="en-US" dirty="0"/>
                    </a:p>
                  </a:txBody>
                  <a:tcPr/>
                </a:tc>
                <a:extLst>
                  <a:ext uri="{0D108BD9-81ED-4DB2-BD59-A6C34878D82A}">
                    <a16:rowId xmlns:a16="http://schemas.microsoft.com/office/drawing/2014/main" val="1807848587"/>
                  </a:ext>
                </a:extLst>
              </a:tr>
              <a:tr h="358360">
                <a:tc>
                  <a:txBody>
                    <a:bodyPr/>
                    <a:lstStyle/>
                    <a:p>
                      <a:pPr algn="ctr"/>
                      <a:r>
                        <a:rPr lang="en-US" dirty="0"/>
                        <a:t>3</a:t>
                      </a:r>
                    </a:p>
                  </a:txBody>
                  <a:tcPr/>
                </a:tc>
                <a:tc>
                  <a:txBody>
                    <a:bodyPr/>
                    <a:lstStyle/>
                    <a:p>
                      <a:pPr algn="ctr"/>
                      <a:r>
                        <a:rPr lang="en-US" dirty="0"/>
                        <a:t>7x86</a:t>
                      </a:r>
                    </a:p>
                  </a:txBody>
                  <a:tcPr/>
                </a:tc>
                <a:tc>
                  <a:txBody>
                    <a:bodyPr/>
                    <a:lstStyle/>
                    <a:p>
                      <a:pPr algn="ctr"/>
                      <a:r>
                        <a:rPr lang="en-US" dirty="0" err="1"/>
                        <a:t>Dll</a:t>
                      </a:r>
                      <a:r>
                        <a:rPr lang="en-US" dirty="0"/>
                        <a:t> Hijack</a:t>
                      </a:r>
                    </a:p>
                  </a:txBody>
                  <a:tcPr/>
                </a:tc>
                <a:tc>
                  <a:txBody>
                    <a:bodyPr/>
                    <a:lstStyle/>
                    <a:p>
                      <a:pPr algn="ctr"/>
                      <a:r>
                        <a:rPr lang="en-US" dirty="0"/>
                        <a:t>COM</a:t>
                      </a:r>
                      <a:r>
                        <a:rPr lang="en-US" baseline="0" dirty="0"/>
                        <a:t> Interface</a:t>
                      </a:r>
                      <a:endParaRPr lang="en-US" dirty="0"/>
                    </a:p>
                  </a:txBody>
                  <a:tcPr/>
                </a:tc>
                <a:extLst>
                  <a:ext uri="{0D108BD9-81ED-4DB2-BD59-A6C34878D82A}">
                    <a16:rowId xmlns:a16="http://schemas.microsoft.com/office/drawing/2014/main" val="450210452"/>
                  </a:ext>
                </a:extLst>
              </a:tr>
              <a:tr h="358360">
                <a:tc>
                  <a:txBody>
                    <a:bodyPr/>
                    <a:lstStyle/>
                    <a:p>
                      <a:pPr algn="ctr"/>
                      <a:r>
                        <a:rPr lang="en-US" dirty="0"/>
                        <a:t>4</a:t>
                      </a:r>
                    </a:p>
                  </a:txBody>
                  <a:tcPr/>
                </a:tc>
                <a:tc>
                  <a:txBody>
                    <a:bodyPr/>
                    <a:lstStyle/>
                    <a:p>
                      <a:pPr algn="ctr"/>
                      <a:r>
                        <a:rPr lang="en-US" dirty="0"/>
                        <a:t>7x64</a:t>
                      </a:r>
                    </a:p>
                  </a:txBody>
                  <a:tcPr/>
                </a:tc>
                <a:tc>
                  <a:txBody>
                    <a:bodyPr/>
                    <a:lstStyle/>
                    <a:p>
                      <a:pPr algn="ctr"/>
                      <a:r>
                        <a:rPr lang="en-US" dirty="0" err="1"/>
                        <a:t>AppCompat</a:t>
                      </a:r>
                      <a:endParaRPr lang="en-US" dirty="0"/>
                    </a:p>
                  </a:txBody>
                  <a:tcPr/>
                </a:tc>
                <a:tc>
                  <a:txBody>
                    <a:bodyPr/>
                    <a:lstStyle/>
                    <a:p>
                      <a:pPr algn="ctr"/>
                      <a:r>
                        <a:rPr lang="en-US" dirty="0"/>
                        <a:t>Shim</a:t>
                      </a:r>
                    </a:p>
                  </a:txBody>
                  <a:tcPr/>
                </a:tc>
                <a:extLst>
                  <a:ext uri="{0D108BD9-81ED-4DB2-BD59-A6C34878D82A}">
                    <a16:rowId xmlns:a16="http://schemas.microsoft.com/office/drawing/2014/main" val="4139436205"/>
                  </a:ext>
                </a:extLst>
              </a:tr>
              <a:tr h="358360">
                <a:tc>
                  <a:txBody>
                    <a:bodyPr/>
                    <a:lstStyle/>
                    <a:p>
                      <a:pPr algn="ctr"/>
                      <a:r>
                        <a:rPr lang="en-US" dirty="0"/>
                        <a:t>5</a:t>
                      </a:r>
                    </a:p>
                  </a:txBody>
                  <a:tcPr/>
                </a:tc>
                <a:tc>
                  <a:txBody>
                    <a:bodyPr/>
                    <a:lstStyle/>
                    <a:p>
                      <a:pPr algn="ctr"/>
                      <a:r>
                        <a:rPr lang="en-US" dirty="0"/>
                        <a:t>7x64</a:t>
                      </a:r>
                    </a:p>
                  </a:txBody>
                  <a:tcPr/>
                </a:tc>
                <a:tc>
                  <a:txBody>
                    <a:bodyPr/>
                    <a:lstStyle/>
                    <a:p>
                      <a:pPr algn="ctr"/>
                      <a:r>
                        <a:rPr lang="en-US" baseline="0" dirty="0" err="1"/>
                        <a:t>Reg</a:t>
                      </a:r>
                      <a:r>
                        <a:rPr lang="en-US" baseline="0" dirty="0"/>
                        <a:t> Key</a:t>
                      </a:r>
                      <a:endParaRPr lang="en-US" dirty="0"/>
                    </a:p>
                  </a:txBody>
                  <a:tcPr/>
                </a:tc>
                <a:tc>
                  <a:txBody>
                    <a:bodyPr/>
                    <a:lstStyle/>
                    <a:p>
                      <a:pPr algn="ctr"/>
                      <a:r>
                        <a:rPr lang="en-US" dirty="0"/>
                        <a:t>COM Interface</a:t>
                      </a:r>
                    </a:p>
                  </a:txBody>
                  <a:tcPr/>
                </a:tc>
                <a:extLst>
                  <a:ext uri="{0D108BD9-81ED-4DB2-BD59-A6C34878D82A}">
                    <a16:rowId xmlns:a16="http://schemas.microsoft.com/office/drawing/2014/main" val="3268468571"/>
                  </a:ext>
                </a:extLst>
              </a:tr>
              <a:tr h="358360">
                <a:tc>
                  <a:txBody>
                    <a:bodyPr/>
                    <a:lstStyle/>
                    <a:p>
                      <a:pPr algn="ctr"/>
                      <a:r>
                        <a:rPr lang="en-US" dirty="0"/>
                        <a:t>6</a:t>
                      </a:r>
                    </a:p>
                  </a:txBody>
                  <a:tcPr/>
                </a:tc>
                <a:tc>
                  <a:txBody>
                    <a:bodyPr/>
                    <a:lstStyle/>
                    <a:p>
                      <a:pPr algn="ctr"/>
                      <a:r>
                        <a:rPr lang="en-US" dirty="0"/>
                        <a:t>7x86</a:t>
                      </a:r>
                    </a:p>
                  </a:txBody>
                  <a:tcPr/>
                </a:tc>
                <a:tc>
                  <a:txBody>
                    <a:bodyPr/>
                    <a:lstStyle/>
                    <a:p>
                      <a:pPr algn="ctr"/>
                      <a:r>
                        <a:rPr lang="en-US" dirty="0" err="1"/>
                        <a:t>Dll</a:t>
                      </a:r>
                      <a:r>
                        <a:rPr lang="en-US" dirty="0"/>
                        <a:t> Hijack</a:t>
                      </a:r>
                    </a:p>
                  </a:txBody>
                  <a:tcPr/>
                </a:tc>
                <a:tc>
                  <a:txBody>
                    <a:bodyPr/>
                    <a:lstStyle/>
                    <a:p>
                      <a:pPr algn="ctr"/>
                      <a:r>
                        <a:rPr lang="en-US" dirty="0"/>
                        <a:t>WUSA</a:t>
                      </a:r>
                    </a:p>
                  </a:txBody>
                  <a:tcPr/>
                </a:tc>
                <a:extLst>
                  <a:ext uri="{0D108BD9-81ED-4DB2-BD59-A6C34878D82A}">
                    <a16:rowId xmlns:a16="http://schemas.microsoft.com/office/drawing/2014/main" val="3080651182"/>
                  </a:ext>
                </a:extLst>
              </a:tr>
              <a:tr h="358360">
                <a:tc>
                  <a:txBody>
                    <a:bodyPr/>
                    <a:lstStyle/>
                    <a:p>
                      <a:pPr algn="ctr"/>
                      <a:r>
                        <a:rPr lang="en-US" dirty="0"/>
                        <a:t>7</a:t>
                      </a:r>
                    </a:p>
                  </a:txBody>
                  <a:tcPr/>
                </a:tc>
                <a:tc>
                  <a:txBody>
                    <a:bodyPr/>
                    <a:lstStyle/>
                    <a:p>
                      <a:pPr algn="ctr"/>
                      <a:r>
                        <a:rPr lang="en-US" dirty="0"/>
                        <a:t>7X86</a:t>
                      </a:r>
                    </a:p>
                  </a:txBody>
                  <a:tcPr/>
                </a:tc>
                <a:tc>
                  <a:txBody>
                    <a:bodyPr/>
                    <a:lstStyle/>
                    <a:p>
                      <a:pPr algn="ctr"/>
                      <a:r>
                        <a:rPr lang="en-US" dirty="0" err="1"/>
                        <a:t>Dll</a:t>
                      </a:r>
                      <a:r>
                        <a:rPr lang="en-US" dirty="0"/>
                        <a:t> Hijack</a:t>
                      </a:r>
                    </a:p>
                  </a:txBody>
                  <a:tcPr/>
                </a:tc>
                <a:tc>
                  <a:txBody>
                    <a:bodyPr/>
                    <a:lstStyle/>
                    <a:p>
                      <a:pPr algn="ctr"/>
                      <a:r>
                        <a:rPr lang="en-US" dirty="0"/>
                        <a:t>WUSA</a:t>
                      </a:r>
                    </a:p>
                  </a:txBody>
                  <a:tcPr/>
                </a:tc>
                <a:extLst>
                  <a:ext uri="{0D108BD9-81ED-4DB2-BD59-A6C34878D82A}">
                    <a16:rowId xmlns:a16="http://schemas.microsoft.com/office/drawing/2014/main" val="834028094"/>
                  </a:ext>
                </a:extLst>
              </a:tr>
              <a:tr h="358360">
                <a:tc>
                  <a:txBody>
                    <a:bodyPr/>
                    <a:lstStyle/>
                    <a:p>
                      <a:pPr algn="ctr"/>
                      <a:r>
                        <a:rPr lang="en-US" dirty="0"/>
                        <a:t>9</a:t>
                      </a:r>
                    </a:p>
                  </a:txBody>
                  <a:tcPr/>
                </a:tc>
                <a:tc>
                  <a:txBody>
                    <a:bodyPr/>
                    <a:lstStyle/>
                    <a:p>
                      <a:pPr algn="ctr"/>
                      <a:r>
                        <a:rPr lang="en-US" dirty="0"/>
                        <a:t>10X64</a:t>
                      </a:r>
                    </a:p>
                  </a:txBody>
                  <a:tcPr/>
                </a:tc>
                <a:tc>
                  <a:txBody>
                    <a:bodyPr/>
                    <a:lstStyle/>
                    <a:p>
                      <a:pPr algn="ctr"/>
                      <a:r>
                        <a:rPr lang="en-US" dirty="0" err="1"/>
                        <a:t>Dll</a:t>
                      </a:r>
                      <a:r>
                        <a:rPr lang="en-US" dirty="0"/>
                        <a:t> Hijack</a:t>
                      </a:r>
                    </a:p>
                  </a:txBody>
                  <a:tcPr/>
                </a:tc>
                <a:tc>
                  <a:txBody>
                    <a:bodyPr/>
                    <a:lstStyle/>
                    <a:p>
                      <a:pPr algn="ctr"/>
                      <a:r>
                        <a:rPr lang="en-US" dirty="0"/>
                        <a:t>WUSA</a:t>
                      </a:r>
                    </a:p>
                  </a:txBody>
                  <a:tcPr/>
                </a:tc>
                <a:extLst>
                  <a:ext uri="{0D108BD9-81ED-4DB2-BD59-A6C34878D82A}">
                    <a16:rowId xmlns:a16="http://schemas.microsoft.com/office/drawing/2014/main" val="504126906"/>
                  </a:ext>
                </a:extLst>
              </a:tr>
              <a:tr h="358360">
                <a:tc>
                  <a:txBody>
                    <a:bodyPr/>
                    <a:lstStyle/>
                    <a:p>
                      <a:pPr algn="ctr"/>
                      <a:r>
                        <a:rPr lang="en-US" dirty="0"/>
                        <a:t>11</a:t>
                      </a:r>
                    </a:p>
                  </a:txBody>
                  <a:tcPr/>
                </a:tc>
                <a:tc>
                  <a:txBody>
                    <a:bodyPr/>
                    <a:lstStyle/>
                    <a:p>
                      <a:pPr algn="ctr"/>
                      <a:r>
                        <a:rPr lang="en-US" dirty="0"/>
                        <a:t>7X86</a:t>
                      </a:r>
                    </a:p>
                  </a:txBody>
                  <a:tcPr/>
                </a:tc>
                <a:tc>
                  <a:txBody>
                    <a:bodyPr/>
                    <a:lstStyle/>
                    <a:p>
                      <a:pPr algn="ctr"/>
                      <a:r>
                        <a:rPr lang="en-US" dirty="0" err="1"/>
                        <a:t>AppCompat</a:t>
                      </a:r>
                      <a:endParaRPr lang="en-US" dirty="0"/>
                    </a:p>
                  </a:txBody>
                  <a:tcPr/>
                </a:tc>
                <a:tc>
                  <a:txBody>
                    <a:bodyPr/>
                    <a:lstStyle/>
                    <a:p>
                      <a:pPr algn="ctr"/>
                      <a:r>
                        <a:rPr lang="en-US" dirty="0"/>
                        <a:t>Shim</a:t>
                      </a:r>
                    </a:p>
                  </a:txBody>
                  <a:tcPr/>
                </a:tc>
                <a:extLst>
                  <a:ext uri="{0D108BD9-81ED-4DB2-BD59-A6C34878D82A}">
                    <a16:rowId xmlns:a16="http://schemas.microsoft.com/office/drawing/2014/main" val="3981706755"/>
                  </a:ext>
                </a:extLst>
              </a:tr>
              <a:tr h="358360">
                <a:tc>
                  <a:txBody>
                    <a:bodyPr/>
                    <a:lstStyle/>
                    <a:p>
                      <a:pPr algn="ctr"/>
                      <a:r>
                        <a:rPr lang="en-US" dirty="0"/>
                        <a:t>52</a:t>
                      </a:r>
                    </a:p>
                  </a:txBody>
                  <a:tcPr/>
                </a:tc>
                <a:tc>
                  <a:txBody>
                    <a:bodyPr/>
                    <a:lstStyle/>
                    <a:p>
                      <a:pPr algn="ctr"/>
                      <a:r>
                        <a:rPr lang="en-US" dirty="0"/>
                        <a:t>8.1X64,7X86</a:t>
                      </a:r>
                    </a:p>
                  </a:txBody>
                  <a:tcPr/>
                </a:tc>
                <a:tc>
                  <a:txBody>
                    <a:bodyPr/>
                    <a:lstStyle/>
                    <a:p>
                      <a:pPr algn="ctr"/>
                      <a:r>
                        <a:rPr lang="en-US" dirty="0"/>
                        <a:t>Whitelist</a:t>
                      </a:r>
                    </a:p>
                  </a:txBody>
                  <a:tcPr/>
                </a:tc>
                <a:tc>
                  <a:txBody>
                    <a:bodyPr/>
                    <a:lstStyle/>
                    <a:p>
                      <a:pPr algn="ctr"/>
                      <a:r>
                        <a:rPr lang="en-US" dirty="0"/>
                        <a:t>AIP</a:t>
                      </a:r>
                    </a:p>
                  </a:txBody>
                  <a:tcPr/>
                </a:tc>
                <a:extLst>
                  <a:ext uri="{0D108BD9-81ED-4DB2-BD59-A6C34878D82A}">
                    <a16:rowId xmlns:a16="http://schemas.microsoft.com/office/drawing/2014/main" val="2748349042"/>
                  </a:ext>
                </a:extLst>
              </a:tr>
              <a:tr h="358360">
                <a:tc>
                  <a:txBody>
                    <a:bodyPr/>
                    <a:lstStyle/>
                    <a:p>
                      <a:pPr algn="ctr"/>
                      <a:r>
                        <a:rPr lang="en-US" dirty="0"/>
                        <a:t>36</a:t>
                      </a:r>
                    </a:p>
                  </a:txBody>
                  <a:tcPr/>
                </a:tc>
                <a:tc>
                  <a:txBody>
                    <a:bodyPr/>
                    <a:lstStyle/>
                    <a:p>
                      <a:pPr algn="ctr"/>
                      <a:r>
                        <a:rPr lang="en-US" dirty="0"/>
                        <a:t>7X86</a:t>
                      </a:r>
                    </a:p>
                  </a:txBody>
                  <a:tcPr/>
                </a:tc>
                <a:tc>
                  <a:txBody>
                    <a:bodyPr/>
                    <a:lstStyle/>
                    <a:p>
                      <a:pPr algn="ctr"/>
                      <a:r>
                        <a:rPr lang="en-US" dirty="0" err="1"/>
                        <a:t>Dll</a:t>
                      </a:r>
                      <a:r>
                        <a:rPr lang="en-US" baseline="0" dirty="0"/>
                        <a:t> Hijack</a:t>
                      </a:r>
                      <a:endParaRPr lang="en-US" dirty="0"/>
                    </a:p>
                  </a:txBody>
                  <a:tcPr/>
                </a:tc>
                <a:tc>
                  <a:txBody>
                    <a:bodyPr/>
                    <a:lstStyle/>
                    <a:p>
                      <a:pPr algn="ctr"/>
                      <a:r>
                        <a:rPr lang="en-US" dirty="0"/>
                        <a:t>Race</a:t>
                      </a:r>
                    </a:p>
                  </a:txBody>
                  <a:tcPr/>
                </a:tc>
                <a:extLst>
                  <a:ext uri="{0D108BD9-81ED-4DB2-BD59-A6C34878D82A}">
                    <a16:rowId xmlns:a16="http://schemas.microsoft.com/office/drawing/2014/main" val="2077636505"/>
                  </a:ext>
                </a:extLst>
              </a:tr>
            </a:tbl>
          </a:graphicData>
        </a:graphic>
      </p:graphicFrame>
      <p:sp>
        <p:nvSpPr>
          <p:cNvPr id="6" name="Slide Number Placeholder 3">
            <a:extLst>
              <a:ext uri="{FF2B5EF4-FFF2-40B4-BE49-F238E27FC236}">
                <a16:creationId xmlns:a16="http://schemas.microsoft.com/office/drawing/2014/main" id="{93DAD2CE-2D66-4C66-B694-EAB909F23811}"/>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25</a:t>
            </a:fld>
            <a:endParaRPr lang="en-US" dirty="0"/>
          </a:p>
        </p:txBody>
      </p:sp>
    </p:spTree>
    <p:extLst>
      <p:ext uri="{BB962C8B-B14F-4D97-AF65-F5344CB8AC3E}">
        <p14:creationId xmlns:p14="http://schemas.microsoft.com/office/powerpoint/2010/main" val="2526463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54A9-20F9-40E8-9AAF-690F3686FF0C}"/>
              </a:ext>
            </a:extLst>
          </p:cNvPr>
          <p:cNvSpPr>
            <a:spLocks noGrp="1"/>
          </p:cNvSpPr>
          <p:nvPr>
            <p:ph type="title"/>
          </p:nvPr>
        </p:nvSpPr>
        <p:spPr/>
        <p:txBody>
          <a:bodyPr/>
          <a:lstStyle/>
          <a:p>
            <a:r>
              <a:rPr lang="en-US" dirty="0"/>
              <a:t>Analytic Development Workflow</a:t>
            </a:r>
          </a:p>
        </p:txBody>
      </p:sp>
      <p:graphicFrame>
        <p:nvGraphicFramePr>
          <p:cNvPr id="4" name="Content Placeholder 3">
            <a:extLst>
              <a:ext uri="{FF2B5EF4-FFF2-40B4-BE49-F238E27FC236}">
                <a16:creationId xmlns:a16="http://schemas.microsoft.com/office/drawing/2014/main" id="{367B1040-245E-4C44-94FC-0AB333CF03EC}"/>
              </a:ext>
            </a:extLst>
          </p:cNvPr>
          <p:cNvGraphicFramePr>
            <a:graphicFrameLocks noGrp="1"/>
          </p:cNvGraphicFramePr>
          <p:nvPr>
            <p:ph idx="1"/>
            <p:extLst>
              <p:ext uri="{D42A27DB-BD31-4B8C-83A1-F6EECF244321}">
                <p14:modId xmlns:p14="http://schemas.microsoft.com/office/powerpoint/2010/main" val="598325111"/>
              </p:ext>
            </p:extLst>
          </p:nvPr>
        </p:nvGraphicFramePr>
        <p:xfrm>
          <a:off x="3620479" y="1408120"/>
          <a:ext cx="4951041"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Rounded Corners 5">
            <a:extLst>
              <a:ext uri="{FF2B5EF4-FFF2-40B4-BE49-F238E27FC236}">
                <a16:creationId xmlns:a16="http://schemas.microsoft.com/office/drawing/2014/main" id="{3523DCDE-8FC1-4D1C-82B0-71D1838E9A1C}"/>
              </a:ext>
            </a:extLst>
          </p:cNvPr>
          <p:cNvSpPr/>
          <p:nvPr/>
        </p:nvSpPr>
        <p:spPr>
          <a:xfrm>
            <a:off x="210251" y="2947713"/>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tx1"/>
                </a:solidFill>
                <a:effectLst/>
                <a:uLnTx/>
                <a:uFillTx/>
                <a:latin typeface="Century Gothic" panose="020B0502020202020204"/>
                <a:ea typeface="+mn-ea"/>
                <a:cs typeface="+mn-cs"/>
              </a:rPr>
              <a:t>Research Technique</a:t>
            </a:r>
          </a:p>
        </p:txBody>
      </p:sp>
      <p:sp>
        <p:nvSpPr>
          <p:cNvPr id="7" name="Rectangle: Rounded Corners 6">
            <a:extLst>
              <a:ext uri="{FF2B5EF4-FFF2-40B4-BE49-F238E27FC236}">
                <a16:creationId xmlns:a16="http://schemas.microsoft.com/office/drawing/2014/main" id="{312C01C2-5D3C-4C15-8AF0-52EF803C2DB3}"/>
              </a:ext>
            </a:extLst>
          </p:cNvPr>
          <p:cNvSpPr/>
          <p:nvPr/>
        </p:nvSpPr>
        <p:spPr>
          <a:xfrm>
            <a:off x="10544888" y="2935836"/>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white"/>
                </a:solidFill>
                <a:effectLst/>
                <a:uLnTx/>
                <a:uFillTx/>
                <a:latin typeface="Century Gothic" panose="020B0502020202020204"/>
                <a:ea typeface="+mn-ea"/>
                <a:cs typeface="+mn-cs"/>
              </a:rPr>
              <a:t>Evaluate and Refine</a:t>
            </a:r>
          </a:p>
        </p:txBody>
      </p:sp>
      <p:sp>
        <p:nvSpPr>
          <p:cNvPr id="8" name="Rectangle: Rounded Corners 7">
            <a:extLst>
              <a:ext uri="{FF2B5EF4-FFF2-40B4-BE49-F238E27FC236}">
                <a16:creationId xmlns:a16="http://schemas.microsoft.com/office/drawing/2014/main" id="{888494A7-C8D9-4337-B9FE-8ED831CD1FC6}"/>
              </a:ext>
            </a:extLst>
          </p:cNvPr>
          <p:cNvSpPr/>
          <p:nvPr/>
        </p:nvSpPr>
        <p:spPr>
          <a:xfrm>
            <a:off x="8978092" y="2935837"/>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white"/>
                </a:solidFill>
                <a:effectLst/>
                <a:uLnTx/>
                <a:uFillTx/>
                <a:latin typeface="Century Gothic" panose="020B0502020202020204"/>
                <a:ea typeface="+mn-ea"/>
                <a:cs typeface="+mn-cs"/>
              </a:rPr>
              <a:t>Community Review</a:t>
            </a:r>
          </a:p>
        </p:txBody>
      </p:sp>
      <p:sp>
        <p:nvSpPr>
          <p:cNvPr id="9" name="Rectangle: Rounded Corners 8">
            <a:extLst>
              <a:ext uri="{FF2B5EF4-FFF2-40B4-BE49-F238E27FC236}">
                <a16:creationId xmlns:a16="http://schemas.microsoft.com/office/drawing/2014/main" id="{D54BAEBA-B7F2-4043-9908-15DC2A1FDC6F}"/>
              </a:ext>
            </a:extLst>
          </p:cNvPr>
          <p:cNvSpPr/>
          <p:nvPr/>
        </p:nvSpPr>
        <p:spPr>
          <a:xfrm>
            <a:off x="1915365" y="2947711"/>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tx1"/>
                </a:solidFill>
                <a:effectLst/>
                <a:uLnTx/>
                <a:uFillTx/>
                <a:latin typeface="Century Gothic" panose="020B0502020202020204"/>
                <a:ea typeface="+mn-ea"/>
                <a:cs typeface="+mn-cs"/>
              </a:rPr>
              <a:t>Develop Scenario &amp; Environment</a:t>
            </a:r>
          </a:p>
        </p:txBody>
      </p:sp>
      <p:cxnSp>
        <p:nvCxnSpPr>
          <p:cNvPr id="11" name="Straight Arrow Connector 10">
            <a:extLst>
              <a:ext uri="{FF2B5EF4-FFF2-40B4-BE49-F238E27FC236}">
                <a16:creationId xmlns:a16="http://schemas.microsoft.com/office/drawing/2014/main" id="{CD63A717-98CE-4684-94B6-FEC5E7F693F6}"/>
              </a:ext>
            </a:extLst>
          </p:cNvPr>
          <p:cNvCxnSpPr>
            <a:stCxn id="6" idx="3"/>
            <a:endCxn id="9" idx="1"/>
          </p:cNvCxnSpPr>
          <p:nvPr/>
        </p:nvCxnSpPr>
        <p:spPr>
          <a:xfrm flipV="1">
            <a:off x="1472540" y="3356091"/>
            <a:ext cx="442825" cy="2"/>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5" name="Straight Arrow Connector 14">
            <a:extLst>
              <a:ext uri="{FF2B5EF4-FFF2-40B4-BE49-F238E27FC236}">
                <a16:creationId xmlns:a16="http://schemas.microsoft.com/office/drawing/2014/main" id="{17FA90F6-69F4-4B49-B1DF-97F64136A089}"/>
              </a:ext>
            </a:extLst>
          </p:cNvPr>
          <p:cNvCxnSpPr>
            <a:stCxn id="9" idx="3"/>
            <a:endCxn id="4" idx="1"/>
          </p:cNvCxnSpPr>
          <p:nvPr/>
        </p:nvCxnSpPr>
        <p:spPr>
          <a:xfrm flipV="1">
            <a:off x="3177654" y="3348838"/>
            <a:ext cx="442825" cy="7253"/>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7" name="Straight Arrow Connector 16">
            <a:extLst>
              <a:ext uri="{FF2B5EF4-FFF2-40B4-BE49-F238E27FC236}">
                <a16:creationId xmlns:a16="http://schemas.microsoft.com/office/drawing/2014/main" id="{FBB5AF12-8442-4D83-A312-E6DE082C36A3}"/>
              </a:ext>
            </a:extLst>
          </p:cNvPr>
          <p:cNvCxnSpPr>
            <a:stCxn id="8" idx="3"/>
            <a:endCxn id="7" idx="1"/>
          </p:cNvCxnSpPr>
          <p:nvPr/>
        </p:nvCxnSpPr>
        <p:spPr>
          <a:xfrm flipV="1">
            <a:off x="10240381" y="3344216"/>
            <a:ext cx="304507" cy="1"/>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9" name="Straight Arrow Connector 18">
            <a:extLst>
              <a:ext uri="{FF2B5EF4-FFF2-40B4-BE49-F238E27FC236}">
                <a16:creationId xmlns:a16="http://schemas.microsoft.com/office/drawing/2014/main" id="{1FFE8A14-EACA-492C-AE07-AC9CC901A0DF}"/>
              </a:ext>
            </a:extLst>
          </p:cNvPr>
          <p:cNvCxnSpPr>
            <a:cxnSpLocks/>
            <a:stCxn id="4" idx="3"/>
            <a:endCxn id="8" idx="1"/>
          </p:cNvCxnSpPr>
          <p:nvPr/>
        </p:nvCxnSpPr>
        <p:spPr>
          <a:xfrm flipV="1">
            <a:off x="8571520" y="3344217"/>
            <a:ext cx="406572" cy="4621"/>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29" name="Connector: Curved 28">
            <a:extLst>
              <a:ext uri="{FF2B5EF4-FFF2-40B4-BE49-F238E27FC236}">
                <a16:creationId xmlns:a16="http://schemas.microsoft.com/office/drawing/2014/main" id="{AA81AEEB-74CA-44E9-90A7-8608F6ECF78C}"/>
              </a:ext>
            </a:extLst>
          </p:cNvPr>
          <p:cNvCxnSpPr>
            <a:stCxn id="7" idx="0"/>
          </p:cNvCxnSpPr>
          <p:nvPr/>
        </p:nvCxnSpPr>
        <p:spPr>
          <a:xfrm rot="16200000" flipV="1">
            <a:off x="8656472" y="416275"/>
            <a:ext cx="1261417" cy="3777706"/>
          </a:xfrm>
          <a:prstGeom prst="curvedConnector2">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sp>
        <p:nvSpPr>
          <p:cNvPr id="30" name="Right Brace 29">
            <a:extLst>
              <a:ext uri="{FF2B5EF4-FFF2-40B4-BE49-F238E27FC236}">
                <a16:creationId xmlns:a16="http://schemas.microsoft.com/office/drawing/2014/main" id="{4FFAE8E7-5DFE-45BC-BE85-BEA9BC3CE833}"/>
              </a:ext>
            </a:extLst>
          </p:cNvPr>
          <p:cNvSpPr/>
          <p:nvPr/>
        </p:nvSpPr>
        <p:spPr>
          <a:xfrm rot="5400000">
            <a:off x="1247806" y="2749036"/>
            <a:ext cx="981697" cy="3375434"/>
          </a:xfrm>
          <a:prstGeom prst="rightBrace">
            <a:avLst/>
          </a:prstGeom>
          <a:ln>
            <a:solidFill>
              <a:schemeClr val="accent1"/>
            </a:solidFill>
          </a:ln>
        </p:spPr>
        <p:style>
          <a:lnRef idx="3">
            <a:schemeClr val="accent5"/>
          </a:lnRef>
          <a:fillRef idx="0">
            <a:schemeClr val="accent5"/>
          </a:fillRef>
          <a:effectRef idx="2">
            <a:schemeClr val="accent5"/>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1" name="Right Brace 30">
            <a:extLst>
              <a:ext uri="{FF2B5EF4-FFF2-40B4-BE49-F238E27FC236}">
                <a16:creationId xmlns:a16="http://schemas.microsoft.com/office/drawing/2014/main" id="{C4553C0F-01B0-449A-81C2-B2F0D1E4FB08}"/>
              </a:ext>
            </a:extLst>
          </p:cNvPr>
          <p:cNvSpPr/>
          <p:nvPr/>
        </p:nvSpPr>
        <p:spPr>
          <a:xfrm rot="5400000">
            <a:off x="5605151" y="3890888"/>
            <a:ext cx="981697" cy="3728854"/>
          </a:xfrm>
          <a:prstGeom prst="rightBrace">
            <a:avLst/>
          </a:prstGeom>
          <a:ln>
            <a:solidFill>
              <a:schemeClr val="accent1"/>
            </a:solidFill>
          </a:ln>
        </p:spPr>
        <p:style>
          <a:lnRef idx="3">
            <a:schemeClr val="accent5"/>
          </a:lnRef>
          <a:fillRef idx="0">
            <a:schemeClr val="accent5"/>
          </a:fillRef>
          <a:effectRef idx="2">
            <a:schemeClr val="accent5"/>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ight Brace 31">
            <a:extLst>
              <a:ext uri="{FF2B5EF4-FFF2-40B4-BE49-F238E27FC236}">
                <a16:creationId xmlns:a16="http://schemas.microsoft.com/office/drawing/2014/main" id="{2F91FB45-F4FD-4F95-B53E-E85BB96ABA08}"/>
              </a:ext>
            </a:extLst>
          </p:cNvPr>
          <p:cNvSpPr/>
          <p:nvPr/>
        </p:nvSpPr>
        <p:spPr>
          <a:xfrm rot="5400000">
            <a:off x="9929588" y="2897158"/>
            <a:ext cx="981697" cy="3079191"/>
          </a:xfrm>
          <a:prstGeom prst="rightBrace">
            <a:avLst/>
          </a:prstGeom>
          <a:ln>
            <a:solidFill>
              <a:schemeClr val="accent1"/>
            </a:solidFill>
          </a:ln>
        </p:spPr>
        <p:style>
          <a:lnRef idx="3">
            <a:schemeClr val="accent5"/>
          </a:lnRef>
          <a:fillRef idx="0">
            <a:schemeClr val="accent5"/>
          </a:fillRef>
          <a:effectRef idx="2">
            <a:schemeClr val="accent5"/>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3" name="TextBox 32">
            <a:extLst>
              <a:ext uri="{FF2B5EF4-FFF2-40B4-BE49-F238E27FC236}">
                <a16:creationId xmlns:a16="http://schemas.microsoft.com/office/drawing/2014/main" id="{C538DD5C-D209-405F-93AD-AE55B223B477}"/>
              </a:ext>
            </a:extLst>
          </p:cNvPr>
          <p:cNvSpPr txBox="1"/>
          <p:nvPr/>
        </p:nvSpPr>
        <p:spPr>
          <a:xfrm>
            <a:off x="896478" y="5289557"/>
            <a:ext cx="231742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1: Preparation</a:t>
            </a:r>
          </a:p>
        </p:txBody>
      </p:sp>
      <p:sp>
        <p:nvSpPr>
          <p:cNvPr id="34" name="TextBox 33">
            <a:extLst>
              <a:ext uri="{FF2B5EF4-FFF2-40B4-BE49-F238E27FC236}">
                <a16:creationId xmlns:a16="http://schemas.microsoft.com/office/drawing/2014/main" id="{EC33C9D6-F196-4C08-906A-E7CD3EB38EB8}"/>
              </a:ext>
            </a:extLst>
          </p:cNvPr>
          <p:cNvSpPr txBox="1"/>
          <p:nvPr/>
        </p:nvSpPr>
        <p:spPr>
          <a:xfrm>
            <a:off x="3633114" y="6244959"/>
            <a:ext cx="497610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2:  Active Emulation and Detection</a:t>
            </a:r>
          </a:p>
        </p:txBody>
      </p:sp>
      <p:sp>
        <p:nvSpPr>
          <p:cNvPr id="35" name="TextBox 34">
            <a:extLst>
              <a:ext uri="{FF2B5EF4-FFF2-40B4-BE49-F238E27FC236}">
                <a16:creationId xmlns:a16="http://schemas.microsoft.com/office/drawing/2014/main" id="{1102B5FC-4622-4E88-A115-2AC13CF2FDAF}"/>
              </a:ext>
            </a:extLst>
          </p:cNvPr>
          <p:cNvSpPr txBox="1"/>
          <p:nvPr/>
        </p:nvSpPr>
        <p:spPr>
          <a:xfrm>
            <a:off x="8720906" y="5264466"/>
            <a:ext cx="320062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3: Analytic Refinement</a:t>
            </a:r>
          </a:p>
        </p:txBody>
      </p:sp>
      <p:sp>
        <p:nvSpPr>
          <p:cNvPr id="37" name="TextBox 36">
            <a:extLst>
              <a:ext uri="{FF2B5EF4-FFF2-40B4-BE49-F238E27FC236}">
                <a16:creationId xmlns:a16="http://schemas.microsoft.com/office/drawing/2014/main" id="{4D465274-14B2-484B-9291-863DF0478AEF}"/>
              </a:ext>
            </a:extLst>
          </p:cNvPr>
          <p:cNvSpPr txBox="1"/>
          <p:nvPr/>
        </p:nvSpPr>
        <p:spPr>
          <a:xfrm>
            <a:off x="8027031" y="1266039"/>
            <a:ext cx="370043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4: Continuous Improvement</a:t>
            </a:r>
          </a:p>
        </p:txBody>
      </p:sp>
      <p:sp>
        <p:nvSpPr>
          <p:cNvPr id="20" name="Slide Number Placeholder 3">
            <a:extLst>
              <a:ext uri="{FF2B5EF4-FFF2-40B4-BE49-F238E27FC236}">
                <a16:creationId xmlns:a16="http://schemas.microsoft.com/office/drawing/2014/main" id="{05FD3AEE-9F21-413C-8E2E-DAEA43657C00}"/>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26</a:t>
            </a:fld>
            <a:endParaRPr lang="en-US" dirty="0"/>
          </a:p>
        </p:txBody>
      </p:sp>
    </p:spTree>
    <p:extLst>
      <p:ext uri="{BB962C8B-B14F-4D97-AF65-F5344CB8AC3E}">
        <p14:creationId xmlns:p14="http://schemas.microsoft.com/office/powerpoint/2010/main" val="4269964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532685594"/>
              </p:ext>
            </p:extLst>
          </p:nvPr>
        </p:nvGraphicFramePr>
        <p:xfrm>
          <a:off x="711939" y="1159200"/>
          <a:ext cx="10768123" cy="5650789"/>
        </p:xfrm>
        <a:graphic>
          <a:graphicData uri="http://schemas.openxmlformats.org/drawingml/2006/table">
            <a:tbl>
              <a:tblPr firstRow="1" bandRow="1">
                <a:tableStyleId>{00A15C55-8517-42AA-B614-E9B94910E393}</a:tableStyleId>
              </a:tblPr>
              <a:tblGrid>
                <a:gridCol w="946862">
                  <a:extLst>
                    <a:ext uri="{9D8B030D-6E8A-4147-A177-3AD203B41FA5}">
                      <a16:colId xmlns:a16="http://schemas.microsoft.com/office/drawing/2014/main" val="408622766"/>
                    </a:ext>
                  </a:extLst>
                </a:gridCol>
                <a:gridCol w="1605092">
                  <a:extLst>
                    <a:ext uri="{9D8B030D-6E8A-4147-A177-3AD203B41FA5}">
                      <a16:colId xmlns:a16="http://schemas.microsoft.com/office/drawing/2014/main" val="2706102873"/>
                    </a:ext>
                  </a:extLst>
                </a:gridCol>
                <a:gridCol w="2346996">
                  <a:extLst>
                    <a:ext uri="{9D8B030D-6E8A-4147-A177-3AD203B41FA5}">
                      <a16:colId xmlns:a16="http://schemas.microsoft.com/office/drawing/2014/main" val="1839104242"/>
                    </a:ext>
                  </a:extLst>
                </a:gridCol>
                <a:gridCol w="1117624">
                  <a:extLst>
                    <a:ext uri="{9D8B030D-6E8A-4147-A177-3AD203B41FA5}">
                      <a16:colId xmlns:a16="http://schemas.microsoft.com/office/drawing/2014/main" val="509345082"/>
                    </a:ext>
                  </a:extLst>
                </a:gridCol>
                <a:gridCol w="1408155">
                  <a:extLst>
                    <a:ext uri="{9D8B030D-6E8A-4147-A177-3AD203B41FA5}">
                      <a16:colId xmlns:a16="http://schemas.microsoft.com/office/drawing/2014/main" val="3902810442"/>
                    </a:ext>
                  </a:extLst>
                </a:gridCol>
                <a:gridCol w="3343394">
                  <a:extLst>
                    <a:ext uri="{9D8B030D-6E8A-4147-A177-3AD203B41FA5}">
                      <a16:colId xmlns:a16="http://schemas.microsoft.com/office/drawing/2014/main" val="2361643623"/>
                    </a:ext>
                  </a:extLst>
                </a:gridCol>
              </a:tblGrid>
              <a:tr h="591109">
                <a:tc>
                  <a:txBody>
                    <a:bodyPr/>
                    <a:lstStyle/>
                    <a:p>
                      <a:r>
                        <a:rPr lang="en-US" sz="1400" dirty="0" err="1"/>
                        <a:t>Sysmon</a:t>
                      </a:r>
                      <a:endParaRPr lang="en-US" sz="1400" dirty="0"/>
                    </a:p>
                  </a:txBody>
                  <a:tcPr/>
                </a:tc>
                <a:tc>
                  <a:txBody>
                    <a:bodyPr/>
                    <a:lstStyle/>
                    <a:p>
                      <a:r>
                        <a:rPr lang="en-US" sz="1400" dirty="0"/>
                        <a:t>Windows</a:t>
                      </a:r>
                      <a:r>
                        <a:rPr lang="en-US" sz="1400" baseline="0" dirty="0"/>
                        <a:t> ID(s)</a:t>
                      </a:r>
                      <a:endParaRPr lang="en-US" sz="1400" dirty="0"/>
                    </a:p>
                  </a:txBody>
                  <a:tcPr/>
                </a:tc>
                <a:tc>
                  <a:txBody>
                    <a:bodyPr/>
                    <a:lstStyle/>
                    <a:p>
                      <a:r>
                        <a:rPr lang="en-US" sz="1400" dirty="0"/>
                        <a:t>Event Type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err="1"/>
                        <a:t>Sysmon</a:t>
                      </a:r>
                      <a:endParaRPr lang="en-US" sz="1400" dirty="0"/>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Windows</a:t>
                      </a:r>
                      <a:r>
                        <a:rPr lang="en-US" sz="1400" baseline="0" dirty="0"/>
                        <a:t> ID(s)</a:t>
                      </a:r>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Event Type</a:t>
                      </a:r>
                    </a:p>
                    <a:p>
                      <a:endParaRPr lang="en-US" sz="1400" dirty="0"/>
                    </a:p>
                  </a:txBody>
                  <a:tcPr/>
                </a:tc>
                <a:extLst>
                  <a:ext uri="{0D108BD9-81ED-4DB2-BD59-A6C34878D82A}">
                    <a16:rowId xmlns:a16="http://schemas.microsoft.com/office/drawing/2014/main" val="2134344534"/>
                  </a:ext>
                </a:extLst>
              </a:tr>
              <a:tr h="246296">
                <a:tc>
                  <a:txBody>
                    <a:bodyPr/>
                    <a:lstStyle/>
                    <a:p>
                      <a:r>
                        <a:rPr lang="en-US" sz="1400" b="1" dirty="0"/>
                        <a:t>1</a:t>
                      </a:r>
                    </a:p>
                  </a:txBody>
                  <a:tcPr/>
                </a:tc>
                <a:tc>
                  <a:txBody>
                    <a:bodyPr/>
                    <a:lstStyle/>
                    <a:p>
                      <a:r>
                        <a:rPr lang="en-US" sz="1400" b="1" dirty="0"/>
                        <a:t>Security:</a:t>
                      </a:r>
                      <a:r>
                        <a:rPr lang="en-US" sz="1400" b="1" baseline="0" dirty="0"/>
                        <a:t> 4688</a:t>
                      </a:r>
                      <a:endParaRPr lang="en-US" sz="14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chemeClr val="dk1"/>
                          </a:solidFill>
                          <a:latin typeface="+mn-lt"/>
                          <a:ea typeface="+mn-ea"/>
                          <a:cs typeface="+mn-cs"/>
                        </a:rPr>
                        <a:t>Process Creation </a:t>
                      </a:r>
                    </a:p>
                  </a:txBody>
                  <a:tcPr/>
                </a:tc>
                <a:tc>
                  <a:txBody>
                    <a:bodyPr/>
                    <a:lstStyle/>
                    <a:p>
                      <a:r>
                        <a:rPr lang="en-US" sz="1400" b="1" dirty="0"/>
                        <a:t>12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t>Security: </a:t>
                      </a:r>
                      <a:r>
                        <a:rPr lang="en-US" sz="1400" b="1" i="0" u="none" strike="noStrike" kern="1200" baseline="0" dirty="0">
                          <a:solidFill>
                            <a:schemeClr val="dk1"/>
                          </a:solidFill>
                          <a:latin typeface="+mn-lt"/>
                          <a:ea typeface="+mn-ea"/>
                          <a:cs typeface="+mn-cs"/>
                        </a:rPr>
                        <a:t>4657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chemeClr val="dk1"/>
                          </a:solidFill>
                          <a:latin typeface="+mn-lt"/>
                          <a:ea typeface="+mn-ea"/>
                          <a:cs typeface="+mn-cs"/>
                        </a:rPr>
                        <a:t>Registry Create and Delete </a:t>
                      </a:r>
                    </a:p>
                  </a:txBody>
                  <a:tcPr/>
                </a:tc>
                <a:extLst>
                  <a:ext uri="{0D108BD9-81ED-4DB2-BD59-A6C34878D82A}">
                    <a16:rowId xmlns:a16="http://schemas.microsoft.com/office/drawing/2014/main" val="243488133"/>
                  </a:ext>
                </a:extLst>
              </a:tr>
              <a:tr h="418702">
                <a:tc>
                  <a:txBody>
                    <a:bodyPr/>
                    <a:lstStyle/>
                    <a:p>
                      <a:r>
                        <a:rPr lang="en-US" sz="1400" dirty="0"/>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Security: </a:t>
                      </a:r>
                      <a:r>
                        <a:rPr lang="en-US" sz="1400" b="0" i="0" u="none" strike="noStrike" kern="1200" baseline="0" dirty="0">
                          <a:solidFill>
                            <a:schemeClr val="dk1"/>
                          </a:solidFill>
                          <a:latin typeface="+mn-lt"/>
                          <a:ea typeface="+mn-ea"/>
                          <a:cs typeface="+mn-cs"/>
                        </a:rPr>
                        <a:t>4657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Process Changed a file creation time </a:t>
                      </a:r>
                    </a:p>
                  </a:txBody>
                  <a:tcPr/>
                </a:tc>
                <a:tc>
                  <a:txBody>
                    <a:bodyPr/>
                    <a:lstStyle/>
                    <a:p>
                      <a:r>
                        <a:rPr lang="en-US" sz="1400" b="1" dirty="0"/>
                        <a:t>13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t>Security: </a:t>
                      </a:r>
                      <a:r>
                        <a:rPr lang="en-US" sz="1400" b="1" i="0" u="none" strike="noStrike" kern="1200" baseline="0" dirty="0">
                          <a:solidFill>
                            <a:schemeClr val="dk1"/>
                          </a:solidFill>
                          <a:latin typeface="+mn-lt"/>
                          <a:ea typeface="+mn-ea"/>
                          <a:cs typeface="+mn-cs"/>
                        </a:rPr>
                        <a:t>4657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chemeClr val="dk1"/>
                          </a:solidFill>
                          <a:latin typeface="+mn-lt"/>
                          <a:ea typeface="+mn-ea"/>
                          <a:cs typeface="+mn-cs"/>
                        </a:rPr>
                        <a:t>Registry Value Set</a:t>
                      </a:r>
                    </a:p>
                  </a:txBody>
                  <a:tcPr/>
                </a:tc>
                <a:extLst>
                  <a:ext uri="{0D108BD9-81ED-4DB2-BD59-A6C34878D82A}">
                    <a16:rowId xmlns:a16="http://schemas.microsoft.com/office/drawing/2014/main" val="2609911498"/>
                  </a:ext>
                </a:extLst>
              </a:tr>
              <a:tr h="246296">
                <a:tc>
                  <a:txBody>
                    <a:bodyPr/>
                    <a:lstStyle/>
                    <a:p>
                      <a:r>
                        <a:rPr lang="en-US" sz="1400"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Security: </a:t>
                      </a:r>
                      <a:r>
                        <a:rPr lang="en-US" sz="1400" b="0" i="0" u="none" strike="noStrike" kern="1200" baseline="0" dirty="0">
                          <a:solidFill>
                            <a:schemeClr val="dk1"/>
                          </a:solidFill>
                          <a:latin typeface="+mn-lt"/>
                          <a:ea typeface="+mn-ea"/>
                          <a:cs typeface="+mn-cs"/>
                        </a:rPr>
                        <a:t>5156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Network Connection </a:t>
                      </a:r>
                    </a:p>
                  </a:txBody>
                  <a:tcPr/>
                </a:tc>
                <a:tc>
                  <a:txBody>
                    <a:bodyPr/>
                    <a:lstStyle/>
                    <a:p>
                      <a:r>
                        <a:rPr lang="en-US" sz="1400" b="1" dirty="0"/>
                        <a:t>14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t>Security: </a:t>
                      </a:r>
                      <a:r>
                        <a:rPr lang="en-US" sz="1400" b="1" i="0" u="none" strike="noStrike" kern="1200" baseline="0" dirty="0">
                          <a:solidFill>
                            <a:schemeClr val="dk1"/>
                          </a:solidFill>
                          <a:latin typeface="+mn-lt"/>
                          <a:ea typeface="+mn-ea"/>
                          <a:cs typeface="+mn-cs"/>
                        </a:rPr>
                        <a:t>4657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chemeClr val="dk1"/>
                          </a:solidFill>
                          <a:latin typeface="+mn-lt"/>
                          <a:ea typeface="+mn-ea"/>
                          <a:cs typeface="+mn-cs"/>
                        </a:rPr>
                        <a:t>Registry Key and Value Rename </a:t>
                      </a:r>
                    </a:p>
                  </a:txBody>
                  <a:tcPr/>
                </a:tc>
                <a:extLst>
                  <a:ext uri="{0D108BD9-81ED-4DB2-BD59-A6C34878D82A}">
                    <a16:rowId xmlns:a16="http://schemas.microsoft.com/office/drawing/2014/main" val="1265292822"/>
                  </a:ext>
                </a:extLst>
              </a:tr>
              <a:tr h="418702">
                <a:tc>
                  <a:txBody>
                    <a:bodyPr/>
                    <a:lstStyle/>
                    <a:p>
                      <a:r>
                        <a:rPr lang="en-US" sz="1400" dirty="0"/>
                        <a:t>4</a:t>
                      </a:r>
                    </a:p>
                  </a:txBody>
                  <a:tcPr/>
                </a:tc>
                <a:tc>
                  <a:txBody>
                    <a:bodyPr/>
                    <a:lstStyle/>
                    <a:p>
                      <a:r>
                        <a:rPr lang="en-US" sz="1400" dirty="0"/>
                        <a:t>n/a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err="1">
                          <a:solidFill>
                            <a:schemeClr val="dk1"/>
                          </a:solidFill>
                          <a:latin typeface="+mn-lt"/>
                          <a:ea typeface="+mn-ea"/>
                          <a:cs typeface="+mn-cs"/>
                        </a:rPr>
                        <a:t>Sysmon</a:t>
                      </a:r>
                      <a:r>
                        <a:rPr lang="en-US" sz="1400" b="0" i="0" u="none" strike="noStrike" kern="1200" baseline="0" dirty="0">
                          <a:solidFill>
                            <a:schemeClr val="dk1"/>
                          </a:solidFill>
                          <a:latin typeface="+mn-lt"/>
                          <a:ea typeface="+mn-ea"/>
                          <a:cs typeface="+mn-cs"/>
                        </a:rPr>
                        <a:t> Service State Change</a:t>
                      </a:r>
                    </a:p>
                  </a:txBody>
                  <a:tcPr/>
                </a:tc>
                <a:tc>
                  <a:txBody>
                    <a:bodyPr/>
                    <a:lstStyle/>
                    <a:p>
                      <a:r>
                        <a:rPr lang="en-US" sz="1400" dirty="0"/>
                        <a:t>15</a:t>
                      </a:r>
                    </a:p>
                  </a:txBody>
                  <a:tcPr/>
                </a:tc>
                <a:tc>
                  <a:txBody>
                    <a:bodyPr/>
                    <a:lstStyle/>
                    <a:p>
                      <a:r>
                        <a:rPr lang="en-US" sz="1400" dirty="0"/>
                        <a:t>n/a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File Create Stream Hash </a:t>
                      </a:r>
                    </a:p>
                  </a:txBody>
                  <a:tcPr/>
                </a:tc>
                <a:extLst>
                  <a:ext uri="{0D108BD9-81ED-4DB2-BD59-A6C34878D82A}">
                    <a16:rowId xmlns:a16="http://schemas.microsoft.com/office/drawing/2014/main" val="1890140406"/>
                  </a:ext>
                </a:extLst>
              </a:tr>
              <a:tr h="246296">
                <a:tc>
                  <a:txBody>
                    <a:bodyPr/>
                    <a:lstStyle/>
                    <a:p>
                      <a:r>
                        <a:rPr lang="en-US" sz="1400" dirty="0"/>
                        <a:t>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Security: </a:t>
                      </a:r>
                      <a:r>
                        <a:rPr lang="en-US" sz="1400" b="0" i="0" u="none" strike="noStrike" kern="1200" baseline="0" dirty="0">
                          <a:solidFill>
                            <a:schemeClr val="dk1"/>
                          </a:solidFill>
                          <a:latin typeface="+mn-lt"/>
                          <a:ea typeface="+mn-ea"/>
                          <a:cs typeface="+mn-cs"/>
                        </a:rPr>
                        <a:t>4689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Process Terminated </a:t>
                      </a:r>
                    </a:p>
                  </a:txBody>
                  <a:tcPr/>
                </a:tc>
                <a:tc>
                  <a:txBody>
                    <a:bodyPr/>
                    <a:lstStyle/>
                    <a:p>
                      <a:r>
                        <a:rPr lang="en-US" sz="1400" dirty="0"/>
                        <a:t>16</a:t>
                      </a:r>
                    </a:p>
                  </a:txBody>
                  <a:tcPr/>
                </a:tc>
                <a:tc>
                  <a:txBody>
                    <a:bodyPr/>
                    <a:lstStyle/>
                    <a:p>
                      <a:r>
                        <a:rPr lang="en-US" sz="1400" dirty="0"/>
                        <a:t>n/a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err="1">
                          <a:solidFill>
                            <a:schemeClr val="dk1"/>
                          </a:solidFill>
                          <a:latin typeface="+mn-lt"/>
                          <a:ea typeface="+mn-ea"/>
                          <a:cs typeface="+mn-cs"/>
                        </a:rPr>
                        <a:t>Sysmon</a:t>
                      </a:r>
                      <a:r>
                        <a:rPr lang="en-US" sz="1400" b="0" i="0" u="none" strike="noStrike" kern="1200" baseline="0" dirty="0">
                          <a:solidFill>
                            <a:schemeClr val="dk1"/>
                          </a:solidFill>
                          <a:latin typeface="+mn-lt"/>
                          <a:ea typeface="+mn-ea"/>
                          <a:cs typeface="+mn-cs"/>
                        </a:rPr>
                        <a:t> </a:t>
                      </a:r>
                      <a:r>
                        <a:rPr lang="en-US" sz="1400" b="0" i="0" u="none" strike="noStrike" kern="1200" baseline="0" dirty="0" err="1">
                          <a:solidFill>
                            <a:schemeClr val="dk1"/>
                          </a:solidFill>
                          <a:latin typeface="+mn-lt"/>
                          <a:ea typeface="+mn-ea"/>
                          <a:cs typeface="+mn-cs"/>
                        </a:rPr>
                        <a:t>Config</a:t>
                      </a:r>
                      <a:r>
                        <a:rPr lang="en-US" sz="1400" b="0" i="0" u="none" strike="noStrike" kern="1200" baseline="0" dirty="0">
                          <a:solidFill>
                            <a:schemeClr val="dk1"/>
                          </a:solidFill>
                          <a:latin typeface="+mn-lt"/>
                          <a:ea typeface="+mn-ea"/>
                          <a:cs typeface="+mn-cs"/>
                        </a:rPr>
                        <a:t> Change</a:t>
                      </a:r>
                    </a:p>
                  </a:txBody>
                  <a:tcPr/>
                </a:tc>
                <a:extLst>
                  <a:ext uri="{0D108BD9-81ED-4DB2-BD59-A6C34878D82A}">
                    <a16:rowId xmlns:a16="http://schemas.microsoft.com/office/drawing/2014/main" val="184965705"/>
                  </a:ext>
                </a:extLst>
              </a:tr>
              <a:tr h="418702">
                <a:tc>
                  <a:txBody>
                    <a:bodyPr/>
                    <a:lstStyle/>
                    <a:p>
                      <a:r>
                        <a:rPr lang="en-US" sz="1400" dirty="0"/>
                        <a:t>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System: </a:t>
                      </a:r>
                      <a:r>
                        <a:rPr lang="en-US" sz="1400" b="0" i="0" u="none" strike="noStrike" kern="1200" baseline="0" dirty="0">
                          <a:solidFill>
                            <a:schemeClr val="dk1"/>
                          </a:solidFill>
                          <a:latin typeface="+mn-lt"/>
                          <a:ea typeface="+mn-ea"/>
                          <a:cs typeface="+mn-cs"/>
                        </a:rPr>
                        <a:t>6, 219, 7026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Driver Loaded </a:t>
                      </a:r>
                    </a:p>
                  </a:txBody>
                  <a:tcPr/>
                </a:tc>
                <a:tc>
                  <a:txBody>
                    <a:bodyPr/>
                    <a:lstStyle/>
                    <a:p>
                      <a:r>
                        <a:rPr lang="en-US" sz="1400" dirty="0"/>
                        <a:t>17</a:t>
                      </a:r>
                    </a:p>
                  </a:txBody>
                  <a:tcPr/>
                </a:tc>
                <a:tc>
                  <a:txBody>
                    <a:bodyPr/>
                    <a:lstStyle/>
                    <a:p>
                      <a:r>
                        <a:rPr lang="en-US" sz="1400" dirty="0"/>
                        <a:t>n/a</a:t>
                      </a:r>
                    </a:p>
                  </a:txBody>
                  <a:tcPr/>
                </a:tc>
                <a:tc>
                  <a:txBody>
                    <a:bodyPr/>
                    <a:lstStyle/>
                    <a:p>
                      <a:r>
                        <a:rPr lang="en-US" sz="1400" b="0" i="0" u="none" strike="noStrike" kern="1200" baseline="0" dirty="0">
                          <a:solidFill>
                            <a:schemeClr val="dk1"/>
                          </a:solidFill>
                          <a:latin typeface="+mn-lt"/>
                          <a:ea typeface="+mn-ea"/>
                          <a:cs typeface="+mn-cs"/>
                        </a:rPr>
                        <a:t>Pipe Event Created</a:t>
                      </a:r>
                    </a:p>
                  </a:txBody>
                  <a:tcPr/>
                </a:tc>
                <a:extLst>
                  <a:ext uri="{0D108BD9-81ED-4DB2-BD59-A6C34878D82A}">
                    <a16:rowId xmlns:a16="http://schemas.microsoft.com/office/drawing/2014/main" val="1505495136"/>
                  </a:ext>
                </a:extLst>
              </a:tr>
              <a:tr h="246296">
                <a:tc>
                  <a:txBody>
                    <a:bodyPr/>
                    <a:lstStyle/>
                    <a:p>
                      <a:r>
                        <a:rPr lang="en-US" sz="1400" dirty="0"/>
                        <a:t>7</a:t>
                      </a:r>
                    </a:p>
                  </a:txBody>
                  <a:tcPr/>
                </a:tc>
                <a:tc>
                  <a:txBody>
                    <a:bodyPr/>
                    <a:lstStyle/>
                    <a:p>
                      <a:r>
                        <a:rPr lang="en-US" sz="1400" dirty="0"/>
                        <a:t>n/a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Image Loaded </a:t>
                      </a:r>
                    </a:p>
                  </a:txBody>
                  <a:tcPr/>
                </a:tc>
                <a:tc>
                  <a:txBody>
                    <a:bodyPr/>
                    <a:lstStyle/>
                    <a:p>
                      <a:r>
                        <a:rPr lang="en-US" sz="1400" dirty="0"/>
                        <a:t>18</a:t>
                      </a:r>
                    </a:p>
                  </a:txBody>
                  <a:tcPr/>
                </a:tc>
                <a:tc>
                  <a:txBody>
                    <a:bodyPr/>
                    <a:lstStyle/>
                    <a:p>
                      <a:r>
                        <a:rPr lang="en-US" sz="1400" dirty="0"/>
                        <a:t>n/a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Pipe Event Connected</a:t>
                      </a:r>
                    </a:p>
                  </a:txBody>
                  <a:tcPr/>
                </a:tc>
                <a:extLst>
                  <a:ext uri="{0D108BD9-81ED-4DB2-BD59-A6C34878D82A}">
                    <a16:rowId xmlns:a16="http://schemas.microsoft.com/office/drawing/2014/main" val="1345074736"/>
                  </a:ext>
                </a:extLst>
              </a:tr>
              <a:tr h="418702">
                <a:tc>
                  <a:txBody>
                    <a:bodyPr/>
                    <a:lstStyle/>
                    <a:p>
                      <a:r>
                        <a:rPr lang="en-US" sz="1400" dirty="0"/>
                        <a:t>8</a:t>
                      </a:r>
                    </a:p>
                  </a:txBody>
                  <a:tcPr/>
                </a:tc>
                <a:tc>
                  <a:txBody>
                    <a:bodyPr/>
                    <a:lstStyle/>
                    <a:p>
                      <a:r>
                        <a:rPr lang="en-US" sz="1400" dirty="0"/>
                        <a:t>n/a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Create Remote Thread </a:t>
                      </a:r>
                    </a:p>
                  </a:txBody>
                  <a:tcPr/>
                </a:tc>
                <a:tc>
                  <a:txBody>
                    <a:bodyPr/>
                    <a:lstStyle/>
                    <a:p>
                      <a:r>
                        <a:rPr lang="en-US" sz="1400" dirty="0"/>
                        <a:t>19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Security: </a:t>
                      </a:r>
                      <a:r>
                        <a:rPr lang="en-US" sz="1400" b="0" i="0" u="none" strike="noStrike" kern="1200" baseline="0" dirty="0">
                          <a:solidFill>
                            <a:schemeClr val="dk1"/>
                          </a:solidFill>
                          <a:latin typeface="+mn-lt"/>
                          <a:ea typeface="+mn-ea"/>
                          <a:cs typeface="+mn-cs"/>
                        </a:rPr>
                        <a:t>5861, 5858, 5859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WMI </a:t>
                      </a:r>
                      <a:r>
                        <a:rPr lang="en-US" sz="1400" b="0" i="0" u="none" strike="noStrike" kern="1200" baseline="0" dirty="0" err="1">
                          <a:solidFill>
                            <a:schemeClr val="dk1"/>
                          </a:solidFill>
                          <a:latin typeface="+mn-lt"/>
                          <a:ea typeface="+mn-ea"/>
                          <a:cs typeface="+mn-cs"/>
                        </a:rPr>
                        <a:t>EventFilter</a:t>
                      </a:r>
                      <a:r>
                        <a:rPr lang="en-US" sz="1400" b="0" i="0" u="none" strike="noStrike" kern="1200" baseline="0" dirty="0">
                          <a:solidFill>
                            <a:schemeClr val="dk1"/>
                          </a:solidFill>
                          <a:latin typeface="+mn-lt"/>
                          <a:ea typeface="+mn-ea"/>
                          <a:cs typeface="+mn-cs"/>
                        </a:rPr>
                        <a:t> activity </a:t>
                      </a:r>
                    </a:p>
                  </a:txBody>
                  <a:tcPr/>
                </a:tc>
                <a:extLst>
                  <a:ext uri="{0D108BD9-81ED-4DB2-BD59-A6C34878D82A}">
                    <a16:rowId xmlns:a16="http://schemas.microsoft.com/office/drawing/2014/main" val="542114866"/>
                  </a:ext>
                </a:extLst>
              </a:tr>
              <a:tr h="418702">
                <a:tc>
                  <a:txBody>
                    <a:bodyPr/>
                    <a:lstStyle/>
                    <a:p>
                      <a:r>
                        <a:rPr lang="en-US" sz="1400" dirty="0"/>
                        <a:t>9</a:t>
                      </a:r>
                    </a:p>
                  </a:txBody>
                  <a:tcPr/>
                </a:tc>
                <a:tc>
                  <a:txBody>
                    <a:bodyPr/>
                    <a:lstStyle/>
                    <a:p>
                      <a:r>
                        <a:rPr lang="en-US" sz="1400" dirty="0"/>
                        <a:t>n/a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Raw File Access Read </a:t>
                      </a:r>
                    </a:p>
                  </a:txBody>
                  <a:tcPr/>
                </a:tc>
                <a:tc>
                  <a:txBody>
                    <a:bodyPr/>
                    <a:lstStyle/>
                    <a:p>
                      <a:r>
                        <a:rPr lang="en-US" sz="1400" dirty="0"/>
                        <a:t>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Security: </a:t>
                      </a:r>
                      <a:r>
                        <a:rPr lang="en-US" sz="1400" b="0" i="0" u="none" strike="noStrike" kern="1200" baseline="0" dirty="0">
                          <a:solidFill>
                            <a:schemeClr val="dk1"/>
                          </a:solidFill>
                          <a:latin typeface="+mn-lt"/>
                          <a:ea typeface="+mn-ea"/>
                          <a:cs typeface="+mn-cs"/>
                        </a:rPr>
                        <a:t>5861, 5858, 5859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WMI </a:t>
                      </a:r>
                      <a:r>
                        <a:rPr lang="en-US" sz="1400" b="0" i="0" u="none" strike="noStrike" kern="1200" baseline="0" dirty="0" err="1">
                          <a:solidFill>
                            <a:schemeClr val="dk1"/>
                          </a:solidFill>
                          <a:latin typeface="+mn-lt"/>
                          <a:ea typeface="+mn-ea"/>
                          <a:cs typeface="+mn-cs"/>
                        </a:rPr>
                        <a:t>EventConsumer</a:t>
                      </a:r>
                      <a:r>
                        <a:rPr lang="en-US" sz="1400" b="0" i="0" u="none" strike="noStrike" kern="1200" baseline="0" dirty="0">
                          <a:solidFill>
                            <a:schemeClr val="dk1"/>
                          </a:solidFill>
                          <a:latin typeface="+mn-lt"/>
                          <a:ea typeface="+mn-ea"/>
                          <a:cs typeface="+mn-cs"/>
                        </a:rPr>
                        <a:t> activity </a:t>
                      </a:r>
                    </a:p>
                  </a:txBody>
                  <a:tcPr/>
                </a:tc>
                <a:extLst>
                  <a:ext uri="{0D108BD9-81ED-4DB2-BD59-A6C34878D82A}">
                    <a16:rowId xmlns:a16="http://schemas.microsoft.com/office/drawing/2014/main" val="348431322"/>
                  </a:ext>
                </a:extLst>
              </a:tr>
              <a:tr h="418702">
                <a:tc>
                  <a:txBody>
                    <a:bodyPr/>
                    <a:lstStyle/>
                    <a:p>
                      <a:r>
                        <a:rPr lang="en-US" sz="1400" dirty="0"/>
                        <a:t>10</a:t>
                      </a:r>
                    </a:p>
                  </a:txBody>
                  <a:tcPr/>
                </a:tc>
                <a:tc>
                  <a:txBody>
                    <a:bodyPr/>
                    <a:lstStyle/>
                    <a:p>
                      <a:r>
                        <a:rPr lang="en-US" sz="1400" dirty="0"/>
                        <a:t>n/a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Process Access</a:t>
                      </a:r>
                    </a:p>
                  </a:txBody>
                  <a:tcPr/>
                </a:tc>
                <a:tc>
                  <a:txBody>
                    <a:bodyPr/>
                    <a:lstStyle/>
                    <a:p>
                      <a:r>
                        <a:rPr lang="en-US" sz="1400" dirty="0"/>
                        <a:t>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Security: </a:t>
                      </a:r>
                      <a:r>
                        <a:rPr lang="en-US" sz="1400" b="0" i="0" u="none" strike="noStrike" kern="1200" baseline="0" dirty="0">
                          <a:solidFill>
                            <a:schemeClr val="dk1"/>
                          </a:solidFill>
                          <a:latin typeface="+mn-lt"/>
                          <a:ea typeface="+mn-ea"/>
                          <a:cs typeface="+mn-cs"/>
                        </a:rPr>
                        <a:t>5861, 5858, 5859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WMI </a:t>
                      </a:r>
                      <a:r>
                        <a:rPr lang="en-US" sz="1400" b="0" i="0" u="none" strike="noStrike" kern="1200" baseline="0" dirty="0" err="1">
                          <a:solidFill>
                            <a:schemeClr val="dk1"/>
                          </a:solidFill>
                          <a:latin typeface="+mn-lt"/>
                          <a:ea typeface="+mn-ea"/>
                          <a:cs typeface="+mn-cs"/>
                        </a:rPr>
                        <a:t>EventConsumerToFilter</a:t>
                      </a:r>
                      <a:r>
                        <a:rPr lang="en-US" sz="1400" b="0" i="0" u="none" strike="noStrike" kern="1200" baseline="0" dirty="0">
                          <a:solidFill>
                            <a:schemeClr val="dk1"/>
                          </a:solidFill>
                          <a:latin typeface="+mn-lt"/>
                          <a:ea typeface="+mn-ea"/>
                          <a:cs typeface="+mn-cs"/>
                        </a:rPr>
                        <a:t> activity</a:t>
                      </a:r>
                    </a:p>
                  </a:txBody>
                  <a:tcPr/>
                </a:tc>
                <a:extLst>
                  <a:ext uri="{0D108BD9-81ED-4DB2-BD59-A6C34878D82A}">
                    <a16:rowId xmlns:a16="http://schemas.microsoft.com/office/drawing/2014/main" val="937610810"/>
                  </a:ext>
                </a:extLst>
              </a:tr>
              <a:tr h="418702">
                <a:tc>
                  <a:txBody>
                    <a:bodyPr/>
                    <a:lstStyle/>
                    <a:p>
                      <a:r>
                        <a:rPr lang="en-US" sz="1400" b="1" dirty="0"/>
                        <a:t>11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t>Security: </a:t>
                      </a:r>
                      <a:r>
                        <a:rPr lang="en-US" sz="1400" b="1" i="0" u="none" strike="noStrike" kern="1200" baseline="0" dirty="0">
                          <a:solidFill>
                            <a:schemeClr val="dk1"/>
                          </a:solidFill>
                          <a:latin typeface="+mn-lt"/>
                          <a:ea typeface="+mn-ea"/>
                          <a:cs typeface="+mn-cs"/>
                        </a:rPr>
                        <a:t>4663</a:t>
                      </a:r>
                    </a:p>
                  </a:txBody>
                  <a:tcPr/>
                </a:tc>
                <a:tc>
                  <a:txBody>
                    <a:bodyPr/>
                    <a:lstStyle/>
                    <a:p>
                      <a:r>
                        <a:rPr lang="en-US" sz="1400" b="1" i="0" u="none" strike="noStrike" kern="1200" baseline="0" dirty="0">
                          <a:solidFill>
                            <a:schemeClr val="dk1"/>
                          </a:solidFill>
                          <a:latin typeface="+mn-lt"/>
                          <a:ea typeface="+mn-ea"/>
                          <a:cs typeface="+mn-cs"/>
                        </a:rPr>
                        <a:t>File Create </a:t>
                      </a:r>
                    </a:p>
                  </a:txBody>
                  <a:tcPr/>
                </a:tc>
                <a:tc>
                  <a:txBody>
                    <a:bodyPr/>
                    <a:lstStyle/>
                    <a:p>
                      <a:r>
                        <a:rPr lang="en-US" sz="1400" dirty="0"/>
                        <a:t>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Security: </a:t>
                      </a:r>
                      <a:r>
                        <a:rPr lang="en-US" sz="1400" b="0" i="0" u="none" strike="noStrike" kern="1200" baseline="0" dirty="0">
                          <a:solidFill>
                            <a:schemeClr val="dk1"/>
                          </a:solidFill>
                          <a:latin typeface="+mn-lt"/>
                          <a:ea typeface="+mn-ea"/>
                          <a:cs typeface="+mn-cs"/>
                        </a:rPr>
                        <a:t>1016, 3008, 3010, 3020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DNS Query</a:t>
                      </a:r>
                    </a:p>
                  </a:txBody>
                  <a:tcPr/>
                </a:tc>
                <a:extLst>
                  <a:ext uri="{0D108BD9-81ED-4DB2-BD59-A6C34878D82A}">
                    <a16:rowId xmlns:a16="http://schemas.microsoft.com/office/drawing/2014/main" val="1667618327"/>
                  </a:ext>
                </a:extLst>
              </a:tr>
            </a:tbl>
          </a:graphicData>
        </a:graphic>
      </p:graphicFrame>
      <p:sp>
        <p:nvSpPr>
          <p:cNvPr id="3" name="Slide Number Placeholder 2"/>
          <p:cNvSpPr>
            <a:spLocks noGrp="1"/>
          </p:cNvSpPr>
          <p:nvPr>
            <p:ph type="sldNum" sz="quarter" idx="12"/>
          </p:nvPr>
        </p:nvSpPr>
        <p:spPr/>
        <p:txBody>
          <a:bodyPr/>
          <a:lstStyle/>
          <a:p>
            <a:endParaRPr lang="en-US" dirty="0"/>
          </a:p>
          <a:p>
            <a:endParaRPr lang="en-US" dirty="0"/>
          </a:p>
        </p:txBody>
      </p:sp>
      <p:sp>
        <p:nvSpPr>
          <p:cNvPr id="4" name="Title 1">
            <a:extLst>
              <a:ext uri="{FF2B5EF4-FFF2-40B4-BE49-F238E27FC236}">
                <a16:creationId xmlns:a16="http://schemas.microsoft.com/office/drawing/2014/main" id="{EBB63AF6-30D9-447F-939D-AC6DB9619A84}"/>
              </a:ext>
            </a:extLst>
          </p:cNvPr>
          <p:cNvSpPr>
            <a:spLocks noGrp="1"/>
          </p:cNvSpPr>
          <p:nvPr>
            <p:ph type="title"/>
          </p:nvPr>
        </p:nvSpPr>
        <p:spPr>
          <a:xfrm>
            <a:off x="646111" y="452718"/>
            <a:ext cx="9404723" cy="1400530"/>
          </a:xfrm>
        </p:spPr>
        <p:txBody>
          <a:bodyPr/>
          <a:lstStyle/>
          <a:p>
            <a:pPr algn="ctr"/>
            <a:r>
              <a:rPr lang="en-US" dirty="0" err="1"/>
              <a:t>Sysmon</a:t>
            </a:r>
            <a:r>
              <a:rPr lang="en-US" dirty="0"/>
              <a:t> Events Identified</a:t>
            </a:r>
          </a:p>
        </p:txBody>
      </p:sp>
      <p:sp>
        <p:nvSpPr>
          <p:cNvPr id="6" name="Slide Number Placeholder 3">
            <a:extLst>
              <a:ext uri="{FF2B5EF4-FFF2-40B4-BE49-F238E27FC236}">
                <a16:creationId xmlns:a16="http://schemas.microsoft.com/office/drawing/2014/main" id="{A83B1749-65DB-4399-8E97-E3D4074C61C4}"/>
              </a:ext>
            </a:extLst>
          </p:cNvPr>
          <p:cNvSpPr txBox="1">
            <a:spLocks/>
          </p:cNvSpPr>
          <p:nvPr/>
        </p:nvSpPr>
        <p:spPr>
          <a:xfrm>
            <a:off x="10346348" y="343621"/>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583CCBC-5ECE-4BE7-83AE-4C954303D1B2}" type="slidenum">
              <a:rPr lang="en-US" smtClean="0"/>
              <a:pPr/>
              <a:t>27</a:t>
            </a:fld>
            <a:endParaRPr lang="en-US" dirty="0"/>
          </a:p>
        </p:txBody>
      </p:sp>
    </p:spTree>
    <p:extLst>
      <p:ext uri="{BB962C8B-B14F-4D97-AF65-F5344CB8AC3E}">
        <p14:creationId xmlns:p14="http://schemas.microsoft.com/office/powerpoint/2010/main" val="872461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54A9-20F9-40E8-9AAF-690F3686FF0C}"/>
              </a:ext>
            </a:extLst>
          </p:cNvPr>
          <p:cNvSpPr>
            <a:spLocks noGrp="1"/>
          </p:cNvSpPr>
          <p:nvPr>
            <p:ph type="title"/>
          </p:nvPr>
        </p:nvSpPr>
        <p:spPr/>
        <p:txBody>
          <a:bodyPr/>
          <a:lstStyle/>
          <a:p>
            <a:r>
              <a:rPr lang="en-US" dirty="0"/>
              <a:t>Analytic Development Workflow</a:t>
            </a:r>
          </a:p>
        </p:txBody>
      </p:sp>
      <p:graphicFrame>
        <p:nvGraphicFramePr>
          <p:cNvPr id="4" name="Content Placeholder 3">
            <a:extLst>
              <a:ext uri="{FF2B5EF4-FFF2-40B4-BE49-F238E27FC236}">
                <a16:creationId xmlns:a16="http://schemas.microsoft.com/office/drawing/2014/main" id="{367B1040-245E-4C44-94FC-0AB333CF03EC}"/>
              </a:ext>
            </a:extLst>
          </p:cNvPr>
          <p:cNvGraphicFramePr>
            <a:graphicFrameLocks noGrp="1"/>
          </p:cNvGraphicFramePr>
          <p:nvPr>
            <p:ph idx="1"/>
            <p:extLst>
              <p:ext uri="{D42A27DB-BD31-4B8C-83A1-F6EECF244321}">
                <p14:modId xmlns:p14="http://schemas.microsoft.com/office/powerpoint/2010/main" val="2377180464"/>
              </p:ext>
            </p:extLst>
          </p:nvPr>
        </p:nvGraphicFramePr>
        <p:xfrm>
          <a:off x="3620479" y="1408120"/>
          <a:ext cx="4951041"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Rounded Corners 5">
            <a:extLst>
              <a:ext uri="{FF2B5EF4-FFF2-40B4-BE49-F238E27FC236}">
                <a16:creationId xmlns:a16="http://schemas.microsoft.com/office/drawing/2014/main" id="{3523DCDE-8FC1-4D1C-82B0-71D1838E9A1C}"/>
              </a:ext>
            </a:extLst>
          </p:cNvPr>
          <p:cNvSpPr/>
          <p:nvPr/>
        </p:nvSpPr>
        <p:spPr>
          <a:xfrm>
            <a:off x="210251" y="2947713"/>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tx1"/>
                </a:solidFill>
                <a:effectLst/>
                <a:uLnTx/>
                <a:uFillTx/>
                <a:latin typeface="Century Gothic" panose="020B0502020202020204"/>
                <a:ea typeface="+mn-ea"/>
                <a:cs typeface="+mn-cs"/>
              </a:rPr>
              <a:t>Research Technique</a:t>
            </a:r>
          </a:p>
        </p:txBody>
      </p:sp>
      <p:sp>
        <p:nvSpPr>
          <p:cNvPr id="7" name="Rectangle: Rounded Corners 6">
            <a:extLst>
              <a:ext uri="{FF2B5EF4-FFF2-40B4-BE49-F238E27FC236}">
                <a16:creationId xmlns:a16="http://schemas.microsoft.com/office/drawing/2014/main" id="{312C01C2-5D3C-4C15-8AF0-52EF803C2DB3}"/>
              </a:ext>
            </a:extLst>
          </p:cNvPr>
          <p:cNvSpPr/>
          <p:nvPr/>
        </p:nvSpPr>
        <p:spPr>
          <a:xfrm>
            <a:off x="10544888" y="2935836"/>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white"/>
                </a:solidFill>
                <a:effectLst/>
                <a:uLnTx/>
                <a:uFillTx/>
                <a:latin typeface="Century Gothic" panose="020B0502020202020204"/>
                <a:ea typeface="+mn-ea"/>
                <a:cs typeface="+mn-cs"/>
              </a:rPr>
              <a:t>Evaluate and Refine</a:t>
            </a:r>
          </a:p>
        </p:txBody>
      </p:sp>
      <p:sp>
        <p:nvSpPr>
          <p:cNvPr id="8" name="Rectangle: Rounded Corners 7">
            <a:extLst>
              <a:ext uri="{FF2B5EF4-FFF2-40B4-BE49-F238E27FC236}">
                <a16:creationId xmlns:a16="http://schemas.microsoft.com/office/drawing/2014/main" id="{888494A7-C8D9-4337-B9FE-8ED831CD1FC6}"/>
              </a:ext>
            </a:extLst>
          </p:cNvPr>
          <p:cNvSpPr/>
          <p:nvPr/>
        </p:nvSpPr>
        <p:spPr>
          <a:xfrm>
            <a:off x="8978092" y="2935837"/>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white"/>
                </a:solidFill>
                <a:effectLst/>
                <a:uLnTx/>
                <a:uFillTx/>
                <a:latin typeface="Century Gothic" panose="020B0502020202020204"/>
                <a:ea typeface="+mn-ea"/>
                <a:cs typeface="+mn-cs"/>
              </a:rPr>
              <a:t>Community Review</a:t>
            </a:r>
          </a:p>
        </p:txBody>
      </p:sp>
      <p:sp>
        <p:nvSpPr>
          <p:cNvPr id="9" name="Rectangle: Rounded Corners 8">
            <a:extLst>
              <a:ext uri="{FF2B5EF4-FFF2-40B4-BE49-F238E27FC236}">
                <a16:creationId xmlns:a16="http://schemas.microsoft.com/office/drawing/2014/main" id="{D54BAEBA-B7F2-4043-9908-15DC2A1FDC6F}"/>
              </a:ext>
            </a:extLst>
          </p:cNvPr>
          <p:cNvSpPr/>
          <p:nvPr/>
        </p:nvSpPr>
        <p:spPr>
          <a:xfrm>
            <a:off x="1915365" y="2947711"/>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tx1"/>
                </a:solidFill>
                <a:effectLst/>
                <a:uLnTx/>
                <a:uFillTx/>
                <a:latin typeface="Century Gothic" panose="020B0502020202020204"/>
                <a:ea typeface="+mn-ea"/>
                <a:cs typeface="+mn-cs"/>
              </a:rPr>
              <a:t>Develop Scenario &amp; Environment</a:t>
            </a:r>
          </a:p>
        </p:txBody>
      </p:sp>
      <p:cxnSp>
        <p:nvCxnSpPr>
          <p:cNvPr id="11" name="Straight Arrow Connector 10">
            <a:extLst>
              <a:ext uri="{FF2B5EF4-FFF2-40B4-BE49-F238E27FC236}">
                <a16:creationId xmlns:a16="http://schemas.microsoft.com/office/drawing/2014/main" id="{CD63A717-98CE-4684-94B6-FEC5E7F693F6}"/>
              </a:ext>
            </a:extLst>
          </p:cNvPr>
          <p:cNvCxnSpPr>
            <a:stCxn id="6" idx="3"/>
            <a:endCxn id="9" idx="1"/>
          </p:cNvCxnSpPr>
          <p:nvPr/>
        </p:nvCxnSpPr>
        <p:spPr>
          <a:xfrm flipV="1">
            <a:off x="1472540" y="3356091"/>
            <a:ext cx="442825" cy="2"/>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5" name="Straight Arrow Connector 14">
            <a:extLst>
              <a:ext uri="{FF2B5EF4-FFF2-40B4-BE49-F238E27FC236}">
                <a16:creationId xmlns:a16="http://schemas.microsoft.com/office/drawing/2014/main" id="{17FA90F6-69F4-4B49-B1DF-97F64136A089}"/>
              </a:ext>
            </a:extLst>
          </p:cNvPr>
          <p:cNvCxnSpPr>
            <a:stCxn id="9" idx="3"/>
            <a:endCxn id="4" idx="1"/>
          </p:cNvCxnSpPr>
          <p:nvPr/>
        </p:nvCxnSpPr>
        <p:spPr>
          <a:xfrm flipV="1">
            <a:off x="3177654" y="3348838"/>
            <a:ext cx="442825" cy="7253"/>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7" name="Straight Arrow Connector 16">
            <a:extLst>
              <a:ext uri="{FF2B5EF4-FFF2-40B4-BE49-F238E27FC236}">
                <a16:creationId xmlns:a16="http://schemas.microsoft.com/office/drawing/2014/main" id="{FBB5AF12-8442-4D83-A312-E6DE082C36A3}"/>
              </a:ext>
            </a:extLst>
          </p:cNvPr>
          <p:cNvCxnSpPr>
            <a:stCxn id="8" idx="3"/>
            <a:endCxn id="7" idx="1"/>
          </p:cNvCxnSpPr>
          <p:nvPr/>
        </p:nvCxnSpPr>
        <p:spPr>
          <a:xfrm flipV="1">
            <a:off x="10240381" y="3344216"/>
            <a:ext cx="304507" cy="1"/>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9" name="Straight Arrow Connector 18">
            <a:extLst>
              <a:ext uri="{FF2B5EF4-FFF2-40B4-BE49-F238E27FC236}">
                <a16:creationId xmlns:a16="http://schemas.microsoft.com/office/drawing/2014/main" id="{1FFE8A14-EACA-492C-AE07-AC9CC901A0DF}"/>
              </a:ext>
            </a:extLst>
          </p:cNvPr>
          <p:cNvCxnSpPr>
            <a:cxnSpLocks/>
            <a:stCxn id="4" idx="3"/>
            <a:endCxn id="8" idx="1"/>
          </p:cNvCxnSpPr>
          <p:nvPr/>
        </p:nvCxnSpPr>
        <p:spPr>
          <a:xfrm flipV="1">
            <a:off x="8571520" y="3344217"/>
            <a:ext cx="406572" cy="4621"/>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29" name="Connector: Curved 28">
            <a:extLst>
              <a:ext uri="{FF2B5EF4-FFF2-40B4-BE49-F238E27FC236}">
                <a16:creationId xmlns:a16="http://schemas.microsoft.com/office/drawing/2014/main" id="{AA81AEEB-74CA-44E9-90A7-8608F6ECF78C}"/>
              </a:ext>
            </a:extLst>
          </p:cNvPr>
          <p:cNvCxnSpPr>
            <a:stCxn id="7" idx="0"/>
          </p:cNvCxnSpPr>
          <p:nvPr/>
        </p:nvCxnSpPr>
        <p:spPr>
          <a:xfrm rot="16200000" flipV="1">
            <a:off x="8656472" y="416275"/>
            <a:ext cx="1261417" cy="3777706"/>
          </a:xfrm>
          <a:prstGeom prst="curvedConnector2">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sp>
        <p:nvSpPr>
          <p:cNvPr id="30" name="Right Brace 29">
            <a:extLst>
              <a:ext uri="{FF2B5EF4-FFF2-40B4-BE49-F238E27FC236}">
                <a16:creationId xmlns:a16="http://schemas.microsoft.com/office/drawing/2014/main" id="{4FFAE8E7-5DFE-45BC-BE85-BEA9BC3CE833}"/>
              </a:ext>
            </a:extLst>
          </p:cNvPr>
          <p:cNvSpPr/>
          <p:nvPr/>
        </p:nvSpPr>
        <p:spPr>
          <a:xfrm rot="5400000">
            <a:off x="1247806" y="2749036"/>
            <a:ext cx="981697" cy="3375434"/>
          </a:xfrm>
          <a:prstGeom prst="rightBrace">
            <a:avLst/>
          </a:prstGeom>
          <a:ln>
            <a:solidFill>
              <a:schemeClr val="accent1"/>
            </a:solidFill>
          </a:ln>
        </p:spPr>
        <p:style>
          <a:lnRef idx="3">
            <a:schemeClr val="accent5"/>
          </a:lnRef>
          <a:fillRef idx="0">
            <a:schemeClr val="accent5"/>
          </a:fillRef>
          <a:effectRef idx="2">
            <a:schemeClr val="accent5"/>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1" name="Right Brace 30">
            <a:extLst>
              <a:ext uri="{FF2B5EF4-FFF2-40B4-BE49-F238E27FC236}">
                <a16:creationId xmlns:a16="http://schemas.microsoft.com/office/drawing/2014/main" id="{C4553C0F-01B0-449A-81C2-B2F0D1E4FB08}"/>
              </a:ext>
            </a:extLst>
          </p:cNvPr>
          <p:cNvSpPr/>
          <p:nvPr/>
        </p:nvSpPr>
        <p:spPr>
          <a:xfrm rot="5400000">
            <a:off x="5605151" y="3890888"/>
            <a:ext cx="981697" cy="3728854"/>
          </a:xfrm>
          <a:prstGeom prst="rightBrace">
            <a:avLst/>
          </a:prstGeom>
          <a:ln>
            <a:solidFill>
              <a:schemeClr val="accent1"/>
            </a:solidFill>
          </a:ln>
        </p:spPr>
        <p:style>
          <a:lnRef idx="3">
            <a:schemeClr val="accent5"/>
          </a:lnRef>
          <a:fillRef idx="0">
            <a:schemeClr val="accent5"/>
          </a:fillRef>
          <a:effectRef idx="2">
            <a:schemeClr val="accent5"/>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ight Brace 31">
            <a:extLst>
              <a:ext uri="{FF2B5EF4-FFF2-40B4-BE49-F238E27FC236}">
                <a16:creationId xmlns:a16="http://schemas.microsoft.com/office/drawing/2014/main" id="{2F91FB45-F4FD-4F95-B53E-E85BB96ABA08}"/>
              </a:ext>
            </a:extLst>
          </p:cNvPr>
          <p:cNvSpPr/>
          <p:nvPr/>
        </p:nvSpPr>
        <p:spPr>
          <a:xfrm rot="5400000">
            <a:off x="9929588" y="2897158"/>
            <a:ext cx="981697" cy="3079191"/>
          </a:xfrm>
          <a:prstGeom prst="rightBrace">
            <a:avLst/>
          </a:prstGeom>
          <a:ln>
            <a:solidFill>
              <a:schemeClr val="accent1"/>
            </a:solidFill>
          </a:ln>
        </p:spPr>
        <p:style>
          <a:lnRef idx="3">
            <a:schemeClr val="accent5"/>
          </a:lnRef>
          <a:fillRef idx="0">
            <a:schemeClr val="accent5"/>
          </a:fillRef>
          <a:effectRef idx="2">
            <a:schemeClr val="accent5"/>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3" name="TextBox 32">
            <a:extLst>
              <a:ext uri="{FF2B5EF4-FFF2-40B4-BE49-F238E27FC236}">
                <a16:creationId xmlns:a16="http://schemas.microsoft.com/office/drawing/2014/main" id="{C538DD5C-D209-405F-93AD-AE55B223B477}"/>
              </a:ext>
            </a:extLst>
          </p:cNvPr>
          <p:cNvSpPr txBox="1"/>
          <p:nvPr/>
        </p:nvSpPr>
        <p:spPr>
          <a:xfrm>
            <a:off x="896478" y="5289557"/>
            <a:ext cx="231742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1: Preparation</a:t>
            </a:r>
          </a:p>
        </p:txBody>
      </p:sp>
      <p:sp>
        <p:nvSpPr>
          <p:cNvPr id="34" name="TextBox 33">
            <a:extLst>
              <a:ext uri="{FF2B5EF4-FFF2-40B4-BE49-F238E27FC236}">
                <a16:creationId xmlns:a16="http://schemas.microsoft.com/office/drawing/2014/main" id="{EC33C9D6-F196-4C08-906A-E7CD3EB38EB8}"/>
              </a:ext>
            </a:extLst>
          </p:cNvPr>
          <p:cNvSpPr txBox="1"/>
          <p:nvPr/>
        </p:nvSpPr>
        <p:spPr>
          <a:xfrm>
            <a:off x="3633114" y="6244959"/>
            <a:ext cx="497610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2:  Active Emulation and Detection</a:t>
            </a:r>
          </a:p>
        </p:txBody>
      </p:sp>
      <p:sp>
        <p:nvSpPr>
          <p:cNvPr id="35" name="TextBox 34">
            <a:extLst>
              <a:ext uri="{FF2B5EF4-FFF2-40B4-BE49-F238E27FC236}">
                <a16:creationId xmlns:a16="http://schemas.microsoft.com/office/drawing/2014/main" id="{1102B5FC-4622-4E88-A115-2AC13CF2FDAF}"/>
              </a:ext>
            </a:extLst>
          </p:cNvPr>
          <p:cNvSpPr txBox="1"/>
          <p:nvPr/>
        </p:nvSpPr>
        <p:spPr>
          <a:xfrm>
            <a:off x="8720906" y="5264466"/>
            <a:ext cx="320062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3: Analytic Refinement</a:t>
            </a:r>
          </a:p>
        </p:txBody>
      </p:sp>
      <p:sp>
        <p:nvSpPr>
          <p:cNvPr id="37" name="TextBox 36">
            <a:extLst>
              <a:ext uri="{FF2B5EF4-FFF2-40B4-BE49-F238E27FC236}">
                <a16:creationId xmlns:a16="http://schemas.microsoft.com/office/drawing/2014/main" id="{4D465274-14B2-484B-9291-863DF0478AEF}"/>
              </a:ext>
            </a:extLst>
          </p:cNvPr>
          <p:cNvSpPr txBox="1"/>
          <p:nvPr/>
        </p:nvSpPr>
        <p:spPr>
          <a:xfrm>
            <a:off x="8027031" y="1266039"/>
            <a:ext cx="370043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4: Continuous Improvement</a:t>
            </a:r>
          </a:p>
        </p:txBody>
      </p:sp>
      <p:sp>
        <p:nvSpPr>
          <p:cNvPr id="20" name="Slide Number Placeholder 3">
            <a:extLst>
              <a:ext uri="{FF2B5EF4-FFF2-40B4-BE49-F238E27FC236}">
                <a16:creationId xmlns:a16="http://schemas.microsoft.com/office/drawing/2014/main" id="{B2898A9D-7044-427E-AC04-B05EBCF94480}"/>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28</a:t>
            </a:fld>
            <a:endParaRPr lang="en-US" dirty="0"/>
          </a:p>
        </p:txBody>
      </p:sp>
    </p:spTree>
    <p:extLst>
      <p:ext uri="{BB962C8B-B14F-4D97-AF65-F5344CB8AC3E}">
        <p14:creationId xmlns:p14="http://schemas.microsoft.com/office/powerpoint/2010/main" val="2361781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EE27B6-A3F3-438C-8AA4-83F93A1A7C93}"/>
              </a:ext>
            </a:extLst>
          </p:cNvPr>
          <p:cNvSpPr>
            <a:spLocks noGrp="1"/>
          </p:cNvSpPr>
          <p:nvPr>
            <p:ph type="title"/>
          </p:nvPr>
        </p:nvSpPr>
        <p:spPr/>
        <p:txBody>
          <a:bodyPr/>
          <a:lstStyle/>
          <a:p>
            <a:r>
              <a:rPr lang="en-US" dirty="0"/>
              <a:t>Patterns of Behavior:</a:t>
            </a:r>
            <a:br>
              <a:rPr lang="en-US" dirty="0"/>
            </a:br>
            <a:r>
              <a:rPr lang="en-US" sz="2800" dirty="0"/>
              <a:t>Process Spawns a Child with Higher Integrity</a:t>
            </a:r>
            <a:endParaRPr lang="en-US" dirty="0"/>
          </a:p>
        </p:txBody>
      </p:sp>
      <p:sp>
        <p:nvSpPr>
          <p:cNvPr id="7" name="Content Placeholder 6">
            <a:extLst>
              <a:ext uri="{FF2B5EF4-FFF2-40B4-BE49-F238E27FC236}">
                <a16:creationId xmlns:a16="http://schemas.microsoft.com/office/drawing/2014/main" id="{A299C5AB-1FC8-413D-9A23-0E060193E310}"/>
              </a:ext>
            </a:extLst>
          </p:cNvPr>
          <p:cNvSpPr>
            <a:spLocks noGrp="1"/>
          </p:cNvSpPr>
          <p:nvPr>
            <p:ph idx="1"/>
          </p:nvPr>
        </p:nvSpPr>
        <p:spPr>
          <a:xfrm>
            <a:off x="1103312" y="2052918"/>
            <a:ext cx="9603270" cy="4195481"/>
          </a:xfrm>
        </p:spPr>
        <p:txBody>
          <a:bodyPr/>
          <a:lstStyle/>
          <a:p>
            <a:r>
              <a:rPr lang="en-US" dirty="0"/>
              <a:t>All emulated UAC bypass behavior follows a specific pattern</a:t>
            </a:r>
          </a:p>
          <a:p>
            <a:pPr marL="800100" lvl="1" indent="-342900">
              <a:buFont typeface="+mj-lt"/>
              <a:buAutoNum type="arabicPeriod"/>
            </a:pPr>
            <a:r>
              <a:rPr lang="en-US" dirty="0"/>
              <a:t>Exploitation Method Executed</a:t>
            </a:r>
          </a:p>
          <a:p>
            <a:pPr lvl="2"/>
            <a:r>
              <a:rPr lang="en-US" dirty="0"/>
              <a:t>DLL Hijack, Environment Variable Expansion, Registry Search Order Hijack, etc..</a:t>
            </a:r>
          </a:p>
          <a:p>
            <a:pPr marL="800100" lvl="1" indent="-342900">
              <a:buFont typeface="+mj-lt"/>
              <a:buAutoNum type="arabicPeriod"/>
            </a:pPr>
            <a:r>
              <a:rPr lang="en-US" dirty="0"/>
              <a:t>Process spawns a child process with higher integrity</a:t>
            </a:r>
          </a:p>
        </p:txBody>
      </p:sp>
      <p:pic>
        <p:nvPicPr>
          <p:cNvPr id="8" name="Picture 7">
            <a:extLst>
              <a:ext uri="{FF2B5EF4-FFF2-40B4-BE49-F238E27FC236}">
                <a16:creationId xmlns:a16="http://schemas.microsoft.com/office/drawing/2014/main" id="{9DD354E1-F921-4103-A8B2-A5CCB1A90378}"/>
              </a:ext>
            </a:extLst>
          </p:cNvPr>
          <p:cNvPicPr>
            <a:picLocks noChangeAspect="1"/>
          </p:cNvPicPr>
          <p:nvPr/>
        </p:nvPicPr>
        <p:blipFill>
          <a:blip r:embed="rId3"/>
          <a:stretch>
            <a:fillRect/>
          </a:stretch>
        </p:blipFill>
        <p:spPr>
          <a:xfrm>
            <a:off x="2614371" y="3718366"/>
            <a:ext cx="5890037" cy="2976282"/>
          </a:xfrm>
          <a:prstGeom prst="rect">
            <a:avLst/>
          </a:prstGeom>
        </p:spPr>
      </p:pic>
      <p:sp>
        <p:nvSpPr>
          <p:cNvPr id="9" name="Slide Number Placeholder 3">
            <a:extLst>
              <a:ext uri="{FF2B5EF4-FFF2-40B4-BE49-F238E27FC236}">
                <a16:creationId xmlns:a16="http://schemas.microsoft.com/office/drawing/2014/main" id="{C412270A-B0D2-484B-A327-B1F96C828D8B}"/>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29</a:t>
            </a:fld>
            <a:endParaRPr lang="en-US" dirty="0"/>
          </a:p>
        </p:txBody>
      </p:sp>
    </p:spTree>
    <p:extLst>
      <p:ext uri="{BB962C8B-B14F-4D97-AF65-F5344CB8AC3E}">
        <p14:creationId xmlns:p14="http://schemas.microsoft.com/office/powerpoint/2010/main" val="3079017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67B1040-245E-4C44-94FC-0AB333CF03EC}"/>
              </a:ext>
            </a:extLst>
          </p:cNvPr>
          <p:cNvGraphicFramePr>
            <a:graphicFrameLocks noGrp="1"/>
          </p:cNvGraphicFramePr>
          <p:nvPr>
            <p:ph idx="1"/>
            <p:extLst>
              <p:ext uri="{D42A27DB-BD31-4B8C-83A1-F6EECF244321}">
                <p14:modId xmlns:p14="http://schemas.microsoft.com/office/powerpoint/2010/main" val="1890094255"/>
              </p:ext>
            </p:extLst>
          </p:nvPr>
        </p:nvGraphicFramePr>
        <p:xfrm>
          <a:off x="3620479" y="1408120"/>
          <a:ext cx="4951041"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Rounded Corners 5">
            <a:extLst>
              <a:ext uri="{FF2B5EF4-FFF2-40B4-BE49-F238E27FC236}">
                <a16:creationId xmlns:a16="http://schemas.microsoft.com/office/drawing/2014/main" id="{3523DCDE-8FC1-4D1C-82B0-71D1838E9A1C}"/>
              </a:ext>
            </a:extLst>
          </p:cNvPr>
          <p:cNvSpPr/>
          <p:nvPr/>
        </p:nvSpPr>
        <p:spPr>
          <a:xfrm>
            <a:off x="210251" y="2947713"/>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Research Technique</a:t>
            </a:r>
          </a:p>
        </p:txBody>
      </p:sp>
      <p:sp>
        <p:nvSpPr>
          <p:cNvPr id="7" name="Rectangle: Rounded Corners 6">
            <a:extLst>
              <a:ext uri="{FF2B5EF4-FFF2-40B4-BE49-F238E27FC236}">
                <a16:creationId xmlns:a16="http://schemas.microsoft.com/office/drawing/2014/main" id="{312C01C2-5D3C-4C15-8AF0-52EF803C2DB3}"/>
              </a:ext>
            </a:extLst>
          </p:cNvPr>
          <p:cNvSpPr/>
          <p:nvPr/>
        </p:nvSpPr>
        <p:spPr>
          <a:xfrm>
            <a:off x="10544888" y="2935836"/>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Evaluate and Refine</a:t>
            </a:r>
          </a:p>
        </p:txBody>
      </p:sp>
      <p:sp>
        <p:nvSpPr>
          <p:cNvPr id="8" name="Rectangle: Rounded Corners 7">
            <a:extLst>
              <a:ext uri="{FF2B5EF4-FFF2-40B4-BE49-F238E27FC236}">
                <a16:creationId xmlns:a16="http://schemas.microsoft.com/office/drawing/2014/main" id="{888494A7-C8D9-4337-B9FE-8ED831CD1FC6}"/>
              </a:ext>
            </a:extLst>
          </p:cNvPr>
          <p:cNvSpPr/>
          <p:nvPr/>
        </p:nvSpPr>
        <p:spPr>
          <a:xfrm>
            <a:off x="8978092" y="2935837"/>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Community Review</a:t>
            </a:r>
          </a:p>
        </p:txBody>
      </p:sp>
      <p:sp>
        <p:nvSpPr>
          <p:cNvPr id="9" name="Rectangle: Rounded Corners 8">
            <a:extLst>
              <a:ext uri="{FF2B5EF4-FFF2-40B4-BE49-F238E27FC236}">
                <a16:creationId xmlns:a16="http://schemas.microsoft.com/office/drawing/2014/main" id="{D54BAEBA-B7F2-4043-9908-15DC2A1FDC6F}"/>
              </a:ext>
            </a:extLst>
          </p:cNvPr>
          <p:cNvSpPr/>
          <p:nvPr/>
        </p:nvSpPr>
        <p:spPr>
          <a:xfrm>
            <a:off x="1915365" y="2947711"/>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Develop Scenario &amp; Environment</a:t>
            </a:r>
          </a:p>
        </p:txBody>
      </p:sp>
      <p:cxnSp>
        <p:nvCxnSpPr>
          <p:cNvPr id="11" name="Straight Arrow Connector 10">
            <a:extLst>
              <a:ext uri="{FF2B5EF4-FFF2-40B4-BE49-F238E27FC236}">
                <a16:creationId xmlns:a16="http://schemas.microsoft.com/office/drawing/2014/main" id="{CD63A717-98CE-4684-94B6-FEC5E7F693F6}"/>
              </a:ext>
            </a:extLst>
          </p:cNvPr>
          <p:cNvCxnSpPr>
            <a:stCxn id="6" idx="3"/>
            <a:endCxn id="9" idx="1"/>
          </p:cNvCxnSpPr>
          <p:nvPr/>
        </p:nvCxnSpPr>
        <p:spPr>
          <a:xfrm flipV="1">
            <a:off x="1472540" y="3356091"/>
            <a:ext cx="442825" cy="2"/>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5" name="Straight Arrow Connector 14">
            <a:extLst>
              <a:ext uri="{FF2B5EF4-FFF2-40B4-BE49-F238E27FC236}">
                <a16:creationId xmlns:a16="http://schemas.microsoft.com/office/drawing/2014/main" id="{17FA90F6-69F4-4B49-B1DF-97F64136A089}"/>
              </a:ext>
            </a:extLst>
          </p:cNvPr>
          <p:cNvCxnSpPr>
            <a:stCxn id="9" idx="3"/>
            <a:endCxn id="4" idx="1"/>
          </p:cNvCxnSpPr>
          <p:nvPr/>
        </p:nvCxnSpPr>
        <p:spPr>
          <a:xfrm flipV="1">
            <a:off x="3177654" y="3348838"/>
            <a:ext cx="442825" cy="7253"/>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7" name="Straight Arrow Connector 16">
            <a:extLst>
              <a:ext uri="{FF2B5EF4-FFF2-40B4-BE49-F238E27FC236}">
                <a16:creationId xmlns:a16="http://schemas.microsoft.com/office/drawing/2014/main" id="{FBB5AF12-8442-4D83-A312-E6DE082C36A3}"/>
              </a:ext>
            </a:extLst>
          </p:cNvPr>
          <p:cNvCxnSpPr>
            <a:stCxn id="8" idx="3"/>
            <a:endCxn id="7" idx="1"/>
          </p:cNvCxnSpPr>
          <p:nvPr/>
        </p:nvCxnSpPr>
        <p:spPr>
          <a:xfrm flipV="1">
            <a:off x="10240381" y="3344216"/>
            <a:ext cx="304507" cy="1"/>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9" name="Straight Arrow Connector 18">
            <a:extLst>
              <a:ext uri="{FF2B5EF4-FFF2-40B4-BE49-F238E27FC236}">
                <a16:creationId xmlns:a16="http://schemas.microsoft.com/office/drawing/2014/main" id="{1FFE8A14-EACA-492C-AE07-AC9CC901A0DF}"/>
              </a:ext>
            </a:extLst>
          </p:cNvPr>
          <p:cNvCxnSpPr>
            <a:cxnSpLocks/>
            <a:stCxn id="4" idx="3"/>
            <a:endCxn id="8" idx="1"/>
          </p:cNvCxnSpPr>
          <p:nvPr/>
        </p:nvCxnSpPr>
        <p:spPr>
          <a:xfrm flipV="1">
            <a:off x="8571520" y="3344217"/>
            <a:ext cx="406572" cy="4621"/>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29" name="Connector: Curved 28">
            <a:extLst>
              <a:ext uri="{FF2B5EF4-FFF2-40B4-BE49-F238E27FC236}">
                <a16:creationId xmlns:a16="http://schemas.microsoft.com/office/drawing/2014/main" id="{AA81AEEB-74CA-44E9-90A7-8608F6ECF78C}"/>
              </a:ext>
            </a:extLst>
          </p:cNvPr>
          <p:cNvCxnSpPr>
            <a:stCxn id="7" idx="0"/>
          </p:cNvCxnSpPr>
          <p:nvPr/>
        </p:nvCxnSpPr>
        <p:spPr>
          <a:xfrm rot="16200000" flipV="1">
            <a:off x="8656472" y="416275"/>
            <a:ext cx="1261417" cy="3777706"/>
          </a:xfrm>
          <a:prstGeom prst="curvedConnector2">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sp>
        <p:nvSpPr>
          <p:cNvPr id="30" name="Right Brace 29">
            <a:extLst>
              <a:ext uri="{FF2B5EF4-FFF2-40B4-BE49-F238E27FC236}">
                <a16:creationId xmlns:a16="http://schemas.microsoft.com/office/drawing/2014/main" id="{4FFAE8E7-5DFE-45BC-BE85-BEA9BC3CE833}"/>
              </a:ext>
            </a:extLst>
          </p:cNvPr>
          <p:cNvSpPr/>
          <p:nvPr/>
        </p:nvSpPr>
        <p:spPr>
          <a:xfrm rot="5400000">
            <a:off x="1247806" y="2749036"/>
            <a:ext cx="981697" cy="3375434"/>
          </a:xfrm>
          <a:prstGeom prst="rightBrace">
            <a:avLst/>
          </a:prstGeom>
          <a:ln>
            <a:solidFill>
              <a:schemeClr val="accent1"/>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31" name="Right Brace 30">
            <a:extLst>
              <a:ext uri="{FF2B5EF4-FFF2-40B4-BE49-F238E27FC236}">
                <a16:creationId xmlns:a16="http://schemas.microsoft.com/office/drawing/2014/main" id="{C4553C0F-01B0-449A-81C2-B2F0D1E4FB08}"/>
              </a:ext>
            </a:extLst>
          </p:cNvPr>
          <p:cNvSpPr/>
          <p:nvPr/>
        </p:nvSpPr>
        <p:spPr>
          <a:xfrm rot="5400000">
            <a:off x="5605151" y="3890888"/>
            <a:ext cx="981697" cy="3728854"/>
          </a:xfrm>
          <a:prstGeom prst="rightBrace">
            <a:avLst/>
          </a:prstGeom>
          <a:ln>
            <a:solidFill>
              <a:schemeClr val="accent1"/>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32" name="Right Brace 31">
            <a:extLst>
              <a:ext uri="{FF2B5EF4-FFF2-40B4-BE49-F238E27FC236}">
                <a16:creationId xmlns:a16="http://schemas.microsoft.com/office/drawing/2014/main" id="{2F91FB45-F4FD-4F95-B53E-E85BB96ABA08}"/>
              </a:ext>
            </a:extLst>
          </p:cNvPr>
          <p:cNvSpPr/>
          <p:nvPr/>
        </p:nvSpPr>
        <p:spPr>
          <a:xfrm rot="5400000">
            <a:off x="9929588" y="2897158"/>
            <a:ext cx="981697" cy="3079191"/>
          </a:xfrm>
          <a:prstGeom prst="rightBrace">
            <a:avLst/>
          </a:prstGeom>
          <a:ln>
            <a:solidFill>
              <a:schemeClr val="accent1"/>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C538DD5C-D209-405F-93AD-AE55B223B477}"/>
              </a:ext>
            </a:extLst>
          </p:cNvPr>
          <p:cNvSpPr txBox="1"/>
          <p:nvPr/>
        </p:nvSpPr>
        <p:spPr>
          <a:xfrm>
            <a:off x="896478" y="5289557"/>
            <a:ext cx="2317429" cy="369332"/>
          </a:xfrm>
          <a:prstGeom prst="rect">
            <a:avLst/>
          </a:prstGeom>
          <a:noFill/>
        </p:spPr>
        <p:txBody>
          <a:bodyPr wrap="none" rtlCol="0">
            <a:spAutoFit/>
          </a:bodyPr>
          <a:lstStyle/>
          <a:p>
            <a:r>
              <a:rPr lang="en-US" dirty="0"/>
              <a:t>Phase 1: Preparation</a:t>
            </a:r>
          </a:p>
        </p:txBody>
      </p:sp>
      <p:sp>
        <p:nvSpPr>
          <p:cNvPr id="34" name="TextBox 33">
            <a:extLst>
              <a:ext uri="{FF2B5EF4-FFF2-40B4-BE49-F238E27FC236}">
                <a16:creationId xmlns:a16="http://schemas.microsoft.com/office/drawing/2014/main" id="{EC33C9D6-F196-4C08-906A-E7CD3EB38EB8}"/>
              </a:ext>
            </a:extLst>
          </p:cNvPr>
          <p:cNvSpPr txBox="1"/>
          <p:nvPr/>
        </p:nvSpPr>
        <p:spPr>
          <a:xfrm>
            <a:off x="3633114" y="6244959"/>
            <a:ext cx="4976108" cy="369332"/>
          </a:xfrm>
          <a:prstGeom prst="rect">
            <a:avLst/>
          </a:prstGeom>
          <a:noFill/>
        </p:spPr>
        <p:txBody>
          <a:bodyPr wrap="square" rtlCol="0">
            <a:spAutoFit/>
          </a:bodyPr>
          <a:lstStyle/>
          <a:p>
            <a:r>
              <a:rPr lang="en-US" dirty="0"/>
              <a:t>Phase 2:  Active Emulation and Detection</a:t>
            </a:r>
          </a:p>
        </p:txBody>
      </p:sp>
      <p:sp>
        <p:nvSpPr>
          <p:cNvPr id="35" name="TextBox 34">
            <a:extLst>
              <a:ext uri="{FF2B5EF4-FFF2-40B4-BE49-F238E27FC236}">
                <a16:creationId xmlns:a16="http://schemas.microsoft.com/office/drawing/2014/main" id="{1102B5FC-4622-4E88-A115-2AC13CF2FDAF}"/>
              </a:ext>
            </a:extLst>
          </p:cNvPr>
          <p:cNvSpPr txBox="1"/>
          <p:nvPr/>
        </p:nvSpPr>
        <p:spPr>
          <a:xfrm>
            <a:off x="8720906" y="5264466"/>
            <a:ext cx="3200620" cy="369332"/>
          </a:xfrm>
          <a:prstGeom prst="rect">
            <a:avLst/>
          </a:prstGeom>
          <a:noFill/>
        </p:spPr>
        <p:txBody>
          <a:bodyPr wrap="none" rtlCol="0">
            <a:spAutoFit/>
          </a:bodyPr>
          <a:lstStyle/>
          <a:p>
            <a:r>
              <a:rPr lang="en-US" dirty="0"/>
              <a:t>Phase 3: Analytic Refinement</a:t>
            </a:r>
          </a:p>
        </p:txBody>
      </p:sp>
      <p:sp>
        <p:nvSpPr>
          <p:cNvPr id="37" name="TextBox 36">
            <a:extLst>
              <a:ext uri="{FF2B5EF4-FFF2-40B4-BE49-F238E27FC236}">
                <a16:creationId xmlns:a16="http://schemas.microsoft.com/office/drawing/2014/main" id="{4D465274-14B2-484B-9291-863DF0478AEF}"/>
              </a:ext>
            </a:extLst>
          </p:cNvPr>
          <p:cNvSpPr txBox="1"/>
          <p:nvPr/>
        </p:nvSpPr>
        <p:spPr>
          <a:xfrm>
            <a:off x="8027031" y="1266039"/>
            <a:ext cx="3700437" cy="369332"/>
          </a:xfrm>
          <a:prstGeom prst="rect">
            <a:avLst/>
          </a:prstGeom>
          <a:noFill/>
        </p:spPr>
        <p:txBody>
          <a:bodyPr wrap="none" rtlCol="0">
            <a:spAutoFit/>
          </a:bodyPr>
          <a:lstStyle/>
          <a:p>
            <a:r>
              <a:rPr lang="en-US" dirty="0"/>
              <a:t>Phase 4: Continuous Improvement</a:t>
            </a:r>
          </a:p>
        </p:txBody>
      </p:sp>
      <p:sp>
        <p:nvSpPr>
          <p:cNvPr id="22" name="Title 1">
            <a:extLst>
              <a:ext uri="{FF2B5EF4-FFF2-40B4-BE49-F238E27FC236}">
                <a16:creationId xmlns:a16="http://schemas.microsoft.com/office/drawing/2014/main" id="{084CD786-A3A8-48F9-83D5-0866D1AE91DD}"/>
              </a:ext>
            </a:extLst>
          </p:cNvPr>
          <p:cNvSpPr>
            <a:spLocks noGrp="1"/>
          </p:cNvSpPr>
          <p:nvPr>
            <p:ph type="title"/>
          </p:nvPr>
        </p:nvSpPr>
        <p:spPr>
          <a:xfrm>
            <a:off x="646111" y="452718"/>
            <a:ext cx="9404723" cy="1400530"/>
          </a:xfrm>
        </p:spPr>
        <p:txBody>
          <a:bodyPr/>
          <a:lstStyle/>
          <a:p>
            <a:r>
              <a:rPr lang="en-US" dirty="0"/>
              <a:t>Analytic Development Workflow</a:t>
            </a:r>
          </a:p>
        </p:txBody>
      </p:sp>
      <p:sp>
        <p:nvSpPr>
          <p:cNvPr id="23" name="Slide Number Placeholder 3">
            <a:extLst>
              <a:ext uri="{FF2B5EF4-FFF2-40B4-BE49-F238E27FC236}">
                <a16:creationId xmlns:a16="http://schemas.microsoft.com/office/drawing/2014/main" id="{6A9E33CD-30C0-4AC6-B00A-AC541F60CA9E}"/>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3</a:t>
            </a:fld>
            <a:endParaRPr lang="en-US" dirty="0"/>
          </a:p>
        </p:txBody>
      </p:sp>
    </p:spTree>
    <p:extLst>
      <p:ext uri="{BB962C8B-B14F-4D97-AF65-F5344CB8AC3E}">
        <p14:creationId xmlns:p14="http://schemas.microsoft.com/office/powerpoint/2010/main" val="1463614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EE27B6-A3F3-438C-8AA4-83F93A1A7C93}"/>
              </a:ext>
            </a:extLst>
          </p:cNvPr>
          <p:cNvSpPr>
            <a:spLocks noGrp="1"/>
          </p:cNvSpPr>
          <p:nvPr>
            <p:ph type="title"/>
          </p:nvPr>
        </p:nvSpPr>
        <p:spPr/>
        <p:txBody>
          <a:bodyPr/>
          <a:lstStyle/>
          <a:p>
            <a:r>
              <a:rPr lang="en-US" dirty="0"/>
              <a:t>Patterns of Behavior:</a:t>
            </a:r>
            <a:br>
              <a:rPr lang="en-US" dirty="0"/>
            </a:br>
            <a:r>
              <a:rPr lang="en-US" sz="2800" dirty="0"/>
              <a:t>DLL Hijack</a:t>
            </a:r>
            <a:endParaRPr lang="en-US" dirty="0"/>
          </a:p>
        </p:txBody>
      </p:sp>
      <p:sp>
        <p:nvSpPr>
          <p:cNvPr id="7" name="Content Placeholder 6">
            <a:extLst>
              <a:ext uri="{FF2B5EF4-FFF2-40B4-BE49-F238E27FC236}">
                <a16:creationId xmlns:a16="http://schemas.microsoft.com/office/drawing/2014/main" id="{A299C5AB-1FC8-413D-9A23-0E060193E310}"/>
              </a:ext>
            </a:extLst>
          </p:cNvPr>
          <p:cNvSpPr>
            <a:spLocks noGrp="1"/>
          </p:cNvSpPr>
          <p:nvPr>
            <p:ph idx="1"/>
          </p:nvPr>
        </p:nvSpPr>
        <p:spPr>
          <a:xfrm>
            <a:off x="1103312" y="2052918"/>
            <a:ext cx="10008384" cy="4195481"/>
          </a:xfrm>
        </p:spPr>
        <p:txBody>
          <a:bodyPr/>
          <a:lstStyle/>
          <a:p>
            <a:r>
              <a:rPr lang="en-US" dirty="0"/>
              <a:t>Behavior pattern:</a:t>
            </a:r>
          </a:p>
          <a:p>
            <a:pPr marL="800100" lvl="1" indent="-342900">
              <a:buFont typeface="+mj-lt"/>
              <a:buAutoNum type="arabicPeriod"/>
            </a:pPr>
            <a:r>
              <a:rPr lang="en-US" dirty="0"/>
              <a:t>DLL file is created in a user writable Directory</a:t>
            </a:r>
          </a:p>
          <a:p>
            <a:pPr marL="800100" lvl="1" indent="-342900">
              <a:buFont typeface="+mj-lt"/>
              <a:buAutoNum type="arabicPeriod"/>
            </a:pPr>
            <a:r>
              <a:rPr lang="en-US" dirty="0"/>
              <a:t>An Elevated COM object is used to write the DLL to a trusted directory</a:t>
            </a:r>
          </a:p>
          <a:p>
            <a:pPr marL="800100" lvl="1" indent="-342900">
              <a:buFont typeface="+mj-lt"/>
              <a:buAutoNum type="arabicPeriod"/>
            </a:pPr>
            <a:r>
              <a:rPr lang="en-US" dirty="0"/>
              <a:t>A related process spawns a child process with higher integrity</a:t>
            </a:r>
          </a:p>
        </p:txBody>
      </p:sp>
      <p:pic>
        <p:nvPicPr>
          <p:cNvPr id="2" name="Picture 1">
            <a:extLst>
              <a:ext uri="{FF2B5EF4-FFF2-40B4-BE49-F238E27FC236}">
                <a16:creationId xmlns:a16="http://schemas.microsoft.com/office/drawing/2014/main" id="{9596BA1A-A9C0-438D-BCA9-576DCDDC08F9}"/>
              </a:ext>
            </a:extLst>
          </p:cNvPr>
          <p:cNvPicPr>
            <a:picLocks noChangeAspect="1"/>
          </p:cNvPicPr>
          <p:nvPr/>
        </p:nvPicPr>
        <p:blipFill>
          <a:blip r:embed="rId2"/>
          <a:stretch>
            <a:fillRect/>
          </a:stretch>
        </p:blipFill>
        <p:spPr>
          <a:xfrm>
            <a:off x="2577598" y="3637345"/>
            <a:ext cx="5768084" cy="2976282"/>
          </a:xfrm>
          <a:prstGeom prst="rect">
            <a:avLst/>
          </a:prstGeom>
        </p:spPr>
      </p:pic>
      <p:sp>
        <p:nvSpPr>
          <p:cNvPr id="9" name="Slide Number Placeholder 3">
            <a:extLst>
              <a:ext uri="{FF2B5EF4-FFF2-40B4-BE49-F238E27FC236}">
                <a16:creationId xmlns:a16="http://schemas.microsoft.com/office/drawing/2014/main" id="{373CDB44-2A21-4D22-A24A-7A69824E1733}"/>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30</a:t>
            </a:fld>
            <a:endParaRPr lang="en-US" dirty="0"/>
          </a:p>
        </p:txBody>
      </p:sp>
    </p:spTree>
    <p:extLst>
      <p:ext uri="{BB962C8B-B14F-4D97-AF65-F5344CB8AC3E}">
        <p14:creationId xmlns:p14="http://schemas.microsoft.com/office/powerpoint/2010/main" val="533619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EE27B6-A3F3-438C-8AA4-83F93A1A7C93}"/>
              </a:ext>
            </a:extLst>
          </p:cNvPr>
          <p:cNvSpPr>
            <a:spLocks noGrp="1"/>
          </p:cNvSpPr>
          <p:nvPr>
            <p:ph type="title"/>
          </p:nvPr>
        </p:nvSpPr>
        <p:spPr/>
        <p:txBody>
          <a:bodyPr/>
          <a:lstStyle/>
          <a:p>
            <a:r>
              <a:rPr lang="en-US" dirty="0"/>
              <a:t>Patterns of Behavior:</a:t>
            </a:r>
            <a:br>
              <a:rPr lang="en-US" dirty="0"/>
            </a:br>
            <a:r>
              <a:rPr lang="en-US" sz="2800" dirty="0"/>
              <a:t>Registry Manipulation </a:t>
            </a:r>
            <a:endParaRPr lang="en-US" dirty="0"/>
          </a:p>
        </p:txBody>
      </p:sp>
      <p:sp>
        <p:nvSpPr>
          <p:cNvPr id="7" name="Content Placeholder 6">
            <a:extLst>
              <a:ext uri="{FF2B5EF4-FFF2-40B4-BE49-F238E27FC236}">
                <a16:creationId xmlns:a16="http://schemas.microsoft.com/office/drawing/2014/main" id="{A299C5AB-1FC8-413D-9A23-0E060193E310}"/>
              </a:ext>
            </a:extLst>
          </p:cNvPr>
          <p:cNvSpPr>
            <a:spLocks noGrp="1"/>
          </p:cNvSpPr>
          <p:nvPr>
            <p:ph idx="1"/>
          </p:nvPr>
        </p:nvSpPr>
        <p:spPr>
          <a:xfrm>
            <a:off x="1103312" y="2052918"/>
            <a:ext cx="10008384" cy="4195481"/>
          </a:xfrm>
        </p:spPr>
        <p:txBody>
          <a:bodyPr/>
          <a:lstStyle/>
          <a:p>
            <a:r>
              <a:rPr lang="en-US" dirty="0"/>
              <a:t>Behavior pattern:</a:t>
            </a:r>
          </a:p>
          <a:p>
            <a:pPr marL="800100" lvl="1" indent="-342900">
              <a:buFont typeface="+mj-lt"/>
              <a:buAutoNum type="arabicPeriod"/>
            </a:pPr>
            <a:r>
              <a:rPr lang="en-US" dirty="0"/>
              <a:t>Suspicious Registry Keys are modified</a:t>
            </a:r>
          </a:p>
          <a:p>
            <a:pPr marL="800100" lvl="1" indent="-342900">
              <a:buFont typeface="+mj-lt"/>
              <a:buAutoNum type="arabicPeriod"/>
            </a:pPr>
            <a:r>
              <a:rPr lang="en-US" dirty="0"/>
              <a:t>A related process spawns a child process with higher integrity</a:t>
            </a:r>
          </a:p>
          <a:p>
            <a:pPr lvl="1"/>
            <a:endParaRPr lang="en-US" dirty="0"/>
          </a:p>
        </p:txBody>
      </p:sp>
      <p:pic>
        <p:nvPicPr>
          <p:cNvPr id="3" name="Picture 2">
            <a:extLst>
              <a:ext uri="{FF2B5EF4-FFF2-40B4-BE49-F238E27FC236}">
                <a16:creationId xmlns:a16="http://schemas.microsoft.com/office/drawing/2014/main" id="{664FD2A1-55BD-45C0-BDF6-7175C41A7E3A}"/>
              </a:ext>
            </a:extLst>
          </p:cNvPr>
          <p:cNvPicPr>
            <a:picLocks noChangeAspect="1"/>
          </p:cNvPicPr>
          <p:nvPr/>
        </p:nvPicPr>
        <p:blipFill>
          <a:blip r:embed="rId2"/>
          <a:stretch>
            <a:fillRect/>
          </a:stretch>
        </p:blipFill>
        <p:spPr>
          <a:xfrm>
            <a:off x="1776412" y="3272983"/>
            <a:ext cx="8639175" cy="3390900"/>
          </a:xfrm>
          <a:prstGeom prst="rect">
            <a:avLst/>
          </a:prstGeom>
        </p:spPr>
      </p:pic>
      <p:sp>
        <p:nvSpPr>
          <p:cNvPr id="8" name="Slide Number Placeholder 3">
            <a:extLst>
              <a:ext uri="{FF2B5EF4-FFF2-40B4-BE49-F238E27FC236}">
                <a16:creationId xmlns:a16="http://schemas.microsoft.com/office/drawing/2014/main" id="{E011901D-013A-4EE0-8783-6986EFFF9D8B}"/>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31</a:t>
            </a:fld>
            <a:endParaRPr lang="en-US" dirty="0"/>
          </a:p>
        </p:txBody>
      </p:sp>
    </p:spTree>
    <p:extLst>
      <p:ext uri="{BB962C8B-B14F-4D97-AF65-F5344CB8AC3E}">
        <p14:creationId xmlns:p14="http://schemas.microsoft.com/office/powerpoint/2010/main" val="3215358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EE27B6-A3F3-438C-8AA4-83F93A1A7C93}"/>
              </a:ext>
            </a:extLst>
          </p:cNvPr>
          <p:cNvSpPr>
            <a:spLocks noGrp="1"/>
          </p:cNvSpPr>
          <p:nvPr>
            <p:ph type="title"/>
          </p:nvPr>
        </p:nvSpPr>
        <p:spPr/>
        <p:txBody>
          <a:bodyPr/>
          <a:lstStyle/>
          <a:p>
            <a:r>
              <a:rPr lang="en-US" dirty="0"/>
              <a:t>Patterns of Behavior:</a:t>
            </a:r>
            <a:br>
              <a:rPr lang="en-US" dirty="0"/>
            </a:br>
            <a:r>
              <a:rPr lang="en-US" sz="2800" dirty="0"/>
              <a:t>Application Compatibility Manipulation </a:t>
            </a:r>
            <a:endParaRPr lang="en-US" dirty="0"/>
          </a:p>
        </p:txBody>
      </p:sp>
      <p:sp>
        <p:nvSpPr>
          <p:cNvPr id="7" name="Content Placeholder 6">
            <a:extLst>
              <a:ext uri="{FF2B5EF4-FFF2-40B4-BE49-F238E27FC236}">
                <a16:creationId xmlns:a16="http://schemas.microsoft.com/office/drawing/2014/main" id="{A299C5AB-1FC8-413D-9A23-0E060193E310}"/>
              </a:ext>
            </a:extLst>
          </p:cNvPr>
          <p:cNvSpPr>
            <a:spLocks noGrp="1"/>
          </p:cNvSpPr>
          <p:nvPr>
            <p:ph idx="1"/>
          </p:nvPr>
        </p:nvSpPr>
        <p:spPr>
          <a:xfrm>
            <a:off x="1103312" y="2052918"/>
            <a:ext cx="10008384" cy="4195481"/>
          </a:xfrm>
        </p:spPr>
        <p:txBody>
          <a:bodyPr/>
          <a:lstStyle/>
          <a:p>
            <a:r>
              <a:rPr lang="en-US" dirty="0"/>
              <a:t>Behavior pattern:</a:t>
            </a:r>
          </a:p>
          <a:p>
            <a:pPr marL="800100" lvl="1" indent="-342900">
              <a:buFont typeface="+mj-lt"/>
              <a:buAutoNum type="arabicPeriod"/>
            </a:pPr>
            <a:r>
              <a:rPr lang="en-US" dirty="0"/>
              <a:t>sdbinst.exe is called OR a new Shim Database file is created (*.</a:t>
            </a:r>
            <a:r>
              <a:rPr lang="en-US" dirty="0" err="1"/>
              <a:t>sdb</a:t>
            </a:r>
            <a:r>
              <a:rPr lang="en-US" dirty="0"/>
              <a:t>)</a:t>
            </a:r>
          </a:p>
          <a:p>
            <a:pPr marL="800100" lvl="1" indent="-342900">
              <a:buFont typeface="+mj-lt"/>
              <a:buAutoNum type="arabicPeriod"/>
            </a:pPr>
            <a:r>
              <a:rPr lang="en-US" dirty="0"/>
              <a:t>A related process spawns a child process with higher integrity</a:t>
            </a:r>
          </a:p>
          <a:p>
            <a:pPr lvl="1"/>
            <a:endParaRPr lang="en-US" dirty="0"/>
          </a:p>
        </p:txBody>
      </p:sp>
      <p:pic>
        <p:nvPicPr>
          <p:cNvPr id="2" name="Picture 1">
            <a:extLst>
              <a:ext uri="{FF2B5EF4-FFF2-40B4-BE49-F238E27FC236}">
                <a16:creationId xmlns:a16="http://schemas.microsoft.com/office/drawing/2014/main" id="{D80B6607-495B-4F76-9805-D5277ACBBF73}"/>
              </a:ext>
            </a:extLst>
          </p:cNvPr>
          <p:cNvPicPr>
            <a:picLocks noChangeAspect="1"/>
          </p:cNvPicPr>
          <p:nvPr/>
        </p:nvPicPr>
        <p:blipFill>
          <a:blip r:embed="rId2"/>
          <a:stretch>
            <a:fillRect/>
          </a:stretch>
        </p:blipFill>
        <p:spPr>
          <a:xfrm>
            <a:off x="2924359" y="3687200"/>
            <a:ext cx="4848225" cy="2238375"/>
          </a:xfrm>
          <a:prstGeom prst="rect">
            <a:avLst/>
          </a:prstGeom>
        </p:spPr>
      </p:pic>
      <p:sp>
        <p:nvSpPr>
          <p:cNvPr id="8" name="Slide Number Placeholder 3">
            <a:extLst>
              <a:ext uri="{FF2B5EF4-FFF2-40B4-BE49-F238E27FC236}">
                <a16:creationId xmlns:a16="http://schemas.microsoft.com/office/drawing/2014/main" id="{484F6C2B-E2E4-48A0-ABF0-F316709CE6B2}"/>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32</a:t>
            </a:fld>
            <a:endParaRPr lang="en-US" dirty="0"/>
          </a:p>
        </p:txBody>
      </p:sp>
    </p:spTree>
    <p:extLst>
      <p:ext uri="{BB962C8B-B14F-4D97-AF65-F5344CB8AC3E}">
        <p14:creationId xmlns:p14="http://schemas.microsoft.com/office/powerpoint/2010/main" val="2762760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EE27B6-A3F3-438C-8AA4-83F93A1A7C93}"/>
              </a:ext>
            </a:extLst>
          </p:cNvPr>
          <p:cNvSpPr>
            <a:spLocks noGrp="1"/>
          </p:cNvSpPr>
          <p:nvPr>
            <p:ph type="title"/>
          </p:nvPr>
        </p:nvSpPr>
        <p:spPr/>
        <p:txBody>
          <a:bodyPr/>
          <a:lstStyle/>
          <a:p>
            <a:r>
              <a:rPr lang="en-US" dirty="0"/>
              <a:t>Works In Progress…</a:t>
            </a:r>
          </a:p>
        </p:txBody>
      </p:sp>
      <p:sp>
        <p:nvSpPr>
          <p:cNvPr id="7" name="Content Placeholder 6">
            <a:extLst>
              <a:ext uri="{FF2B5EF4-FFF2-40B4-BE49-F238E27FC236}">
                <a16:creationId xmlns:a16="http://schemas.microsoft.com/office/drawing/2014/main" id="{A299C5AB-1FC8-413D-9A23-0E060193E310}"/>
              </a:ext>
            </a:extLst>
          </p:cNvPr>
          <p:cNvSpPr>
            <a:spLocks noGrp="1"/>
          </p:cNvSpPr>
          <p:nvPr>
            <p:ph idx="1"/>
          </p:nvPr>
        </p:nvSpPr>
        <p:spPr>
          <a:xfrm>
            <a:off x="1103312" y="2052918"/>
            <a:ext cx="10008384" cy="4195481"/>
          </a:xfrm>
        </p:spPr>
        <p:txBody>
          <a:bodyPr/>
          <a:lstStyle/>
          <a:p>
            <a:r>
              <a:rPr lang="en-US" dirty="0"/>
              <a:t>Application </a:t>
            </a:r>
            <a:r>
              <a:rPr lang="en-US" dirty="0" err="1"/>
              <a:t>WhiteList</a:t>
            </a:r>
            <a:endParaRPr lang="en-US" dirty="0"/>
          </a:p>
          <a:p>
            <a:r>
              <a:rPr lang="en-US" dirty="0"/>
              <a:t>Race Condition</a:t>
            </a:r>
          </a:p>
          <a:p>
            <a:r>
              <a:rPr lang="en-US" dirty="0"/>
              <a:t>Token Manipulation</a:t>
            </a:r>
          </a:p>
          <a:p>
            <a:r>
              <a:rPr lang="en-US" dirty="0"/>
              <a:t>GUI Hack</a:t>
            </a:r>
          </a:p>
        </p:txBody>
      </p:sp>
      <p:sp>
        <p:nvSpPr>
          <p:cNvPr id="5" name="Slide Number Placeholder 3">
            <a:extLst>
              <a:ext uri="{FF2B5EF4-FFF2-40B4-BE49-F238E27FC236}">
                <a16:creationId xmlns:a16="http://schemas.microsoft.com/office/drawing/2014/main" id="{4C1DC14F-BDA0-4620-8A2C-0F06F70699AC}"/>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33</a:t>
            </a:fld>
            <a:endParaRPr lang="en-US" dirty="0"/>
          </a:p>
        </p:txBody>
      </p:sp>
    </p:spTree>
    <p:extLst>
      <p:ext uri="{BB962C8B-B14F-4D97-AF65-F5344CB8AC3E}">
        <p14:creationId xmlns:p14="http://schemas.microsoft.com/office/powerpoint/2010/main" val="3056133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54A9-20F9-40E8-9AAF-690F3686FF0C}"/>
              </a:ext>
            </a:extLst>
          </p:cNvPr>
          <p:cNvSpPr>
            <a:spLocks noGrp="1"/>
          </p:cNvSpPr>
          <p:nvPr>
            <p:ph type="title"/>
          </p:nvPr>
        </p:nvSpPr>
        <p:spPr/>
        <p:txBody>
          <a:bodyPr/>
          <a:lstStyle/>
          <a:p>
            <a:r>
              <a:rPr lang="en-US" dirty="0"/>
              <a:t>Analytic Development Workflow</a:t>
            </a:r>
          </a:p>
        </p:txBody>
      </p:sp>
      <p:graphicFrame>
        <p:nvGraphicFramePr>
          <p:cNvPr id="4" name="Content Placeholder 3">
            <a:extLst>
              <a:ext uri="{FF2B5EF4-FFF2-40B4-BE49-F238E27FC236}">
                <a16:creationId xmlns:a16="http://schemas.microsoft.com/office/drawing/2014/main" id="{367B1040-245E-4C44-94FC-0AB333CF03EC}"/>
              </a:ext>
            </a:extLst>
          </p:cNvPr>
          <p:cNvGraphicFramePr>
            <a:graphicFrameLocks noGrp="1"/>
          </p:cNvGraphicFramePr>
          <p:nvPr>
            <p:ph idx="1"/>
            <p:extLst>
              <p:ext uri="{D42A27DB-BD31-4B8C-83A1-F6EECF244321}">
                <p14:modId xmlns:p14="http://schemas.microsoft.com/office/powerpoint/2010/main" val="257837050"/>
              </p:ext>
            </p:extLst>
          </p:nvPr>
        </p:nvGraphicFramePr>
        <p:xfrm>
          <a:off x="3620479" y="1408120"/>
          <a:ext cx="4951041"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Rounded Corners 5">
            <a:extLst>
              <a:ext uri="{FF2B5EF4-FFF2-40B4-BE49-F238E27FC236}">
                <a16:creationId xmlns:a16="http://schemas.microsoft.com/office/drawing/2014/main" id="{3523DCDE-8FC1-4D1C-82B0-71D1838E9A1C}"/>
              </a:ext>
            </a:extLst>
          </p:cNvPr>
          <p:cNvSpPr/>
          <p:nvPr/>
        </p:nvSpPr>
        <p:spPr>
          <a:xfrm>
            <a:off x="210251" y="2947713"/>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tx1"/>
                </a:solidFill>
                <a:effectLst/>
                <a:uLnTx/>
                <a:uFillTx/>
                <a:latin typeface="Century Gothic" panose="020B0502020202020204"/>
                <a:ea typeface="+mn-ea"/>
                <a:cs typeface="+mn-cs"/>
              </a:rPr>
              <a:t>Research Technique</a:t>
            </a:r>
          </a:p>
        </p:txBody>
      </p:sp>
      <p:sp>
        <p:nvSpPr>
          <p:cNvPr id="7" name="Rectangle: Rounded Corners 6">
            <a:extLst>
              <a:ext uri="{FF2B5EF4-FFF2-40B4-BE49-F238E27FC236}">
                <a16:creationId xmlns:a16="http://schemas.microsoft.com/office/drawing/2014/main" id="{312C01C2-5D3C-4C15-8AF0-52EF803C2DB3}"/>
              </a:ext>
            </a:extLst>
          </p:cNvPr>
          <p:cNvSpPr/>
          <p:nvPr/>
        </p:nvSpPr>
        <p:spPr>
          <a:xfrm>
            <a:off x="10544888" y="2935836"/>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white"/>
                </a:solidFill>
                <a:effectLst/>
                <a:uLnTx/>
                <a:uFillTx/>
                <a:latin typeface="Century Gothic" panose="020B0502020202020204"/>
                <a:ea typeface="+mn-ea"/>
                <a:cs typeface="+mn-cs"/>
              </a:rPr>
              <a:t>Evaluate and Refine</a:t>
            </a:r>
          </a:p>
        </p:txBody>
      </p:sp>
      <p:sp>
        <p:nvSpPr>
          <p:cNvPr id="8" name="Rectangle: Rounded Corners 7">
            <a:extLst>
              <a:ext uri="{FF2B5EF4-FFF2-40B4-BE49-F238E27FC236}">
                <a16:creationId xmlns:a16="http://schemas.microsoft.com/office/drawing/2014/main" id="{888494A7-C8D9-4337-B9FE-8ED831CD1FC6}"/>
              </a:ext>
            </a:extLst>
          </p:cNvPr>
          <p:cNvSpPr/>
          <p:nvPr/>
        </p:nvSpPr>
        <p:spPr>
          <a:xfrm>
            <a:off x="8978092" y="2935837"/>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white"/>
                </a:solidFill>
                <a:effectLst/>
                <a:uLnTx/>
                <a:uFillTx/>
                <a:latin typeface="Century Gothic" panose="020B0502020202020204"/>
                <a:ea typeface="+mn-ea"/>
                <a:cs typeface="+mn-cs"/>
              </a:rPr>
              <a:t>Community Review</a:t>
            </a:r>
          </a:p>
        </p:txBody>
      </p:sp>
      <p:sp>
        <p:nvSpPr>
          <p:cNvPr id="9" name="Rectangle: Rounded Corners 8">
            <a:extLst>
              <a:ext uri="{FF2B5EF4-FFF2-40B4-BE49-F238E27FC236}">
                <a16:creationId xmlns:a16="http://schemas.microsoft.com/office/drawing/2014/main" id="{D54BAEBA-B7F2-4043-9908-15DC2A1FDC6F}"/>
              </a:ext>
            </a:extLst>
          </p:cNvPr>
          <p:cNvSpPr/>
          <p:nvPr/>
        </p:nvSpPr>
        <p:spPr>
          <a:xfrm>
            <a:off x="1915365" y="2947711"/>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tx1"/>
                </a:solidFill>
                <a:effectLst/>
                <a:uLnTx/>
                <a:uFillTx/>
                <a:latin typeface="Century Gothic" panose="020B0502020202020204"/>
                <a:ea typeface="+mn-ea"/>
                <a:cs typeface="+mn-cs"/>
              </a:rPr>
              <a:t>Develop Scenario &amp; Environment</a:t>
            </a:r>
          </a:p>
        </p:txBody>
      </p:sp>
      <p:cxnSp>
        <p:nvCxnSpPr>
          <p:cNvPr id="11" name="Straight Arrow Connector 10">
            <a:extLst>
              <a:ext uri="{FF2B5EF4-FFF2-40B4-BE49-F238E27FC236}">
                <a16:creationId xmlns:a16="http://schemas.microsoft.com/office/drawing/2014/main" id="{CD63A717-98CE-4684-94B6-FEC5E7F693F6}"/>
              </a:ext>
            </a:extLst>
          </p:cNvPr>
          <p:cNvCxnSpPr>
            <a:stCxn id="6" idx="3"/>
            <a:endCxn id="9" idx="1"/>
          </p:cNvCxnSpPr>
          <p:nvPr/>
        </p:nvCxnSpPr>
        <p:spPr>
          <a:xfrm flipV="1">
            <a:off x="1472540" y="3356091"/>
            <a:ext cx="442825" cy="2"/>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5" name="Straight Arrow Connector 14">
            <a:extLst>
              <a:ext uri="{FF2B5EF4-FFF2-40B4-BE49-F238E27FC236}">
                <a16:creationId xmlns:a16="http://schemas.microsoft.com/office/drawing/2014/main" id="{17FA90F6-69F4-4B49-B1DF-97F64136A089}"/>
              </a:ext>
            </a:extLst>
          </p:cNvPr>
          <p:cNvCxnSpPr>
            <a:stCxn id="9" idx="3"/>
            <a:endCxn id="4" idx="1"/>
          </p:cNvCxnSpPr>
          <p:nvPr/>
        </p:nvCxnSpPr>
        <p:spPr>
          <a:xfrm flipV="1">
            <a:off x="3177654" y="3348838"/>
            <a:ext cx="442825" cy="7253"/>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7" name="Straight Arrow Connector 16">
            <a:extLst>
              <a:ext uri="{FF2B5EF4-FFF2-40B4-BE49-F238E27FC236}">
                <a16:creationId xmlns:a16="http://schemas.microsoft.com/office/drawing/2014/main" id="{FBB5AF12-8442-4D83-A312-E6DE082C36A3}"/>
              </a:ext>
            </a:extLst>
          </p:cNvPr>
          <p:cNvCxnSpPr>
            <a:stCxn id="8" idx="3"/>
            <a:endCxn id="7" idx="1"/>
          </p:cNvCxnSpPr>
          <p:nvPr/>
        </p:nvCxnSpPr>
        <p:spPr>
          <a:xfrm flipV="1">
            <a:off x="10240381" y="3344216"/>
            <a:ext cx="304507" cy="1"/>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9" name="Straight Arrow Connector 18">
            <a:extLst>
              <a:ext uri="{FF2B5EF4-FFF2-40B4-BE49-F238E27FC236}">
                <a16:creationId xmlns:a16="http://schemas.microsoft.com/office/drawing/2014/main" id="{1FFE8A14-EACA-492C-AE07-AC9CC901A0DF}"/>
              </a:ext>
            </a:extLst>
          </p:cNvPr>
          <p:cNvCxnSpPr>
            <a:cxnSpLocks/>
            <a:stCxn id="4" idx="3"/>
            <a:endCxn id="8" idx="1"/>
          </p:cNvCxnSpPr>
          <p:nvPr/>
        </p:nvCxnSpPr>
        <p:spPr>
          <a:xfrm flipV="1">
            <a:off x="8571520" y="3344217"/>
            <a:ext cx="406572" cy="4621"/>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29" name="Connector: Curved 28">
            <a:extLst>
              <a:ext uri="{FF2B5EF4-FFF2-40B4-BE49-F238E27FC236}">
                <a16:creationId xmlns:a16="http://schemas.microsoft.com/office/drawing/2014/main" id="{AA81AEEB-74CA-44E9-90A7-8608F6ECF78C}"/>
              </a:ext>
            </a:extLst>
          </p:cNvPr>
          <p:cNvCxnSpPr>
            <a:stCxn id="7" idx="0"/>
          </p:cNvCxnSpPr>
          <p:nvPr/>
        </p:nvCxnSpPr>
        <p:spPr>
          <a:xfrm rot="16200000" flipV="1">
            <a:off x="8656472" y="416275"/>
            <a:ext cx="1261417" cy="3777706"/>
          </a:xfrm>
          <a:prstGeom prst="curvedConnector2">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sp>
        <p:nvSpPr>
          <p:cNvPr id="30" name="Right Brace 29">
            <a:extLst>
              <a:ext uri="{FF2B5EF4-FFF2-40B4-BE49-F238E27FC236}">
                <a16:creationId xmlns:a16="http://schemas.microsoft.com/office/drawing/2014/main" id="{4FFAE8E7-5DFE-45BC-BE85-BEA9BC3CE833}"/>
              </a:ext>
            </a:extLst>
          </p:cNvPr>
          <p:cNvSpPr/>
          <p:nvPr/>
        </p:nvSpPr>
        <p:spPr>
          <a:xfrm rot="5400000">
            <a:off x="1247806" y="2749036"/>
            <a:ext cx="981697" cy="3375434"/>
          </a:xfrm>
          <a:prstGeom prst="rightBrace">
            <a:avLst/>
          </a:prstGeom>
          <a:ln>
            <a:solidFill>
              <a:schemeClr val="accent1"/>
            </a:solidFill>
          </a:ln>
        </p:spPr>
        <p:style>
          <a:lnRef idx="3">
            <a:schemeClr val="accent5"/>
          </a:lnRef>
          <a:fillRef idx="0">
            <a:schemeClr val="accent5"/>
          </a:fillRef>
          <a:effectRef idx="2">
            <a:schemeClr val="accent5"/>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1" name="Right Brace 30">
            <a:extLst>
              <a:ext uri="{FF2B5EF4-FFF2-40B4-BE49-F238E27FC236}">
                <a16:creationId xmlns:a16="http://schemas.microsoft.com/office/drawing/2014/main" id="{C4553C0F-01B0-449A-81C2-B2F0D1E4FB08}"/>
              </a:ext>
            </a:extLst>
          </p:cNvPr>
          <p:cNvSpPr/>
          <p:nvPr/>
        </p:nvSpPr>
        <p:spPr>
          <a:xfrm rot="5400000">
            <a:off x="5605151" y="3890888"/>
            <a:ext cx="981697" cy="3728854"/>
          </a:xfrm>
          <a:prstGeom prst="rightBrace">
            <a:avLst/>
          </a:prstGeom>
          <a:ln>
            <a:solidFill>
              <a:schemeClr val="accent1"/>
            </a:solidFill>
          </a:ln>
        </p:spPr>
        <p:style>
          <a:lnRef idx="3">
            <a:schemeClr val="accent5"/>
          </a:lnRef>
          <a:fillRef idx="0">
            <a:schemeClr val="accent5"/>
          </a:fillRef>
          <a:effectRef idx="2">
            <a:schemeClr val="accent5"/>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ight Brace 31">
            <a:extLst>
              <a:ext uri="{FF2B5EF4-FFF2-40B4-BE49-F238E27FC236}">
                <a16:creationId xmlns:a16="http://schemas.microsoft.com/office/drawing/2014/main" id="{2F91FB45-F4FD-4F95-B53E-E85BB96ABA08}"/>
              </a:ext>
            </a:extLst>
          </p:cNvPr>
          <p:cNvSpPr/>
          <p:nvPr/>
        </p:nvSpPr>
        <p:spPr>
          <a:xfrm rot="5400000">
            <a:off x="9929588" y="2897158"/>
            <a:ext cx="981697" cy="3079191"/>
          </a:xfrm>
          <a:prstGeom prst="rightBrace">
            <a:avLst/>
          </a:prstGeom>
          <a:ln>
            <a:solidFill>
              <a:schemeClr val="accent1"/>
            </a:solidFill>
          </a:ln>
        </p:spPr>
        <p:style>
          <a:lnRef idx="3">
            <a:schemeClr val="accent5"/>
          </a:lnRef>
          <a:fillRef idx="0">
            <a:schemeClr val="accent5"/>
          </a:fillRef>
          <a:effectRef idx="2">
            <a:schemeClr val="accent5"/>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3" name="TextBox 32">
            <a:extLst>
              <a:ext uri="{FF2B5EF4-FFF2-40B4-BE49-F238E27FC236}">
                <a16:creationId xmlns:a16="http://schemas.microsoft.com/office/drawing/2014/main" id="{C538DD5C-D209-405F-93AD-AE55B223B477}"/>
              </a:ext>
            </a:extLst>
          </p:cNvPr>
          <p:cNvSpPr txBox="1"/>
          <p:nvPr/>
        </p:nvSpPr>
        <p:spPr>
          <a:xfrm>
            <a:off x="896478" y="5289557"/>
            <a:ext cx="231742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1: Preparation</a:t>
            </a:r>
          </a:p>
        </p:txBody>
      </p:sp>
      <p:sp>
        <p:nvSpPr>
          <p:cNvPr id="34" name="TextBox 33">
            <a:extLst>
              <a:ext uri="{FF2B5EF4-FFF2-40B4-BE49-F238E27FC236}">
                <a16:creationId xmlns:a16="http://schemas.microsoft.com/office/drawing/2014/main" id="{EC33C9D6-F196-4C08-906A-E7CD3EB38EB8}"/>
              </a:ext>
            </a:extLst>
          </p:cNvPr>
          <p:cNvSpPr txBox="1"/>
          <p:nvPr/>
        </p:nvSpPr>
        <p:spPr>
          <a:xfrm>
            <a:off x="3633114" y="6244959"/>
            <a:ext cx="497610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2:  Active Emulation and Detection</a:t>
            </a:r>
          </a:p>
        </p:txBody>
      </p:sp>
      <p:sp>
        <p:nvSpPr>
          <p:cNvPr id="35" name="TextBox 34">
            <a:extLst>
              <a:ext uri="{FF2B5EF4-FFF2-40B4-BE49-F238E27FC236}">
                <a16:creationId xmlns:a16="http://schemas.microsoft.com/office/drawing/2014/main" id="{1102B5FC-4622-4E88-A115-2AC13CF2FDAF}"/>
              </a:ext>
            </a:extLst>
          </p:cNvPr>
          <p:cNvSpPr txBox="1"/>
          <p:nvPr/>
        </p:nvSpPr>
        <p:spPr>
          <a:xfrm>
            <a:off x="8720906" y="5264466"/>
            <a:ext cx="320062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3: Analytic Refinement</a:t>
            </a:r>
          </a:p>
        </p:txBody>
      </p:sp>
      <p:sp>
        <p:nvSpPr>
          <p:cNvPr id="37" name="TextBox 36">
            <a:extLst>
              <a:ext uri="{FF2B5EF4-FFF2-40B4-BE49-F238E27FC236}">
                <a16:creationId xmlns:a16="http://schemas.microsoft.com/office/drawing/2014/main" id="{4D465274-14B2-484B-9291-863DF0478AEF}"/>
              </a:ext>
            </a:extLst>
          </p:cNvPr>
          <p:cNvSpPr txBox="1"/>
          <p:nvPr/>
        </p:nvSpPr>
        <p:spPr>
          <a:xfrm>
            <a:off x="8027031" y="1266039"/>
            <a:ext cx="370043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4: Continuous Improvement</a:t>
            </a:r>
          </a:p>
        </p:txBody>
      </p:sp>
      <p:sp>
        <p:nvSpPr>
          <p:cNvPr id="20" name="Slide Number Placeholder 3">
            <a:extLst>
              <a:ext uri="{FF2B5EF4-FFF2-40B4-BE49-F238E27FC236}">
                <a16:creationId xmlns:a16="http://schemas.microsoft.com/office/drawing/2014/main" id="{DD048FB0-CEDA-4C28-8CEB-B29141BADC22}"/>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34</a:t>
            </a:fld>
            <a:endParaRPr lang="en-US" dirty="0"/>
          </a:p>
        </p:txBody>
      </p:sp>
    </p:spTree>
    <p:extLst>
      <p:ext uri="{BB962C8B-B14F-4D97-AF65-F5344CB8AC3E}">
        <p14:creationId xmlns:p14="http://schemas.microsoft.com/office/powerpoint/2010/main" val="465197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EE27B6-A3F3-438C-8AA4-83F93A1A7C93}"/>
              </a:ext>
            </a:extLst>
          </p:cNvPr>
          <p:cNvSpPr>
            <a:spLocks noGrp="1"/>
          </p:cNvSpPr>
          <p:nvPr>
            <p:ph type="title"/>
          </p:nvPr>
        </p:nvSpPr>
        <p:spPr/>
        <p:txBody>
          <a:bodyPr/>
          <a:lstStyle/>
          <a:p>
            <a:r>
              <a:rPr lang="en-US" dirty="0"/>
              <a:t>Splunk Query Examples</a:t>
            </a:r>
          </a:p>
        </p:txBody>
      </p:sp>
      <p:pic>
        <p:nvPicPr>
          <p:cNvPr id="11" name="Content Placeholder 10">
            <a:extLst>
              <a:ext uri="{FF2B5EF4-FFF2-40B4-BE49-F238E27FC236}">
                <a16:creationId xmlns:a16="http://schemas.microsoft.com/office/drawing/2014/main" id="{8A83FC50-C67B-455A-A34E-FCB82B7FDC0A}"/>
              </a:ext>
            </a:extLst>
          </p:cNvPr>
          <p:cNvPicPr>
            <a:picLocks noGrp="1" noChangeAspect="1"/>
          </p:cNvPicPr>
          <p:nvPr>
            <p:ph idx="1"/>
          </p:nvPr>
        </p:nvPicPr>
        <p:blipFill>
          <a:blip r:embed="rId2"/>
          <a:stretch>
            <a:fillRect/>
          </a:stretch>
        </p:blipFill>
        <p:spPr>
          <a:xfrm>
            <a:off x="275090" y="1545214"/>
            <a:ext cx="11641820" cy="4860068"/>
          </a:xfrm>
          <a:prstGeom prst="rect">
            <a:avLst/>
          </a:prstGeom>
        </p:spPr>
      </p:pic>
      <p:sp>
        <p:nvSpPr>
          <p:cNvPr id="12" name="Slide Number Placeholder 3">
            <a:extLst>
              <a:ext uri="{FF2B5EF4-FFF2-40B4-BE49-F238E27FC236}">
                <a16:creationId xmlns:a16="http://schemas.microsoft.com/office/drawing/2014/main" id="{46BEEFC3-2EE3-4EB9-8343-680C7407BBD0}"/>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35</a:t>
            </a:fld>
            <a:endParaRPr lang="en-US" dirty="0"/>
          </a:p>
        </p:txBody>
      </p:sp>
    </p:spTree>
    <p:extLst>
      <p:ext uri="{BB962C8B-B14F-4D97-AF65-F5344CB8AC3E}">
        <p14:creationId xmlns:p14="http://schemas.microsoft.com/office/powerpoint/2010/main" val="2230384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54A9-20F9-40E8-9AAF-690F3686FF0C}"/>
              </a:ext>
            </a:extLst>
          </p:cNvPr>
          <p:cNvSpPr>
            <a:spLocks noGrp="1"/>
          </p:cNvSpPr>
          <p:nvPr>
            <p:ph type="title"/>
          </p:nvPr>
        </p:nvSpPr>
        <p:spPr/>
        <p:txBody>
          <a:bodyPr/>
          <a:lstStyle/>
          <a:p>
            <a:r>
              <a:rPr lang="en-US" dirty="0"/>
              <a:t>Analytic Development Workflow</a:t>
            </a:r>
          </a:p>
        </p:txBody>
      </p:sp>
      <p:graphicFrame>
        <p:nvGraphicFramePr>
          <p:cNvPr id="4" name="Content Placeholder 3">
            <a:extLst>
              <a:ext uri="{FF2B5EF4-FFF2-40B4-BE49-F238E27FC236}">
                <a16:creationId xmlns:a16="http://schemas.microsoft.com/office/drawing/2014/main" id="{367B1040-245E-4C44-94FC-0AB333CF03EC}"/>
              </a:ext>
            </a:extLst>
          </p:cNvPr>
          <p:cNvGraphicFramePr>
            <a:graphicFrameLocks noGrp="1"/>
          </p:cNvGraphicFramePr>
          <p:nvPr>
            <p:ph idx="1"/>
            <p:extLst>
              <p:ext uri="{D42A27DB-BD31-4B8C-83A1-F6EECF244321}">
                <p14:modId xmlns:p14="http://schemas.microsoft.com/office/powerpoint/2010/main" val="3432017795"/>
              </p:ext>
            </p:extLst>
          </p:nvPr>
        </p:nvGraphicFramePr>
        <p:xfrm>
          <a:off x="3620479" y="1408120"/>
          <a:ext cx="4951041"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Rounded Corners 5">
            <a:extLst>
              <a:ext uri="{FF2B5EF4-FFF2-40B4-BE49-F238E27FC236}">
                <a16:creationId xmlns:a16="http://schemas.microsoft.com/office/drawing/2014/main" id="{3523DCDE-8FC1-4D1C-82B0-71D1838E9A1C}"/>
              </a:ext>
            </a:extLst>
          </p:cNvPr>
          <p:cNvSpPr/>
          <p:nvPr/>
        </p:nvSpPr>
        <p:spPr>
          <a:xfrm>
            <a:off x="210251" y="2947713"/>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tx1"/>
                </a:solidFill>
                <a:effectLst/>
                <a:uLnTx/>
                <a:uFillTx/>
                <a:latin typeface="Century Gothic" panose="020B0502020202020204"/>
                <a:ea typeface="+mn-ea"/>
                <a:cs typeface="+mn-cs"/>
              </a:rPr>
              <a:t>Research Technique</a:t>
            </a:r>
          </a:p>
        </p:txBody>
      </p:sp>
      <p:sp>
        <p:nvSpPr>
          <p:cNvPr id="7" name="Rectangle: Rounded Corners 6">
            <a:extLst>
              <a:ext uri="{FF2B5EF4-FFF2-40B4-BE49-F238E27FC236}">
                <a16:creationId xmlns:a16="http://schemas.microsoft.com/office/drawing/2014/main" id="{312C01C2-5D3C-4C15-8AF0-52EF803C2DB3}"/>
              </a:ext>
            </a:extLst>
          </p:cNvPr>
          <p:cNvSpPr/>
          <p:nvPr/>
        </p:nvSpPr>
        <p:spPr>
          <a:xfrm>
            <a:off x="10544888" y="2935836"/>
            <a:ext cx="1262289" cy="81675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bg1"/>
                </a:solidFill>
                <a:effectLst/>
                <a:uLnTx/>
                <a:uFillTx/>
                <a:latin typeface="Century Gothic" panose="020B0502020202020204"/>
                <a:ea typeface="+mn-ea"/>
                <a:cs typeface="+mn-cs"/>
              </a:rPr>
              <a:t>Evaluate and Refine</a:t>
            </a:r>
          </a:p>
        </p:txBody>
      </p:sp>
      <p:sp>
        <p:nvSpPr>
          <p:cNvPr id="8" name="Rectangle: Rounded Corners 7">
            <a:extLst>
              <a:ext uri="{FF2B5EF4-FFF2-40B4-BE49-F238E27FC236}">
                <a16:creationId xmlns:a16="http://schemas.microsoft.com/office/drawing/2014/main" id="{888494A7-C8D9-4337-B9FE-8ED831CD1FC6}"/>
              </a:ext>
            </a:extLst>
          </p:cNvPr>
          <p:cNvSpPr/>
          <p:nvPr/>
        </p:nvSpPr>
        <p:spPr>
          <a:xfrm>
            <a:off x="8978092" y="2935837"/>
            <a:ext cx="1262289" cy="81675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bg1"/>
                </a:solidFill>
                <a:effectLst/>
                <a:uLnTx/>
                <a:uFillTx/>
                <a:latin typeface="Century Gothic" panose="020B0502020202020204"/>
                <a:ea typeface="+mn-ea"/>
                <a:cs typeface="+mn-cs"/>
              </a:rPr>
              <a:t>Community Review</a:t>
            </a:r>
          </a:p>
        </p:txBody>
      </p:sp>
      <p:sp>
        <p:nvSpPr>
          <p:cNvPr id="9" name="Rectangle: Rounded Corners 8">
            <a:extLst>
              <a:ext uri="{FF2B5EF4-FFF2-40B4-BE49-F238E27FC236}">
                <a16:creationId xmlns:a16="http://schemas.microsoft.com/office/drawing/2014/main" id="{D54BAEBA-B7F2-4043-9908-15DC2A1FDC6F}"/>
              </a:ext>
            </a:extLst>
          </p:cNvPr>
          <p:cNvSpPr/>
          <p:nvPr/>
        </p:nvSpPr>
        <p:spPr>
          <a:xfrm>
            <a:off x="1915365" y="2947711"/>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tx1"/>
                </a:solidFill>
                <a:effectLst/>
                <a:uLnTx/>
                <a:uFillTx/>
                <a:latin typeface="Century Gothic" panose="020B0502020202020204"/>
                <a:ea typeface="+mn-ea"/>
                <a:cs typeface="+mn-cs"/>
              </a:rPr>
              <a:t>Develop Scenario &amp; Environment</a:t>
            </a:r>
          </a:p>
        </p:txBody>
      </p:sp>
      <p:cxnSp>
        <p:nvCxnSpPr>
          <p:cNvPr id="11" name="Straight Arrow Connector 10">
            <a:extLst>
              <a:ext uri="{FF2B5EF4-FFF2-40B4-BE49-F238E27FC236}">
                <a16:creationId xmlns:a16="http://schemas.microsoft.com/office/drawing/2014/main" id="{CD63A717-98CE-4684-94B6-FEC5E7F693F6}"/>
              </a:ext>
            </a:extLst>
          </p:cNvPr>
          <p:cNvCxnSpPr>
            <a:stCxn id="6" idx="3"/>
            <a:endCxn id="9" idx="1"/>
          </p:cNvCxnSpPr>
          <p:nvPr/>
        </p:nvCxnSpPr>
        <p:spPr>
          <a:xfrm flipV="1">
            <a:off x="1472540" y="3356091"/>
            <a:ext cx="442825" cy="2"/>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5" name="Straight Arrow Connector 14">
            <a:extLst>
              <a:ext uri="{FF2B5EF4-FFF2-40B4-BE49-F238E27FC236}">
                <a16:creationId xmlns:a16="http://schemas.microsoft.com/office/drawing/2014/main" id="{17FA90F6-69F4-4B49-B1DF-97F64136A089}"/>
              </a:ext>
            </a:extLst>
          </p:cNvPr>
          <p:cNvCxnSpPr>
            <a:stCxn id="9" idx="3"/>
            <a:endCxn id="4" idx="1"/>
          </p:cNvCxnSpPr>
          <p:nvPr/>
        </p:nvCxnSpPr>
        <p:spPr>
          <a:xfrm flipV="1">
            <a:off x="3177654" y="3348838"/>
            <a:ext cx="442825" cy="7253"/>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7" name="Straight Arrow Connector 16">
            <a:extLst>
              <a:ext uri="{FF2B5EF4-FFF2-40B4-BE49-F238E27FC236}">
                <a16:creationId xmlns:a16="http://schemas.microsoft.com/office/drawing/2014/main" id="{FBB5AF12-8442-4D83-A312-E6DE082C36A3}"/>
              </a:ext>
            </a:extLst>
          </p:cNvPr>
          <p:cNvCxnSpPr>
            <a:stCxn id="8" idx="3"/>
            <a:endCxn id="7" idx="1"/>
          </p:cNvCxnSpPr>
          <p:nvPr/>
        </p:nvCxnSpPr>
        <p:spPr>
          <a:xfrm flipV="1">
            <a:off x="10240381" y="3344216"/>
            <a:ext cx="304507" cy="1"/>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9" name="Straight Arrow Connector 18">
            <a:extLst>
              <a:ext uri="{FF2B5EF4-FFF2-40B4-BE49-F238E27FC236}">
                <a16:creationId xmlns:a16="http://schemas.microsoft.com/office/drawing/2014/main" id="{1FFE8A14-EACA-492C-AE07-AC9CC901A0DF}"/>
              </a:ext>
            </a:extLst>
          </p:cNvPr>
          <p:cNvCxnSpPr>
            <a:cxnSpLocks/>
            <a:stCxn id="4" idx="3"/>
            <a:endCxn id="8" idx="1"/>
          </p:cNvCxnSpPr>
          <p:nvPr/>
        </p:nvCxnSpPr>
        <p:spPr>
          <a:xfrm flipV="1">
            <a:off x="8571520" y="3344217"/>
            <a:ext cx="406572" cy="4621"/>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29" name="Connector: Curved 28">
            <a:extLst>
              <a:ext uri="{FF2B5EF4-FFF2-40B4-BE49-F238E27FC236}">
                <a16:creationId xmlns:a16="http://schemas.microsoft.com/office/drawing/2014/main" id="{AA81AEEB-74CA-44E9-90A7-8608F6ECF78C}"/>
              </a:ext>
            </a:extLst>
          </p:cNvPr>
          <p:cNvCxnSpPr>
            <a:stCxn id="7" idx="0"/>
          </p:cNvCxnSpPr>
          <p:nvPr/>
        </p:nvCxnSpPr>
        <p:spPr>
          <a:xfrm rot="16200000" flipV="1">
            <a:off x="8656472" y="416275"/>
            <a:ext cx="1261417" cy="3777706"/>
          </a:xfrm>
          <a:prstGeom prst="curvedConnector2">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sp>
        <p:nvSpPr>
          <p:cNvPr id="30" name="Right Brace 29">
            <a:extLst>
              <a:ext uri="{FF2B5EF4-FFF2-40B4-BE49-F238E27FC236}">
                <a16:creationId xmlns:a16="http://schemas.microsoft.com/office/drawing/2014/main" id="{4FFAE8E7-5DFE-45BC-BE85-BEA9BC3CE833}"/>
              </a:ext>
            </a:extLst>
          </p:cNvPr>
          <p:cNvSpPr/>
          <p:nvPr/>
        </p:nvSpPr>
        <p:spPr>
          <a:xfrm rot="5400000">
            <a:off x="1247806" y="2749036"/>
            <a:ext cx="981697" cy="3375434"/>
          </a:xfrm>
          <a:prstGeom prst="rightBrace">
            <a:avLst/>
          </a:prstGeom>
          <a:ln>
            <a:solidFill>
              <a:schemeClr val="accent1"/>
            </a:solidFill>
          </a:ln>
        </p:spPr>
        <p:style>
          <a:lnRef idx="3">
            <a:schemeClr val="accent5"/>
          </a:lnRef>
          <a:fillRef idx="0">
            <a:schemeClr val="accent5"/>
          </a:fillRef>
          <a:effectRef idx="2">
            <a:schemeClr val="accent5"/>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1" name="Right Brace 30">
            <a:extLst>
              <a:ext uri="{FF2B5EF4-FFF2-40B4-BE49-F238E27FC236}">
                <a16:creationId xmlns:a16="http://schemas.microsoft.com/office/drawing/2014/main" id="{C4553C0F-01B0-449A-81C2-B2F0D1E4FB08}"/>
              </a:ext>
            </a:extLst>
          </p:cNvPr>
          <p:cNvSpPr/>
          <p:nvPr/>
        </p:nvSpPr>
        <p:spPr>
          <a:xfrm rot="5400000">
            <a:off x="5605151" y="3890888"/>
            <a:ext cx="981697" cy="3728854"/>
          </a:xfrm>
          <a:prstGeom prst="rightBrace">
            <a:avLst/>
          </a:prstGeom>
          <a:ln>
            <a:solidFill>
              <a:schemeClr val="accent1"/>
            </a:solidFill>
          </a:ln>
        </p:spPr>
        <p:style>
          <a:lnRef idx="3">
            <a:schemeClr val="accent5"/>
          </a:lnRef>
          <a:fillRef idx="0">
            <a:schemeClr val="accent5"/>
          </a:fillRef>
          <a:effectRef idx="2">
            <a:schemeClr val="accent5"/>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ight Brace 31">
            <a:extLst>
              <a:ext uri="{FF2B5EF4-FFF2-40B4-BE49-F238E27FC236}">
                <a16:creationId xmlns:a16="http://schemas.microsoft.com/office/drawing/2014/main" id="{2F91FB45-F4FD-4F95-B53E-E85BB96ABA08}"/>
              </a:ext>
            </a:extLst>
          </p:cNvPr>
          <p:cNvSpPr/>
          <p:nvPr/>
        </p:nvSpPr>
        <p:spPr>
          <a:xfrm rot="5400000">
            <a:off x="9929588" y="2897158"/>
            <a:ext cx="981697" cy="3079191"/>
          </a:xfrm>
          <a:prstGeom prst="rightBrace">
            <a:avLst/>
          </a:prstGeom>
          <a:ln>
            <a:solidFill>
              <a:schemeClr val="accent1"/>
            </a:solidFill>
          </a:ln>
        </p:spPr>
        <p:style>
          <a:lnRef idx="3">
            <a:schemeClr val="accent5"/>
          </a:lnRef>
          <a:fillRef idx="0">
            <a:schemeClr val="accent5"/>
          </a:fillRef>
          <a:effectRef idx="2">
            <a:schemeClr val="accent5"/>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3" name="TextBox 32">
            <a:extLst>
              <a:ext uri="{FF2B5EF4-FFF2-40B4-BE49-F238E27FC236}">
                <a16:creationId xmlns:a16="http://schemas.microsoft.com/office/drawing/2014/main" id="{C538DD5C-D209-405F-93AD-AE55B223B477}"/>
              </a:ext>
            </a:extLst>
          </p:cNvPr>
          <p:cNvSpPr txBox="1"/>
          <p:nvPr/>
        </p:nvSpPr>
        <p:spPr>
          <a:xfrm>
            <a:off x="896478" y="5289557"/>
            <a:ext cx="231742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1: Preparation</a:t>
            </a:r>
          </a:p>
        </p:txBody>
      </p:sp>
      <p:sp>
        <p:nvSpPr>
          <p:cNvPr id="34" name="TextBox 33">
            <a:extLst>
              <a:ext uri="{FF2B5EF4-FFF2-40B4-BE49-F238E27FC236}">
                <a16:creationId xmlns:a16="http://schemas.microsoft.com/office/drawing/2014/main" id="{EC33C9D6-F196-4C08-906A-E7CD3EB38EB8}"/>
              </a:ext>
            </a:extLst>
          </p:cNvPr>
          <p:cNvSpPr txBox="1"/>
          <p:nvPr/>
        </p:nvSpPr>
        <p:spPr>
          <a:xfrm>
            <a:off x="3633114" y="6244959"/>
            <a:ext cx="497610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2:  Active Emulation and Detection</a:t>
            </a:r>
          </a:p>
        </p:txBody>
      </p:sp>
      <p:sp>
        <p:nvSpPr>
          <p:cNvPr id="35" name="TextBox 34">
            <a:extLst>
              <a:ext uri="{FF2B5EF4-FFF2-40B4-BE49-F238E27FC236}">
                <a16:creationId xmlns:a16="http://schemas.microsoft.com/office/drawing/2014/main" id="{1102B5FC-4622-4E88-A115-2AC13CF2FDAF}"/>
              </a:ext>
            </a:extLst>
          </p:cNvPr>
          <p:cNvSpPr txBox="1"/>
          <p:nvPr/>
        </p:nvSpPr>
        <p:spPr>
          <a:xfrm>
            <a:off x="8720906" y="5264466"/>
            <a:ext cx="320062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3: Analytic Refinement</a:t>
            </a:r>
          </a:p>
        </p:txBody>
      </p:sp>
      <p:sp>
        <p:nvSpPr>
          <p:cNvPr id="37" name="TextBox 36">
            <a:extLst>
              <a:ext uri="{FF2B5EF4-FFF2-40B4-BE49-F238E27FC236}">
                <a16:creationId xmlns:a16="http://schemas.microsoft.com/office/drawing/2014/main" id="{4D465274-14B2-484B-9291-863DF0478AEF}"/>
              </a:ext>
            </a:extLst>
          </p:cNvPr>
          <p:cNvSpPr txBox="1"/>
          <p:nvPr/>
        </p:nvSpPr>
        <p:spPr>
          <a:xfrm>
            <a:off x="8027031" y="1266039"/>
            <a:ext cx="370043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4: Continuous Improvement</a:t>
            </a:r>
          </a:p>
        </p:txBody>
      </p:sp>
      <p:sp>
        <p:nvSpPr>
          <p:cNvPr id="20" name="Slide Number Placeholder 3">
            <a:extLst>
              <a:ext uri="{FF2B5EF4-FFF2-40B4-BE49-F238E27FC236}">
                <a16:creationId xmlns:a16="http://schemas.microsoft.com/office/drawing/2014/main" id="{ABADE93B-B8DA-4C6B-91F9-31241A79A0F6}"/>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36</a:t>
            </a:fld>
            <a:endParaRPr lang="en-US" dirty="0"/>
          </a:p>
        </p:txBody>
      </p:sp>
    </p:spTree>
    <p:extLst>
      <p:ext uri="{BB962C8B-B14F-4D97-AF65-F5344CB8AC3E}">
        <p14:creationId xmlns:p14="http://schemas.microsoft.com/office/powerpoint/2010/main" val="2185436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58BD0-A175-483D-8564-81DD27748F31}"/>
              </a:ext>
            </a:extLst>
          </p:cNvPr>
          <p:cNvSpPr>
            <a:spLocks noGrp="1"/>
          </p:cNvSpPr>
          <p:nvPr>
            <p:ph idx="1"/>
          </p:nvPr>
        </p:nvSpPr>
        <p:spPr/>
        <p:txBody>
          <a:bodyPr/>
          <a:lstStyle/>
          <a:p>
            <a:r>
              <a:rPr lang="en-US" dirty="0"/>
              <a:t>Applied </a:t>
            </a:r>
            <a:r>
              <a:rPr lang="en-US" dirty="0" err="1"/>
              <a:t>Sysmon</a:t>
            </a:r>
            <a:r>
              <a:rPr lang="en-US" dirty="0"/>
              <a:t> Configuration File was not capturing key events</a:t>
            </a:r>
          </a:p>
          <a:p>
            <a:pPr lvl="1"/>
            <a:r>
              <a:rPr lang="en-US" dirty="0"/>
              <a:t>Environment Variable Settings</a:t>
            </a:r>
          </a:p>
          <a:p>
            <a:pPr lvl="1"/>
            <a:r>
              <a:rPr lang="en-US" dirty="0" err="1"/>
              <a:t>Sysmon</a:t>
            </a:r>
            <a:r>
              <a:rPr lang="en-US" dirty="0"/>
              <a:t> Configuration File was opened up to log all events of interest</a:t>
            </a:r>
          </a:p>
          <a:p>
            <a:r>
              <a:rPr lang="en-US" dirty="0"/>
              <a:t>Some desired data was either not written directly to a log file or impractical at scale</a:t>
            </a:r>
          </a:p>
          <a:p>
            <a:pPr lvl="1"/>
            <a:r>
              <a:rPr lang="en-US" dirty="0"/>
              <a:t>Use of Elevated COM Objects</a:t>
            </a:r>
          </a:p>
          <a:p>
            <a:pPr lvl="1"/>
            <a:r>
              <a:rPr lang="en-US" dirty="0"/>
              <a:t>Image Load Events</a:t>
            </a:r>
          </a:p>
          <a:p>
            <a:pPr lvl="1"/>
            <a:r>
              <a:rPr lang="en-US" dirty="0"/>
              <a:t>Detections efforts were designed to work without these data sources</a:t>
            </a:r>
          </a:p>
          <a:p>
            <a:pPr lvl="1"/>
            <a:endParaRPr lang="en-US" dirty="0"/>
          </a:p>
        </p:txBody>
      </p:sp>
      <p:sp>
        <p:nvSpPr>
          <p:cNvPr id="7" name="Title 1">
            <a:extLst>
              <a:ext uri="{FF2B5EF4-FFF2-40B4-BE49-F238E27FC236}">
                <a16:creationId xmlns:a16="http://schemas.microsoft.com/office/drawing/2014/main" id="{A827AB17-C6A3-4864-9C29-2ADFF74F9E68}"/>
              </a:ext>
            </a:extLst>
          </p:cNvPr>
          <p:cNvSpPr>
            <a:spLocks noGrp="1"/>
          </p:cNvSpPr>
          <p:nvPr>
            <p:ph type="title"/>
          </p:nvPr>
        </p:nvSpPr>
        <p:spPr>
          <a:xfrm>
            <a:off x="646111" y="452718"/>
            <a:ext cx="9404723" cy="1400530"/>
          </a:xfrm>
        </p:spPr>
        <p:txBody>
          <a:bodyPr/>
          <a:lstStyle/>
          <a:p>
            <a:pPr algn="ctr"/>
            <a:r>
              <a:rPr lang="en-US" dirty="0"/>
              <a:t>UAC Bypass Lessons Learned</a:t>
            </a:r>
          </a:p>
        </p:txBody>
      </p:sp>
      <p:sp>
        <p:nvSpPr>
          <p:cNvPr id="5" name="Slide Number Placeholder 3">
            <a:extLst>
              <a:ext uri="{FF2B5EF4-FFF2-40B4-BE49-F238E27FC236}">
                <a16:creationId xmlns:a16="http://schemas.microsoft.com/office/drawing/2014/main" id="{A0022D73-006E-4985-8C3F-4E138107D76C}"/>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37</a:t>
            </a:fld>
            <a:endParaRPr lang="en-US" dirty="0"/>
          </a:p>
        </p:txBody>
      </p:sp>
    </p:spTree>
    <p:extLst>
      <p:ext uri="{BB962C8B-B14F-4D97-AF65-F5344CB8AC3E}">
        <p14:creationId xmlns:p14="http://schemas.microsoft.com/office/powerpoint/2010/main" val="2635348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62500" lnSpcReduction="20000"/>
          </a:bodyPr>
          <a:lstStyle/>
          <a:p>
            <a:r>
              <a:rPr lang="en-US" dirty="0">
                <a:hlinkClick r:id="rId3">
                  <a:extLst>
                    <a:ext uri="{A12FA001-AC4F-418D-AE19-62706E023703}">
                      <ahyp:hlinkClr xmlns:ahyp="http://schemas.microsoft.com/office/drawing/2018/hyperlinkcolor" val="tx"/>
                    </a:ext>
                  </a:extLst>
                </a:hlinkClick>
              </a:rPr>
              <a:t>https://0x00-0x00.github.io/research/2018/10/31/How-to-bypass-UAC-in-newer-Windows-versions.html</a:t>
            </a:r>
            <a:endParaRPr lang="en-US" dirty="0"/>
          </a:p>
          <a:p>
            <a:r>
              <a:rPr lang="en-US" dirty="0">
                <a:hlinkClick r:id="rId4">
                  <a:extLst>
                    <a:ext uri="{A12FA001-AC4F-418D-AE19-62706E023703}">
                      <ahyp:hlinkClr xmlns:ahyp="http://schemas.microsoft.com/office/drawing/2018/hyperlinkcolor" val="tx"/>
                    </a:ext>
                  </a:extLst>
                </a:hlinkClick>
              </a:rPr>
              <a:t>https://blog.cobaltstrike.com/2014/03/20/user-account-control-what-penetration-testers-should-know/</a:t>
            </a:r>
            <a:endParaRPr lang="en-US" dirty="0"/>
          </a:p>
          <a:p>
            <a:r>
              <a:rPr lang="en-US" dirty="0">
                <a:hlinkClick r:id="rId5">
                  <a:extLst>
                    <a:ext uri="{A12FA001-AC4F-418D-AE19-62706E023703}">
                      <ahyp:hlinkClr xmlns:ahyp="http://schemas.microsoft.com/office/drawing/2018/hyperlinkcolor" val="tx"/>
                    </a:ext>
                  </a:extLst>
                </a:hlinkClick>
              </a:rPr>
              <a:t>https://docs.microsoft.com/en-us/previous-versions/technet-magazine/dd822916(v=msdn.10)?redirectedfrom=MSDN</a:t>
            </a:r>
            <a:endParaRPr lang="en-US" dirty="0"/>
          </a:p>
          <a:p>
            <a:r>
              <a:rPr lang="en-US" dirty="0">
                <a:hlinkClick r:id="rId6">
                  <a:extLst>
                    <a:ext uri="{A12FA001-AC4F-418D-AE19-62706E023703}">
                      <ahyp:hlinkClr xmlns:ahyp="http://schemas.microsoft.com/office/drawing/2018/hyperlinkcolor" val="tx"/>
                    </a:ext>
                  </a:extLst>
                </a:hlinkClick>
              </a:rPr>
              <a:t>https://docs.microsoft.com/en-us/windows/security/identity-protection/user-account-control/how-user-account-control-works</a:t>
            </a:r>
            <a:endParaRPr lang="en-US" dirty="0"/>
          </a:p>
          <a:p>
            <a:r>
              <a:rPr lang="en-US" dirty="0">
                <a:hlinkClick r:id="rId7">
                  <a:extLst>
                    <a:ext uri="{A12FA001-AC4F-418D-AE19-62706E023703}">
                      <ahyp:hlinkClr xmlns:ahyp="http://schemas.microsoft.com/office/drawing/2018/hyperlinkcolor" val="tx"/>
                    </a:ext>
                  </a:extLst>
                </a:hlinkClick>
              </a:rPr>
              <a:t>https://enigma0x3.net/2016/08/15/fileless-uac-bypass-using-eventvwr-exe-and-registry-hijacking/</a:t>
            </a:r>
            <a:endParaRPr lang="en-US" dirty="0"/>
          </a:p>
          <a:p>
            <a:r>
              <a:rPr lang="en-US" dirty="0">
                <a:hlinkClick r:id="rId8">
                  <a:extLst>
                    <a:ext uri="{A12FA001-AC4F-418D-AE19-62706E023703}">
                      <ahyp:hlinkClr xmlns:ahyp="http://schemas.microsoft.com/office/drawing/2018/hyperlinkcolor" val="tx"/>
                    </a:ext>
                  </a:extLst>
                </a:hlinkClick>
              </a:rPr>
              <a:t>https://enigma0x3.net/2017/03/14/bypassing-uac-using-app-paths/</a:t>
            </a:r>
            <a:endParaRPr lang="en-US" dirty="0"/>
          </a:p>
          <a:p>
            <a:r>
              <a:rPr lang="en-US" dirty="0">
                <a:hlinkClick r:id="rId9">
                  <a:extLst>
                    <a:ext uri="{A12FA001-AC4F-418D-AE19-62706E023703}">
                      <ahyp:hlinkClr xmlns:ahyp="http://schemas.microsoft.com/office/drawing/2018/hyperlinkcolor" val="tx"/>
                    </a:ext>
                  </a:extLst>
                </a:hlinkClick>
              </a:rPr>
              <a:t>https://enigma0x3.net/2017/03/17/fileless-uac-bypass-using-sdclt-exe/</a:t>
            </a:r>
            <a:endParaRPr lang="en-US" dirty="0"/>
          </a:p>
          <a:p>
            <a:r>
              <a:rPr lang="en-US" dirty="0">
                <a:hlinkClick r:id="rId10">
                  <a:extLst>
                    <a:ext uri="{A12FA001-AC4F-418D-AE19-62706E023703}">
                      <ahyp:hlinkClr xmlns:ahyp="http://schemas.microsoft.com/office/drawing/2018/hyperlinkcolor" val="tx"/>
                    </a:ext>
                  </a:extLst>
                </a:hlinkClick>
              </a:rPr>
              <a:t>https://github.com/hfiref0x/UACME</a:t>
            </a:r>
            <a:endParaRPr lang="en-US" dirty="0"/>
          </a:p>
          <a:p>
            <a:r>
              <a:rPr lang="en-US" dirty="0">
                <a:hlinkClick r:id="rId11">
                  <a:extLst>
                    <a:ext uri="{A12FA001-AC4F-418D-AE19-62706E023703}">
                      <ahyp:hlinkClr xmlns:ahyp="http://schemas.microsoft.com/office/drawing/2018/hyperlinkcolor" val="tx"/>
                    </a:ext>
                  </a:extLst>
                </a:hlinkClick>
              </a:rPr>
              <a:t>https://medium.com/@z3roTrust/bypassing-windows-user-account-control-back-for-more-dd5672c48600</a:t>
            </a:r>
            <a:endParaRPr lang="en-US" dirty="0"/>
          </a:p>
          <a:p>
            <a:r>
              <a:rPr lang="en-US" dirty="0">
                <a:hlinkClick r:id="rId12">
                  <a:extLst>
                    <a:ext uri="{A12FA001-AC4F-418D-AE19-62706E023703}">
                      <ahyp:hlinkClr xmlns:ahyp="http://schemas.microsoft.com/office/drawing/2018/hyperlinkcolor" val="tx"/>
                    </a:ext>
                  </a:extLst>
                </a:hlinkClick>
              </a:rPr>
              <a:t>https://static1.squarespace.com/static/552092d5e4b0661088167e5c/t/5d5588b51fd81f0001471db4/1565886646582/Windows+Sysmon+Logging+Cheat+Sheet_Aug_2019.pdf</a:t>
            </a:r>
            <a:endParaRPr lang="en-US" dirty="0"/>
          </a:p>
          <a:p>
            <a:r>
              <a:rPr lang="en-US" dirty="0">
                <a:hlinkClick r:id="rId13">
                  <a:extLst>
                    <a:ext uri="{A12FA001-AC4F-418D-AE19-62706E023703}">
                      <ahyp:hlinkClr xmlns:ahyp="http://schemas.microsoft.com/office/drawing/2018/hyperlinkcolor" val="tx"/>
                    </a:ext>
                  </a:extLst>
                </a:hlinkClick>
              </a:rPr>
              <a:t>https://uncoder.io</a:t>
            </a:r>
            <a:endParaRPr lang="en-US" dirty="0"/>
          </a:p>
          <a:p>
            <a:r>
              <a:rPr lang="en-US" dirty="0">
                <a:hlinkClick r:id="rId14">
                  <a:extLst>
                    <a:ext uri="{A12FA001-AC4F-418D-AE19-62706E023703}">
                      <ahyp:hlinkClr xmlns:ahyp="http://schemas.microsoft.com/office/drawing/2018/hyperlinkcolor" val="tx"/>
                    </a:ext>
                  </a:extLst>
                </a:hlinkClick>
              </a:rPr>
              <a:t>https://www.fuzzysecurity.com/tutorials/27.html</a:t>
            </a:r>
            <a:endParaRPr lang="en-US" dirty="0"/>
          </a:p>
          <a:p>
            <a:pPr marL="0" indent="0">
              <a:buNone/>
            </a:pPr>
            <a:endParaRPr lang="en-US" dirty="0"/>
          </a:p>
        </p:txBody>
      </p:sp>
      <p:sp>
        <p:nvSpPr>
          <p:cNvPr id="6" name="Slide Number Placeholder 3">
            <a:extLst>
              <a:ext uri="{FF2B5EF4-FFF2-40B4-BE49-F238E27FC236}">
                <a16:creationId xmlns:a16="http://schemas.microsoft.com/office/drawing/2014/main" id="{BAF1DE8D-D673-4B45-BE83-907BF275F369}"/>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38</a:t>
            </a:fld>
            <a:endParaRPr lang="en-US" dirty="0"/>
          </a:p>
        </p:txBody>
      </p:sp>
    </p:spTree>
    <p:extLst>
      <p:ext uri="{BB962C8B-B14F-4D97-AF65-F5344CB8AC3E}">
        <p14:creationId xmlns:p14="http://schemas.microsoft.com/office/powerpoint/2010/main" val="242757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5065-3EE4-4E5F-BE4A-CB4B81892B3C}"/>
              </a:ext>
            </a:extLst>
          </p:cNvPr>
          <p:cNvSpPr>
            <a:spLocks noGrp="1"/>
          </p:cNvSpPr>
          <p:nvPr>
            <p:ph type="title"/>
          </p:nvPr>
        </p:nvSpPr>
        <p:spPr/>
        <p:txBody>
          <a:bodyPr/>
          <a:lstStyle/>
          <a:p>
            <a:r>
              <a:rPr lang="en-US" dirty="0"/>
              <a:t>Mature Analytic Development</a:t>
            </a:r>
          </a:p>
        </p:txBody>
      </p:sp>
      <p:sp>
        <p:nvSpPr>
          <p:cNvPr id="3" name="Content Placeholder 2">
            <a:extLst>
              <a:ext uri="{FF2B5EF4-FFF2-40B4-BE49-F238E27FC236}">
                <a16:creationId xmlns:a16="http://schemas.microsoft.com/office/drawing/2014/main" id="{D3963716-3D16-46E5-B5FB-D1A3348AEBA5}"/>
              </a:ext>
            </a:extLst>
          </p:cNvPr>
          <p:cNvSpPr>
            <a:spLocks noGrp="1"/>
          </p:cNvSpPr>
          <p:nvPr>
            <p:ph sz="half" idx="1"/>
          </p:nvPr>
        </p:nvSpPr>
        <p:spPr/>
        <p:txBody>
          <a:bodyPr>
            <a:normAutofit/>
          </a:bodyPr>
          <a:lstStyle/>
          <a:p>
            <a:r>
              <a:rPr lang="en-US" dirty="0"/>
              <a:t>Reliable detection cannot be accomplished by analyzing a single event</a:t>
            </a:r>
          </a:p>
          <a:p>
            <a:pPr lvl="1"/>
            <a:r>
              <a:rPr lang="en-US" dirty="0"/>
              <a:t>Uncover patterns of behavior</a:t>
            </a:r>
          </a:p>
          <a:p>
            <a:r>
              <a:rPr lang="en-US" dirty="0"/>
              <a:t>Focus on the inevitable result of execution, not the execution itself</a:t>
            </a:r>
          </a:p>
          <a:p>
            <a:r>
              <a:rPr lang="en-US" dirty="0"/>
              <a:t>Moves detection capabilities further up the pyramid of pain</a:t>
            </a:r>
          </a:p>
          <a:p>
            <a:r>
              <a:rPr lang="en-US" dirty="0"/>
              <a:t>Don’t confuse a Splunk Query for an analytic</a:t>
            </a:r>
          </a:p>
          <a:p>
            <a:pPr lvl="1"/>
            <a:endParaRPr lang="en-US" dirty="0"/>
          </a:p>
        </p:txBody>
      </p:sp>
      <p:pic>
        <p:nvPicPr>
          <p:cNvPr id="5" name="Content Placeholder 4">
            <a:extLst>
              <a:ext uri="{FF2B5EF4-FFF2-40B4-BE49-F238E27FC236}">
                <a16:creationId xmlns:a16="http://schemas.microsoft.com/office/drawing/2014/main" id="{0DB4DF4A-99DC-4A3D-9B40-E34F37B031FF}"/>
              </a:ext>
            </a:extLst>
          </p:cNvPr>
          <p:cNvPicPr>
            <a:picLocks noGrp="1" noChangeAspect="1"/>
          </p:cNvPicPr>
          <p:nvPr>
            <p:ph sz="half" idx="2"/>
          </p:nvPr>
        </p:nvPicPr>
        <p:blipFill>
          <a:blip r:embed="rId3"/>
          <a:stretch>
            <a:fillRect/>
          </a:stretch>
        </p:blipFill>
        <p:spPr>
          <a:xfrm>
            <a:off x="5897742" y="2060575"/>
            <a:ext cx="6067769" cy="3413119"/>
          </a:xfrm>
          <a:prstGeom prst="rect">
            <a:avLst/>
          </a:prstGeom>
        </p:spPr>
      </p:pic>
      <p:sp>
        <p:nvSpPr>
          <p:cNvPr id="6" name="Slide Number Placeholder 3">
            <a:extLst>
              <a:ext uri="{FF2B5EF4-FFF2-40B4-BE49-F238E27FC236}">
                <a16:creationId xmlns:a16="http://schemas.microsoft.com/office/drawing/2014/main" id="{615D3788-8D12-4A0C-826B-52BEC41623F1}"/>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4</a:t>
            </a:fld>
            <a:endParaRPr lang="en-US" dirty="0"/>
          </a:p>
        </p:txBody>
      </p:sp>
    </p:spTree>
    <p:extLst>
      <p:ext uri="{BB962C8B-B14F-4D97-AF65-F5344CB8AC3E}">
        <p14:creationId xmlns:p14="http://schemas.microsoft.com/office/powerpoint/2010/main" val="2039476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5065-3EE4-4E5F-BE4A-CB4B81892B3C}"/>
              </a:ext>
            </a:extLst>
          </p:cNvPr>
          <p:cNvSpPr>
            <a:spLocks noGrp="1"/>
          </p:cNvSpPr>
          <p:nvPr>
            <p:ph type="title"/>
          </p:nvPr>
        </p:nvSpPr>
        <p:spPr>
          <a:xfrm>
            <a:off x="646111" y="452718"/>
            <a:ext cx="9404723" cy="1400530"/>
          </a:xfrm>
        </p:spPr>
        <p:txBody>
          <a:bodyPr>
            <a:normAutofit/>
          </a:bodyPr>
          <a:lstStyle/>
          <a:p>
            <a:r>
              <a:rPr lang="en-US" dirty="0"/>
              <a:t>Mature Analytic Development</a:t>
            </a:r>
          </a:p>
        </p:txBody>
      </p:sp>
      <p:graphicFrame>
        <p:nvGraphicFramePr>
          <p:cNvPr id="8" name="Content Placeholder 7">
            <a:extLst>
              <a:ext uri="{FF2B5EF4-FFF2-40B4-BE49-F238E27FC236}">
                <a16:creationId xmlns:a16="http://schemas.microsoft.com/office/drawing/2014/main" id="{E0D33DE5-700A-446B-8ECC-D674D5AB7869}"/>
              </a:ext>
            </a:extLst>
          </p:cNvPr>
          <p:cNvGraphicFramePr>
            <a:graphicFrameLocks noGrp="1"/>
          </p:cNvGraphicFramePr>
          <p:nvPr>
            <p:ph idx="1"/>
            <p:extLst>
              <p:ext uri="{D42A27DB-BD31-4B8C-83A1-F6EECF244321}">
                <p14:modId xmlns:p14="http://schemas.microsoft.com/office/powerpoint/2010/main" val="757338898"/>
              </p:ext>
            </p:extLst>
          </p:nvPr>
        </p:nvGraphicFramePr>
        <p:xfrm>
          <a:off x="646111" y="1446835"/>
          <a:ext cx="10899778" cy="47496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Slide Number Placeholder 3">
            <a:extLst>
              <a:ext uri="{FF2B5EF4-FFF2-40B4-BE49-F238E27FC236}">
                <a16:creationId xmlns:a16="http://schemas.microsoft.com/office/drawing/2014/main" id="{44204A2B-0C9D-49CF-9109-E4458CDA2302}"/>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5</a:t>
            </a:fld>
            <a:endParaRPr lang="en-US" dirty="0"/>
          </a:p>
        </p:txBody>
      </p:sp>
    </p:spTree>
    <p:extLst>
      <p:ext uri="{BB962C8B-B14F-4D97-AF65-F5344CB8AC3E}">
        <p14:creationId xmlns:p14="http://schemas.microsoft.com/office/powerpoint/2010/main" val="367387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5065-3EE4-4E5F-BE4A-CB4B81892B3C}"/>
              </a:ext>
            </a:extLst>
          </p:cNvPr>
          <p:cNvSpPr>
            <a:spLocks noGrp="1"/>
          </p:cNvSpPr>
          <p:nvPr>
            <p:ph type="title"/>
          </p:nvPr>
        </p:nvSpPr>
        <p:spPr/>
        <p:txBody>
          <a:bodyPr/>
          <a:lstStyle/>
          <a:p>
            <a:r>
              <a:rPr lang="en-US" dirty="0"/>
              <a:t>Key Takeaways</a:t>
            </a:r>
          </a:p>
        </p:txBody>
      </p:sp>
      <p:sp>
        <p:nvSpPr>
          <p:cNvPr id="3" name="Content Placeholder 2">
            <a:extLst>
              <a:ext uri="{FF2B5EF4-FFF2-40B4-BE49-F238E27FC236}">
                <a16:creationId xmlns:a16="http://schemas.microsoft.com/office/drawing/2014/main" id="{D3963716-3D16-46E5-B5FB-D1A3348AEBA5}"/>
              </a:ext>
            </a:extLst>
          </p:cNvPr>
          <p:cNvSpPr>
            <a:spLocks noGrp="1"/>
          </p:cNvSpPr>
          <p:nvPr>
            <p:ph idx="1"/>
          </p:nvPr>
        </p:nvSpPr>
        <p:spPr/>
        <p:txBody>
          <a:bodyPr>
            <a:normAutofit/>
          </a:bodyPr>
          <a:lstStyle/>
          <a:p>
            <a:r>
              <a:rPr lang="en-US" dirty="0"/>
              <a:t>Avoid the trap of thinking ‘full coverage’ is the goal</a:t>
            </a:r>
          </a:p>
          <a:p>
            <a:pPr lvl="1"/>
            <a:r>
              <a:rPr lang="en-US" dirty="0"/>
              <a:t>Full coverage is neither necessary nor practical</a:t>
            </a:r>
          </a:p>
          <a:p>
            <a:r>
              <a:rPr lang="en-US" dirty="0"/>
              <a:t>Don’t assume all techniques are equal</a:t>
            </a:r>
          </a:p>
          <a:p>
            <a:pPr lvl="1"/>
            <a:r>
              <a:rPr lang="en-US" dirty="0"/>
              <a:t>Some techniques are not worth developing analytics for</a:t>
            </a:r>
          </a:p>
          <a:p>
            <a:r>
              <a:rPr lang="en-US" dirty="0"/>
              <a:t>Don’t assume all data sources are equal</a:t>
            </a:r>
          </a:p>
          <a:p>
            <a:pPr lvl="1"/>
            <a:r>
              <a:rPr lang="en-US" dirty="0"/>
              <a:t>Data sources vary greatly in fidelity and completeness</a:t>
            </a:r>
          </a:p>
          <a:p>
            <a:r>
              <a:rPr lang="en-US" dirty="0"/>
              <a:t>Avoid binary coverage maps (covered/not covered)</a:t>
            </a:r>
          </a:p>
          <a:p>
            <a:pPr lvl="1"/>
            <a:r>
              <a:rPr lang="en-US" dirty="0"/>
              <a:t>Think of coverage as a spectrum of strength weighed by multiple factors</a:t>
            </a:r>
          </a:p>
          <a:p>
            <a:r>
              <a:rPr lang="en-US" dirty="0"/>
              <a:t>Focus on post-incident detection</a:t>
            </a:r>
          </a:p>
          <a:p>
            <a:pPr lvl="1"/>
            <a:r>
              <a:rPr lang="en-US" dirty="0"/>
              <a:t>Look for the ‘ripple’ not the ‘rock’</a:t>
            </a:r>
          </a:p>
          <a:p>
            <a:pPr lvl="1"/>
            <a:endParaRPr lang="en-US" dirty="0"/>
          </a:p>
        </p:txBody>
      </p:sp>
      <p:sp>
        <p:nvSpPr>
          <p:cNvPr id="5" name="Slide Number Placeholder 3">
            <a:extLst>
              <a:ext uri="{FF2B5EF4-FFF2-40B4-BE49-F238E27FC236}">
                <a16:creationId xmlns:a16="http://schemas.microsoft.com/office/drawing/2014/main" id="{734CB3FE-436C-4D54-850B-4B418A302397}"/>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6</a:t>
            </a:fld>
            <a:endParaRPr lang="en-US" dirty="0"/>
          </a:p>
        </p:txBody>
      </p:sp>
    </p:spTree>
    <p:extLst>
      <p:ext uri="{BB962C8B-B14F-4D97-AF65-F5344CB8AC3E}">
        <p14:creationId xmlns:p14="http://schemas.microsoft.com/office/powerpoint/2010/main" val="2616203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T1088 UAC Bypass</a:t>
            </a:r>
          </a:p>
        </p:txBody>
      </p:sp>
      <p:sp>
        <p:nvSpPr>
          <p:cNvPr id="3" name="Subtitle 2"/>
          <p:cNvSpPr>
            <a:spLocks noGrp="1"/>
          </p:cNvSpPr>
          <p:nvPr>
            <p:ph type="subTitle" idx="1"/>
          </p:nvPr>
        </p:nvSpPr>
        <p:spPr/>
        <p:txBody>
          <a:bodyPr/>
          <a:lstStyle/>
          <a:p>
            <a:r>
              <a:rPr lang="en-US" dirty="0"/>
              <a:t>By: Christopher Schmid and Garrick </a:t>
            </a:r>
            <a:r>
              <a:rPr lang="en-US" dirty="0" err="1"/>
              <a:t>Macas</a:t>
            </a:r>
            <a:endParaRPr lang="en-US" dirty="0"/>
          </a:p>
        </p:txBody>
      </p:sp>
      <p:sp>
        <p:nvSpPr>
          <p:cNvPr id="6" name="Slide Number Placeholder 3">
            <a:extLst>
              <a:ext uri="{FF2B5EF4-FFF2-40B4-BE49-F238E27FC236}">
                <a16:creationId xmlns:a16="http://schemas.microsoft.com/office/drawing/2014/main" id="{3B670E00-93C8-442A-B7B3-64EB8607F4FC}"/>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7</a:t>
            </a:fld>
            <a:endParaRPr lang="en-US" dirty="0"/>
          </a:p>
        </p:txBody>
      </p:sp>
    </p:spTree>
    <p:extLst>
      <p:ext uri="{BB962C8B-B14F-4D97-AF65-F5344CB8AC3E}">
        <p14:creationId xmlns:p14="http://schemas.microsoft.com/office/powerpoint/2010/main" val="2475289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54A9-20F9-40E8-9AAF-690F3686FF0C}"/>
              </a:ext>
            </a:extLst>
          </p:cNvPr>
          <p:cNvSpPr>
            <a:spLocks noGrp="1"/>
          </p:cNvSpPr>
          <p:nvPr>
            <p:ph type="title"/>
          </p:nvPr>
        </p:nvSpPr>
        <p:spPr/>
        <p:txBody>
          <a:bodyPr/>
          <a:lstStyle/>
          <a:p>
            <a:r>
              <a:rPr lang="en-US" dirty="0"/>
              <a:t>Analytic Development Workflow</a:t>
            </a:r>
          </a:p>
        </p:txBody>
      </p:sp>
      <p:graphicFrame>
        <p:nvGraphicFramePr>
          <p:cNvPr id="4" name="Content Placeholder 3">
            <a:extLst>
              <a:ext uri="{FF2B5EF4-FFF2-40B4-BE49-F238E27FC236}">
                <a16:creationId xmlns:a16="http://schemas.microsoft.com/office/drawing/2014/main" id="{367B1040-245E-4C44-94FC-0AB333CF03EC}"/>
              </a:ext>
            </a:extLst>
          </p:cNvPr>
          <p:cNvGraphicFramePr>
            <a:graphicFrameLocks noGrp="1"/>
          </p:cNvGraphicFramePr>
          <p:nvPr>
            <p:ph idx="1"/>
          </p:nvPr>
        </p:nvGraphicFramePr>
        <p:xfrm>
          <a:off x="3620479" y="1408120"/>
          <a:ext cx="4951041"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Rounded Corners 5">
            <a:extLst>
              <a:ext uri="{FF2B5EF4-FFF2-40B4-BE49-F238E27FC236}">
                <a16:creationId xmlns:a16="http://schemas.microsoft.com/office/drawing/2014/main" id="{3523DCDE-8FC1-4D1C-82B0-71D1838E9A1C}"/>
              </a:ext>
            </a:extLst>
          </p:cNvPr>
          <p:cNvSpPr/>
          <p:nvPr/>
        </p:nvSpPr>
        <p:spPr>
          <a:xfrm>
            <a:off x="210251" y="2947713"/>
            <a:ext cx="1262289" cy="81675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i="0" u="none" strike="noStrike" kern="1200" cap="none" spc="0" normalizeH="0" baseline="0" noProof="0" dirty="0">
                <a:ln>
                  <a:noFill/>
                </a:ln>
                <a:solidFill>
                  <a:schemeClr val="bg1"/>
                </a:solidFill>
                <a:effectLst/>
                <a:uLnTx/>
                <a:uFillTx/>
                <a:latin typeface="Century Gothic" panose="020B0502020202020204"/>
                <a:ea typeface="+mn-ea"/>
                <a:cs typeface="+mn-cs"/>
              </a:rPr>
              <a:t>Research Technique</a:t>
            </a:r>
          </a:p>
        </p:txBody>
      </p:sp>
      <p:sp>
        <p:nvSpPr>
          <p:cNvPr id="7" name="Rectangle: Rounded Corners 6">
            <a:extLst>
              <a:ext uri="{FF2B5EF4-FFF2-40B4-BE49-F238E27FC236}">
                <a16:creationId xmlns:a16="http://schemas.microsoft.com/office/drawing/2014/main" id="{312C01C2-5D3C-4C15-8AF0-52EF803C2DB3}"/>
              </a:ext>
            </a:extLst>
          </p:cNvPr>
          <p:cNvSpPr/>
          <p:nvPr/>
        </p:nvSpPr>
        <p:spPr>
          <a:xfrm>
            <a:off x="10544888" y="2935836"/>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white"/>
                </a:solidFill>
                <a:effectLst/>
                <a:uLnTx/>
                <a:uFillTx/>
                <a:latin typeface="Century Gothic" panose="020B0502020202020204"/>
                <a:ea typeface="+mn-ea"/>
                <a:cs typeface="+mn-cs"/>
              </a:rPr>
              <a:t>Evaluate and Refine</a:t>
            </a:r>
          </a:p>
        </p:txBody>
      </p:sp>
      <p:sp>
        <p:nvSpPr>
          <p:cNvPr id="8" name="Rectangle: Rounded Corners 7">
            <a:extLst>
              <a:ext uri="{FF2B5EF4-FFF2-40B4-BE49-F238E27FC236}">
                <a16:creationId xmlns:a16="http://schemas.microsoft.com/office/drawing/2014/main" id="{888494A7-C8D9-4337-B9FE-8ED831CD1FC6}"/>
              </a:ext>
            </a:extLst>
          </p:cNvPr>
          <p:cNvSpPr/>
          <p:nvPr/>
        </p:nvSpPr>
        <p:spPr>
          <a:xfrm>
            <a:off x="8978092" y="2935837"/>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white"/>
                </a:solidFill>
                <a:effectLst/>
                <a:uLnTx/>
                <a:uFillTx/>
                <a:latin typeface="Century Gothic" panose="020B0502020202020204"/>
                <a:ea typeface="+mn-ea"/>
                <a:cs typeface="+mn-cs"/>
              </a:rPr>
              <a:t>Community Review</a:t>
            </a:r>
          </a:p>
        </p:txBody>
      </p:sp>
      <p:sp>
        <p:nvSpPr>
          <p:cNvPr id="9" name="Rectangle: Rounded Corners 8">
            <a:extLst>
              <a:ext uri="{FF2B5EF4-FFF2-40B4-BE49-F238E27FC236}">
                <a16:creationId xmlns:a16="http://schemas.microsoft.com/office/drawing/2014/main" id="{D54BAEBA-B7F2-4043-9908-15DC2A1FDC6F}"/>
              </a:ext>
            </a:extLst>
          </p:cNvPr>
          <p:cNvSpPr/>
          <p:nvPr/>
        </p:nvSpPr>
        <p:spPr>
          <a:xfrm>
            <a:off x="1915365" y="2947711"/>
            <a:ext cx="1262289" cy="816759"/>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white"/>
                </a:solidFill>
                <a:effectLst/>
                <a:uLnTx/>
                <a:uFillTx/>
                <a:latin typeface="Century Gothic" panose="020B0502020202020204"/>
                <a:ea typeface="+mn-ea"/>
                <a:cs typeface="+mn-cs"/>
              </a:rPr>
              <a:t>Develop Scenario &amp; Environment</a:t>
            </a:r>
          </a:p>
        </p:txBody>
      </p:sp>
      <p:cxnSp>
        <p:nvCxnSpPr>
          <p:cNvPr id="11" name="Straight Arrow Connector 10">
            <a:extLst>
              <a:ext uri="{FF2B5EF4-FFF2-40B4-BE49-F238E27FC236}">
                <a16:creationId xmlns:a16="http://schemas.microsoft.com/office/drawing/2014/main" id="{CD63A717-98CE-4684-94B6-FEC5E7F693F6}"/>
              </a:ext>
            </a:extLst>
          </p:cNvPr>
          <p:cNvCxnSpPr>
            <a:stCxn id="6" idx="3"/>
            <a:endCxn id="9" idx="1"/>
          </p:cNvCxnSpPr>
          <p:nvPr/>
        </p:nvCxnSpPr>
        <p:spPr>
          <a:xfrm flipV="1">
            <a:off x="1472540" y="3356091"/>
            <a:ext cx="442825" cy="2"/>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5" name="Straight Arrow Connector 14">
            <a:extLst>
              <a:ext uri="{FF2B5EF4-FFF2-40B4-BE49-F238E27FC236}">
                <a16:creationId xmlns:a16="http://schemas.microsoft.com/office/drawing/2014/main" id="{17FA90F6-69F4-4B49-B1DF-97F64136A089}"/>
              </a:ext>
            </a:extLst>
          </p:cNvPr>
          <p:cNvCxnSpPr>
            <a:stCxn id="9" idx="3"/>
            <a:endCxn id="4" idx="1"/>
          </p:cNvCxnSpPr>
          <p:nvPr/>
        </p:nvCxnSpPr>
        <p:spPr>
          <a:xfrm flipV="1">
            <a:off x="3177654" y="3348838"/>
            <a:ext cx="442825" cy="7253"/>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7" name="Straight Arrow Connector 16">
            <a:extLst>
              <a:ext uri="{FF2B5EF4-FFF2-40B4-BE49-F238E27FC236}">
                <a16:creationId xmlns:a16="http://schemas.microsoft.com/office/drawing/2014/main" id="{FBB5AF12-8442-4D83-A312-E6DE082C36A3}"/>
              </a:ext>
            </a:extLst>
          </p:cNvPr>
          <p:cNvCxnSpPr>
            <a:stCxn id="8" idx="3"/>
            <a:endCxn id="7" idx="1"/>
          </p:cNvCxnSpPr>
          <p:nvPr/>
        </p:nvCxnSpPr>
        <p:spPr>
          <a:xfrm flipV="1">
            <a:off x="10240381" y="3344216"/>
            <a:ext cx="304507" cy="1"/>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9" name="Straight Arrow Connector 18">
            <a:extLst>
              <a:ext uri="{FF2B5EF4-FFF2-40B4-BE49-F238E27FC236}">
                <a16:creationId xmlns:a16="http://schemas.microsoft.com/office/drawing/2014/main" id="{1FFE8A14-EACA-492C-AE07-AC9CC901A0DF}"/>
              </a:ext>
            </a:extLst>
          </p:cNvPr>
          <p:cNvCxnSpPr>
            <a:cxnSpLocks/>
            <a:stCxn id="4" idx="3"/>
            <a:endCxn id="8" idx="1"/>
          </p:cNvCxnSpPr>
          <p:nvPr/>
        </p:nvCxnSpPr>
        <p:spPr>
          <a:xfrm flipV="1">
            <a:off x="8571520" y="3344217"/>
            <a:ext cx="406572" cy="4621"/>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29" name="Connector: Curved 28">
            <a:extLst>
              <a:ext uri="{FF2B5EF4-FFF2-40B4-BE49-F238E27FC236}">
                <a16:creationId xmlns:a16="http://schemas.microsoft.com/office/drawing/2014/main" id="{AA81AEEB-74CA-44E9-90A7-8608F6ECF78C}"/>
              </a:ext>
            </a:extLst>
          </p:cNvPr>
          <p:cNvCxnSpPr>
            <a:stCxn id="7" idx="0"/>
          </p:cNvCxnSpPr>
          <p:nvPr/>
        </p:nvCxnSpPr>
        <p:spPr>
          <a:xfrm rot="16200000" flipV="1">
            <a:off x="8656472" y="416275"/>
            <a:ext cx="1261417" cy="3777706"/>
          </a:xfrm>
          <a:prstGeom prst="curvedConnector2">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sp>
        <p:nvSpPr>
          <p:cNvPr id="30" name="Right Brace 29">
            <a:extLst>
              <a:ext uri="{FF2B5EF4-FFF2-40B4-BE49-F238E27FC236}">
                <a16:creationId xmlns:a16="http://schemas.microsoft.com/office/drawing/2014/main" id="{4FFAE8E7-5DFE-45BC-BE85-BEA9BC3CE833}"/>
              </a:ext>
            </a:extLst>
          </p:cNvPr>
          <p:cNvSpPr/>
          <p:nvPr/>
        </p:nvSpPr>
        <p:spPr>
          <a:xfrm rot="5400000">
            <a:off x="1247806" y="2749036"/>
            <a:ext cx="981697" cy="3375434"/>
          </a:xfrm>
          <a:prstGeom prst="rightBrace">
            <a:avLst/>
          </a:prstGeom>
          <a:ln>
            <a:solidFill>
              <a:schemeClr val="accent1"/>
            </a:solidFill>
          </a:ln>
        </p:spPr>
        <p:style>
          <a:lnRef idx="3">
            <a:schemeClr val="accent5"/>
          </a:lnRef>
          <a:fillRef idx="0">
            <a:schemeClr val="accent5"/>
          </a:fillRef>
          <a:effectRef idx="2">
            <a:schemeClr val="accent5"/>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1" name="Right Brace 30">
            <a:extLst>
              <a:ext uri="{FF2B5EF4-FFF2-40B4-BE49-F238E27FC236}">
                <a16:creationId xmlns:a16="http://schemas.microsoft.com/office/drawing/2014/main" id="{C4553C0F-01B0-449A-81C2-B2F0D1E4FB08}"/>
              </a:ext>
            </a:extLst>
          </p:cNvPr>
          <p:cNvSpPr/>
          <p:nvPr/>
        </p:nvSpPr>
        <p:spPr>
          <a:xfrm rot="5400000">
            <a:off x="5605151" y="3890888"/>
            <a:ext cx="981697" cy="3728854"/>
          </a:xfrm>
          <a:prstGeom prst="rightBrace">
            <a:avLst/>
          </a:prstGeom>
          <a:ln>
            <a:solidFill>
              <a:schemeClr val="accent1"/>
            </a:solidFill>
          </a:ln>
        </p:spPr>
        <p:style>
          <a:lnRef idx="3">
            <a:schemeClr val="accent5"/>
          </a:lnRef>
          <a:fillRef idx="0">
            <a:schemeClr val="accent5"/>
          </a:fillRef>
          <a:effectRef idx="2">
            <a:schemeClr val="accent5"/>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ight Brace 31">
            <a:extLst>
              <a:ext uri="{FF2B5EF4-FFF2-40B4-BE49-F238E27FC236}">
                <a16:creationId xmlns:a16="http://schemas.microsoft.com/office/drawing/2014/main" id="{2F91FB45-F4FD-4F95-B53E-E85BB96ABA08}"/>
              </a:ext>
            </a:extLst>
          </p:cNvPr>
          <p:cNvSpPr/>
          <p:nvPr/>
        </p:nvSpPr>
        <p:spPr>
          <a:xfrm rot="5400000">
            <a:off x="9929588" y="2897158"/>
            <a:ext cx="981697" cy="3079191"/>
          </a:xfrm>
          <a:prstGeom prst="rightBrace">
            <a:avLst/>
          </a:prstGeom>
          <a:ln>
            <a:solidFill>
              <a:schemeClr val="accent1"/>
            </a:solidFill>
          </a:ln>
        </p:spPr>
        <p:style>
          <a:lnRef idx="3">
            <a:schemeClr val="accent5"/>
          </a:lnRef>
          <a:fillRef idx="0">
            <a:schemeClr val="accent5"/>
          </a:fillRef>
          <a:effectRef idx="2">
            <a:schemeClr val="accent5"/>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3" name="TextBox 32">
            <a:extLst>
              <a:ext uri="{FF2B5EF4-FFF2-40B4-BE49-F238E27FC236}">
                <a16:creationId xmlns:a16="http://schemas.microsoft.com/office/drawing/2014/main" id="{C538DD5C-D209-405F-93AD-AE55B223B477}"/>
              </a:ext>
            </a:extLst>
          </p:cNvPr>
          <p:cNvSpPr txBox="1"/>
          <p:nvPr/>
        </p:nvSpPr>
        <p:spPr>
          <a:xfrm>
            <a:off x="896478" y="5289557"/>
            <a:ext cx="231742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1: Preparation</a:t>
            </a:r>
          </a:p>
        </p:txBody>
      </p:sp>
      <p:sp>
        <p:nvSpPr>
          <p:cNvPr id="34" name="TextBox 33">
            <a:extLst>
              <a:ext uri="{FF2B5EF4-FFF2-40B4-BE49-F238E27FC236}">
                <a16:creationId xmlns:a16="http://schemas.microsoft.com/office/drawing/2014/main" id="{EC33C9D6-F196-4C08-906A-E7CD3EB38EB8}"/>
              </a:ext>
            </a:extLst>
          </p:cNvPr>
          <p:cNvSpPr txBox="1"/>
          <p:nvPr/>
        </p:nvSpPr>
        <p:spPr>
          <a:xfrm>
            <a:off x="3633114" y="6244959"/>
            <a:ext cx="497610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2:  Active Emulation and Detection</a:t>
            </a:r>
          </a:p>
        </p:txBody>
      </p:sp>
      <p:sp>
        <p:nvSpPr>
          <p:cNvPr id="35" name="TextBox 34">
            <a:extLst>
              <a:ext uri="{FF2B5EF4-FFF2-40B4-BE49-F238E27FC236}">
                <a16:creationId xmlns:a16="http://schemas.microsoft.com/office/drawing/2014/main" id="{1102B5FC-4622-4E88-A115-2AC13CF2FDAF}"/>
              </a:ext>
            </a:extLst>
          </p:cNvPr>
          <p:cNvSpPr txBox="1"/>
          <p:nvPr/>
        </p:nvSpPr>
        <p:spPr>
          <a:xfrm>
            <a:off x="8720906" y="5264466"/>
            <a:ext cx="320062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3: Analytic Refinement</a:t>
            </a:r>
          </a:p>
        </p:txBody>
      </p:sp>
      <p:sp>
        <p:nvSpPr>
          <p:cNvPr id="37" name="TextBox 36">
            <a:extLst>
              <a:ext uri="{FF2B5EF4-FFF2-40B4-BE49-F238E27FC236}">
                <a16:creationId xmlns:a16="http://schemas.microsoft.com/office/drawing/2014/main" id="{4D465274-14B2-484B-9291-863DF0478AEF}"/>
              </a:ext>
            </a:extLst>
          </p:cNvPr>
          <p:cNvSpPr txBox="1"/>
          <p:nvPr/>
        </p:nvSpPr>
        <p:spPr>
          <a:xfrm>
            <a:off x="8027031" y="1266039"/>
            <a:ext cx="370043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Phase 4: Continuous Improvement</a:t>
            </a:r>
          </a:p>
        </p:txBody>
      </p:sp>
      <p:sp>
        <p:nvSpPr>
          <p:cNvPr id="20" name="Slide Number Placeholder 3">
            <a:extLst>
              <a:ext uri="{FF2B5EF4-FFF2-40B4-BE49-F238E27FC236}">
                <a16:creationId xmlns:a16="http://schemas.microsoft.com/office/drawing/2014/main" id="{2B874C17-DFB6-48EF-9294-1D8D81F300F0}"/>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8</a:t>
            </a:fld>
            <a:endParaRPr lang="en-US" dirty="0"/>
          </a:p>
        </p:txBody>
      </p:sp>
    </p:spTree>
    <p:extLst>
      <p:ext uri="{BB962C8B-B14F-4D97-AF65-F5344CB8AC3E}">
        <p14:creationId xmlns:p14="http://schemas.microsoft.com/office/powerpoint/2010/main" val="2440162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65127"/>
            <a:ext cx="10515600" cy="3037977"/>
          </a:xfrm>
        </p:spPr>
        <p:txBody>
          <a:bodyPr>
            <a:normAutofit lnSpcReduction="10000"/>
          </a:bodyPr>
          <a:lstStyle/>
          <a:p>
            <a:r>
              <a:rPr lang="en-US" dirty="0"/>
              <a:t>Known for the consent/credential prompt when administrative privileges are requested</a:t>
            </a:r>
          </a:p>
          <a:p>
            <a:r>
              <a:rPr lang="en-US" dirty="0"/>
              <a:t>Access tokens</a:t>
            </a:r>
          </a:p>
          <a:p>
            <a:pPr lvl="1"/>
            <a:r>
              <a:rPr lang="en-US" dirty="0"/>
              <a:t>Standard – administrative privileges and security identifiers removed</a:t>
            </a:r>
          </a:p>
          <a:p>
            <a:pPr lvl="2"/>
            <a:r>
              <a:rPr lang="en-US" dirty="0"/>
              <a:t>Standard/Administrator Accounts</a:t>
            </a:r>
          </a:p>
          <a:p>
            <a:pPr lvl="1"/>
            <a:r>
              <a:rPr lang="en-US" dirty="0"/>
              <a:t>Administrator</a:t>
            </a:r>
          </a:p>
          <a:p>
            <a:pPr lvl="2"/>
            <a:r>
              <a:rPr lang="en-US" dirty="0"/>
              <a:t>Administrator Accounts only</a:t>
            </a:r>
          </a:p>
          <a:p>
            <a:r>
              <a:rPr lang="en-US" dirty="0"/>
              <a:t>NOT a Security Boundary</a:t>
            </a:r>
          </a:p>
        </p:txBody>
      </p:sp>
      <p:pic>
        <p:nvPicPr>
          <p:cNvPr id="5" name="Picture 4"/>
          <p:cNvPicPr>
            <a:picLocks noChangeAspect="1"/>
          </p:cNvPicPr>
          <p:nvPr/>
        </p:nvPicPr>
        <p:blipFill>
          <a:blip r:embed="rId3"/>
          <a:stretch>
            <a:fillRect/>
          </a:stretch>
        </p:blipFill>
        <p:spPr>
          <a:xfrm>
            <a:off x="4452230" y="1486547"/>
            <a:ext cx="3287540" cy="1750761"/>
          </a:xfrm>
          <a:prstGeom prst="rect">
            <a:avLst/>
          </a:prstGeom>
        </p:spPr>
      </p:pic>
      <p:sp>
        <p:nvSpPr>
          <p:cNvPr id="2" name="Title 1"/>
          <p:cNvSpPr>
            <a:spLocks noGrp="1"/>
          </p:cNvSpPr>
          <p:nvPr>
            <p:ph type="title"/>
          </p:nvPr>
        </p:nvSpPr>
        <p:spPr/>
        <p:txBody>
          <a:bodyPr/>
          <a:lstStyle/>
          <a:p>
            <a:r>
              <a:rPr lang="en-US" sz="4000" dirty="0"/>
              <a:t>What is User Account Control (UAC)?</a:t>
            </a:r>
            <a:endParaRPr lang="en-US" sz="4000" dirty="0">
              <a:solidFill>
                <a:srgbClr val="FF0000"/>
              </a:solidFill>
            </a:endParaRPr>
          </a:p>
        </p:txBody>
      </p:sp>
      <p:sp>
        <p:nvSpPr>
          <p:cNvPr id="7" name="Slide Number Placeholder 3">
            <a:extLst>
              <a:ext uri="{FF2B5EF4-FFF2-40B4-BE49-F238E27FC236}">
                <a16:creationId xmlns:a16="http://schemas.microsoft.com/office/drawing/2014/main" id="{7952DDEC-1328-4D97-BFB0-F624B0EF10AD}"/>
              </a:ext>
            </a:extLst>
          </p:cNvPr>
          <p:cNvSpPr>
            <a:spLocks noGrp="1"/>
          </p:cNvSpPr>
          <p:nvPr>
            <p:ph type="sldNum" sz="quarter" idx="12"/>
          </p:nvPr>
        </p:nvSpPr>
        <p:spPr>
          <a:xfrm>
            <a:off x="10352540" y="295729"/>
            <a:ext cx="838199" cy="767687"/>
          </a:xfrm>
        </p:spPr>
        <p:txBody>
          <a:bodyPr/>
          <a:lstStyle/>
          <a:p>
            <a:fld id="{3583CCBC-5ECE-4BE7-83AE-4C954303D1B2}" type="slidenum">
              <a:rPr lang="en-US" smtClean="0"/>
              <a:t>9</a:t>
            </a:fld>
            <a:endParaRPr lang="en-US" dirty="0"/>
          </a:p>
        </p:txBody>
      </p:sp>
    </p:spTree>
    <p:extLst>
      <p:ext uri="{BB962C8B-B14F-4D97-AF65-F5344CB8AC3E}">
        <p14:creationId xmlns:p14="http://schemas.microsoft.com/office/powerpoint/2010/main" val="2368350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ADE971A144F147821B551E4770B5D6" ma:contentTypeVersion="13" ma:contentTypeDescription="Create a new document." ma:contentTypeScope="" ma:versionID="448ce007fe1976d2816bd0ce2adf8478">
  <xsd:schema xmlns:xsd="http://www.w3.org/2001/XMLSchema" xmlns:xs="http://www.w3.org/2001/XMLSchema" xmlns:p="http://schemas.microsoft.com/office/2006/metadata/properties" xmlns:ns3="ec0cfaa3-68cd-4cdf-be39-5a0041a30d3a" xmlns:ns4="2c39b355-39a4-4603-98e3-f879bd21f20e" targetNamespace="http://schemas.microsoft.com/office/2006/metadata/properties" ma:root="true" ma:fieldsID="70e9d80bf1d6c8040176faea33b60bf1" ns3:_="" ns4:_="">
    <xsd:import namespace="ec0cfaa3-68cd-4cdf-be39-5a0041a30d3a"/>
    <xsd:import namespace="2c39b355-39a4-4603-98e3-f879bd21f20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0cfaa3-68cd-4cdf-be39-5a0041a30d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c39b355-39a4-4603-98e3-f879bd21f20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A9D160-E111-44C4-A0B3-996157F764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0cfaa3-68cd-4cdf-be39-5a0041a30d3a"/>
    <ds:schemaRef ds:uri="2c39b355-39a4-4603-98e3-f879bd21f2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6EE67A1-E99B-4DA6-B9C1-0BAFA00B67CF}">
  <ds:schemaRefs>
    <ds:schemaRef ds:uri="http://schemas.microsoft.com/sharepoint/v3/contenttype/forms"/>
  </ds:schemaRefs>
</ds:datastoreItem>
</file>

<file path=customXml/itemProps3.xml><?xml version="1.0" encoding="utf-8"?>
<ds:datastoreItem xmlns:ds="http://schemas.openxmlformats.org/officeDocument/2006/customXml" ds:itemID="{D2A93B29-3C15-4918-9F24-6F59511E7EA2}">
  <ds:schemaRefs>
    <ds:schemaRef ds:uri="2c39b355-39a4-4603-98e3-f879bd21f20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0cfaa3-68cd-4cdf-be39-5a0041a30d3a"/>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64</TotalTime>
  <Words>2613</Words>
  <Application>Microsoft Office PowerPoint</Application>
  <PresentationFormat>Widescreen</PresentationFormat>
  <Paragraphs>493</Paragraphs>
  <Slides>38</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Century Gothic</vt:lpstr>
      <vt:lpstr>Wingdings 3</vt:lpstr>
      <vt:lpstr>Ion</vt:lpstr>
      <vt:lpstr>Purple Team Analytic Development</vt:lpstr>
      <vt:lpstr>ATT&amp;CK based Analytic Development</vt:lpstr>
      <vt:lpstr>Analytic Development Workflow</vt:lpstr>
      <vt:lpstr>Mature Analytic Development</vt:lpstr>
      <vt:lpstr>Mature Analytic Development</vt:lpstr>
      <vt:lpstr>Key Takeaways</vt:lpstr>
      <vt:lpstr>T1088 UAC Bypass</vt:lpstr>
      <vt:lpstr>Analytic Development Workflow</vt:lpstr>
      <vt:lpstr>What is User Account Control (UAC)?</vt:lpstr>
      <vt:lpstr>What is Integrity Context?</vt:lpstr>
      <vt:lpstr>Early Implementation</vt:lpstr>
      <vt:lpstr>AIS Boolean Summary</vt:lpstr>
      <vt:lpstr>AIS Boolean Step 1</vt:lpstr>
      <vt:lpstr>AIS Boolean Step 2</vt:lpstr>
      <vt:lpstr>AIS Boolean Step 3</vt:lpstr>
      <vt:lpstr>Laws of Process Integrity</vt:lpstr>
      <vt:lpstr>Laws of Process Integrity: Exceptions</vt:lpstr>
      <vt:lpstr>Normal AutoElevate Operation</vt:lpstr>
      <vt:lpstr>DLL Hijack Vulnerability </vt:lpstr>
      <vt:lpstr>UAC Bypass in the Wild</vt:lpstr>
      <vt:lpstr>Public Exploits</vt:lpstr>
      <vt:lpstr>Analytic Development Workflow</vt:lpstr>
      <vt:lpstr>Emulation &amp; Detection Environment</vt:lpstr>
      <vt:lpstr>Analytic Development Workflow</vt:lpstr>
      <vt:lpstr>UACME Emulation</vt:lpstr>
      <vt:lpstr>Analytic Development Workflow</vt:lpstr>
      <vt:lpstr>Sysmon Events Identified</vt:lpstr>
      <vt:lpstr>Analytic Development Workflow</vt:lpstr>
      <vt:lpstr>Patterns of Behavior: Process Spawns a Child with Higher Integrity</vt:lpstr>
      <vt:lpstr>Patterns of Behavior: DLL Hijack</vt:lpstr>
      <vt:lpstr>Patterns of Behavior: Registry Manipulation </vt:lpstr>
      <vt:lpstr>Patterns of Behavior: Application Compatibility Manipulation </vt:lpstr>
      <vt:lpstr>Works In Progress…</vt:lpstr>
      <vt:lpstr>Analytic Development Workflow</vt:lpstr>
      <vt:lpstr>Splunk Query Examples</vt:lpstr>
      <vt:lpstr>Analytic Development Workflow</vt:lpstr>
      <vt:lpstr>UAC Bypass Lessons Learned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Team Analytic Development</dc:title>
  <dc:creator>Clinton Patterson</dc:creator>
  <cp:lastModifiedBy>Clinton Patterson</cp:lastModifiedBy>
  <cp:revision>1</cp:revision>
  <dcterms:created xsi:type="dcterms:W3CDTF">2019-12-09T00:04:51Z</dcterms:created>
  <dcterms:modified xsi:type="dcterms:W3CDTF">2019-12-09T01:16:00Z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0x010100D0ADE971A144F147821B551E4770B5D6</vt:lpwstr>
  </property>
</Properties>
</file>