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5" r:id="rId9"/>
    <p:sldId id="266" r:id="rId10"/>
    <p:sldId id="267" r:id="rId11"/>
    <p:sldId id="268" r:id="rId12"/>
    <p:sldId id="264"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3/15/2019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3/15/2019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3/15/2019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3/15/2019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3/15/2019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cs.up.ac.za/teams/pages/site_view/36" TargetMode="External"/><Relationship Id="rId2" Type="http://schemas.openxmlformats.org/officeDocument/2006/relationships/hyperlink" Target="https://waffle.io/CoolKayTwo/ATM-Facial-Recognition-System" TargetMode="External"/><Relationship Id="rId1" Type="http://schemas.openxmlformats.org/officeDocument/2006/relationships/slideLayout" Target="../slideLayouts/slideLayout2.xml"/><Relationship Id="rId4" Type="http://schemas.openxmlformats.org/officeDocument/2006/relationships/hyperlink" Target="https://github.com/CoolKayTwo/ATM-Facial-Recognition-Syste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70535-F6D5-4D62-9487-7AE7BF25D32B}"/>
              </a:ext>
            </a:extLst>
          </p:cNvPr>
          <p:cNvSpPr>
            <a:spLocks noGrp="1"/>
          </p:cNvSpPr>
          <p:nvPr>
            <p:ph type="ctrTitle"/>
          </p:nvPr>
        </p:nvSpPr>
        <p:spPr/>
        <p:txBody>
          <a:bodyPr/>
          <a:lstStyle/>
          <a:p>
            <a:r>
              <a:rPr lang="en-ZA" dirty="0"/>
              <a:t>Merlot facial recognition subsystem</a:t>
            </a:r>
          </a:p>
        </p:txBody>
      </p:sp>
      <p:sp>
        <p:nvSpPr>
          <p:cNvPr id="3" name="Subtitle 2">
            <a:extLst>
              <a:ext uri="{FF2B5EF4-FFF2-40B4-BE49-F238E27FC236}">
                <a16:creationId xmlns:a16="http://schemas.microsoft.com/office/drawing/2014/main" id="{02385A21-A168-43D6-AC71-60CFFD623A85}"/>
              </a:ext>
            </a:extLst>
          </p:cNvPr>
          <p:cNvSpPr>
            <a:spLocks noGrp="1"/>
          </p:cNvSpPr>
          <p:nvPr>
            <p:ph type="subTitle" idx="1"/>
          </p:nvPr>
        </p:nvSpPr>
        <p:spPr/>
        <p:txBody>
          <a:bodyPr/>
          <a:lstStyle/>
          <a:p>
            <a:r>
              <a:rPr lang="en-ZA" dirty="0"/>
              <a:t>COS 301 Phase 3 – Group 11</a:t>
            </a:r>
          </a:p>
        </p:txBody>
      </p:sp>
    </p:spTree>
    <p:extLst>
      <p:ext uri="{BB962C8B-B14F-4D97-AF65-F5344CB8AC3E}">
        <p14:creationId xmlns:p14="http://schemas.microsoft.com/office/powerpoint/2010/main" val="374688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0DB34-41E6-4A9A-A5E1-08C2505822CC}"/>
              </a:ext>
            </a:extLst>
          </p:cNvPr>
          <p:cNvSpPr>
            <a:spLocks noGrp="1"/>
          </p:cNvSpPr>
          <p:nvPr>
            <p:ph type="ctrTitle"/>
          </p:nvPr>
        </p:nvSpPr>
        <p:spPr/>
        <p:txBody>
          <a:bodyPr/>
          <a:lstStyle/>
          <a:p>
            <a:r>
              <a:rPr lang="en-ZA" dirty="0"/>
              <a:t>Unit testing</a:t>
            </a:r>
          </a:p>
        </p:txBody>
      </p:sp>
      <p:sp>
        <p:nvSpPr>
          <p:cNvPr id="3" name="Subtitle 2">
            <a:extLst>
              <a:ext uri="{FF2B5EF4-FFF2-40B4-BE49-F238E27FC236}">
                <a16:creationId xmlns:a16="http://schemas.microsoft.com/office/drawing/2014/main" id="{33FA9DE6-3E4E-4C71-AEA8-7DB7DEF44AE7}"/>
              </a:ext>
            </a:extLst>
          </p:cNvPr>
          <p:cNvSpPr>
            <a:spLocks noGrp="1"/>
          </p:cNvSpPr>
          <p:nvPr>
            <p:ph type="subTitle" idx="1"/>
          </p:nvPr>
        </p:nvSpPr>
        <p:spPr/>
        <p:txBody>
          <a:bodyPr/>
          <a:lstStyle/>
          <a:p>
            <a:r>
              <a:rPr lang="en-ZA" dirty="0"/>
              <a:t>For the main node.js GET function</a:t>
            </a:r>
          </a:p>
        </p:txBody>
      </p:sp>
    </p:spTree>
    <p:extLst>
      <p:ext uri="{BB962C8B-B14F-4D97-AF65-F5344CB8AC3E}">
        <p14:creationId xmlns:p14="http://schemas.microsoft.com/office/powerpoint/2010/main" val="3038739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8F84F2-8B3B-47F8-93F3-B62CD91DF036}"/>
              </a:ext>
            </a:extLst>
          </p:cNvPr>
          <p:cNvSpPr>
            <a:spLocks noGrp="1"/>
          </p:cNvSpPr>
          <p:nvPr>
            <p:ph idx="1"/>
          </p:nvPr>
        </p:nvSpPr>
        <p:spPr/>
        <p:txBody>
          <a:bodyPr/>
          <a:lstStyle/>
          <a:p>
            <a:r>
              <a:rPr lang="en-ZA" dirty="0"/>
              <a:t>The testing of the </a:t>
            </a:r>
            <a:r>
              <a:rPr lang="en-ZA" dirty="0" err="1"/>
              <a:t>GetMethod</a:t>
            </a:r>
            <a:r>
              <a:rPr lang="en-ZA" dirty="0"/>
              <a:t> is currently through the use of a node.js program that calls all the possible post queries using the request package. It sends a valid JSON file to the </a:t>
            </a:r>
            <a:r>
              <a:rPr lang="en-ZA" dirty="0" err="1"/>
              <a:t>GetMethod</a:t>
            </a:r>
            <a:r>
              <a:rPr lang="en-ZA" dirty="0"/>
              <a:t> and expects a valid JSON file in return. It is purely a test of how the method decides which function to perform depending on the JSON object sent.</a:t>
            </a:r>
          </a:p>
        </p:txBody>
      </p:sp>
    </p:spTree>
    <p:extLst>
      <p:ext uri="{BB962C8B-B14F-4D97-AF65-F5344CB8AC3E}">
        <p14:creationId xmlns:p14="http://schemas.microsoft.com/office/powerpoint/2010/main" val="1159899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5AC1-1C95-486B-AF08-6C584B3BC0F4}"/>
              </a:ext>
            </a:extLst>
          </p:cNvPr>
          <p:cNvSpPr>
            <a:spLocks noGrp="1"/>
          </p:cNvSpPr>
          <p:nvPr>
            <p:ph type="ctrTitle"/>
          </p:nvPr>
        </p:nvSpPr>
        <p:spPr/>
        <p:txBody>
          <a:bodyPr/>
          <a:lstStyle/>
          <a:p>
            <a:r>
              <a:rPr lang="en-ZA" dirty="0" err="1"/>
              <a:t>Github</a:t>
            </a:r>
            <a:r>
              <a:rPr lang="en-ZA" dirty="0"/>
              <a:t>, waffle.io and landing page</a:t>
            </a:r>
          </a:p>
        </p:txBody>
      </p:sp>
      <p:sp>
        <p:nvSpPr>
          <p:cNvPr id="3" name="Subtitle 2">
            <a:extLst>
              <a:ext uri="{FF2B5EF4-FFF2-40B4-BE49-F238E27FC236}">
                <a16:creationId xmlns:a16="http://schemas.microsoft.com/office/drawing/2014/main" id="{F3601786-820F-4FF9-AB8B-6C2AE43DCAB6}"/>
              </a:ext>
            </a:extLst>
          </p:cNvPr>
          <p:cNvSpPr>
            <a:spLocks noGrp="1"/>
          </p:cNvSpPr>
          <p:nvPr>
            <p:ph type="subTitle" idx="1"/>
          </p:nvPr>
        </p:nvSpPr>
        <p:spPr/>
        <p:txBody>
          <a:bodyPr/>
          <a:lstStyle/>
          <a:p>
            <a:r>
              <a:rPr lang="en-ZA" dirty="0"/>
              <a:t>Links to the technologies that we used</a:t>
            </a:r>
          </a:p>
        </p:txBody>
      </p:sp>
    </p:spTree>
    <p:extLst>
      <p:ext uri="{BB962C8B-B14F-4D97-AF65-F5344CB8AC3E}">
        <p14:creationId xmlns:p14="http://schemas.microsoft.com/office/powerpoint/2010/main" val="2197927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608F86-23F3-4C99-9D9E-BDAC68E567C4}"/>
              </a:ext>
            </a:extLst>
          </p:cNvPr>
          <p:cNvSpPr>
            <a:spLocks noGrp="1"/>
          </p:cNvSpPr>
          <p:nvPr>
            <p:ph idx="1"/>
          </p:nvPr>
        </p:nvSpPr>
        <p:spPr/>
        <p:txBody>
          <a:bodyPr/>
          <a:lstStyle/>
          <a:p>
            <a:r>
              <a:rPr lang="en-ZA" sz="2400" dirty="0"/>
              <a:t>Project Management tool: </a:t>
            </a:r>
            <a:r>
              <a:rPr lang="en-ZA" sz="2400" dirty="0">
                <a:hlinkClick r:id="rId2"/>
              </a:rPr>
              <a:t>https://waffle.io/CoolKayTwo/ATM-Facial-Recognition-System</a:t>
            </a:r>
            <a:endParaRPr lang="en-ZA" sz="2400" dirty="0"/>
          </a:p>
          <a:p>
            <a:pPr marL="0" indent="0">
              <a:buNone/>
            </a:pPr>
            <a:endParaRPr lang="en-ZA" sz="2400" dirty="0"/>
          </a:p>
          <a:p>
            <a:r>
              <a:rPr lang="en-ZA" sz="2400" dirty="0"/>
              <a:t>Landing Page: </a:t>
            </a:r>
            <a:r>
              <a:rPr lang="en-ZA" sz="2400" dirty="0">
                <a:hlinkClick r:id="rId3"/>
              </a:rPr>
              <a:t>https://cs.up.ac.za/teams/pages/site_view/36</a:t>
            </a:r>
            <a:endParaRPr lang="en-ZA" sz="2400" dirty="0"/>
          </a:p>
          <a:p>
            <a:pPr marL="0" indent="0">
              <a:buNone/>
            </a:pPr>
            <a:endParaRPr lang="en-ZA" dirty="0"/>
          </a:p>
          <a:p>
            <a:r>
              <a:rPr lang="en-ZA" sz="2400" dirty="0"/>
              <a:t>GitHub </a:t>
            </a:r>
            <a:r>
              <a:rPr lang="en-ZA" sz="2400" dirty="0" err="1"/>
              <a:t>Respositiory</a:t>
            </a:r>
            <a:r>
              <a:rPr lang="en-ZA" sz="2400" dirty="0"/>
              <a:t>: </a:t>
            </a:r>
            <a:r>
              <a:rPr lang="en-ZA" sz="2400" dirty="0">
                <a:hlinkClick r:id="rId4"/>
              </a:rPr>
              <a:t>https://github.com/CoolKayTwo/ATM-Facial-Recognition-System</a:t>
            </a:r>
            <a:endParaRPr lang="en-ZA" sz="2400" dirty="0"/>
          </a:p>
        </p:txBody>
      </p:sp>
    </p:spTree>
    <p:extLst>
      <p:ext uri="{BB962C8B-B14F-4D97-AF65-F5344CB8AC3E}">
        <p14:creationId xmlns:p14="http://schemas.microsoft.com/office/powerpoint/2010/main" val="4193988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058A6-752D-4B8B-A5C6-0E2147A153C0}"/>
              </a:ext>
            </a:extLst>
          </p:cNvPr>
          <p:cNvSpPr>
            <a:spLocks noGrp="1"/>
          </p:cNvSpPr>
          <p:nvPr>
            <p:ph type="ctrTitle"/>
          </p:nvPr>
        </p:nvSpPr>
        <p:spPr/>
        <p:txBody>
          <a:bodyPr/>
          <a:lstStyle/>
          <a:p>
            <a:r>
              <a:rPr lang="en-ZA" dirty="0"/>
              <a:t>Meet the team</a:t>
            </a:r>
          </a:p>
        </p:txBody>
      </p:sp>
      <p:sp>
        <p:nvSpPr>
          <p:cNvPr id="3" name="Subtitle 2">
            <a:extLst>
              <a:ext uri="{FF2B5EF4-FFF2-40B4-BE49-F238E27FC236}">
                <a16:creationId xmlns:a16="http://schemas.microsoft.com/office/drawing/2014/main" id="{2899CFE5-BAEF-4F82-9B77-FFE2AF87DBDE}"/>
              </a:ext>
            </a:extLst>
          </p:cNvPr>
          <p:cNvSpPr>
            <a:spLocks noGrp="1"/>
          </p:cNvSpPr>
          <p:nvPr>
            <p:ph type="subTitle" idx="1"/>
          </p:nvPr>
        </p:nvSpPr>
        <p:spPr/>
        <p:txBody>
          <a:bodyPr/>
          <a:lstStyle/>
          <a:p>
            <a:r>
              <a:rPr lang="en-ZA" dirty="0"/>
              <a:t>Emma Coetzer, Herbert </a:t>
            </a:r>
            <a:r>
              <a:rPr lang="en-ZA" dirty="0" err="1"/>
              <a:t>Magaya</a:t>
            </a:r>
            <a:r>
              <a:rPr lang="en-ZA" dirty="0"/>
              <a:t>, </a:t>
            </a:r>
            <a:r>
              <a:rPr lang="en-ZA" dirty="0" err="1"/>
              <a:t>Koketso</a:t>
            </a:r>
            <a:r>
              <a:rPr lang="en-ZA" dirty="0"/>
              <a:t> </a:t>
            </a:r>
            <a:r>
              <a:rPr lang="en-ZA" dirty="0" err="1"/>
              <a:t>Molawa</a:t>
            </a:r>
            <a:r>
              <a:rPr lang="en-ZA" dirty="0"/>
              <a:t>, </a:t>
            </a:r>
            <a:r>
              <a:rPr lang="en-ZA" dirty="0" err="1"/>
              <a:t>justin</a:t>
            </a:r>
            <a:r>
              <a:rPr lang="en-ZA" dirty="0"/>
              <a:t> ross</a:t>
            </a:r>
          </a:p>
        </p:txBody>
      </p:sp>
    </p:spTree>
    <p:extLst>
      <p:ext uri="{BB962C8B-B14F-4D97-AF65-F5344CB8AC3E}">
        <p14:creationId xmlns:p14="http://schemas.microsoft.com/office/powerpoint/2010/main" val="4238775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2CA0B-3F98-47C7-AA66-5DC05D7D1DAB}"/>
              </a:ext>
            </a:extLst>
          </p:cNvPr>
          <p:cNvSpPr>
            <a:spLocks noGrp="1"/>
          </p:cNvSpPr>
          <p:nvPr>
            <p:ph type="title"/>
          </p:nvPr>
        </p:nvSpPr>
        <p:spPr/>
        <p:txBody>
          <a:bodyPr/>
          <a:lstStyle/>
          <a:p>
            <a:r>
              <a:rPr lang="en-ZA" dirty="0"/>
              <a:t>Emma </a:t>
            </a:r>
            <a:r>
              <a:rPr lang="en-ZA" dirty="0" err="1"/>
              <a:t>coetzer</a:t>
            </a:r>
            <a:endParaRPr lang="en-ZA" dirty="0"/>
          </a:p>
        </p:txBody>
      </p:sp>
      <p:pic>
        <p:nvPicPr>
          <p:cNvPr id="6" name="Content Placeholder 5">
            <a:extLst>
              <a:ext uri="{FF2B5EF4-FFF2-40B4-BE49-F238E27FC236}">
                <a16:creationId xmlns:a16="http://schemas.microsoft.com/office/drawing/2014/main" id="{10FD10DD-60DF-4E45-BB6D-5C94473CB769}"/>
              </a:ext>
            </a:extLst>
          </p:cNvPr>
          <p:cNvPicPr>
            <a:picLocks noGrp="1" noChangeAspect="1"/>
          </p:cNvPicPr>
          <p:nvPr>
            <p:ph sz="half" idx="1"/>
          </p:nvPr>
        </p:nvPicPr>
        <p:blipFill>
          <a:blip r:embed="rId2"/>
          <a:stretch>
            <a:fillRect/>
          </a:stretch>
        </p:blipFill>
        <p:spPr>
          <a:xfrm>
            <a:off x="1186790" y="2228003"/>
            <a:ext cx="4026593" cy="4056091"/>
          </a:xfrm>
        </p:spPr>
      </p:pic>
      <p:sp>
        <p:nvSpPr>
          <p:cNvPr id="4" name="Content Placeholder 3">
            <a:extLst>
              <a:ext uri="{FF2B5EF4-FFF2-40B4-BE49-F238E27FC236}">
                <a16:creationId xmlns:a16="http://schemas.microsoft.com/office/drawing/2014/main" id="{BB3C3070-847C-4232-BB8A-EB3702F1A602}"/>
              </a:ext>
            </a:extLst>
          </p:cNvPr>
          <p:cNvSpPr>
            <a:spLocks noGrp="1"/>
          </p:cNvSpPr>
          <p:nvPr>
            <p:ph sz="half" idx="2"/>
          </p:nvPr>
        </p:nvSpPr>
        <p:spPr/>
        <p:txBody>
          <a:bodyPr/>
          <a:lstStyle/>
          <a:p>
            <a:r>
              <a:rPr lang="en-ZA" dirty="0"/>
              <a:t>Responsible for creating the databank to store the client’s photographs used for the facial recognition. This was implemented as a JSON file and methods for interacting with the databank has also been supplied.  Also responsible for the landing page and the PowerPoint presentation.</a:t>
            </a:r>
          </a:p>
        </p:txBody>
      </p:sp>
    </p:spTree>
    <p:extLst>
      <p:ext uri="{BB962C8B-B14F-4D97-AF65-F5344CB8AC3E}">
        <p14:creationId xmlns:p14="http://schemas.microsoft.com/office/powerpoint/2010/main" val="1967419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D794E-6B99-4711-ABB1-B55D0665FA8F}"/>
              </a:ext>
            </a:extLst>
          </p:cNvPr>
          <p:cNvSpPr>
            <a:spLocks noGrp="1"/>
          </p:cNvSpPr>
          <p:nvPr>
            <p:ph type="title"/>
          </p:nvPr>
        </p:nvSpPr>
        <p:spPr/>
        <p:txBody>
          <a:bodyPr/>
          <a:lstStyle/>
          <a:p>
            <a:r>
              <a:rPr lang="en-ZA" dirty="0"/>
              <a:t>Herbert </a:t>
            </a:r>
            <a:r>
              <a:rPr lang="en-ZA" dirty="0" err="1"/>
              <a:t>Magaya</a:t>
            </a:r>
            <a:endParaRPr lang="en-ZA" dirty="0"/>
          </a:p>
        </p:txBody>
      </p:sp>
      <p:sp>
        <p:nvSpPr>
          <p:cNvPr id="3" name="Content Placeholder 2">
            <a:extLst>
              <a:ext uri="{FF2B5EF4-FFF2-40B4-BE49-F238E27FC236}">
                <a16:creationId xmlns:a16="http://schemas.microsoft.com/office/drawing/2014/main" id="{CCB7F741-55A2-4115-BEC6-C9E5DB348D5D}"/>
              </a:ext>
            </a:extLst>
          </p:cNvPr>
          <p:cNvSpPr>
            <a:spLocks noGrp="1"/>
          </p:cNvSpPr>
          <p:nvPr>
            <p:ph sz="half" idx="1"/>
          </p:nvPr>
        </p:nvSpPr>
        <p:spPr/>
        <p:txBody>
          <a:bodyPr/>
          <a:lstStyle/>
          <a:p>
            <a:r>
              <a:rPr lang="en-ZA" dirty="0"/>
              <a:t>Responsible for communicating with the rest of Merlot teams, most specifically with the authentication team.  Also implemented the  UPDATE function responsible for updating and inserting into the databank.  Also set up hosting.</a:t>
            </a:r>
          </a:p>
        </p:txBody>
      </p:sp>
      <p:pic>
        <p:nvPicPr>
          <p:cNvPr id="5" name="Content Placeholder 4"/>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7621" t="-142" r="30117" b="53446"/>
          <a:stretch/>
        </p:blipFill>
        <p:spPr>
          <a:xfrm>
            <a:off x="7091320" y="2360266"/>
            <a:ext cx="3929286" cy="3929286"/>
          </a:xfrm>
        </p:spPr>
      </p:pic>
    </p:spTree>
    <p:extLst>
      <p:ext uri="{BB962C8B-B14F-4D97-AF65-F5344CB8AC3E}">
        <p14:creationId xmlns:p14="http://schemas.microsoft.com/office/powerpoint/2010/main" val="1391326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CBF7D-7CCC-4FC1-896C-43327E6ED92F}"/>
              </a:ext>
            </a:extLst>
          </p:cNvPr>
          <p:cNvSpPr>
            <a:spLocks noGrp="1"/>
          </p:cNvSpPr>
          <p:nvPr>
            <p:ph type="title"/>
          </p:nvPr>
        </p:nvSpPr>
        <p:spPr/>
        <p:txBody>
          <a:bodyPr/>
          <a:lstStyle/>
          <a:p>
            <a:r>
              <a:rPr lang="en-ZA" dirty="0" err="1"/>
              <a:t>Koketso</a:t>
            </a:r>
            <a:r>
              <a:rPr lang="en-ZA" dirty="0"/>
              <a:t> </a:t>
            </a:r>
            <a:r>
              <a:rPr lang="en-ZA" dirty="0" err="1"/>
              <a:t>Molawa</a:t>
            </a:r>
            <a:endParaRPr lang="en-ZA"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rot="16200000">
            <a:off x="973125" y="2300477"/>
            <a:ext cx="4307067" cy="4159046"/>
          </a:xfrm>
        </p:spPr>
      </p:pic>
      <p:sp>
        <p:nvSpPr>
          <p:cNvPr id="4" name="Content Placeholder 3">
            <a:extLst>
              <a:ext uri="{FF2B5EF4-FFF2-40B4-BE49-F238E27FC236}">
                <a16:creationId xmlns:a16="http://schemas.microsoft.com/office/drawing/2014/main" id="{F22AE065-9A4D-427A-B8A3-AE3961F2F6AE}"/>
              </a:ext>
            </a:extLst>
          </p:cNvPr>
          <p:cNvSpPr>
            <a:spLocks noGrp="1"/>
          </p:cNvSpPr>
          <p:nvPr>
            <p:ph sz="half" idx="2"/>
          </p:nvPr>
        </p:nvSpPr>
        <p:spPr/>
        <p:txBody>
          <a:bodyPr/>
          <a:lstStyle/>
          <a:p>
            <a:r>
              <a:rPr lang="en-ZA" dirty="0"/>
              <a:t>Responsible for integrating the facial recognition library provided by node.js, into the overall subsystem.  This involves writing methods to also loop through the entire JSON databank for do the facial recognition and return the ClientID.</a:t>
            </a:r>
          </a:p>
        </p:txBody>
      </p:sp>
    </p:spTree>
    <p:extLst>
      <p:ext uri="{BB962C8B-B14F-4D97-AF65-F5344CB8AC3E}">
        <p14:creationId xmlns:p14="http://schemas.microsoft.com/office/powerpoint/2010/main" val="1698278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8E9D-9782-47B6-B4F3-F2573522E077}"/>
              </a:ext>
            </a:extLst>
          </p:cNvPr>
          <p:cNvSpPr>
            <a:spLocks noGrp="1"/>
          </p:cNvSpPr>
          <p:nvPr>
            <p:ph type="title"/>
          </p:nvPr>
        </p:nvSpPr>
        <p:spPr>
          <a:xfrm>
            <a:off x="581193" y="729658"/>
            <a:ext cx="11029616" cy="988332"/>
          </a:xfrm>
        </p:spPr>
        <p:txBody>
          <a:bodyPr/>
          <a:lstStyle/>
          <a:p>
            <a:r>
              <a:rPr lang="en-ZA"/>
              <a:t>Justin ross</a:t>
            </a:r>
            <a:endParaRPr lang="en-ZA" dirty="0"/>
          </a:p>
        </p:txBody>
      </p:sp>
      <p:sp>
        <p:nvSpPr>
          <p:cNvPr id="3" name="Content Placeholder 2">
            <a:extLst>
              <a:ext uri="{FF2B5EF4-FFF2-40B4-BE49-F238E27FC236}">
                <a16:creationId xmlns:a16="http://schemas.microsoft.com/office/drawing/2014/main" id="{35D22BF2-E2BD-4B93-9DF7-5CAA919C1D14}"/>
              </a:ext>
            </a:extLst>
          </p:cNvPr>
          <p:cNvSpPr>
            <a:spLocks noGrp="1"/>
          </p:cNvSpPr>
          <p:nvPr>
            <p:ph sz="half" idx="1"/>
          </p:nvPr>
        </p:nvSpPr>
        <p:spPr>
          <a:xfrm>
            <a:off x="581193" y="2228003"/>
            <a:ext cx="5422390" cy="3633047"/>
          </a:xfrm>
        </p:spPr>
        <p:txBody>
          <a:bodyPr/>
          <a:lstStyle/>
          <a:p>
            <a:r>
              <a:rPr lang="en-ZA" dirty="0"/>
              <a:t>Responsible for writing the GET function responsible for interfacing with the databank module as well as providing the Authentication Subsystem with and interface to access the Facial Recognition.  Also responsible for creating the LOGGING subsystem within the facial recognition subsystem.</a:t>
            </a:r>
          </a:p>
        </p:txBody>
      </p:sp>
      <p:pic>
        <p:nvPicPr>
          <p:cNvPr id="10" name="Content Placeholder 9">
            <a:extLst>
              <a:ext uri="{FF2B5EF4-FFF2-40B4-BE49-F238E27FC236}">
                <a16:creationId xmlns:a16="http://schemas.microsoft.com/office/drawing/2014/main" id="{E2A88ACA-5125-4EC5-8E52-D8D5B2BB17AB}"/>
              </a:ext>
            </a:extLst>
          </p:cNvPr>
          <p:cNvPicPr>
            <a:picLocks noGrp="1" noChangeAspect="1"/>
          </p:cNvPicPr>
          <p:nvPr>
            <p:ph sz="half" idx="2"/>
          </p:nvPr>
        </p:nvPicPr>
        <p:blipFill>
          <a:blip r:embed="rId2"/>
          <a:stretch>
            <a:fillRect/>
          </a:stretch>
        </p:blipFill>
        <p:spPr>
          <a:xfrm>
            <a:off x="6849989" y="2228003"/>
            <a:ext cx="4399647" cy="4164999"/>
          </a:xfrm>
        </p:spPr>
      </p:pic>
    </p:spTree>
    <p:extLst>
      <p:ext uri="{BB962C8B-B14F-4D97-AF65-F5344CB8AC3E}">
        <p14:creationId xmlns:p14="http://schemas.microsoft.com/office/powerpoint/2010/main" val="1407594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A3F04-5373-43BC-BD3F-462EC0C077C1}"/>
              </a:ext>
            </a:extLst>
          </p:cNvPr>
          <p:cNvSpPr>
            <a:spLocks noGrp="1"/>
          </p:cNvSpPr>
          <p:nvPr>
            <p:ph type="ctrTitle"/>
          </p:nvPr>
        </p:nvSpPr>
        <p:spPr/>
        <p:txBody>
          <a:bodyPr/>
          <a:lstStyle/>
          <a:p>
            <a:r>
              <a:rPr lang="en-ZA" dirty="0"/>
              <a:t>What we did</a:t>
            </a:r>
          </a:p>
        </p:txBody>
      </p:sp>
      <p:sp>
        <p:nvSpPr>
          <p:cNvPr id="3" name="Subtitle 2">
            <a:extLst>
              <a:ext uri="{FF2B5EF4-FFF2-40B4-BE49-F238E27FC236}">
                <a16:creationId xmlns:a16="http://schemas.microsoft.com/office/drawing/2014/main" id="{31F3CF2D-3659-47B0-A30A-739B82780849}"/>
              </a:ext>
            </a:extLst>
          </p:cNvPr>
          <p:cNvSpPr>
            <a:spLocks noGrp="1"/>
          </p:cNvSpPr>
          <p:nvPr>
            <p:ph type="subTitle" idx="1"/>
          </p:nvPr>
        </p:nvSpPr>
        <p:spPr/>
        <p:txBody>
          <a:bodyPr/>
          <a:lstStyle/>
          <a:p>
            <a:r>
              <a:rPr lang="en-ZA" dirty="0"/>
              <a:t>An overview of the technologies that we used and why we used them</a:t>
            </a:r>
          </a:p>
        </p:txBody>
      </p:sp>
    </p:spTree>
    <p:extLst>
      <p:ext uri="{BB962C8B-B14F-4D97-AF65-F5344CB8AC3E}">
        <p14:creationId xmlns:p14="http://schemas.microsoft.com/office/powerpoint/2010/main" val="3307025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3569C-1172-43B8-A49B-D7CF0AD51C48}"/>
              </a:ext>
            </a:extLst>
          </p:cNvPr>
          <p:cNvSpPr>
            <a:spLocks noGrp="1"/>
          </p:cNvSpPr>
          <p:nvPr>
            <p:ph type="title"/>
          </p:nvPr>
        </p:nvSpPr>
        <p:spPr/>
        <p:txBody>
          <a:bodyPr/>
          <a:lstStyle/>
          <a:p>
            <a:r>
              <a:rPr lang="en-ZA" dirty="0"/>
              <a:t>Node.js</a:t>
            </a:r>
          </a:p>
        </p:txBody>
      </p:sp>
      <p:sp>
        <p:nvSpPr>
          <p:cNvPr id="3" name="Content Placeholder 2">
            <a:extLst>
              <a:ext uri="{FF2B5EF4-FFF2-40B4-BE49-F238E27FC236}">
                <a16:creationId xmlns:a16="http://schemas.microsoft.com/office/drawing/2014/main" id="{170A61EF-8211-4593-ACEC-3AA5CD1ED65A}"/>
              </a:ext>
            </a:extLst>
          </p:cNvPr>
          <p:cNvSpPr>
            <a:spLocks noGrp="1"/>
          </p:cNvSpPr>
          <p:nvPr>
            <p:ph idx="1"/>
          </p:nvPr>
        </p:nvSpPr>
        <p:spPr/>
        <p:txBody>
          <a:bodyPr/>
          <a:lstStyle/>
          <a:p>
            <a:r>
              <a:rPr lang="en-ZA" dirty="0"/>
              <a:t>After a discussion with the Authentication team, it was decided that Node.js would be the best technology to use in order to not only integrate all the subsystems together, but to also provide the necessary server and service required.</a:t>
            </a:r>
          </a:p>
        </p:txBody>
      </p:sp>
    </p:spTree>
    <p:extLst>
      <p:ext uri="{BB962C8B-B14F-4D97-AF65-F5344CB8AC3E}">
        <p14:creationId xmlns:p14="http://schemas.microsoft.com/office/powerpoint/2010/main" val="4041481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1FF26-6459-48A5-8F5B-653F30B66478}"/>
              </a:ext>
            </a:extLst>
          </p:cNvPr>
          <p:cNvSpPr>
            <a:spLocks noGrp="1"/>
          </p:cNvSpPr>
          <p:nvPr>
            <p:ph type="title"/>
          </p:nvPr>
        </p:nvSpPr>
        <p:spPr/>
        <p:txBody>
          <a:bodyPr/>
          <a:lstStyle/>
          <a:p>
            <a:r>
              <a:rPr lang="en-ZA" dirty="0"/>
              <a:t>JSON</a:t>
            </a:r>
          </a:p>
        </p:txBody>
      </p:sp>
      <p:sp>
        <p:nvSpPr>
          <p:cNvPr id="3" name="Content Placeholder 2">
            <a:extLst>
              <a:ext uri="{FF2B5EF4-FFF2-40B4-BE49-F238E27FC236}">
                <a16:creationId xmlns:a16="http://schemas.microsoft.com/office/drawing/2014/main" id="{0943ACDF-419E-46D3-B800-90E734ED2A00}"/>
              </a:ext>
            </a:extLst>
          </p:cNvPr>
          <p:cNvSpPr>
            <a:spLocks noGrp="1"/>
          </p:cNvSpPr>
          <p:nvPr>
            <p:ph idx="1"/>
          </p:nvPr>
        </p:nvSpPr>
        <p:spPr/>
        <p:txBody>
          <a:bodyPr/>
          <a:lstStyle/>
          <a:p>
            <a:r>
              <a:rPr lang="en-ZA" dirty="0"/>
              <a:t>JavaScript Object Notation has been used to store both the databank of client photographs as well as the logging file.</a:t>
            </a:r>
          </a:p>
          <a:p>
            <a:r>
              <a:rPr lang="en-ZA" dirty="0"/>
              <a:t>JSON was used due to its universal implementation and because it fits in well with the subsystem that we have built.</a:t>
            </a:r>
          </a:p>
          <a:p>
            <a:r>
              <a:rPr lang="en-ZA" dirty="0"/>
              <a:t>The databank JSON file is accessed by the databank module, which is then accessed by the node.js interface created by Justin.</a:t>
            </a:r>
          </a:p>
        </p:txBody>
      </p:sp>
    </p:spTree>
    <p:extLst>
      <p:ext uri="{BB962C8B-B14F-4D97-AF65-F5344CB8AC3E}">
        <p14:creationId xmlns:p14="http://schemas.microsoft.com/office/powerpoint/2010/main" val="357482906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TM03457464[[fn=Dividend]]</Template>
  <TotalTime>90</TotalTime>
  <Words>468</Words>
  <Application>Microsoft Office PowerPoint</Application>
  <PresentationFormat>Widescreen</PresentationFormat>
  <Paragraphs>30</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Gill Sans MT</vt:lpstr>
      <vt:lpstr>Wingdings 2</vt:lpstr>
      <vt:lpstr>Dividend</vt:lpstr>
      <vt:lpstr>Merlot facial recognition subsystem</vt:lpstr>
      <vt:lpstr>Meet the team</vt:lpstr>
      <vt:lpstr>Emma coetzer</vt:lpstr>
      <vt:lpstr>Herbert Magaya</vt:lpstr>
      <vt:lpstr>Koketso Molawa</vt:lpstr>
      <vt:lpstr>Justin ross</vt:lpstr>
      <vt:lpstr>What we did</vt:lpstr>
      <vt:lpstr>Node.js</vt:lpstr>
      <vt:lpstr>JSON</vt:lpstr>
      <vt:lpstr>Unit testing</vt:lpstr>
      <vt:lpstr>PowerPoint Presentation</vt:lpstr>
      <vt:lpstr>Github, waffle.io and landing page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Emma Coetzer</dc:creator>
  <cp:lastModifiedBy>Emma Coetzer</cp:lastModifiedBy>
  <cp:revision>30</cp:revision>
  <dcterms:created xsi:type="dcterms:W3CDTF">2019-03-13T16:25:05Z</dcterms:created>
  <dcterms:modified xsi:type="dcterms:W3CDTF">2019-03-15T09:00:41Z</dcterms:modified>
</cp:coreProperties>
</file>