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4"/>
  </p:notesMasterIdLst>
  <p:sldIdLst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55E"/>
    <a:srgbClr val="0C2448"/>
    <a:srgbClr val="09285B"/>
    <a:srgbClr val="0A326C"/>
    <a:srgbClr val="333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77" d="100"/>
          <a:sy n="77" d="100"/>
        </p:scale>
        <p:origin x="690" y="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31141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4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4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4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-147614" y="4032651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Fotomontazh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16998" y="3436128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42709" y="2338467"/>
            <a:ext cx="591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bas Neue" panose="020B0606020202050201" pitchFamily="34" charset="0"/>
                <a:ea typeface="Malgun Gothic" panose="020B0503020000020004" pitchFamily="34" charset="-127"/>
              </a:rPr>
              <a:t>Revolucioni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bas Neue" panose="020B0606020202050201" pitchFamily="34" charset="0"/>
                <a:ea typeface="Malgun Gothic" panose="020B0503020000020004" pitchFamily="34" charset="-127"/>
              </a:rPr>
              <a:t>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bas Neue" panose="020B0606020202050201" pitchFamily="34" charset="0"/>
                <a:ea typeface="Malgun Gothic" panose="020B0503020000020004" pitchFamily="34" charset="-127"/>
              </a:rPr>
              <a:t>i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bas Neue" panose="020B0606020202050201" pitchFamily="34" charset="0"/>
                <a:ea typeface="Malgun Gothic" panose="020B0503020000020004" pitchFamily="34" charset="-127"/>
              </a:rPr>
              <a:t> Pare Industrial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Bebas Neue" panose="020B0606020202050201" pitchFamily="34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5781" y="2740398"/>
            <a:ext cx="11573197" cy="724247"/>
          </a:xfrm>
        </p:spPr>
        <p:txBody>
          <a:bodyPr/>
          <a:lstStyle/>
          <a:p>
            <a:r>
              <a:rPr lang="en-US" sz="88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Faleminderit</a:t>
            </a:r>
            <a:r>
              <a:rPr lang="en-US" sz="88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per </a:t>
            </a:r>
            <a:r>
              <a:rPr lang="en-US" sz="88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vemendjen</a:t>
            </a:r>
            <a:r>
              <a:rPr lang="en-US" sz="88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!</a:t>
            </a:r>
            <a:endParaRPr lang="en-US" sz="8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1954" y="561702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Punoi</a:t>
            </a:r>
            <a:r>
              <a:rPr lang="en-US" sz="4000" dirty="0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Orges</a:t>
            </a:r>
            <a:r>
              <a:rPr lang="en-US" sz="4000" dirty="0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Ibi</a:t>
            </a:r>
            <a:endParaRPr lang="en-US" sz="4000" dirty="0">
              <a:solidFill>
                <a:schemeClr val="bg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8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174" y="1166653"/>
            <a:ext cx="11573197" cy="67759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Bebas Neue" panose="020B0606020202050201" pitchFamily="34" charset="0"/>
                <a:ea typeface="Malgun Gothic" panose="020B0503020000020004" pitchFamily="34" charset="-127"/>
                <a:cs typeface="Aharoni" panose="02010803020104030203" pitchFamily="2" charset="-79"/>
              </a:rPr>
              <a:t>Vlerat</a:t>
            </a:r>
            <a:r>
              <a:rPr lang="en-US" altLang="ko-KR" dirty="0" smtClean="0">
                <a:solidFill>
                  <a:schemeClr val="bg1"/>
                </a:solidFill>
                <a:latin typeface="Bebas Neue" panose="020B0606020202050201" pitchFamily="34" charset="0"/>
                <a:ea typeface="Malgun Gothic" panose="020B0503020000020004" pitchFamily="34" charset="-127"/>
                <a:cs typeface="Aharoni" panose="02010803020104030203" pitchFamily="2" charset="-79"/>
              </a:rPr>
              <a:t> e </a:t>
            </a:r>
            <a:r>
              <a:rPr lang="en-US" altLang="ko-KR" dirty="0" err="1" smtClean="0">
                <a:solidFill>
                  <a:schemeClr val="bg1"/>
                </a:solidFill>
                <a:latin typeface="Bebas Neue" panose="020B0606020202050201" pitchFamily="34" charset="0"/>
                <a:ea typeface="Malgun Gothic" panose="020B0503020000020004" pitchFamily="34" charset="-127"/>
                <a:cs typeface="Aharoni" panose="02010803020104030203" pitchFamily="2" charset="-79"/>
              </a:rPr>
              <a:t>Revolucionit</a:t>
            </a:r>
            <a:r>
              <a:rPr lang="en-US" altLang="ko-KR" dirty="0" smtClean="0">
                <a:solidFill>
                  <a:schemeClr val="bg1"/>
                </a:solidFill>
                <a:latin typeface="Bebas Neue" panose="020B0606020202050201" pitchFamily="34" charset="0"/>
                <a:ea typeface="Malgun Gothic" panose="020B0503020000020004" pitchFamily="34" charset="-127"/>
                <a:cs typeface="Aharoni" panose="02010803020104030203" pitchFamily="2" charset="-79"/>
              </a:rPr>
              <a:t> Industrial</a:t>
            </a:r>
            <a:endParaRPr lang="ko-KR" altLang="en-US" dirty="0">
              <a:solidFill>
                <a:schemeClr val="bg1"/>
              </a:solidFill>
              <a:latin typeface="Bebas Neue" panose="020B0606020202050201" pitchFamily="34" charset="0"/>
              <a:ea typeface="Malgun Gothic" panose="020B0503020000020004" pitchFamily="34" charset="-127"/>
              <a:cs typeface="Aharoni" panose="02010803020104030203" pitchFamily="2" charset="-79"/>
            </a:endParaRPr>
          </a:p>
          <a:p>
            <a:endParaRPr lang="en-US" dirty="0">
              <a:latin typeface="Bebas Neue" panose="020B0606020202050201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6B2CB2-A23E-439A-B6FE-8ABDF41AA9B2}"/>
              </a:ext>
            </a:extLst>
          </p:cNvPr>
          <p:cNvGrpSpPr/>
          <p:nvPr/>
        </p:nvGrpSpPr>
        <p:grpSpPr>
          <a:xfrm>
            <a:off x="5891402" y="3269294"/>
            <a:ext cx="6300598" cy="3588706"/>
            <a:chOff x="2141211" y="1548026"/>
            <a:chExt cx="9211525" cy="45800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07EAB9B-AF26-4450-8D8B-167B404C8CD8}"/>
                </a:ext>
              </a:extLst>
            </p:cNvPr>
            <p:cNvGrpSpPr/>
            <p:nvPr/>
          </p:nvGrpSpPr>
          <p:grpSpPr>
            <a:xfrm>
              <a:off x="2141211" y="2961574"/>
              <a:ext cx="4458905" cy="3166465"/>
              <a:chOff x="2141211" y="2961574"/>
              <a:chExt cx="4458905" cy="3166465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25D6A78-CAD3-4839-8F48-C47E41A369DC}"/>
                  </a:ext>
                </a:extLst>
              </p:cNvPr>
              <p:cNvGrpSpPr/>
              <p:nvPr/>
            </p:nvGrpSpPr>
            <p:grpSpPr>
              <a:xfrm>
                <a:off x="2141211" y="3646500"/>
                <a:ext cx="4458905" cy="2481539"/>
                <a:chOff x="2049404" y="3512503"/>
                <a:chExt cx="4458905" cy="2481539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1D59065-2522-4028-81F1-D5F492F4F1DC}"/>
                    </a:ext>
                  </a:extLst>
                </p:cNvPr>
                <p:cNvSpPr/>
                <p:nvPr/>
              </p:nvSpPr>
              <p:spPr>
                <a:xfrm>
                  <a:off x="2049404" y="3512503"/>
                  <a:ext cx="4458905" cy="24815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510DCFAF-AB17-4258-BB0C-2E3B5BFD5777}"/>
                    </a:ext>
                  </a:extLst>
                </p:cNvPr>
                <p:cNvSpPr/>
                <p:nvPr/>
              </p:nvSpPr>
              <p:spPr>
                <a:xfrm>
                  <a:off x="2049404" y="3764590"/>
                  <a:ext cx="4458905" cy="222945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: Top Corners Rounded 195">
                <a:extLst>
                  <a:ext uri="{FF2B5EF4-FFF2-40B4-BE49-F238E27FC236}">
                    <a16:creationId xmlns:a16="http://schemas.microsoft.com/office/drawing/2014/main" id="{2EEA2A34-466B-4433-B5BB-4E6F62D66B08}"/>
                  </a:ext>
                </a:extLst>
              </p:cNvPr>
              <p:cNvSpPr/>
              <p:nvPr/>
            </p:nvSpPr>
            <p:spPr>
              <a:xfrm>
                <a:off x="3302673" y="4426085"/>
                <a:ext cx="731071" cy="1692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8599C5-0B29-44BA-9E11-EDFDAA318CBD}"/>
                  </a:ext>
                </a:extLst>
              </p:cNvPr>
              <p:cNvSpPr/>
              <p:nvPr/>
            </p:nvSpPr>
            <p:spPr>
              <a:xfrm>
                <a:off x="3683564" y="4761245"/>
                <a:ext cx="350180" cy="13577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6B712C9-5F08-49D2-B48E-9E58BF4D67F6}"/>
                  </a:ext>
                </a:extLst>
              </p:cNvPr>
              <p:cNvGrpSpPr/>
              <p:nvPr/>
            </p:nvGrpSpPr>
            <p:grpSpPr>
              <a:xfrm>
                <a:off x="2317238" y="3976797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A6C7FAB4-F041-4919-9836-A430BB534941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: Top Corners Rounded 240">
                  <a:extLst>
                    <a:ext uri="{FF2B5EF4-FFF2-40B4-BE49-F238E27FC236}">
                      <a16:creationId xmlns:a16="http://schemas.microsoft.com/office/drawing/2014/main" id="{A387ECB2-87F8-4D48-B639-92AD1FDFB2D8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3859EB6-21A3-4B48-9844-C8355420C472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86A9340-B0A6-432E-8199-13DAA7280716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875E8C0-33A1-4D93-9D54-996DCDFC2F2E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CD1CCAA4-2335-463D-854B-8E266103045A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6DF0FA47-2726-4529-96E5-9DC12CDF5C19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2CCDDA18-F482-4412-9C89-9AF91F52114D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9AFE68C3-4776-416D-9533-163393D1A0C2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29CABFF-F2CD-4309-A83D-F67DE83F3F0F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4BD295CE-CEA5-4919-B8BC-CFC6296BEB04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63B52363-82DD-4EC2-BCAE-695FBCA29133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D234521-67C4-47BA-BC9F-D54FC659C967}"/>
                  </a:ext>
                </a:extLst>
              </p:cNvPr>
              <p:cNvGrpSpPr/>
              <p:nvPr/>
            </p:nvGrpSpPr>
            <p:grpSpPr>
              <a:xfrm>
                <a:off x="4179460" y="4432067"/>
                <a:ext cx="731071" cy="1692900"/>
                <a:chOff x="-772683" y="4329325"/>
                <a:chExt cx="731071" cy="16929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5" name="Rectangle: Top Corners Rounded 237">
                  <a:extLst>
                    <a:ext uri="{FF2B5EF4-FFF2-40B4-BE49-F238E27FC236}">
                      <a16:creationId xmlns:a16="http://schemas.microsoft.com/office/drawing/2014/main" id="{07DCB766-9F70-4CE1-8F80-67C703A65EC1}"/>
                    </a:ext>
                  </a:extLst>
                </p:cNvPr>
                <p:cNvSpPr/>
                <p:nvPr/>
              </p:nvSpPr>
              <p:spPr>
                <a:xfrm>
                  <a:off x="-772683" y="4329325"/>
                  <a:ext cx="731071" cy="16929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91E80A4-B3A2-4BAF-8D67-1C23426F0FE2}"/>
                    </a:ext>
                  </a:extLst>
                </p:cNvPr>
                <p:cNvSpPr/>
                <p:nvPr/>
              </p:nvSpPr>
              <p:spPr>
                <a:xfrm>
                  <a:off x="-391792" y="4664485"/>
                  <a:ext cx="350180" cy="13577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9FABB2E-0A32-4AD0-955D-DE5E43CF39E0}"/>
                  </a:ext>
                </a:extLst>
              </p:cNvPr>
              <p:cNvGrpSpPr/>
              <p:nvPr/>
            </p:nvGrpSpPr>
            <p:grpSpPr>
              <a:xfrm>
                <a:off x="2832087" y="3984940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39B1E4C2-2C56-4E26-9C32-CD1E5B7583DC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: Top Corners Rounded 226">
                  <a:extLst>
                    <a:ext uri="{FF2B5EF4-FFF2-40B4-BE49-F238E27FC236}">
                      <a16:creationId xmlns:a16="http://schemas.microsoft.com/office/drawing/2014/main" id="{6F1CD165-142C-4ECB-95B4-8BB05C22563E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1958448-6289-4DA7-A2F3-4EE67CD6C8F5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F0707740-6DEA-4CDF-A125-C116F7B86B2D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7B98791C-4400-40B9-871C-E6BFC92C0759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39C84C8-5172-49BD-AE97-22E9FE6B0C6B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86AB099E-DCA4-4F4E-8E01-C7A59D14AB32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95840F77-EE03-475B-93AF-62EBC7F12B70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3FF03DBC-1696-498C-881C-1A76C93268A6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3B13FC7-C5E8-4321-91CD-599A17134062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D2DD1BA1-1749-4481-ACE0-215AA12C9C8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F4CA1B2-F5CE-479D-8322-8E3144C68F88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EC85755-885A-43A9-B061-4512DCE5A950}"/>
                  </a:ext>
                </a:extLst>
              </p:cNvPr>
              <p:cNvGrpSpPr/>
              <p:nvPr/>
            </p:nvGrpSpPr>
            <p:grpSpPr>
              <a:xfrm>
                <a:off x="5129772" y="5474338"/>
                <a:ext cx="1280708" cy="653701"/>
                <a:chOff x="3816127" y="5359816"/>
                <a:chExt cx="615608" cy="6537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713AC41-D088-4B73-8703-30738C2606FD}"/>
                    </a:ext>
                  </a:extLst>
                </p:cNvPr>
                <p:cNvSpPr/>
                <p:nvPr/>
              </p:nvSpPr>
              <p:spPr>
                <a:xfrm>
                  <a:off x="3816127" y="5359816"/>
                  <a:ext cx="615608" cy="6537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8B75BD2-1D7A-422A-8AA7-276C6E62C402}"/>
                    </a:ext>
                  </a:extLst>
                </p:cNvPr>
                <p:cNvSpPr/>
                <p:nvPr/>
              </p:nvSpPr>
              <p:spPr>
                <a:xfrm>
                  <a:off x="3816127" y="5447761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579BBD3-D08C-4BE2-BCE5-36A67E506913}"/>
                    </a:ext>
                  </a:extLst>
                </p:cNvPr>
                <p:cNvSpPr/>
                <p:nvPr/>
              </p:nvSpPr>
              <p:spPr>
                <a:xfrm>
                  <a:off x="3816127" y="5582058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05973E-4196-4EFA-BFB9-6EE989497C93}"/>
                    </a:ext>
                  </a:extLst>
                </p:cNvPr>
                <p:cNvSpPr/>
                <p:nvPr/>
              </p:nvSpPr>
              <p:spPr>
                <a:xfrm>
                  <a:off x="3816127" y="5716355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F4402A2-FBA7-4492-A3C4-8EF707FD9D17}"/>
                    </a:ext>
                  </a:extLst>
                </p:cNvPr>
                <p:cNvSpPr/>
                <p:nvPr/>
              </p:nvSpPr>
              <p:spPr>
                <a:xfrm>
                  <a:off x="3816127" y="5850652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ight Triangle 78">
                <a:extLst>
                  <a:ext uri="{FF2B5EF4-FFF2-40B4-BE49-F238E27FC236}">
                    <a16:creationId xmlns:a16="http://schemas.microsoft.com/office/drawing/2014/main" id="{846E0B37-CF71-4BF5-9475-0F99C5E82998}"/>
                  </a:ext>
                </a:extLst>
              </p:cNvPr>
              <p:cNvSpPr/>
              <p:nvPr/>
            </p:nvSpPr>
            <p:spPr>
              <a:xfrm flipH="1">
                <a:off x="2141211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ight Triangle 79">
                <a:extLst>
                  <a:ext uri="{FF2B5EF4-FFF2-40B4-BE49-F238E27FC236}">
                    <a16:creationId xmlns:a16="http://schemas.microsoft.com/office/drawing/2014/main" id="{72CE7964-1FA2-483E-BD01-7BBACB6C7B7E}"/>
                  </a:ext>
                </a:extLst>
              </p:cNvPr>
              <p:cNvSpPr/>
              <p:nvPr/>
            </p:nvSpPr>
            <p:spPr>
              <a:xfrm flipH="1">
                <a:off x="3242357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Triangle 80">
                <a:extLst>
                  <a:ext uri="{FF2B5EF4-FFF2-40B4-BE49-F238E27FC236}">
                    <a16:creationId xmlns:a16="http://schemas.microsoft.com/office/drawing/2014/main" id="{86C9A21F-B5CB-411B-BA45-B8A88F1EF839}"/>
                  </a:ext>
                </a:extLst>
              </p:cNvPr>
              <p:cNvSpPr/>
              <p:nvPr/>
            </p:nvSpPr>
            <p:spPr>
              <a:xfrm flipH="1">
                <a:off x="4343503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Triangle 81">
                <a:extLst>
                  <a:ext uri="{FF2B5EF4-FFF2-40B4-BE49-F238E27FC236}">
                    <a16:creationId xmlns:a16="http://schemas.microsoft.com/office/drawing/2014/main" id="{6E5C907F-7F80-4DCA-95B4-D60864E959D3}"/>
                  </a:ext>
                </a:extLst>
              </p:cNvPr>
              <p:cNvSpPr/>
              <p:nvPr/>
            </p:nvSpPr>
            <p:spPr>
              <a:xfrm flipH="1">
                <a:off x="5444650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49035B2-81CB-4619-ABC2-D5922ED52D1C}"/>
                  </a:ext>
                </a:extLst>
              </p:cNvPr>
              <p:cNvGrpSpPr/>
              <p:nvPr/>
            </p:nvGrpSpPr>
            <p:grpSpPr>
              <a:xfrm>
                <a:off x="3335329" y="4135174"/>
                <a:ext cx="3018505" cy="743102"/>
                <a:chOff x="3247777" y="4135174"/>
                <a:chExt cx="3018505" cy="743102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080B1C4-6D9D-46C4-B4BE-4C0AD004F526}"/>
                    </a:ext>
                  </a:extLst>
                </p:cNvPr>
                <p:cNvSpPr/>
                <p:nvPr/>
              </p:nvSpPr>
              <p:spPr>
                <a:xfrm>
                  <a:off x="5243508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604D6C4-E823-4D22-BD2A-B418B3AE8F5F}"/>
                    </a:ext>
                  </a:extLst>
                </p:cNvPr>
                <p:cNvSpPr/>
                <p:nvPr/>
              </p:nvSpPr>
              <p:spPr>
                <a:xfrm>
                  <a:off x="5647082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6E32946-AB46-43BA-B3CA-627BD44A4822}"/>
                    </a:ext>
                  </a:extLst>
                </p:cNvPr>
                <p:cNvSpPr/>
                <p:nvPr/>
              </p:nvSpPr>
              <p:spPr>
                <a:xfrm>
                  <a:off x="6050656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1C3A6C9-21A4-417F-97B9-C872EEF9D971}"/>
                    </a:ext>
                  </a:extLst>
                </p:cNvPr>
                <p:cNvSpPr/>
                <p:nvPr/>
              </p:nvSpPr>
              <p:spPr>
                <a:xfrm>
                  <a:off x="5243508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26E543F-B2E1-4B00-9DC2-0D25F4E2A102}"/>
                    </a:ext>
                  </a:extLst>
                </p:cNvPr>
                <p:cNvSpPr/>
                <p:nvPr/>
              </p:nvSpPr>
              <p:spPr>
                <a:xfrm>
                  <a:off x="5647082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9D9B8CE-9045-4B66-8222-734A23819AB2}"/>
                    </a:ext>
                  </a:extLst>
                </p:cNvPr>
                <p:cNvSpPr/>
                <p:nvPr/>
              </p:nvSpPr>
              <p:spPr>
                <a:xfrm>
                  <a:off x="6050656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6CD6DBB-16BB-4B2C-89FF-D2965CD068CC}"/>
                    </a:ext>
                  </a:extLst>
                </p:cNvPr>
                <p:cNvSpPr/>
                <p:nvPr/>
              </p:nvSpPr>
              <p:spPr>
                <a:xfrm>
                  <a:off x="5243508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FA65399-085D-4D58-BCCA-4963E45DB63F}"/>
                    </a:ext>
                  </a:extLst>
                </p:cNvPr>
                <p:cNvSpPr/>
                <p:nvPr/>
              </p:nvSpPr>
              <p:spPr>
                <a:xfrm>
                  <a:off x="5647082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C92F61D5-DF33-49F0-B85E-570239F948FE}"/>
                    </a:ext>
                  </a:extLst>
                </p:cNvPr>
                <p:cNvSpPr/>
                <p:nvPr/>
              </p:nvSpPr>
              <p:spPr>
                <a:xfrm>
                  <a:off x="6050656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2BD63C2-221F-449C-ADE5-9FA00A37EB97}"/>
                    </a:ext>
                  </a:extLst>
                </p:cNvPr>
                <p:cNvSpPr/>
                <p:nvPr/>
              </p:nvSpPr>
              <p:spPr>
                <a:xfrm>
                  <a:off x="400427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4AE1C8F-4E37-4AF2-AAE2-0D73F406920B}"/>
                    </a:ext>
                  </a:extLst>
                </p:cNvPr>
                <p:cNvSpPr/>
                <p:nvPr/>
              </p:nvSpPr>
              <p:spPr>
                <a:xfrm>
                  <a:off x="4407845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8702C29-7385-438C-AFCD-56C3EB956264}"/>
                    </a:ext>
                  </a:extLst>
                </p:cNvPr>
                <p:cNvSpPr/>
                <p:nvPr/>
              </p:nvSpPr>
              <p:spPr>
                <a:xfrm>
                  <a:off x="4811419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BCC04E7-3AB4-4C8F-8B0D-8B4815BBB439}"/>
                    </a:ext>
                  </a:extLst>
                </p:cNvPr>
                <p:cNvSpPr/>
                <p:nvPr/>
              </p:nvSpPr>
              <p:spPr>
                <a:xfrm>
                  <a:off x="3247777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013E672-AD9D-4681-B780-9EB112D712BC}"/>
                    </a:ext>
                  </a:extLst>
                </p:cNvPr>
                <p:cNvSpPr/>
                <p:nvPr/>
              </p:nvSpPr>
              <p:spPr>
                <a:xfrm>
                  <a:off x="365135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02F4F0-36C5-4655-A5E3-F90D9F13C833}"/>
                </a:ext>
              </a:extLst>
            </p:cNvPr>
            <p:cNvGrpSpPr/>
            <p:nvPr/>
          </p:nvGrpSpPr>
          <p:grpSpPr>
            <a:xfrm>
              <a:off x="6598051" y="1548026"/>
              <a:ext cx="4754685" cy="4580013"/>
              <a:chOff x="7976627" y="1166736"/>
              <a:chExt cx="4754685" cy="458001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8A4C3F8-F53D-43A1-BBCD-AE1F3715E438}"/>
                  </a:ext>
                </a:extLst>
              </p:cNvPr>
              <p:cNvGrpSpPr/>
              <p:nvPr/>
            </p:nvGrpSpPr>
            <p:grpSpPr>
              <a:xfrm>
                <a:off x="7976627" y="1574644"/>
                <a:ext cx="1097280" cy="4172105"/>
                <a:chOff x="6599258" y="1944858"/>
                <a:chExt cx="1097280" cy="4172105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3253375-6237-48DE-A6AE-9A5C071F853A}"/>
                    </a:ext>
                  </a:extLst>
                </p:cNvPr>
                <p:cNvSpPr/>
                <p:nvPr/>
              </p:nvSpPr>
              <p:spPr>
                <a:xfrm>
                  <a:off x="6599259" y="3642459"/>
                  <a:ext cx="1097279" cy="2470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5BC8E61-A4CC-4789-A682-BD729C8CE116}"/>
                    </a:ext>
                  </a:extLst>
                </p:cNvPr>
                <p:cNvSpPr/>
                <p:nvPr/>
              </p:nvSpPr>
              <p:spPr>
                <a:xfrm>
                  <a:off x="7147898" y="3640420"/>
                  <a:ext cx="548640" cy="24730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F0BA5FE4-1CDF-470B-8739-531748128143}"/>
                    </a:ext>
                  </a:extLst>
                </p:cNvPr>
                <p:cNvGrpSpPr/>
                <p:nvPr/>
              </p:nvGrpSpPr>
              <p:grpSpPr>
                <a:xfrm>
                  <a:off x="6801135" y="1944858"/>
                  <a:ext cx="640082" cy="1722534"/>
                  <a:chOff x="6913575" y="1813492"/>
                  <a:chExt cx="405185" cy="2497948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75EC0D0-A9B6-4AC2-959A-11AF5A5F0CD5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6" y="2297867"/>
                    <a:ext cx="405184" cy="2013573"/>
                    <a:chOff x="2507828" y="1738469"/>
                    <a:chExt cx="405184" cy="214763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067197B-140B-4CE5-8B8A-A59F345C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38470"/>
                      <a:ext cx="405184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663C66F2-492C-4141-BF28-1604D28A4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20" y="1738469"/>
                      <a:ext cx="202592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B0C793FD-7A59-4B65-B611-4E559F319682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5" y="1813492"/>
                    <a:ext cx="405184" cy="529407"/>
                    <a:chOff x="2507827" y="1488604"/>
                    <a:chExt cx="405184" cy="348318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0D67A4D7-37F3-48D8-8BEE-EBA1F1819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7" y="1488604"/>
                      <a:ext cx="405184" cy="3483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85CFECB7-9CBF-40FE-855E-D1985B959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17" y="1488604"/>
                      <a:ext cx="202592" cy="34831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27CDE0A-B585-40DD-A57B-3F33FA039B5B}"/>
                    </a:ext>
                  </a:extLst>
                </p:cNvPr>
                <p:cNvSpPr/>
                <p:nvPr/>
              </p:nvSpPr>
              <p:spPr>
                <a:xfrm>
                  <a:off x="6750212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A67B04F-96C2-4AB4-A464-C3D58BAA7C1D}"/>
                    </a:ext>
                  </a:extLst>
                </p:cNvPr>
                <p:cNvSpPr/>
                <p:nvPr/>
              </p:nvSpPr>
              <p:spPr>
                <a:xfrm>
                  <a:off x="7318193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DBD5FB7-2BD5-4C47-B3BA-D0F868EBDACF}"/>
                    </a:ext>
                  </a:extLst>
                </p:cNvPr>
                <p:cNvSpPr/>
                <p:nvPr/>
              </p:nvSpPr>
              <p:spPr>
                <a:xfrm>
                  <a:off x="6599258" y="3640999"/>
                  <a:ext cx="1097280" cy="249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FB14F926-33EA-4AA0-953E-8B8083B06367}"/>
                    </a:ext>
                  </a:extLst>
                </p:cNvPr>
                <p:cNvSpPr/>
                <p:nvPr/>
              </p:nvSpPr>
              <p:spPr>
                <a:xfrm>
                  <a:off x="7147898" y="3637245"/>
                  <a:ext cx="548640" cy="2623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2CC4E84-BFEB-4432-99D5-DDAE2348D0F3}"/>
                  </a:ext>
                </a:extLst>
              </p:cNvPr>
              <p:cNvGrpSpPr/>
              <p:nvPr/>
            </p:nvGrpSpPr>
            <p:grpSpPr>
              <a:xfrm>
                <a:off x="9073712" y="3504421"/>
                <a:ext cx="3657600" cy="2238823"/>
                <a:chOff x="9073712" y="3504421"/>
                <a:chExt cx="3657600" cy="223882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1E04D76-7A7A-47BA-8809-7B5B9580452A}"/>
                    </a:ext>
                  </a:extLst>
                </p:cNvPr>
                <p:cNvSpPr/>
                <p:nvPr/>
              </p:nvSpPr>
              <p:spPr>
                <a:xfrm>
                  <a:off x="9073712" y="3504421"/>
                  <a:ext cx="3657600" cy="22388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3C1C1C1-22B7-4B91-AB21-29518534CD9F}"/>
                    </a:ext>
                  </a:extLst>
                </p:cNvPr>
                <p:cNvSpPr/>
                <p:nvPr/>
              </p:nvSpPr>
              <p:spPr>
                <a:xfrm>
                  <a:off x="9073712" y="3770741"/>
                  <a:ext cx="3657600" cy="196510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1AE78FE-73C1-4D73-821B-F44B293E5132}"/>
                    </a:ext>
                  </a:extLst>
                </p:cNvPr>
                <p:cNvSpPr/>
                <p:nvPr/>
              </p:nvSpPr>
              <p:spPr>
                <a:xfrm>
                  <a:off x="9073712" y="4530263"/>
                  <a:ext cx="3657600" cy="12055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EA72A2B-403D-4528-BE09-DE128B562F21}"/>
                    </a:ext>
                  </a:extLst>
                </p:cNvPr>
                <p:cNvGrpSpPr/>
                <p:nvPr/>
              </p:nvGrpSpPr>
              <p:grpSpPr>
                <a:xfrm>
                  <a:off x="10819673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2CAA9C6-A64A-4C59-B8A4-DE55C3F88C6D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C78F5874-2CE1-43E2-9818-81EC5BA5F9D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2CEE2A-D825-4C70-ABE6-8D537C0479DA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A2603D6-F707-4D9D-A673-7BD85F792344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A77B6A2-93C4-4AB1-BBF4-11BA9311156C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654BD8C-04F4-4238-8CC0-3F5F769C4141}"/>
                    </a:ext>
                  </a:extLst>
                </p:cNvPr>
                <p:cNvGrpSpPr/>
                <p:nvPr/>
              </p:nvGrpSpPr>
              <p:grpSpPr>
                <a:xfrm>
                  <a:off x="11733059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324F6FE-7BB0-421D-BDC4-498274CF63D5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7824A6-94DF-48C0-94B5-F1EEDDE61AE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DCCBB06-8E51-4701-9AA2-76C6D180859C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9F991F1-1554-415E-B581-00EAEA41AEB2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6CA487E-C0D5-435A-9257-0A09CAA13842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81DF1C0-34D6-4422-B114-83267CA0CC1F}"/>
                    </a:ext>
                  </a:extLst>
                </p:cNvPr>
                <p:cNvGrpSpPr/>
                <p:nvPr/>
              </p:nvGrpSpPr>
              <p:grpSpPr>
                <a:xfrm>
                  <a:off x="9420733" y="4325657"/>
                  <a:ext cx="3057417" cy="144298"/>
                  <a:chOff x="9420733" y="4325657"/>
                  <a:chExt cx="3057417" cy="144298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04627DB-7FBA-4E96-9D2B-630EF279A39F}"/>
                      </a:ext>
                    </a:extLst>
                  </p:cNvPr>
                  <p:cNvSpPr/>
                  <p:nvPr/>
                </p:nvSpPr>
                <p:spPr>
                  <a:xfrm>
                    <a:off x="11455376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326A647-2FDB-4AB9-BD92-C3224375DB79}"/>
                      </a:ext>
                    </a:extLst>
                  </p:cNvPr>
                  <p:cNvSpPr/>
                  <p:nvPr/>
                </p:nvSpPr>
                <p:spPr>
                  <a:xfrm>
                    <a:off x="11858950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BAD33C0-4795-4479-AFA7-7E7CAE7DE37F}"/>
                      </a:ext>
                    </a:extLst>
                  </p:cNvPr>
                  <p:cNvSpPr/>
                  <p:nvPr/>
                </p:nvSpPr>
                <p:spPr>
                  <a:xfrm>
                    <a:off x="12262524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3B6428D-A5A6-42AD-A010-49B670544B2A}"/>
                      </a:ext>
                    </a:extLst>
                  </p:cNvPr>
                  <p:cNvSpPr/>
                  <p:nvPr/>
                </p:nvSpPr>
                <p:spPr>
                  <a:xfrm>
                    <a:off x="10227881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AD9DA03-FEBE-470E-9B78-0BB7CFC0817D}"/>
                      </a:ext>
                    </a:extLst>
                  </p:cNvPr>
                  <p:cNvSpPr/>
                  <p:nvPr/>
                </p:nvSpPr>
                <p:spPr>
                  <a:xfrm>
                    <a:off x="1061971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81F2D84-620D-4304-8A83-E506B8712219}"/>
                      </a:ext>
                    </a:extLst>
                  </p:cNvPr>
                  <p:cNvSpPr/>
                  <p:nvPr/>
                </p:nvSpPr>
                <p:spPr>
                  <a:xfrm>
                    <a:off x="1102328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514B237D-FAE1-4803-B58F-CBAA87DC3734}"/>
                      </a:ext>
                    </a:extLst>
                  </p:cNvPr>
                  <p:cNvSpPr/>
                  <p:nvPr/>
                </p:nvSpPr>
                <p:spPr>
                  <a:xfrm>
                    <a:off x="942073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7E6C9F-EFAA-4BFF-8F85-D81859F7C922}"/>
                      </a:ext>
                    </a:extLst>
                  </p:cNvPr>
                  <p:cNvSpPr/>
                  <p:nvPr/>
                </p:nvSpPr>
                <p:spPr>
                  <a:xfrm>
                    <a:off x="982430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F30136E-0276-42C7-8303-281B6EF8E417}"/>
                    </a:ext>
                  </a:extLst>
                </p:cNvPr>
                <p:cNvGrpSpPr/>
                <p:nvPr/>
              </p:nvGrpSpPr>
              <p:grpSpPr>
                <a:xfrm>
                  <a:off x="9420733" y="4686474"/>
                  <a:ext cx="1022774" cy="743102"/>
                  <a:chOff x="5243508" y="4135174"/>
                  <a:chExt cx="1022774" cy="743102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11AB285-0BA0-486D-93A3-1DF6D064810E}"/>
                      </a:ext>
                    </a:extLst>
                  </p:cNvPr>
                  <p:cNvSpPr/>
                  <p:nvPr/>
                </p:nvSpPr>
                <p:spPr>
                  <a:xfrm>
                    <a:off x="5243508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43291009-5534-4CD2-96A4-1AB29A3B3281}"/>
                      </a:ext>
                    </a:extLst>
                  </p:cNvPr>
                  <p:cNvSpPr/>
                  <p:nvPr/>
                </p:nvSpPr>
                <p:spPr>
                  <a:xfrm>
                    <a:off x="5647082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11C443B2-0524-478B-8346-2FA77DC18355}"/>
                      </a:ext>
                    </a:extLst>
                  </p:cNvPr>
                  <p:cNvSpPr/>
                  <p:nvPr/>
                </p:nvSpPr>
                <p:spPr>
                  <a:xfrm>
                    <a:off x="6050656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AADB7DE-B717-4AE8-B297-CA04142BD894}"/>
                      </a:ext>
                    </a:extLst>
                  </p:cNvPr>
                  <p:cNvSpPr/>
                  <p:nvPr/>
                </p:nvSpPr>
                <p:spPr>
                  <a:xfrm>
                    <a:off x="5243508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496F2E4-10B4-40D1-8AA0-C9CE63E8E8AE}"/>
                      </a:ext>
                    </a:extLst>
                  </p:cNvPr>
                  <p:cNvSpPr/>
                  <p:nvPr/>
                </p:nvSpPr>
                <p:spPr>
                  <a:xfrm>
                    <a:off x="5647082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FD69155-CEB5-4BF5-9C48-AF069C10651A}"/>
                      </a:ext>
                    </a:extLst>
                  </p:cNvPr>
                  <p:cNvSpPr/>
                  <p:nvPr/>
                </p:nvSpPr>
                <p:spPr>
                  <a:xfrm>
                    <a:off x="6050656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B2DEEF8-12F5-4D72-8218-62E24C25F45C}"/>
                      </a:ext>
                    </a:extLst>
                  </p:cNvPr>
                  <p:cNvSpPr/>
                  <p:nvPr/>
                </p:nvSpPr>
                <p:spPr>
                  <a:xfrm>
                    <a:off x="5243508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264B97D-6BB5-4969-9DC1-B2B1F720AFAD}"/>
                      </a:ext>
                    </a:extLst>
                  </p:cNvPr>
                  <p:cNvSpPr/>
                  <p:nvPr/>
                </p:nvSpPr>
                <p:spPr>
                  <a:xfrm>
                    <a:off x="5647082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C39C760C-E93E-4EAB-8BA1-0837BCE0B716}"/>
                      </a:ext>
                    </a:extLst>
                  </p:cNvPr>
                  <p:cNvSpPr/>
                  <p:nvPr/>
                </p:nvSpPr>
                <p:spPr>
                  <a:xfrm>
                    <a:off x="6050656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12C3F2-D2B9-4B06-95FC-7F0CF0A73383}"/>
                  </a:ext>
                </a:extLst>
              </p:cNvPr>
              <p:cNvGrpSpPr/>
              <p:nvPr/>
            </p:nvGrpSpPr>
            <p:grpSpPr>
              <a:xfrm>
                <a:off x="9277830" y="1166736"/>
                <a:ext cx="2250191" cy="2344826"/>
                <a:chOff x="9277830" y="1166736"/>
                <a:chExt cx="2250191" cy="2344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4112CD3-F56B-4A9D-889B-5B47B3EB7AB7}"/>
                    </a:ext>
                  </a:extLst>
                </p:cNvPr>
                <p:cNvGrpSpPr/>
                <p:nvPr/>
              </p:nvGrpSpPr>
              <p:grpSpPr>
                <a:xfrm>
                  <a:off x="9830401" y="2180121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23" name="Rectangle: Top Corners Rounded 145">
                    <a:extLst>
                      <a:ext uri="{FF2B5EF4-FFF2-40B4-BE49-F238E27FC236}">
                        <a16:creationId xmlns:a16="http://schemas.microsoft.com/office/drawing/2014/main" id="{E92D9551-6E4A-4BD3-8882-FB3F6536676C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AACCCE26-8B96-430B-B902-9C588DA66123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9286D45-FE23-49A2-A8DC-05D2001AD541}"/>
                    </a:ext>
                  </a:extLst>
                </p:cNvPr>
                <p:cNvGrpSpPr/>
                <p:nvPr/>
              </p:nvGrpSpPr>
              <p:grpSpPr>
                <a:xfrm>
                  <a:off x="10796950" y="2179890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21" name="Rectangle: Top Corners Rounded 143">
                    <a:extLst>
                      <a:ext uri="{FF2B5EF4-FFF2-40B4-BE49-F238E27FC236}">
                        <a16:creationId xmlns:a16="http://schemas.microsoft.com/office/drawing/2014/main" id="{8AD7FBE8-96CC-4CDD-A6C7-2CEE2DF53FDD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E670125-7749-4B16-89F4-A7CA8E694A25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790BDCDC-D264-4448-A976-E0B44612A2C8}"/>
                    </a:ext>
                  </a:extLst>
                </p:cNvPr>
                <p:cNvGrpSpPr/>
                <p:nvPr/>
              </p:nvGrpSpPr>
              <p:grpSpPr>
                <a:xfrm>
                  <a:off x="9277830" y="1166736"/>
                  <a:ext cx="424922" cy="2344826"/>
                  <a:chOff x="9277830" y="1166736"/>
                  <a:chExt cx="424922" cy="234482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89573CA2-D3B6-4ECE-AE44-E73B3F4EDB5E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497989"/>
                    <a:ext cx="424922" cy="2013573"/>
                    <a:chOff x="2507828" y="1767064"/>
                    <a:chExt cx="424922" cy="214763"/>
                  </a:xfrm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FB1EC41-22D6-430D-86E5-657CA232B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BA16B55B-66B4-40E5-99A1-876BC683E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8DEF5E0-0889-4E3D-8881-60A6071F53DD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407911"/>
                    <a:chOff x="2507828" y="1767064"/>
                    <a:chExt cx="424922" cy="268381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EA1AE10A-D50B-42FB-97BF-5158D151C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6837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20C83380-8EF9-4E06-B319-051B72A1D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6838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80D11C-5514-49DC-94C4-B89FA659835A}"/>
                    </a:ext>
                  </a:extLst>
                </p:cNvPr>
                <p:cNvSpPr/>
                <p:nvPr/>
              </p:nvSpPr>
              <p:spPr>
                <a:xfrm>
                  <a:off x="9702752" y="1757176"/>
                  <a:ext cx="1475089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2CAA635-FF25-4095-8064-81360B13320A}"/>
                    </a:ext>
                  </a:extLst>
                </p:cNvPr>
                <p:cNvSpPr/>
                <p:nvPr/>
              </p:nvSpPr>
              <p:spPr>
                <a:xfrm>
                  <a:off x="10166773" y="1780779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3F5D69-6B34-4592-8435-A33C77880C69}"/>
                    </a:ext>
                  </a:extLst>
                </p:cNvPr>
                <p:cNvSpPr/>
                <p:nvPr/>
              </p:nvSpPr>
              <p:spPr>
                <a:xfrm>
                  <a:off x="11137203" y="1756226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1" name="TextBox 130"/>
          <p:cNvSpPr txBox="1"/>
          <p:nvPr/>
        </p:nvSpPr>
        <p:spPr>
          <a:xfrm>
            <a:off x="856736" y="1772205"/>
            <a:ext cx="550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Ndryshoi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rrenjesisht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shoqerine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njerezore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93502" y="2283017"/>
            <a:ext cx="6344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Industria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moderne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zevendesoi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artizanatin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Linden </a:t>
            </a:r>
            <a:r>
              <a:rPr lang="en-US" sz="2000" dirty="0" err="1" smtClean="0">
                <a:solidFill>
                  <a:schemeClr val="bg1"/>
                </a:solidFill>
              </a:rPr>
              <a:t>fabrikat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prodhonin</a:t>
            </a:r>
            <a:r>
              <a:rPr lang="en-US" sz="2000" dirty="0" smtClean="0">
                <a:solidFill>
                  <a:schemeClr val="bg1"/>
                </a:solidFill>
              </a:rPr>
              <a:t> me </a:t>
            </a:r>
            <a:r>
              <a:rPr lang="en-US" sz="2000" dirty="0" err="1" smtClean="0">
                <a:solidFill>
                  <a:schemeClr val="bg1"/>
                </a:solidFill>
              </a:rPr>
              <a:t>ane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makinerive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makinerite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zevendesuan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punen</a:t>
            </a:r>
            <a:r>
              <a:rPr lang="en-US" sz="2000" dirty="0" smtClean="0">
                <a:solidFill>
                  <a:schemeClr val="bg1"/>
                </a:solidFill>
              </a:rPr>
              <a:t> me </a:t>
            </a:r>
            <a:r>
              <a:rPr lang="en-US" sz="2000" dirty="0" err="1" smtClean="0">
                <a:solidFill>
                  <a:schemeClr val="bg1"/>
                </a:solidFill>
              </a:rPr>
              <a:t>dore</a:t>
            </a:r>
            <a:r>
              <a:rPr lang="en-US" sz="2000" dirty="0" smtClean="0">
                <a:solidFill>
                  <a:schemeClr val="bg1"/>
                </a:solidFill>
              </a:rPr>
              <a:t> e </a:t>
            </a:r>
            <a:r>
              <a:rPr lang="en-US" sz="2000" dirty="0" err="1" smtClean="0">
                <a:solidFill>
                  <a:schemeClr val="bg1"/>
                </a:solidFill>
              </a:rPr>
              <a:t>vegla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thjeshta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Makina</a:t>
            </a:r>
            <a:r>
              <a:rPr lang="en-US" sz="2000" dirty="0" smtClean="0">
                <a:solidFill>
                  <a:schemeClr val="bg1"/>
                </a:solidFill>
              </a:rPr>
              <a:t> e pare me </a:t>
            </a:r>
            <a:r>
              <a:rPr lang="en-US" sz="2000" dirty="0" err="1" smtClean="0">
                <a:solidFill>
                  <a:schemeClr val="bg1"/>
                </a:solidFill>
              </a:rPr>
              <a:t>avull</a:t>
            </a:r>
            <a:r>
              <a:rPr lang="en-US" sz="2000" dirty="0" smtClean="0">
                <a:solidFill>
                  <a:schemeClr val="bg1"/>
                </a:solidFill>
              </a:rPr>
              <a:t> I </a:t>
            </a:r>
            <a:r>
              <a:rPr lang="en-US" sz="2000" dirty="0" err="1" smtClean="0">
                <a:solidFill>
                  <a:schemeClr val="bg1"/>
                </a:solidFill>
              </a:rPr>
              <a:t>dha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hov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industrise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tekstile</a:t>
            </a:r>
            <a:r>
              <a:rPr lang="en-US" sz="2000" dirty="0" smtClean="0">
                <a:solidFill>
                  <a:schemeClr val="bg1"/>
                </a:solidFill>
              </a:rPr>
              <a:t>, u </a:t>
            </a:r>
            <a:r>
              <a:rPr lang="en-US" sz="2000" dirty="0" err="1" smtClean="0">
                <a:solidFill>
                  <a:schemeClr val="bg1"/>
                </a:solidFill>
              </a:rPr>
              <a:t>perdor</a:t>
            </a:r>
            <a:r>
              <a:rPr lang="en-US" sz="2000" dirty="0" smtClean="0">
                <a:solidFill>
                  <a:schemeClr val="bg1"/>
                </a:solidFill>
              </a:rPr>
              <a:t> ne </a:t>
            </a:r>
            <a:r>
              <a:rPr lang="en-US" sz="2000" dirty="0" err="1" smtClean="0">
                <a:solidFill>
                  <a:schemeClr val="bg1"/>
                </a:solidFill>
              </a:rPr>
              <a:t>miniera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dhe</a:t>
            </a:r>
            <a:r>
              <a:rPr lang="en-US" sz="2000" dirty="0" smtClean="0">
                <a:solidFill>
                  <a:schemeClr val="bg1"/>
                </a:solidFill>
              </a:rPr>
              <a:t> me </a:t>
            </a:r>
            <a:r>
              <a:rPr lang="en-US" sz="2000" dirty="0" err="1" smtClean="0">
                <a:solidFill>
                  <a:schemeClr val="bg1"/>
                </a:solidFill>
              </a:rPr>
              <a:t>vone</a:t>
            </a:r>
            <a:r>
              <a:rPr lang="en-US" sz="2000" dirty="0" smtClean="0">
                <a:solidFill>
                  <a:schemeClr val="bg1"/>
                </a:solidFill>
              </a:rPr>
              <a:t> ne </a:t>
            </a:r>
            <a:r>
              <a:rPr lang="en-US" sz="2000" dirty="0" err="1" smtClean="0">
                <a:solidFill>
                  <a:schemeClr val="bg1"/>
                </a:solidFill>
              </a:rPr>
              <a:t>buqesi</a:t>
            </a:r>
            <a:r>
              <a:rPr lang="en-US" sz="2000" dirty="0" smtClean="0">
                <a:solidFill>
                  <a:schemeClr val="bg1"/>
                </a:solidFill>
              </a:rPr>
              <a:t> e transport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DDD062B-16CC-4826-8482-61D2471C75EB}"/>
              </a:ext>
            </a:extLst>
          </p:cNvPr>
          <p:cNvGrpSpPr/>
          <p:nvPr/>
        </p:nvGrpSpPr>
        <p:grpSpPr>
          <a:xfrm>
            <a:off x="2984130" y="4586147"/>
            <a:ext cx="1612367" cy="1874730"/>
            <a:chOff x="3570" y="619306"/>
            <a:chExt cx="4703649" cy="5614032"/>
          </a:xfrm>
          <a:solidFill>
            <a:schemeClr val="bg1"/>
          </a:solidFill>
        </p:grpSpPr>
        <p:sp>
          <p:nvSpPr>
            <p:cNvPr id="144" name="Freeform: Shape 332">
              <a:extLst>
                <a:ext uri="{FF2B5EF4-FFF2-40B4-BE49-F238E27FC236}">
                  <a16:creationId xmlns:a16="http://schemas.microsoft.com/office/drawing/2014/main" id="{5DBB3D16-ADC0-44BC-9DC3-7F09D2D38BEB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45" name="Freeform: Shape 333">
              <a:extLst>
                <a:ext uri="{FF2B5EF4-FFF2-40B4-BE49-F238E27FC236}">
                  <a16:creationId xmlns:a16="http://schemas.microsoft.com/office/drawing/2014/main" id="{75163734-ABFE-4F36-B07A-7B4BFF818306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334">
              <a:extLst>
                <a:ext uri="{FF2B5EF4-FFF2-40B4-BE49-F238E27FC236}">
                  <a16:creationId xmlns:a16="http://schemas.microsoft.com/office/drawing/2014/main" id="{1092B446-FB91-4AD4-BDB3-046761E945AA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335">
              <a:extLst>
                <a:ext uri="{FF2B5EF4-FFF2-40B4-BE49-F238E27FC236}">
                  <a16:creationId xmlns:a16="http://schemas.microsoft.com/office/drawing/2014/main" id="{8D7AAD53-BE0E-45A9-9CB1-C12668AAD5F3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336">
              <a:extLst>
                <a:ext uri="{FF2B5EF4-FFF2-40B4-BE49-F238E27FC236}">
                  <a16:creationId xmlns:a16="http://schemas.microsoft.com/office/drawing/2014/main" id="{5C06D975-C21F-47A9-94B2-9D9FF39A0C8C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579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36" y="1410788"/>
            <a:ext cx="7652659" cy="49889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2789" y="302792"/>
            <a:ext cx="3509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James Watt</a:t>
            </a:r>
            <a:endParaRPr lang="en-US" sz="6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9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7" y="532774"/>
            <a:ext cx="11573197" cy="724247"/>
          </a:xfrm>
        </p:spPr>
        <p:txBody>
          <a:bodyPr/>
          <a:lstStyle/>
          <a:p>
            <a:r>
              <a:rPr lang="en-US" sz="6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Matthew Bolton</a:t>
            </a:r>
            <a:endParaRPr lang="en-US" sz="6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65" y="1622951"/>
            <a:ext cx="7753523" cy="48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4595" y="522515"/>
            <a:ext cx="10950533" cy="1008828"/>
          </a:xfrm>
        </p:spPr>
        <p:txBody>
          <a:bodyPr/>
          <a:lstStyle/>
          <a:p>
            <a:r>
              <a:rPr lang="en-US" sz="6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George Stevenson</a:t>
            </a:r>
            <a:endParaRPr lang="en-US" sz="6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21" y="1891431"/>
            <a:ext cx="6797879" cy="40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9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96" y="752872"/>
            <a:ext cx="7876903" cy="52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507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825" y="829765"/>
            <a:ext cx="6694060" cy="54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2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2616"/>
          <a:stretch/>
        </p:blipFill>
        <p:spPr>
          <a:xfrm>
            <a:off x="1261690" y="1097280"/>
            <a:ext cx="9601966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4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74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BatangChe</vt:lpstr>
      <vt:lpstr>맑은 고딕</vt:lpstr>
      <vt:lpstr>맑은 고딕</vt:lpstr>
      <vt:lpstr>Aharoni</vt:lpstr>
      <vt:lpstr>Arial</vt:lpstr>
      <vt:lpstr>Arial Black</vt:lpstr>
      <vt:lpstr>Arial Unicode MS</vt:lpstr>
      <vt:lpstr>Bebas Neue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137</cp:revision>
  <dcterms:created xsi:type="dcterms:W3CDTF">2019-01-14T06:35:35Z</dcterms:created>
  <dcterms:modified xsi:type="dcterms:W3CDTF">2022-01-12T20:58:41Z</dcterms:modified>
</cp:coreProperties>
</file>