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1" r:id="rId8"/>
    <p:sldId id="260" r:id="rId9"/>
    <p:sldId id="265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EB5A6-5DD3-4F02-B88D-1F8B6D35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5B229-0E79-42AD-9378-7832AC921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4E38A-466C-49A6-BA89-3E010B42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1EC4B-E504-474D-8B24-316130581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96C6C-ADF9-42F5-A114-863777FF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7588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F5B06-60E6-4967-8381-9FF620307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8C408-5B71-48BE-9AB8-A4517AF56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BC8FE-FF37-43EA-84CB-EE9631C79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27395-11D8-43A1-A1A6-141FA2B8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A9A5D-FDBE-4089-92DA-50EC4653C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E2EFE5-A096-4C5E-99D8-CC20AD2202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637892-7CFB-4A3C-91A7-1586DC2CF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B6FC-F798-4511-A41C-4789D8831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6137-0972-43BA-AB32-FF402100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679A57-D88B-4A5B-AFAA-BA813E702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712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7F2EE-6FFD-4597-8421-5CEB2577B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1FC8C-3403-4B16-87F5-0ABB6C8EE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3E540-840F-4BE7-97F9-5599321C1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86DAD-7E50-4075-B2BE-DA968B64C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F4C2C1-B159-473D-BA39-42E4F1E10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076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AA152-446C-40B3-9374-E49488C8D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87611-4D52-4261-947D-B18952802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A44F6-85D2-4AC6-A9DE-3E470E640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0AFDB-A051-45D3-9D64-308ADD47B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77BCD-9BDC-4475-B6CD-B5C7E3265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111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F6DEC-5685-4167-8AD3-56246C0E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B19FC-B77A-4B8C-BFBF-EC38F76D2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9BE593-D742-4CC0-986C-A9C57A378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E68FC0-34CD-4851-999C-A4CBA96F6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B6C2F7-DB31-47E5-B9AC-B70D3EC3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1FD9-4074-4733-8FB9-86FCFF5F7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22969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F0FDF-EEDE-4D37-AEB3-2ED54EB76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8AB22-4690-4BEC-9B7D-68284986E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A61FAC-FB94-491C-84A6-5F12633EC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E9F92-E422-4CBC-89AA-2DB8724789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065235-BD64-4FFE-BA1E-BC9FA7274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6A8AB2-95BB-4663-9ECE-6FCFCAE2F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CBA0-A9CB-4AE3-B76A-11269C24D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22846F-6D09-4ADF-8847-3CCC06B1D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2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7959A-104B-43AA-9C42-AE9867276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D502DE-5D59-49EC-BD88-6754AE792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8554C-B6F4-4C29-B707-1E41F5840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D29A6-2219-45A5-9382-179878EA6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4026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EE1679-1B0F-4286-8D04-93215357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206187-D13F-4558-B6C1-2727BA29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25045-1280-480D-B5F2-28BF71F1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4685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AA4D-F73A-43AB-8F86-D08F72B4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7C2B8-3301-46EE-B685-4EFD8179B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B6966-E6C0-4A94-966C-09D5FCE36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BF5131-7600-4DF5-8F0A-7DFB29A71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5EC15-8D91-42F8-8920-508F2BA0D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9F6AD-233E-42FA-9E40-6F0B6CD0C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0983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35262-7CF9-4D41-A137-49B209023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E5F37-9611-4F25-9797-E180144914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E0B25-F703-4E87-A48F-3AF109C7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DC2F1A-FD5F-4AD2-B067-F34849252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E4CA-863B-4F54-A0B2-6AE6B3BB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A51922-CC8C-486E-A089-B85349F10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5431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FE1595-2D71-41F2-BF7B-8F69B373C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AE36D5-4498-422C-8184-09F0D80EB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D9220-05EF-4EF5-8BD6-84359B7E6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57859-FC5E-4B66-AA70-CAF97B5ECFAA}" type="datetimeFigureOut">
              <a:rPr lang="es-AR" smtClean="0"/>
              <a:t>08/08/2020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895930-84D0-4F2C-9912-DC5C1981A5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B3C3B-D13B-4DEF-A6E8-278D30F839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7501A3-B2BB-44DD-9DA4-9D255B5B0B58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2744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DF0F2-BF64-4885-8CEE-C3C21441A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419" dirty="0"/>
              <a:t>Estrategias para simulador	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3930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B294F-3C7F-401E-9C6E-41E60E6B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Que hace el simulador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67C98-0954-46AA-BE24-5C868E835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Nos da el control para que procesemos información, ejecutemos programa y dispongamos las salidas que son básicamente:</a:t>
            </a:r>
          </a:p>
          <a:p>
            <a:endParaRPr lang="es-419" dirty="0"/>
          </a:p>
          <a:p>
            <a:pPr lvl="1"/>
            <a:r>
              <a:rPr lang="es-419" dirty="0"/>
              <a:t>Velocidad de cada rueda</a:t>
            </a:r>
          </a:p>
          <a:p>
            <a:pPr lvl="1"/>
            <a:r>
              <a:rPr lang="es-419" dirty="0"/>
              <a:t>Información de que detectamos víctima (indicando tipo, viva, muerta herida)</a:t>
            </a:r>
          </a:p>
          <a:p>
            <a:pPr lvl="1"/>
            <a:r>
              <a:rPr lang="es-419" dirty="0"/>
              <a:t>Información que terminamos partida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9778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98FFB-27DA-4004-94CC-2295DCBD7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Que debería hacer nuestro programa?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AF2BE-3037-401F-882C-827549165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Bucle principal que:</a:t>
            </a:r>
          </a:p>
          <a:p>
            <a:pPr lvl="2"/>
            <a:endParaRPr lang="es-419" dirty="0"/>
          </a:p>
          <a:p>
            <a:pPr lvl="2"/>
            <a:r>
              <a:rPr lang="es-419" dirty="0"/>
              <a:t>Lee sensores.</a:t>
            </a:r>
            <a:endParaRPr lang="es-AR" dirty="0"/>
          </a:p>
          <a:p>
            <a:pPr lvl="2"/>
            <a:r>
              <a:rPr lang="es-AR" dirty="0"/>
              <a:t>Registra posición y otros datos para disparar alarmas. (ubicación, alarmas, </a:t>
            </a:r>
            <a:r>
              <a:rPr lang="es-AR" dirty="0" err="1"/>
              <a:t>etc</a:t>
            </a:r>
            <a:r>
              <a:rPr lang="es-AR" dirty="0"/>
              <a:t>).</a:t>
            </a:r>
          </a:p>
          <a:p>
            <a:pPr lvl="2"/>
            <a:r>
              <a:rPr lang="es-AR" dirty="0"/>
              <a:t>Analiza movimientos posibles de largo plazo (estrategias de recorrido de laberinto).</a:t>
            </a:r>
          </a:p>
          <a:p>
            <a:pPr lvl="2"/>
            <a:r>
              <a:rPr lang="es-419" dirty="0"/>
              <a:t>Decide movimiento</a:t>
            </a:r>
          </a:p>
          <a:p>
            <a:pPr lvl="3"/>
            <a:r>
              <a:rPr lang="es-419" dirty="0"/>
              <a:t>Adelante una casilla.</a:t>
            </a:r>
          </a:p>
          <a:p>
            <a:pPr lvl="3"/>
            <a:r>
              <a:rPr lang="es-419" dirty="0"/>
              <a:t>Derecha una casilla</a:t>
            </a:r>
          </a:p>
          <a:p>
            <a:pPr lvl="3"/>
            <a:r>
              <a:rPr lang="es-419" dirty="0"/>
              <a:t>Izquierda una casilla</a:t>
            </a:r>
          </a:p>
          <a:p>
            <a:pPr lvl="3"/>
            <a:r>
              <a:rPr lang="es-419" dirty="0"/>
              <a:t>Retroceso una casilla</a:t>
            </a:r>
          </a:p>
          <a:p>
            <a:pPr lvl="3"/>
            <a:r>
              <a:rPr lang="es-419" dirty="0"/>
              <a:t>Esquivar pozo.</a:t>
            </a:r>
          </a:p>
          <a:p>
            <a:pPr lvl="3"/>
            <a:r>
              <a:rPr lang="es-419" dirty="0"/>
              <a:t>Acercarse a víctima con cámara.</a:t>
            </a:r>
          </a:p>
          <a:p>
            <a:pPr lvl="3"/>
            <a:r>
              <a:rPr lang="es-419" dirty="0"/>
              <a:t>Acercarse a víctima con sensor térmico.</a:t>
            </a:r>
          </a:p>
          <a:p>
            <a:pPr lvl="3"/>
            <a:r>
              <a:rPr lang="es-419" dirty="0"/>
              <a:t>Volver a </a:t>
            </a:r>
            <a:r>
              <a:rPr lang="es-419" dirty="0" err="1"/>
              <a:t>cheqpoint</a:t>
            </a:r>
            <a:r>
              <a:rPr lang="es-419" dirty="0"/>
              <a:t> inicial.</a:t>
            </a:r>
          </a:p>
          <a:p>
            <a:pPr lvl="3"/>
            <a:endParaRPr lang="es-419" dirty="0"/>
          </a:p>
          <a:p>
            <a:pPr lvl="3"/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54584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B015B-CE25-4463-9C3A-79B488184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Leer sensores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234A7-EEFF-49F7-B4DA-3811E1904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Leer sensores debería leer y procesar información de sensores como ser:</a:t>
            </a:r>
          </a:p>
          <a:p>
            <a:pPr lvl="1"/>
            <a:r>
              <a:rPr lang="es-419" dirty="0"/>
              <a:t>Sensores de distancia. (detectar obstáculos y registrarlos en mapa).</a:t>
            </a:r>
          </a:p>
          <a:p>
            <a:pPr lvl="1"/>
            <a:r>
              <a:rPr lang="es-419" dirty="0"/>
              <a:t>Sensores de calor.</a:t>
            </a:r>
          </a:p>
          <a:p>
            <a:pPr lvl="1"/>
            <a:r>
              <a:rPr lang="es-419" dirty="0"/>
              <a:t>Cámara (procesar imagen, detectar víctimas y ver si se puede </a:t>
            </a:r>
            <a:r>
              <a:rPr lang="es-419" dirty="0" err="1"/>
              <a:t>detactar</a:t>
            </a:r>
            <a:r>
              <a:rPr lang="es-419" dirty="0"/>
              <a:t> obstáculos y paredes).</a:t>
            </a:r>
          </a:p>
          <a:p>
            <a:pPr lvl="1"/>
            <a:r>
              <a:rPr lang="es-419" dirty="0"/>
              <a:t>Sensores de color del piso, detectar pozos y bancos de arena.</a:t>
            </a:r>
          </a:p>
          <a:p>
            <a:pPr lvl="1"/>
            <a:r>
              <a:rPr lang="es-419" dirty="0"/>
              <a:t>GPS – detectar posición. MUY IMPORTANTE. Para ubicar lecturas de sensores en mapa.</a:t>
            </a:r>
          </a:p>
          <a:p>
            <a:pPr lvl="1"/>
            <a:r>
              <a:rPr lang="es-419" dirty="0"/>
              <a:t>Sensores de rotación de ruedas. MUY IMPORTANTES. Porque procesando sus lecturas puedo establecer la posición y orientación de mi robot.</a:t>
            </a:r>
          </a:p>
          <a:p>
            <a:pPr lvl="1"/>
            <a:endParaRPr lang="es-419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94621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F4CB-F865-4F2D-92F4-A491C33B4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Registrar datos de sensores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ED947-749F-4BE0-B3D9-122A354D6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419" dirty="0"/>
              <a:t>Hay que procesar y almacenar TODA LA INFORMACIÓN. En lo posible valores YA PROCESADOS. Para poder utilizarlos a futuro.</a:t>
            </a:r>
          </a:p>
          <a:p>
            <a:r>
              <a:rPr lang="es-419" dirty="0"/>
              <a:t>Lo más simple sería tomar decisiones y movernos a lo loco derecho hasta chocar con pared y allí aplicar algoritmo mano derecha o mano izquierda. Pero no es lo óptimo, primero porque no alcanzamos islas dentro del mapa y segundo porque no aprovechamos toda la información para ir a los lugares no explorados. Lo ideal es movernos y registrar lo que conocemos para tomarlo como base para futuros movimientos para tratar de no pasar 2 veces por el mismo lugar. Registrar objetos, paredes y víctimas. No informar 2 veces las mismas víctimas. No repasar lugares ya conocidos. Ir rápido al lugar de salida cuando se acaba el tiempo.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08838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01F5-C59F-49DB-9EFA-B681A94C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Registrar datos de sensores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830B-B260-4BAE-AFAD-D8C46060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Después de procesar datos de sensores tenemos que almacenar la información en una estructura de memoria adecuada.</a:t>
            </a:r>
          </a:p>
          <a:p>
            <a:pPr lvl="1"/>
            <a:r>
              <a:rPr lang="es-419" dirty="0"/>
              <a:t>Mapa de lugares conocidos.</a:t>
            </a:r>
          </a:p>
          <a:p>
            <a:pPr lvl="1"/>
            <a:r>
              <a:rPr lang="es-419" dirty="0"/>
              <a:t>Mapa de objetos detectados (paredes, cilindros, </a:t>
            </a:r>
            <a:r>
              <a:rPr lang="es-419" dirty="0" err="1"/>
              <a:t>chequpoint</a:t>
            </a:r>
            <a:r>
              <a:rPr lang="es-419" dirty="0"/>
              <a:t>, </a:t>
            </a:r>
            <a:r>
              <a:rPr lang="es-419" dirty="0" err="1"/>
              <a:t>etc</a:t>
            </a:r>
            <a:r>
              <a:rPr lang="es-419" dirty="0"/>
              <a:t>).</a:t>
            </a:r>
          </a:p>
          <a:p>
            <a:pPr lvl="1"/>
            <a:r>
              <a:rPr lang="es-419" dirty="0"/>
              <a:t>Mapa de víctimas detectadas.</a:t>
            </a:r>
          </a:p>
          <a:p>
            <a:pPr lvl="1"/>
            <a:endParaRPr lang="es-419" dirty="0"/>
          </a:p>
          <a:p>
            <a:pPr lvl="1"/>
            <a:r>
              <a:rPr lang="es-419" dirty="0"/>
              <a:t>Debería poder luego conocer si hay salidas no exploradas posibles.</a:t>
            </a:r>
          </a:p>
          <a:p>
            <a:pPr marL="457200" lvl="1" indent="0">
              <a:buNone/>
            </a:pPr>
            <a:endParaRPr lang="es-419" dirty="0"/>
          </a:p>
        </p:txBody>
      </p:sp>
    </p:spTree>
    <p:extLst>
      <p:ext uri="{BB962C8B-B14F-4D97-AF65-F5344CB8AC3E}">
        <p14:creationId xmlns:p14="http://schemas.microsoft.com/office/powerpoint/2010/main" val="13214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BDE6E-CA3C-466E-A8C0-5F22D2252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Alarmas de corto plazo	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9CC1D-99BF-4114-BCDC-81D883E18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Pozo detectado.</a:t>
            </a:r>
          </a:p>
          <a:p>
            <a:r>
              <a:rPr lang="es-419" dirty="0"/>
              <a:t>Victima detectada dentro de casilla con cámara.</a:t>
            </a:r>
          </a:p>
          <a:p>
            <a:r>
              <a:rPr lang="es-419" dirty="0"/>
              <a:t>Víctima detectada dentro de zona cercana con sensor térmico.</a:t>
            </a:r>
          </a:p>
          <a:p>
            <a:r>
              <a:rPr lang="es-419" dirty="0"/>
              <a:t>Víctima detectada a 1 casilla de distancia.</a:t>
            </a:r>
          </a:p>
          <a:p>
            <a:r>
              <a:rPr lang="es-419" dirty="0"/>
              <a:t> Banco arena detectado.</a:t>
            </a:r>
          </a:p>
          <a:p>
            <a:r>
              <a:rPr lang="es-419" dirty="0" err="1"/>
              <a:t>Check</a:t>
            </a:r>
            <a:r>
              <a:rPr lang="es-419" dirty="0"/>
              <a:t> Point Inicial detectado.</a:t>
            </a:r>
          </a:p>
          <a:p>
            <a:r>
              <a:rPr lang="es-419" dirty="0" err="1"/>
              <a:t>Check</a:t>
            </a:r>
            <a:r>
              <a:rPr lang="es-419" dirty="0"/>
              <a:t> Point lejano detectado.</a:t>
            </a:r>
          </a:p>
          <a:p>
            <a:pPr marL="0" indent="0">
              <a:buNone/>
            </a:pP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6259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8D1C0-37B4-4C89-B003-D13396627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Desafíos importantes: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F2459-FFFB-4D94-9B35-FD7DA93F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Ubicar donde está el robot en el mapa.</a:t>
            </a:r>
          </a:p>
          <a:p>
            <a:r>
              <a:rPr lang="es-419" dirty="0"/>
              <a:t>Ubicar hacia donde mira el robot en el mapa.</a:t>
            </a:r>
          </a:p>
          <a:p>
            <a:r>
              <a:rPr lang="es-419" dirty="0"/>
              <a:t>Establecer la escala del mapa más conveniente (en esta </a:t>
            </a:r>
            <a:r>
              <a:rPr lang="es-419" dirty="0" err="1"/>
              <a:t>estapa</a:t>
            </a:r>
            <a:r>
              <a:rPr lang="es-419" dirty="0"/>
              <a:t> vamos por casillas grandes). Para marcar paredes completas o no paredes. Etc.</a:t>
            </a:r>
          </a:p>
          <a:p>
            <a:r>
              <a:rPr lang="es-419" dirty="0"/>
              <a:t>Procesar imágenes para detectar víctimas y ver si podemos detectar objetos también.</a:t>
            </a:r>
          </a:p>
          <a:p>
            <a:r>
              <a:rPr lang="es-419" dirty="0"/>
              <a:t>Estrategia de movimientos y planificación de largo plazo.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77710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80D47-BFC1-4CC0-87C4-9A1B6CE4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419" dirty="0"/>
              <a:t>Establecer prioridades de movimientos</a:t>
            </a:r>
            <a:endParaRPr lang="es-A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79EBE-EDFF-4465-8100-901E3D9F9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419" dirty="0"/>
              <a:t>0) Si tengo víctima al alcance para informar </a:t>
            </a:r>
            <a:r>
              <a:rPr lang="es-419" dirty="0" err="1"/>
              <a:t>INFORMAR</a:t>
            </a:r>
            <a:r>
              <a:rPr lang="es-419" dirty="0"/>
              <a:t> VICTIMA</a:t>
            </a:r>
          </a:p>
          <a:p>
            <a:r>
              <a:rPr lang="es-419" dirty="0"/>
              <a:t>1) si me estoy por caer en pozo esquivarlo.</a:t>
            </a:r>
          </a:p>
          <a:p>
            <a:r>
              <a:rPr lang="es-419" dirty="0"/>
              <a:t>2) Si estoy al final con tiempo de descuento ir hacia entrada.</a:t>
            </a:r>
          </a:p>
          <a:p>
            <a:r>
              <a:rPr lang="es-419" dirty="0"/>
              <a:t>3) Si tengo víctima detectada cerca. Ir hacia ella.</a:t>
            </a:r>
          </a:p>
          <a:p>
            <a:r>
              <a:rPr lang="es-419" dirty="0"/>
              <a:t>4) Si estoy por chocar con pared cambiar de rumbo?</a:t>
            </a:r>
          </a:p>
          <a:p>
            <a:endParaRPr lang="es-419" dirty="0"/>
          </a:p>
          <a:p>
            <a:endParaRPr lang="es-419" dirty="0"/>
          </a:p>
          <a:p>
            <a:endParaRPr lang="es-419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2563794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611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Estrategias para simulador </vt:lpstr>
      <vt:lpstr>Que hace el simulador </vt:lpstr>
      <vt:lpstr>Que debería hacer nuestro programa? </vt:lpstr>
      <vt:lpstr>Leer sensores</vt:lpstr>
      <vt:lpstr>Registrar datos de sensores </vt:lpstr>
      <vt:lpstr>Registrar datos de sensores</vt:lpstr>
      <vt:lpstr>Alarmas de corto plazo </vt:lpstr>
      <vt:lpstr>Desafíos importantes:</vt:lpstr>
      <vt:lpstr>Establecer prioridades de movimientos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Estrategias para simulador</dc:title>
  <dc:creator>Aldo Gustavo Viollaz</dc:creator>
  <cp:lastModifiedBy>Aldo Gustavo Viollaz</cp:lastModifiedBy>
  <cp:revision>6</cp:revision>
  <dcterms:created xsi:type="dcterms:W3CDTF">2020-08-08T20:25:33Z</dcterms:created>
  <dcterms:modified xsi:type="dcterms:W3CDTF">2020-08-08T20:58:31Z</dcterms:modified>
</cp:coreProperties>
</file>